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Lst>
  <p:notesMasterIdLst>
    <p:notesMasterId r:id="rId38"/>
  </p:notesMasterIdLst>
  <p:sldIdLst>
    <p:sldId id="256" r:id="rId4"/>
    <p:sldId id="261" r:id="rId5"/>
    <p:sldId id="257" r:id="rId6"/>
    <p:sldId id="356" r:id="rId7"/>
    <p:sldId id="283" r:id="rId8"/>
    <p:sldId id="284" r:id="rId9"/>
    <p:sldId id="262" r:id="rId10"/>
    <p:sldId id="285" r:id="rId11"/>
    <p:sldId id="357" r:id="rId12"/>
    <p:sldId id="279" r:id="rId13"/>
    <p:sldId id="358" r:id="rId14"/>
    <p:sldId id="297" r:id="rId15"/>
    <p:sldId id="304" r:id="rId16"/>
    <p:sldId id="266" r:id="rId17"/>
    <p:sldId id="359" r:id="rId18"/>
    <p:sldId id="287" r:id="rId19"/>
    <p:sldId id="360" r:id="rId20"/>
    <p:sldId id="273" r:id="rId21"/>
    <p:sldId id="361" r:id="rId22"/>
    <p:sldId id="362" r:id="rId23"/>
    <p:sldId id="363" r:id="rId24"/>
    <p:sldId id="290" r:id="rId25"/>
    <p:sldId id="292" r:id="rId26"/>
    <p:sldId id="364" r:id="rId27"/>
    <p:sldId id="323" r:id="rId28"/>
    <p:sldId id="324" r:id="rId29"/>
    <p:sldId id="333" r:id="rId30"/>
    <p:sldId id="325" r:id="rId31"/>
    <p:sldId id="329" r:id="rId32"/>
    <p:sldId id="298" r:id="rId33"/>
    <p:sldId id="289" r:id="rId34"/>
    <p:sldId id="355" r:id="rId35"/>
    <p:sldId id="365" r:id="rId36"/>
    <p:sldId id="366" r:id="rId37"/>
  </p:sldIdLst>
  <p:sldSz cx="12192000" cy="6858000"/>
  <p:notesSz cx="6858000" cy="9144000"/>
  <p:custDataLst>
    <p:tags r:id="rId39"/>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23333"/>
    <a:srgbClr val="FFFFFF"/>
    <a:srgbClr val="1E5AA4"/>
    <a:srgbClr val="326DB0"/>
    <a:srgbClr val="849BC8"/>
    <a:srgbClr val="93C6E9"/>
    <a:srgbClr val="DB494E"/>
    <a:srgbClr val="9F9D9D"/>
    <a:srgbClr val="5C1E21"/>
    <a:srgbClr val="80B1D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showGuides="1">
      <p:cViewPr varScale="1">
        <p:scale>
          <a:sx n="69" d="100"/>
          <a:sy n="69" d="100"/>
        </p:scale>
        <p:origin x="524" y="4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tags" Target="tags/tag1.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theme" Target="theme/theme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tableStyles" Target="tableStyles.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39A3F9B-B5B4-479C-BDAB-36D26765FB3C}" type="datetimeFigureOut">
              <a:rPr lang="zh-CN" altLang="en-US" smtClean="0"/>
              <a:t>2022/11/2</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983C3DF-C15E-447E-88A6-E0F18C2B0EEF}" type="slidenum">
              <a:rPr lang="zh-CN" altLang="en-US" smtClean="0"/>
              <a:t>‹#›</a:t>
            </a:fld>
            <a:endParaRPr lang="zh-CN" altLang="en-US"/>
          </a:p>
        </p:txBody>
      </p:sp>
    </p:spTree>
    <p:extLst>
      <p:ext uri="{BB962C8B-B14F-4D97-AF65-F5344CB8AC3E}">
        <p14:creationId xmlns:p14="http://schemas.microsoft.com/office/powerpoint/2010/main" val="13311745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983C3DF-C15E-447E-88A6-E0F18C2B0EEF}" type="slidenum">
              <a:rPr lang="zh-CN" altLang="en-US" smtClean="0"/>
              <a:t>1</a:t>
            </a:fld>
            <a:endParaRPr lang="zh-CN" altLang="en-US"/>
          </a:p>
        </p:txBody>
      </p:sp>
    </p:spTree>
    <p:extLst>
      <p:ext uri="{BB962C8B-B14F-4D97-AF65-F5344CB8AC3E}">
        <p14:creationId xmlns:p14="http://schemas.microsoft.com/office/powerpoint/2010/main" val="6200254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983C3DF-C15E-447E-88A6-E0F18C2B0EEF}" type="slidenum">
              <a:rPr lang="zh-CN" altLang="en-US" smtClean="0"/>
              <a:t>10</a:t>
            </a:fld>
            <a:endParaRPr lang="zh-CN" altLang="en-US"/>
          </a:p>
        </p:txBody>
      </p:sp>
    </p:spTree>
    <p:extLst>
      <p:ext uri="{BB962C8B-B14F-4D97-AF65-F5344CB8AC3E}">
        <p14:creationId xmlns:p14="http://schemas.microsoft.com/office/powerpoint/2010/main" val="1736681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983C3DF-C15E-447E-88A6-E0F18C2B0EEF}" type="slidenum">
              <a:rPr lang="zh-CN" altLang="en-US" smtClean="0"/>
              <a:t>11</a:t>
            </a:fld>
            <a:endParaRPr lang="zh-CN" altLang="en-US"/>
          </a:p>
        </p:txBody>
      </p:sp>
    </p:spTree>
    <p:extLst>
      <p:ext uri="{BB962C8B-B14F-4D97-AF65-F5344CB8AC3E}">
        <p14:creationId xmlns:p14="http://schemas.microsoft.com/office/powerpoint/2010/main" val="9094206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83C3DF-C15E-447E-88A6-E0F18C2B0EEF}"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42163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83C3DF-C15E-447E-88A6-E0F18C2B0EEF}"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41867638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983C3DF-C15E-447E-88A6-E0F18C2B0EEF}" type="slidenum">
              <a:rPr lang="zh-CN" altLang="en-US" smtClean="0"/>
              <a:t>14</a:t>
            </a:fld>
            <a:endParaRPr lang="zh-CN" altLang="en-US"/>
          </a:p>
        </p:txBody>
      </p:sp>
    </p:spTree>
    <p:extLst>
      <p:ext uri="{BB962C8B-B14F-4D97-AF65-F5344CB8AC3E}">
        <p14:creationId xmlns:p14="http://schemas.microsoft.com/office/powerpoint/2010/main" val="11008644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983C3DF-C15E-447E-88A6-E0F18C2B0EEF}" type="slidenum">
              <a:rPr lang="zh-CN" altLang="en-US" smtClean="0"/>
              <a:t>15</a:t>
            </a:fld>
            <a:endParaRPr lang="zh-CN" altLang="en-US"/>
          </a:p>
        </p:txBody>
      </p:sp>
    </p:spTree>
    <p:extLst>
      <p:ext uri="{BB962C8B-B14F-4D97-AF65-F5344CB8AC3E}">
        <p14:creationId xmlns:p14="http://schemas.microsoft.com/office/powerpoint/2010/main" val="415638734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983C3DF-C15E-447E-88A6-E0F18C2B0EEF}" type="slidenum">
              <a:rPr lang="zh-CN" altLang="en-US" smtClean="0"/>
              <a:t>16</a:t>
            </a:fld>
            <a:endParaRPr lang="zh-CN" altLang="en-US"/>
          </a:p>
        </p:txBody>
      </p:sp>
    </p:spTree>
    <p:extLst>
      <p:ext uri="{BB962C8B-B14F-4D97-AF65-F5344CB8AC3E}">
        <p14:creationId xmlns:p14="http://schemas.microsoft.com/office/powerpoint/2010/main" val="349627959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83C3DF-C15E-447E-88A6-E0F18C2B0EEF}"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93045718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983C3DF-C15E-447E-88A6-E0F18C2B0EEF}" type="slidenum">
              <a:rPr lang="zh-CN" altLang="en-US" smtClean="0"/>
              <a:t>18</a:t>
            </a:fld>
            <a:endParaRPr lang="zh-CN" altLang="en-US"/>
          </a:p>
        </p:txBody>
      </p:sp>
    </p:spTree>
    <p:extLst>
      <p:ext uri="{BB962C8B-B14F-4D97-AF65-F5344CB8AC3E}">
        <p14:creationId xmlns:p14="http://schemas.microsoft.com/office/powerpoint/2010/main" val="237472459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983C3DF-C15E-447E-88A6-E0F18C2B0EEF}" type="slidenum">
              <a:rPr lang="zh-CN" altLang="en-US" smtClean="0"/>
              <a:t>19</a:t>
            </a:fld>
            <a:endParaRPr lang="zh-CN" altLang="en-US"/>
          </a:p>
        </p:txBody>
      </p:sp>
    </p:spTree>
    <p:extLst>
      <p:ext uri="{BB962C8B-B14F-4D97-AF65-F5344CB8AC3E}">
        <p14:creationId xmlns:p14="http://schemas.microsoft.com/office/powerpoint/2010/main" val="14932847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983C3DF-C15E-447E-88A6-E0F18C2B0EEF}" type="slidenum">
              <a:rPr lang="zh-CN" altLang="en-US" smtClean="0"/>
              <a:t>2</a:t>
            </a:fld>
            <a:endParaRPr lang="zh-CN" altLang="en-US"/>
          </a:p>
        </p:txBody>
      </p:sp>
    </p:spTree>
    <p:extLst>
      <p:ext uri="{BB962C8B-B14F-4D97-AF65-F5344CB8AC3E}">
        <p14:creationId xmlns:p14="http://schemas.microsoft.com/office/powerpoint/2010/main" val="82563196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983C3DF-C15E-447E-88A6-E0F18C2B0EEF}" type="slidenum">
              <a:rPr lang="zh-CN" altLang="en-US" smtClean="0"/>
              <a:t>20</a:t>
            </a:fld>
            <a:endParaRPr lang="zh-CN" altLang="en-US"/>
          </a:p>
        </p:txBody>
      </p:sp>
    </p:spTree>
    <p:extLst>
      <p:ext uri="{BB962C8B-B14F-4D97-AF65-F5344CB8AC3E}">
        <p14:creationId xmlns:p14="http://schemas.microsoft.com/office/powerpoint/2010/main" val="226434846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983C3DF-C15E-447E-88A6-E0F18C2B0EEF}" type="slidenum">
              <a:rPr lang="zh-CN" altLang="en-US" smtClean="0"/>
              <a:t>21</a:t>
            </a:fld>
            <a:endParaRPr lang="zh-CN" altLang="en-US"/>
          </a:p>
        </p:txBody>
      </p:sp>
    </p:spTree>
    <p:extLst>
      <p:ext uri="{BB962C8B-B14F-4D97-AF65-F5344CB8AC3E}">
        <p14:creationId xmlns:p14="http://schemas.microsoft.com/office/powerpoint/2010/main" val="46325604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83C3DF-C15E-447E-88A6-E0F18C2B0EEF}"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87126348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983C3DF-C15E-447E-88A6-E0F18C2B0EEF}" type="slidenum">
              <a:rPr lang="zh-CN" altLang="en-US" smtClean="0"/>
              <a:t>23</a:t>
            </a:fld>
            <a:endParaRPr lang="zh-CN" altLang="en-US"/>
          </a:p>
        </p:txBody>
      </p:sp>
    </p:spTree>
    <p:extLst>
      <p:ext uri="{BB962C8B-B14F-4D97-AF65-F5344CB8AC3E}">
        <p14:creationId xmlns:p14="http://schemas.microsoft.com/office/powerpoint/2010/main" val="367825107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983C3DF-C15E-447E-88A6-E0F18C2B0EEF}" type="slidenum">
              <a:rPr lang="zh-CN" altLang="en-US" smtClean="0"/>
              <a:t>24</a:t>
            </a:fld>
            <a:endParaRPr lang="zh-CN" altLang="en-US"/>
          </a:p>
        </p:txBody>
      </p:sp>
    </p:spTree>
    <p:extLst>
      <p:ext uri="{BB962C8B-B14F-4D97-AF65-F5344CB8AC3E}">
        <p14:creationId xmlns:p14="http://schemas.microsoft.com/office/powerpoint/2010/main" val="98110558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983C3DF-C15E-447E-88A6-E0F18C2B0EEF}" type="slidenum">
              <a:rPr lang="zh-CN" altLang="en-US" smtClean="0"/>
              <a:t>30</a:t>
            </a:fld>
            <a:endParaRPr lang="zh-CN" altLang="en-US"/>
          </a:p>
        </p:txBody>
      </p:sp>
    </p:spTree>
    <p:extLst>
      <p:ext uri="{BB962C8B-B14F-4D97-AF65-F5344CB8AC3E}">
        <p14:creationId xmlns:p14="http://schemas.microsoft.com/office/powerpoint/2010/main" val="199911646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983C3DF-C15E-447E-88A6-E0F18C2B0EEF}" type="slidenum">
              <a:rPr lang="zh-CN" altLang="en-US" smtClean="0"/>
              <a:t>31</a:t>
            </a:fld>
            <a:endParaRPr lang="zh-CN" altLang="en-US"/>
          </a:p>
        </p:txBody>
      </p:sp>
    </p:spTree>
    <p:extLst>
      <p:ext uri="{BB962C8B-B14F-4D97-AF65-F5344CB8AC3E}">
        <p14:creationId xmlns:p14="http://schemas.microsoft.com/office/powerpoint/2010/main" val="200769738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983C3DF-C15E-447E-88A6-E0F18C2B0EEF}" type="slidenum">
              <a:rPr lang="zh-CN" altLang="en-US" smtClean="0"/>
              <a:t>32</a:t>
            </a:fld>
            <a:endParaRPr lang="zh-CN" altLang="en-US"/>
          </a:p>
        </p:txBody>
      </p:sp>
    </p:spTree>
    <p:extLst>
      <p:ext uri="{BB962C8B-B14F-4D97-AF65-F5344CB8AC3E}">
        <p14:creationId xmlns:p14="http://schemas.microsoft.com/office/powerpoint/2010/main" val="170949099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83C3DF-C15E-447E-88A6-E0F18C2B0EEF}"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36026234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83C3DF-C15E-447E-88A6-E0F18C2B0EEF}"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0364943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983C3DF-C15E-447E-88A6-E0F18C2B0EEF}" type="slidenum">
              <a:rPr lang="zh-CN" altLang="en-US" smtClean="0"/>
              <a:t>3</a:t>
            </a:fld>
            <a:endParaRPr lang="zh-CN" altLang="en-US"/>
          </a:p>
        </p:txBody>
      </p:sp>
    </p:spTree>
    <p:extLst>
      <p:ext uri="{BB962C8B-B14F-4D97-AF65-F5344CB8AC3E}">
        <p14:creationId xmlns:p14="http://schemas.microsoft.com/office/powerpoint/2010/main" val="27904361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983C3DF-C15E-447E-88A6-E0F18C2B0EEF}" type="slidenum">
              <a:rPr lang="zh-CN" altLang="en-US" smtClean="0"/>
              <a:t>4</a:t>
            </a:fld>
            <a:endParaRPr lang="zh-CN" altLang="en-US"/>
          </a:p>
        </p:txBody>
      </p:sp>
    </p:spTree>
    <p:extLst>
      <p:ext uri="{BB962C8B-B14F-4D97-AF65-F5344CB8AC3E}">
        <p14:creationId xmlns:p14="http://schemas.microsoft.com/office/powerpoint/2010/main" val="23927157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983C3DF-C15E-447E-88A6-E0F18C2B0EEF}" type="slidenum">
              <a:rPr lang="zh-CN" altLang="en-US" smtClean="0"/>
              <a:t>5</a:t>
            </a:fld>
            <a:endParaRPr lang="zh-CN" altLang="en-US"/>
          </a:p>
        </p:txBody>
      </p:sp>
    </p:spTree>
    <p:extLst>
      <p:ext uri="{BB962C8B-B14F-4D97-AF65-F5344CB8AC3E}">
        <p14:creationId xmlns:p14="http://schemas.microsoft.com/office/powerpoint/2010/main" val="39436923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983C3DF-C15E-447E-88A6-E0F18C2B0EEF}" type="slidenum">
              <a:rPr lang="zh-CN" altLang="en-US" smtClean="0"/>
              <a:t>6</a:t>
            </a:fld>
            <a:endParaRPr lang="zh-CN" altLang="en-US"/>
          </a:p>
        </p:txBody>
      </p:sp>
    </p:spTree>
    <p:extLst>
      <p:ext uri="{BB962C8B-B14F-4D97-AF65-F5344CB8AC3E}">
        <p14:creationId xmlns:p14="http://schemas.microsoft.com/office/powerpoint/2010/main" val="27171405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983C3DF-C15E-447E-88A6-E0F18C2B0EEF}" type="slidenum">
              <a:rPr lang="zh-CN" altLang="en-US" smtClean="0"/>
              <a:t>7</a:t>
            </a:fld>
            <a:endParaRPr lang="zh-CN" altLang="en-US"/>
          </a:p>
        </p:txBody>
      </p:sp>
    </p:spTree>
    <p:extLst>
      <p:ext uri="{BB962C8B-B14F-4D97-AF65-F5344CB8AC3E}">
        <p14:creationId xmlns:p14="http://schemas.microsoft.com/office/powerpoint/2010/main" val="37272048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983C3DF-C15E-447E-88A6-E0F18C2B0EEF}" type="slidenum">
              <a:rPr lang="zh-CN" altLang="en-US" smtClean="0"/>
              <a:t>8</a:t>
            </a:fld>
            <a:endParaRPr lang="zh-CN" altLang="en-US"/>
          </a:p>
        </p:txBody>
      </p:sp>
    </p:spTree>
    <p:extLst>
      <p:ext uri="{BB962C8B-B14F-4D97-AF65-F5344CB8AC3E}">
        <p14:creationId xmlns:p14="http://schemas.microsoft.com/office/powerpoint/2010/main" val="39379799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983C3DF-C15E-447E-88A6-E0F18C2B0EEF}" type="slidenum">
              <a:rPr lang="zh-CN" altLang="en-US" smtClean="0"/>
              <a:t>9</a:t>
            </a:fld>
            <a:endParaRPr lang="zh-CN" altLang="en-US"/>
          </a:p>
        </p:txBody>
      </p:sp>
    </p:spTree>
    <p:extLst>
      <p:ext uri="{BB962C8B-B14F-4D97-AF65-F5344CB8AC3E}">
        <p14:creationId xmlns:p14="http://schemas.microsoft.com/office/powerpoint/2010/main" val="418279647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en-US" altLang="zh-CN"/>
              <a:t>Click to edit Master title style</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ltLang="zh-CN"/>
              <a:t>Click to edit Master subtitle style</a:t>
            </a:r>
            <a:endParaRPr lang="zh-CN" altLang="en-US"/>
          </a:p>
        </p:txBody>
      </p:sp>
      <p:sp>
        <p:nvSpPr>
          <p:cNvPr id="4" name="日期占位符 3"/>
          <p:cNvSpPr>
            <a:spLocks noGrp="1"/>
          </p:cNvSpPr>
          <p:nvPr>
            <p:ph type="dt" sz="half" idx="10"/>
          </p:nvPr>
        </p:nvSpPr>
        <p:spPr/>
        <p:txBody>
          <a:bodyPr/>
          <a:lstStyle/>
          <a:p>
            <a:fld id="{028B0512-9EB9-49FF-BFB3-EBC69D97D886}" type="datetimeFigureOut">
              <a:rPr lang="zh-CN" altLang="en-US" smtClean="0"/>
              <a:t>2022/11/2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27F3AF3-0C61-45C9-90BF-748ECB78216E}" type="slidenum">
              <a:rPr lang="zh-CN" altLang="en-US" smtClean="0"/>
              <a:t>‹#›</a:t>
            </a:fld>
            <a:endParaRPr lang="zh-CN" altLang="en-US"/>
          </a:p>
        </p:txBody>
      </p:sp>
      <p:pic>
        <p:nvPicPr>
          <p:cNvPr id="7" name="图片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2690"/>
            <a:ext cx="12215465" cy="6871199"/>
          </a:xfrm>
          <a:prstGeom prst="rect">
            <a:avLst/>
          </a:prstGeom>
        </p:spPr>
      </p:pic>
    </p:spTree>
    <p:extLst>
      <p:ext uri="{BB962C8B-B14F-4D97-AF65-F5344CB8AC3E}">
        <p14:creationId xmlns:p14="http://schemas.microsoft.com/office/powerpoint/2010/main" val="600438926"/>
      </p:ext>
    </p:extLst>
  </p:cSld>
  <p:clrMapOvr>
    <a:masterClrMapping/>
  </p:clrMapOvr>
  <p:transition spd="slow" advClick="0">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t>Click to edit Master title style</a:t>
            </a:r>
            <a:endParaRPr lang="zh-CN" altLang="en-US"/>
          </a:p>
        </p:txBody>
      </p:sp>
      <p:sp>
        <p:nvSpPr>
          <p:cNvPr id="3" name="竖排文字占位符 2"/>
          <p:cNvSpPr>
            <a:spLocks noGrp="1"/>
          </p:cNvSpPr>
          <p:nvPr>
            <p:ph type="body" orient="vert" idx="1"/>
          </p:nvPr>
        </p:nvSpPr>
        <p:spPr/>
        <p:txBody>
          <a:bodyPr vert="eaVert"/>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日期占位符 3"/>
          <p:cNvSpPr>
            <a:spLocks noGrp="1"/>
          </p:cNvSpPr>
          <p:nvPr>
            <p:ph type="dt" sz="half" idx="10"/>
          </p:nvPr>
        </p:nvSpPr>
        <p:spPr/>
        <p:txBody>
          <a:bodyPr/>
          <a:lstStyle/>
          <a:p>
            <a:fld id="{028B0512-9EB9-49FF-BFB3-EBC69D97D886}" type="datetimeFigureOut">
              <a:rPr lang="zh-CN" altLang="en-US" smtClean="0"/>
              <a:t>2022/11/2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27F3AF3-0C61-45C9-90BF-748ECB78216E}" type="slidenum">
              <a:rPr lang="zh-CN" altLang="en-US" smtClean="0"/>
              <a:t>‹#›</a:t>
            </a:fld>
            <a:endParaRPr lang="zh-CN" altLang="en-US"/>
          </a:p>
        </p:txBody>
      </p:sp>
    </p:spTree>
    <p:extLst>
      <p:ext uri="{BB962C8B-B14F-4D97-AF65-F5344CB8AC3E}">
        <p14:creationId xmlns:p14="http://schemas.microsoft.com/office/powerpoint/2010/main" val="3090668756"/>
      </p:ext>
    </p:extLst>
  </p:cSld>
  <p:clrMapOvr>
    <a:masterClrMapping/>
  </p:clrMapOvr>
  <p:transition spd="slow" advClick="0">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en-US" altLang="zh-CN"/>
              <a:t>Click to edit Master title style</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日期占位符 3"/>
          <p:cNvSpPr>
            <a:spLocks noGrp="1"/>
          </p:cNvSpPr>
          <p:nvPr>
            <p:ph type="dt" sz="half" idx="10"/>
          </p:nvPr>
        </p:nvSpPr>
        <p:spPr/>
        <p:txBody>
          <a:bodyPr/>
          <a:lstStyle/>
          <a:p>
            <a:fld id="{028B0512-9EB9-49FF-BFB3-EBC69D97D886}" type="datetimeFigureOut">
              <a:rPr lang="zh-CN" altLang="en-US" smtClean="0"/>
              <a:t>2022/11/2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27F3AF3-0C61-45C9-90BF-748ECB78216E}" type="slidenum">
              <a:rPr lang="zh-CN" altLang="en-US" smtClean="0"/>
              <a:t>‹#›</a:t>
            </a:fld>
            <a:endParaRPr lang="zh-CN" altLang="en-US"/>
          </a:p>
        </p:txBody>
      </p:sp>
    </p:spTree>
    <p:extLst>
      <p:ext uri="{BB962C8B-B14F-4D97-AF65-F5344CB8AC3E}">
        <p14:creationId xmlns:p14="http://schemas.microsoft.com/office/powerpoint/2010/main" val="1655346477"/>
      </p:ext>
    </p:extLst>
  </p:cSld>
  <p:clrMapOvr>
    <a:masterClrMapping/>
  </p:clrMapOvr>
  <p:transition spd="slow" advClick="0">
    <p:push dir="u"/>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02/11/2022</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29804826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02/11/2022</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54022715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02/11/2022</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35459848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02/11/2022</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6524322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02/11/2022</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81953355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02/11/2022</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95071440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02/11/2022</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07641607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02/11/2022</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4793864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t>Click to edit Master title style</a:t>
            </a:r>
            <a:endParaRPr lang="zh-CN" altLang="en-US"/>
          </a:p>
        </p:txBody>
      </p:sp>
      <p:sp>
        <p:nvSpPr>
          <p:cNvPr id="3" name="内容占位符 2"/>
          <p:cNvSpPr>
            <a:spLocks noGrp="1"/>
          </p:cNvSpPr>
          <p:nvPr>
            <p:ph idx="1"/>
          </p:nvPr>
        </p:nvSpPr>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日期占位符 3"/>
          <p:cNvSpPr>
            <a:spLocks noGrp="1"/>
          </p:cNvSpPr>
          <p:nvPr>
            <p:ph type="dt" sz="half" idx="10"/>
          </p:nvPr>
        </p:nvSpPr>
        <p:spPr/>
        <p:txBody>
          <a:bodyPr/>
          <a:lstStyle/>
          <a:p>
            <a:fld id="{028B0512-9EB9-49FF-BFB3-EBC69D97D886}" type="datetimeFigureOut">
              <a:rPr lang="zh-CN" altLang="en-US" smtClean="0"/>
              <a:t>2022/11/2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27F3AF3-0C61-45C9-90BF-748ECB78216E}" type="slidenum">
              <a:rPr lang="zh-CN" altLang="en-US" smtClean="0"/>
              <a:t>‹#›</a:t>
            </a:fld>
            <a:endParaRPr lang="zh-CN" altLang="en-US"/>
          </a:p>
        </p:txBody>
      </p:sp>
    </p:spTree>
    <p:extLst>
      <p:ext uri="{BB962C8B-B14F-4D97-AF65-F5344CB8AC3E}">
        <p14:creationId xmlns:p14="http://schemas.microsoft.com/office/powerpoint/2010/main" val="1343723205"/>
      </p:ext>
    </p:extLst>
  </p:cSld>
  <p:clrMapOvr>
    <a:masterClrMapping/>
  </p:clrMapOvr>
  <p:transition spd="slow" advClick="0">
    <p:push dir="u"/>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02/11/2022</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78543314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02/11/2022</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47317312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02/11/2022</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58368058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02/11/2022</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15582707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02/11/2022</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22219666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02/11/2022</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79546934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02/11/2022</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3510952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02/11/2022</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67131622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02/11/2022</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29071695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02/11/2022</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6707429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en-US" altLang="zh-CN"/>
              <a:t>Click to edit Master title style</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ltLang="zh-CN"/>
              <a:t>Click to edit Master text styles</a:t>
            </a:r>
          </a:p>
        </p:txBody>
      </p:sp>
      <p:sp>
        <p:nvSpPr>
          <p:cNvPr id="4" name="日期占位符 3"/>
          <p:cNvSpPr>
            <a:spLocks noGrp="1"/>
          </p:cNvSpPr>
          <p:nvPr>
            <p:ph type="dt" sz="half" idx="10"/>
          </p:nvPr>
        </p:nvSpPr>
        <p:spPr/>
        <p:txBody>
          <a:bodyPr/>
          <a:lstStyle/>
          <a:p>
            <a:fld id="{028B0512-9EB9-49FF-BFB3-EBC69D97D886}" type="datetimeFigureOut">
              <a:rPr lang="zh-CN" altLang="en-US" smtClean="0"/>
              <a:t>2022/11/2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27F3AF3-0C61-45C9-90BF-748ECB78216E}" type="slidenum">
              <a:rPr lang="zh-CN" altLang="en-US" smtClean="0"/>
              <a:t>‹#›</a:t>
            </a:fld>
            <a:endParaRPr lang="zh-CN" altLang="en-US"/>
          </a:p>
        </p:txBody>
      </p:sp>
    </p:spTree>
    <p:extLst>
      <p:ext uri="{BB962C8B-B14F-4D97-AF65-F5344CB8AC3E}">
        <p14:creationId xmlns:p14="http://schemas.microsoft.com/office/powerpoint/2010/main" val="2661117224"/>
      </p:ext>
    </p:extLst>
  </p:cSld>
  <p:clrMapOvr>
    <a:masterClrMapping/>
  </p:clrMapOvr>
  <p:transition spd="slow" advClick="0">
    <p:push dir="u"/>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02/11/2022</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6941156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02/11/2022</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75599044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02/11/2022</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90493936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02/11/2022</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2197000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t>Click to edit Master title style</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5" name="日期占位符 4"/>
          <p:cNvSpPr>
            <a:spLocks noGrp="1"/>
          </p:cNvSpPr>
          <p:nvPr>
            <p:ph type="dt" sz="half" idx="10"/>
          </p:nvPr>
        </p:nvSpPr>
        <p:spPr/>
        <p:txBody>
          <a:bodyPr/>
          <a:lstStyle/>
          <a:p>
            <a:fld id="{028B0512-9EB9-49FF-BFB3-EBC69D97D886}" type="datetimeFigureOut">
              <a:rPr lang="zh-CN" altLang="en-US" smtClean="0"/>
              <a:t>2022/11/2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F27F3AF3-0C61-45C9-90BF-748ECB78216E}" type="slidenum">
              <a:rPr lang="zh-CN" altLang="en-US" smtClean="0"/>
              <a:t>‹#›</a:t>
            </a:fld>
            <a:endParaRPr lang="zh-CN" altLang="en-US"/>
          </a:p>
        </p:txBody>
      </p:sp>
    </p:spTree>
    <p:extLst>
      <p:ext uri="{BB962C8B-B14F-4D97-AF65-F5344CB8AC3E}">
        <p14:creationId xmlns:p14="http://schemas.microsoft.com/office/powerpoint/2010/main" val="4263627185"/>
      </p:ext>
    </p:extLst>
  </p:cSld>
  <p:clrMapOvr>
    <a:masterClrMapping/>
  </p:clrMapOvr>
  <p:transition spd="slow" advClick="0">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en-US" altLang="zh-CN"/>
              <a:t>Click to edit Master title style</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CN"/>
              <a:t>Click to edit Master text styles</a:t>
            </a:r>
          </a:p>
        </p:txBody>
      </p:sp>
      <p:sp>
        <p:nvSpPr>
          <p:cNvPr id="4" name="内容占位符 3"/>
          <p:cNvSpPr>
            <a:spLocks noGrp="1"/>
          </p:cNvSpPr>
          <p:nvPr>
            <p:ph sz="half" idx="2"/>
          </p:nvPr>
        </p:nvSpPr>
        <p:spPr>
          <a:xfrm>
            <a:off x="839788" y="2505075"/>
            <a:ext cx="5157787" cy="3684588"/>
          </a:xfrm>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CN"/>
              <a:t>Click to edit Master text styles</a:t>
            </a:r>
          </a:p>
        </p:txBody>
      </p:sp>
      <p:sp>
        <p:nvSpPr>
          <p:cNvPr id="6" name="内容占位符 5"/>
          <p:cNvSpPr>
            <a:spLocks noGrp="1"/>
          </p:cNvSpPr>
          <p:nvPr>
            <p:ph sz="quarter" idx="4"/>
          </p:nvPr>
        </p:nvSpPr>
        <p:spPr>
          <a:xfrm>
            <a:off x="6172200" y="2505075"/>
            <a:ext cx="5183188" cy="3684588"/>
          </a:xfrm>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7" name="日期占位符 6"/>
          <p:cNvSpPr>
            <a:spLocks noGrp="1"/>
          </p:cNvSpPr>
          <p:nvPr>
            <p:ph type="dt" sz="half" idx="10"/>
          </p:nvPr>
        </p:nvSpPr>
        <p:spPr/>
        <p:txBody>
          <a:bodyPr/>
          <a:lstStyle/>
          <a:p>
            <a:fld id="{028B0512-9EB9-49FF-BFB3-EBC69D97D886}" type="datetimeFigureOut">
              <a:rPr lang="zh-CN" altLang="en-US" smtClean="0"/>
              <a:t>2022/11/2</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F27F3AF3-0C61-45C9-90BF-748ECB78216E}" type="slidenum">
              <a:rPr lang="zh-CN" altLang="en-US" smtClean="0"/>
              <a:t>‹#›</a:t>
            </a:fld>
            <a:endParaRPr lang="zh-CN" altLang="en-US"/>
          </a:p>
        </p:txBody>
      </p:sp>
    </p:spTree>
    <p:extLst>
      <p:ext uri="{BB962C8B-B14F-4D97-AF65-F5344CB8AC3E}">
        <p14:creationId xmlns:p14="http://schemas.microsoft.com/office/powerpoint/2010/main" val="3374008894"/>
      </p:ext>
    </p:extLst>
  </p:cSld>
  <p:clrMapOvr>
    <a:masterClrMapping/>
  </p:clrMapOvr>
  <p:transition spd="slow" advClick="0">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t>Click to edit Master title style</a:t>
            </a:r>
            <a:endParaRPr lang="zh-CN" altLang="en-US"/>
          </a:p>
        </p:txBody>
      </p:sp>
      <p:sp>
        <p:nvSpPr>
          <p:cNvPr id="3" name="日期占位符 2"/>
          <p:cNvSpPr>
            <a:spLocks noGrp="1"/>
          </p:cNvSpPr>
          <p:nvPr>
            <p:ph type="dt" sz="half" idx="10"/>
          </p:nvPr>
        </p:nvSpPr>
        <p:spPr/>
        <p:txBody>
          <a:bodyPr/>
          <a:lstStyle/>
          <a:p>
            <a:fld id="{028B0512-9EB9-49FF-BFB3-EBC69D97D886}" type="datetimeFigureOut">
              <a:rPr lang="zh-CN" altLang="en-US" smtClean="0"/>
              <a:t>2022/11/2</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F27F3AF3-0C61-45C9-90BF-748ECB78216E}" type="slidenum">
              <a:rPr lang="zh-CN" altLang="en-US" smtClean="0"/>
              <a:t>‹#›</a:t>
            </a:fld>
            <a:endParaRPr lang="zh-CN" altLang="en-US"/>
          </a:p>
        </p:txBody>
      </p:sp>
    </p:spTree>
    <p:extLst>
      <p:ext uri="{BB962C8B-B14F-4D97-AF65-F5344CB8AC3E}">
        <p14:creationId xmlns:p14="http://schemas.microsoft.com/office/powerpoint/2010/main" val="3656005970"/>
      </p:ext>
    </p:extLst>
  </p:cSld>
  <p:clrMapOvr>
    <a:masterClrMapping/>
  </p:clrMapOvr>
  <p:transition spd="slow" advClick="0">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028B0512-9EB9-49FF-BFB3-EBC69D97D886}" type="datetimeFigureOut">
              <a:rPr lang="zh-CN" altLang="en-US" smtClean="0"/>
              <a:t>2022/11/2</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F27F3AF3-0C61-45C9-90BF-748ECB78216E}" type="slidenum">
              <a:rPr lang="zh-CN" altLang="en-US" smtClean="0"/>
              <a:t>‹#›</a:t>
            </a:fld>
            <a:endParaRPr lang="zh-CN" altLang="en-US"/>
          </a:p>
        </p:txBody>
      </p:sp>
    </p:spTree>
    <p:extLst>
      <p:ext uri="{BB962C8B-B14F-4D97-AF65-F5344CB8AC3E}">
        <p14:creationId xmlns:p14="http://schemas.microsoft.com/office/powerpoint/2010/main" val="3508289328"/>
      </p:ext>
    </p:extLst>
  </p:cSld>
  <p:clrMapOvr>
    <a:masterClrMapping/>
  </p:clrMapOvr>
  <p:transition spd="slow" advClick="0">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en-US" altLang="zh-CN"/>
              <a:t>Click to edit Master title style</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ltLang="zh-CN"/>
              <a:t>Click to edit Master text styles</a:t>
            </a:r>
          </a:p>
        </p:txBody>
      </p:sp>
      <p:sp>
        <p:nvSpPr>
          <p:cNvPr id="5" name="日期占位符 4"/>
          <p:cNvSpPr>
            <a:spLocks noGrp="1"/>
          </p:cNvSpPr>
          <p:nvPr>
            <p:ph type="dt" sz="half" idx="10"/>
          </p:nvPr>
        </p:nvSpPr>
        <p:spPr/>
        <p:txBody>
          <a:bodyPr/>
          <a:lstStyle/>
          <a:p>
            <a:fld id="{028B0512-9EB9-49FF-BFB3-EBC69D97D886}" type="datetimeFigureOut">
              <a:rPr lang="zh-CN" altLang="en-US" smtClean="0"/>
              <a:t>2022/11/2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F27F3AF3-0C61-45C9-90BF-748ECB78216E}" type="slidenum">
              <a:rPr lang="zh-CN" altLang="en-US" smtClean="0"/>
              <a:t>‹#›</a:t>
            </a:fld>
            <a:endParaRPr lang="zh-CN" altLang="en-US"/>
          </a:p>
        </p:txBody>
      </p:sp>
    </p:spTree>
    <p:extLst>
      <p:ext uri="{BB962C8B-B14F-4D97-AF65-F5344CB8AC3E}">
        <p14:creationId xmlns:p14="http://schemas.microsoft.com/office/powerpoint/2010/main" val="1922796186"/>
      </p:ext>
    </p:extLst>
  </p:cSld>
  <p:clrMapOvr>
    <a:masterClrMapping/>
  </p:clrMapOvr>
  <p:transition spd="slow" advClick="0">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en-US" altLang="zh-CN"/>
              <a:t>Click to edit Master title style</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zh-CN"/>
              <a:t>Click icon to add picture</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ltLang="zh-CN"/>
              <a:t>Click to edit Master text styles</a:t>
            </a:r>
          </a:p>
        </p:txBody>
      </p:sp>
      <p:sp>
        <p:nvSpPr>
          <p:cNvPr id="5" name="日期占位符 4"/>
          <p:cNvSpPr>
            <a:spLocks noGrp="1"/>
          </p:cNvSpPr>
          <p:nvPr>
            <p:ph type="dt" sz="half" idx="10"/>
          </p:nvPr>
        </p:nvSpPr>
        <p:spPr/>
        <p:txBody>
          <a:bodyPr/>
          <a:lstStyle/>
          <a:p>
            <a:fld id="{028B0512-9EB9-49FF-BFB3-EBC69D97D886}" type="datetimeFigureOut">
              <a:rPr lang="zh-CN" altLang="en-US" smtClean="0"/>
              <a:t>2022/11/2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F27F3AF3-0C61-45C9-90BF-748ECB78216E}" type="slidenum">
              <a:rPr lang="zh-CN" altLang="en-US" smtClean="0"/>
              <a:t>‹#›</a:t>
            </a:fld>
            <a:endParaRPr lang="zh-CN" altLang="en-US"/>
          </a:p>
        </p:txBody>
      </p:sp>
    </p:spTree>
    <p:extLst>
      <p:ext uri="{BB962C8B-B14F-4D97-AF65-F5344CB8AC3E}">
        <p14:creationId xmlns:p14="http://schemas.microsoft.com/office/powerpoint/2010/main" val="3294081770"/>
      </p:ext>
    </p:extLst>
  </p:cSld>
  <p:clrMapOvr>
    <a:masterClrMapping/>
  </p:clrMapOvr>
  <p:transition spd="slow" advClick="0">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3.JP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28B0512-9EB9-49FF-BFB3-EBC69D97D886}" type="datetimeFigureOut">
              <a:rPr lang="zh-CN" altLang="en-US" smtClean="0"/>
              <a:t>2022/11/2</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27F3AF3-0C61-45C9-90BF-748ECB78216E}" type="slidenum">
              <a:rPr lang="zh-CN" altLang="en-US" smtClean="0"/>
              <a:t>‹#›</a:t>
            </a:fld>
            <a:endParaRPr lang="zh-CN" altLang="en-US"/>
          </a:p>
        </p:txBody>
      </p:sp>
      <p:sp>
        <p:nvSpPr>
          <p:cNvPr id="7" name="副标题 2"/>
          <p:cNvSpPr txBox="1">
            <a:spLocks/>
          </p:cNvSpPr>
          <p:nvPr userDrawn="1"/>
        </p:nvSpPr>
        <p:spPr>
          <a:xfrm>
            <a:off x="6438900" y="4581753"/>
            <a:ext cx="4827814" cy="929140"/>
          </a:xfrm>
          <a:prstGeom prst="rect">
            <a:avLst/>
          </a:prstGeom>
        </p:spPr>
        <p:txBody>
          <a:bodyPr>
            <a:normAutofit/>
          </a:bodyPr>
          <a:lstStyle>
            <a:lvl1pPr marL="0" indent="0" algn="just" defTabSz="914400" rtl="0" eaLnBrk="1" latinLnBrk="0" hangingPunct="1">
              <a:lnSpc>
                <a:spcPct val="90000"/>
              </a:lnSpc>
              <a:spcBef>
                <a:spcPts val="1000"/>
              </a:spcBef>
              <a:buFont typeface="Arial" panose="020B0604020202020204" pitchFamily="34" charset="0"/>
              <a:buNone/>
              <a:defRPr sz="1400" kern="1200">
                <a:solidFill>
                  <a:schemeClr val="tx1"/>
                </a:solidFill>
                <a:latin typeface="+mn-ea"/>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zh-CN" altLang="en-US" dirty="0">
                <a:solidFill>
                  <a:schemeClr val="bg1"/>
                </a:solidFill>
              </a:rPr>
              <a:t>感谢您下载包图网平台上提供的</a:t>
            </a:r>
            <a:r>
              <a:rPr lang="en-US" altLang="zh-CN" dirty="0">
                <a:solidFill>
                  <a:schemeClr val="bg1"/>
                </a:solidFill>
              </a:rPr>
              <a:t>PPT</a:t>
            </a:r>
            <a:r>
              <a:rPr lang="zh-CN" altLang="en-US" dirty="0">
                <a:solidFill>
                  <a:schemeClr val="bg1"/>
                </a:solidFill>
              </a:rPr>
              <a:t>作品，为了您和包图网以及原创作者的利益，请勿复制、传播、销售，否则将承担法律责任！包图网将对作品进行维权，按照传播下载次数进行十倍索取赔偿！</a:t>
            </a:r>
            <a:r>
              <a:rPr lang="en-US" altLang="zh-CN" dirty="0">
                <a:solidFill>
                  <a:schemeClr val="bg1"/>
                </a:solidFill>
              </a:rPr>
              <a:t>Ibaotu.com</a:t>
            </a:r>
            <a:endParaRPr lang="zh-CN" altLang="en-US" dirty="0">
              <a:solidFill>
                <a:schemeClr val="bg1"/>
              </a:solidFill>
            </a:endParaRPr>
          </a:p>
        </p:txBody>
      </p:sp>
      <p:pic>
        <p:nvPicPr>
          <p:cNvPr id="8" name="图片 7"/>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 y="-2690"/>
            <a:ext cx="12215465" cy="6871199"/>
          </a:xfrm>
          <a:prstGeom prst="rect">
            <a:avLst/>
          </a:prstGeom>
        </p:spPr>
      </p:pic>
    </p:spTree>
    <p:extLst>
      <p:ext uri="{BB962C8B-B14F-4D97-AF65-F5344CB8AC3E}">
        <p14:creationId xmlns:p14="http://schemas.microsoft.com/office/powerpoint/2010/main" val="127756113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advClick="0">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62000"/>
            <a:lum/>
          </a:blip>
          <a:srcRect/>
          <a:stretch>
            <a:fillRect l="-5000" r="-5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02/11/2022</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50147941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02/11/2022</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90950837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3" Type="http://schemas.openxmlformats.org/officeDocument/2006/relationships/image" Target="../media/image1.png"/><Relationship Id="rId7" Type="http://schemas.openxmlformats.org/officeDocument/2006/relationships/image" Target="../media/image7.png"/><Relationship Id="rId12"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5" Type="http://schemas.openxmlformats.org/officeDocument/2006/relationships/image" Target="../media/image1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 Id="rId14" Type="http://schemas.openxmlformats.org/officeDocument/2006/relationships/image" Target="../media/image14.png"/></Relationships>
</file>

<file path=ppt/slides/_rels/slide10.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19.png"/><Relationship Id="rId11" Type="http://schemas.openxmlformats.org/officeDocument/2006/relationships/image" Target="../media/image6.png"/><Relationship Id="rId5" Type="http://schemas.openxmlformats.org/officeDocument/2006/relationships/image" Target="../media/image18.png"/><Relationship Id="rId10" Type="http://schemas.openxmlformats.org/officeDocument/2006/relationships/image" Target="../media/image24.png"/><Relationship Id="rId4" Type="http://schemas.openxmlformats.org/officeDocument/2006/relationships/image" Target="../media/image17.png"/><Relationship Id="rId9" Type="http://schemas.openxmlformats.org/officeDocument/2006/relationships/image" Target="../media/image23.png"/></Relationships>
</file>

<file path=ppt/slides/_rels/slide11.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19.png"/><Relationship Id="rId11" Type="http://schemas.openxmlformats.org/officeDocument/2006/relationships/image" Target="../media/image6.png"/><Relationship Id="rId5" Type="http://schemas.openxmlformats.org/officeDocument/2006/relationships/image" Target="../media/image18.png"/><Relationship Id="rId10" Type="http://schemas.openxmlformats.org/officeDocument/2006/relationships/image" Target="../media/image24.png"/><Relationship Id="rId4" Type="http://schemas.openxmlformats.org/officeDocument/2006/relationships/image" Target="../media/image17.png"/><Relationship Id="rId9" Type="http://schemas.openxmlformats.org/officeDocument/2006/relationships/image" Target="../media/image23.png"/></Relationships>
</file>

<file path=ppt/slides/_rels/slide12.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12"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19.png"/><Relationship Id="rId11" Type="http://schemas.openxmlformats.org/officeDocument/2006/relationships/image" Target="../media/image24.png"/><Relationship Id="rId5" Type="http://schemas.openxmlformats.org/officeDocument/2006/relationships/image" Target="../media/image18.png"/><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png"/></Relationships>
</file>

<file path=ppt/slides/_rels/slide13.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4.png"/><Relationship Id="rId18" Type="http://schemas.openxmlformats.org/officeDocument/2006/relationships/image" Target="../media/image31.png"/><Relationship Id="rId3" Type="http://schemas.openxmlformats.org/officeDocument/2006/relationships/image" Target="../media/image16.png"/><Relationship Id="rId7" Type="http://schemas.openxmlformats.org/officeDocument/2006/relationships/image" Target="../media/image33.png"/><Relationship Id="rId12" Type="http://schemas.openxmlformats.org/officeDocument/2006/relationships/image" Target="../media/image23.png"/><Relationship Id="rId17" Type="http://schemas.openxmlformats.org/officeDocument/2006/relationships/image" Target="../media/image37.png"/><Relationship Id="rId2" Type="http://schemas.openxmlformats.org/officeDocument/2006/relationships/notesSlide" Target="../notesSlides/notesSlide13.xml"/><Relationship Id="rId16" Type="http://schemas.openxmlformats.org/officeDocument/2006/relationships/image" Target="../media/image36.png"/><Relationship Id="rId1" Type="http://schemas.openxmlformats.org/officeDocument/2006/relationships/slideLayout" Target="../slideLayouts/slideLayout1.xml"/><Relationship Id="rId6" Type="http://schemas.openxmlformats.org/officeDocument/2006/relationships/image" Target="../media/image18.png"/><Relationship Id="rId11" Type="http://schemas.openxmlformats.org/officeDocument/2006/relationships/image" Target="../media/image22.png"/><Relationship Id="rId5" Type="http://schemas.openxmlformats.org/officeDocument/2006/relationships/image" Target="../media/image6.png"/><Relationship Id="rId15" Type="http://schemas.openxmlformats.org/officeDocument/2006/relationships/image" Target="../media/image35.png"/><Relationship Id="rId10" Type="http://schemas.openxmlformats.org/officeDocument/2006/relationships/image" Target="../media/image21.png"/><Relationship Id="rId4" Type="http://schemas.openxmlformats.org/officeDocument/2006/relationships/image" Target="../media/image17.png"/><Relationship Id="rId9" Type="http://schemas.openxmlformats.org/officeDocument/2006/relationships/image" Target="../media/image20.png"/><Relationship Id="rId14" Type="http://schemas.openxmlformats.org/officeDocument/2006/relationships/image" Target="../media/image34.png"/></Relationships>
</file>

<file path=ppt/slides/_rels/slide14.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38.png"/><Relationship Id="rId3" Type="http://schemas.openxmlformats.org/officeDocument/2006/relationships/image" Target="../media/image16.png"/><Relationship Id="rId7" Type="http://schemas.openxmlformats.org/officeDocument/2006/relationships/image" Target="../media/image19.png"/><Relationship Id="rId12"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18.png"/><Relationship Id="rId11" Type="http://schemas.openxmlformats.org/officeDocument/2006/relationships/image" Target="../media/image23.png"/><Relationship Id="rId5" Type="http://schemas.openxmlformats.org/officeDocument/2006/relationships/image" Target="../media/image6.png"/><Relationship Id="rId10" Type="http://schemas.openxmlformats.org/officeDocument/2006/relationships/image" Target="../media/image22.png"/><Relationship Id="rId4" Type="http://schemas.openxmlformats.org/officeDocument/2006/relationships/image" Target="../media/image17.png"/><Relationship Id="rId9" Type="http://schemas.openxmlformats.org/officeDocument/2006/relationships/image" Target="../media/image21.png"/></Relationships>
</file>

<file path=ppt/slides/_rels/slide15.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38.png"/><Relationship Id="rId3" Type="http://schemas.openxmlformats.org/officeDocument/2006/relationships/image" Target="../media/image16.png"/><Relationship Id="rId7" Type="http://schemas.openxmlformats.org/officeDocument/2006/relationships/image" Target="../media/image19.png"/><Relationship Id="rId12" Type="http://schemas.openxmlformats.org/officeDocument/2006/relationships/image" Target="../media/image24.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18.png"/><Relationship Id="rId11" Type="http://schemas.openxmlformats.org/officeDocument/2006/relationships/image" Target="../media/image23.png"/><Relationship Id="rId5" Type="http://schemas.openxmlformats.org/officeDocument/2006/relationships/image" Target="../media/image6.png"/><Relationship Id="rId10" Type="http://schemas.openxmlformats.org/officeDocument/2006/relationships/image" Target="../media/image22.png"/><Relationship Id="rId4" Type="http://schemas.openxmlformats.org/officeDocument/2006/relationships/image" Target="../media/image17.png"/><Relationship Id="rId9" Type="http://schemas.openxmlformats.org/officeDocument/2006/relationships/image" Target="../media/image21.png"/></Relationships>
</file>

<file path=ppt/slides/_rels/slide16.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39.png"/><Relationship Id="rId3" Type="http://schemas.openxmlformats.org/officeDocument/2006/relationships/image" Target="../media/image16.png"/><Relationship Id="rId7" Type="http://schemas.openxmlformats.org/officeDocument/2006/relationships/image" Target="../media/image19.png"/><Relationship Id="rId12" Type="http://schemas.openxmlformats.org/officeDocument/2006/relationships/image" Target="../media/image24.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18.png"/><Relationship Id="rId11" Type="http://schemas.openxmlformats.org/officeDocument/2006/relationships/image" Target="../media/image23.png"/><Relationship Id="rId5" Type="http://schemas.openxmlformats.org/officeDocument/2006/relationships/image" Target="../media/image6.png"/><Relationship Id="rId10" Type="http://schemas.openxmlformats.org/officeDocument/2006/relationships/image" Target="../media/image22.png"/><Relationship Id="rId4" Type="http://schemas.openxmlformats.org/officeDocument/2006/relationships/image" Target="../media/image17.png"/><Relationship Id="rId9" Type="http://schemas.openxmlformats.org/officeDocument/2006/relationships/image" Target="../media/image21.png"/><Relationship Id="rId14" Type="http://schemas.openxmlformats.org/officeDocument/2006/relationships/image" Target="../media/image40.png"/></Relationships>
</file>

<file path=ppt/slides/_rels/slide17.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38.png"/><Relationship Id="rId3" Type="http://schemas.openxmlformats.org/officeDocument/2006/relationships/image" Target="../media/image16.png"/><Relationship Id="rId7" Type="http://schemas.openxmlformats.org/officeDocument/2006/relationships/image" Target="../media/image19.png"/><Relationship Id="rId12" Type="http://schemas.openxmlformats.org/officeDocument/2006/relationships/image" Target="../media/image24.pn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18.png"/><Relationship Id="rId11" Type="http://schemas.openxmlformats.org/officeDocument/2006/relationships/image" Target="../media/image23.png"/><Relationship Id="rId5" Type="http://schemas.openxmlformats.org/officeDocument/2006/relationships/image" Target="../media/image6.png"/><Relationship Id="rId10" Type="http://schemas.openxmlformats.org/officeDocument/2006/relationships/image" Target="../media/image22.png"/><Relationship Id="rId4" Type="http://schemas.openxmlformats.org/officeDocument/2006/relationships/image" Target="../media/image17.png"/><Relationship Id="rId9" Type="http://schemas.openxmlformats.org/officeDocument/2006/relationships/image" Target="../media/image21.png"/></Relationships>
</file>

<file path=ppt/slides/_rels/slide18.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44.png"/><Relationship Id="rId3" Type="http://schemas.openxmlformats.org/officeDocument/2006/relationships/image" Target="../media/image16.png"/><Relationship Id="rId7" Type="http://schemas.openxmlformats.org/officeDocument/2006/relationships/image" Target="../media/image19.png"/><Relationship Id="rId12" Type="http://schemas.openxmlformats.org/officeDocument/2006/relationships/image" Target="../media/image43.pn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18.png"/><Relationship Id="rId11" Type="http://schemas.openxmlformats.org/officeDocument/2006/relationships/image" Target="../media/image42.png"/><Relationship Id="rId5" Type="http://schemas.openxmlformats.org/officeDocument/2006/relationships/image" Target="../media/image6.png"/><Relationship Id="rId10" Type="http://schemas.openxmlformats.org/officeDocument/2006/relationships/image" Target="../media/image41.png"/><Relationship Id="rId4" Type="http://schemas.openxmlformats.org/officeDocument/2006/relationships/image" Target="../media/image17.png"/><Relationship Id="rId9" Type="http://schemas.openxmlformats.org/officeDocument/2006/relationships/image" Target="../media/image23.png"/></Relationships>
</file>

<file path=ppt/slides/_rels/slide19.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44.png"/><Relationship Id="rId3" Type="http://schemas.openxmlformats.org/officeDocument/2006/relationships/image" Target="../media/image16.png"/><Relationship Id="rId7" Type="http://schemas.openxmlformats.org/officeDocument/2006/relationships/image" Target="../media/image19.png"/><Relationship Id="rId12" Type="http://schemas.openxmlformats.org/officeDocument/2006/relationships/image" Target="../media/image43.pn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18.png"/><Relationship Id="rId11" Type="http://schemas.openxmlformats.org/officeDocument/2006/relationships/image" Target="../media/image42.png"/><Relationship Id="rId5" Type="http://schemas.openxmlformats.org/officeDocument/2006/relationships/image" Target="../media/image6.png"/><Relationship Id="rId10" Type="http://schemas.openxmlformats.org/officeDocument/2006/relationships/image" Target="../media/image41.png"/><Relationship Id="rId4" Type="http://schemas.openxmlformats.org/officeDocument/2006/relationships/image" Target="../media/image17.png"/><Relationship Id="rId9" Type="http://schemas.openxmlformats.org/officeDocument/2006/relationships/image" Target="../media/image23.png"/></Relationships>
</file>

<file path=ppt/slides/_rels/slide2.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12"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9.png"/><Relationship Id="rId11" Type="http://schemas.openxmlformats.org/officeDocument/2006/relationships/image" Target="../media/image24.png"/><Relationship Id="rId5" Type="http://schemas.openxmlformats.org/officeDocument/2006/relationships/image" Target="../media/image18.png"/><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png"/></Relationships>
</file>

<file path=ppt/slides/_rels/slide20.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6.png"/><Relationship Id="rId7" Type="http://schemas.openxmlformats.org/officeDocument/2006/relationships/image" Target="../media/image19.png"/><Relationship Id="rId12" Type="http://schemas.openxmlformats.org/officeDocument/2006/relationships/image" Target="../media/image44.pn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18.png"/><Relationship Id="rId11" Type="http://schemas.openxmlformats.org/officeDocument/2006/relationships/image" Target="../media/image42.png"/><Relationship Id="rId5" Type="http://schemas.openxmlformats.org/officeDocument/2006/relationships/image" Target="../media/image6.png"/><Relationship Id="rId10" Type="http://schemas.openxmlformats.org/officeDocument/2006/relationships/image" Target="../media/image41.png"/><Relationship Id="rId4" Type="http://schemas.openxmlformats.org/officeDocument/2006/relationships/image" Target="../media/image17.png"/><Relationship Id="rId9" Type="http://schemas.openxmlformats.org/officeDocument/2006/relationships/image" Target="../media/image23.png"/></Relationships>
</file>

<file path=ppt/slides/_rels/slide21.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44.png"/><Relationship Id="rId3" Type="http://schemas.openxmlformats.org/officeDocument/2006/relationships/image" Target="../media/image16.png"/><Relationship Id="rId7" Type="http://schemas.openxmlformats.org/officeDocument/2006/relationships/image" Target="../media/image19.png"/><Relationship Id="rId12" Type="http://schemas.openxmlformats.org/officeDocument/2006/relationships/image" Target="../media/image43.pn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18.png"/><Relationship Id="rId11" Type="http://schemas.openxmlformats.org/officeDocument/2006/relationships/image" Target="../media/image42.png"/><Relationship Id="rId5" Type="http://schemas.openxmlformats.org/officeDocument/2006/relationships/image" Target="../media/image6.png"/><Relationship Id="rId10" Type="http://schemas.openxmlformats.org/officeDocument/2006/relationships/image" Target="../media/image41.png"/><Relationship Id="rId4" Type="http://schemas.openxmlformats.org/officeDocument/2006/relationships/image" Target="../media/image17.png"/><Relationship Id="rId9" Type="http://schemas.openxmlformats.org/officeDocument/2006/relationships/image" Target="../media/image23.png"/></Relationships>
</file>

<file path=ppt/slides/_rels/slide22.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6.png"/><Relationship Id="rId7" Type="http://schemas.openxmlformats.org/officeDocument/2006/relationships/image" Target="../media/image19.png"/><Relationship Id="rId12" Type="http://schemas.openxmlformats.org/officeDocument/2006/relationships/image" Target="../media/image46.pn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18.png"/><Relationship Id="rId11" Type="http://schemas.openxmlformats.org/officeDocument/2006/relationships/image" Target="../media/image45.png"/><Relationship Id="rId5" Type="http://schemas.openxmlformats.org/officeDocument/2006/relationships/image" Target="../media/image6.png"/><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1.png"/></Relationships>
</file>

<file path=ppt/slides/_rels/slide23.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6.png"/><Relationship Id="rId7" Type="http://schemas.openxmlformats.org/officeDocument/2006/relationships/image" Target="../media/image19.png"/><Relationship Id="rId12" Type="http://schemas.openxmlformats.org/officeDocument/2006/relationships/image" Target="../media/image48.png"/><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18.png"/><Relationship Id="rId11" Type="http://schemas.openxmlformats.org/officeDocument/2006/relationships/image" Target="../media/image47.png"/><Relationship Id="rId5" Type="http://schemas.openxmlformats.org/officeDocument/2006/relationships/image" Target="../media/image6.png"/><Relationship Id="rId10" Type="http://schemas.openxmlformats.org/officeDocument/2006/relationships/image" Target="../media/image24.png"/><Relationship Id="rId4" Type="http://schemas.openxmlformats.org/officeDocument/2006/relationships/image" Target="../media/image17.png"/><Relationship Id="rId9" Type="http://schemas.openxmlformats.org/officeDocument/2006/relationships/image" Target="../media/image23.png"/></Relationships>
</file>

<file path=ppt/slides/_rels/slide24.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6.png"/><Relationship Id="rId7" Type="http://schemas.openxmlformats.org/officeDocument/2006/relationships/image" Target="../media/image19.png"/><Relationship Id="rId12" Type="http://schemas.openxmlformats.org/officeDocument/2006/relationships/image" Target="../media/image48.png"/><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image" Target="../media/image18.png"/><Relationship Id="rId11" Type="http://schemas.openxmlformats.org/officeDocument/2006/relationships/image" Target="../media/image47.png"/><Relationship Id="rId5" Type="http://schemas.openxmlformats.org/officeDocument/2006/relationships/image" Target="../media/image6.png"/><Relationship Id="rId10" Type="http://schemas.openxmlformats.org/officeDocument/2006/relationships/image" Target="../media/image24.png"/><Relationship Id="rId4" Type="http://schemas.openxmlformats.org/officeDocument/2006/relationships/image" Target="../media/image17.png"/><Relationship Id="rId9" Type="http://schemas.openxmlformats.org/officeDocument/2006/relationships/image" Target="../media/image23.png"/></Relationships>
</file>

<file path=ppt/slides/_rels/slide25.xml.rels><?xml version="1.0" encoding="UTF-8" standalone="yes"?>
<Relationships xmlns="http://schemas.openxmlformats.org/package/2006/relationships"><Relationship Id="rId8" Type="http://schemas.openxmlformats.org/officeDocument/2006/relationships/slide" Target="slide28.xml"/><Relationship Id="rId13" Type="http://schemas.openxmlformats.org/officeDocument/2006/relationships/image" Target="../media/image54.png"/><Relationship Id="rId3" Type="http://schemas.openxmlformats.org/officeDocument/2006/relationships/slideLayout" Target="../slideLayouts/slideLayout13.xml"/><Relationship Id="rId7" Type="http://schemas.openxmlformats.org/officeDocument/2006/relationships/slide" Target="slide27.xml"/><Relationship Id="rId12" Type="http://schemas.openxmlformats.org/officeDocument/2006/relationships/image" Target="../media/image53.gif"/><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slide" Target="slide26.xml"/><Relationship Id="rId11" Type="http://schemas.openxmlformats.org/officeDocument/2006/relationships/image" Target="../media/image52.gif"/><Relationship Id="rId5" Type="http://schemas.openxmlformats.org/officeDocument/2006/relationships/image" Target="../media/image50.png"/><Relationship Id="rId10" Type="http://schemas.openxmlformats.org/officeDocument/2006/relationships/image" Target="../media/image51.gif"/><Relationship Id="rId4" Type="http://schemas.openxmlformats.org/officeDocument/2006/relationships/image" Target="../media/image49.png"/><Relationship Id="rId9" Type="http://schemas.openxmlformats.org/officeDocument/2006/relationships/slide" Target="slide29.xml"/></Relationships>
</file>

<file path=ppt/slides/_rels/slide26.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60.png"/><Relationship Id="rId18" Type="http://schemas.openxmlformats.org/officeDocument/2006/relationships/slide" Target="slide25.xml"/><Relationship Id="rId3" Type="http://schemas.openxmlformats.org/officeDocument/2006/relationships/audio" Target="../media/audio2.wav"/><Relationship Id="rId7" Type="http://schemas.openxmlformats.org/officeDocument/2006/relationships/image" Target="../media/image57.png"/><Relationship Id="rId12" Type="http://schemas.microsoft.com/office/2007/relationships/hdphoto" Target="../media/hdphoto3.wdp"/><Relationship Id="rId17" Type="http://schemas.openxmlformats.org/officeDocument/2006/relationships/image" Target="../media/image63.png"/><Relationship Id="rId2" Type="http://schemas.openxmlformats.org/officeDocument/2006/relationships/audio" Target="../media/audio1.wav"/><Relationship Id="rId16" Type="http://schemas.openxmlformats.org/officeDocument/2006/relationships/image" Target="../media/image62.png"/><Relationship Id="rId1" Type="http://schemas.openxmlformats.org/officeDocument/2006/relationships/slideLayout" Target="../slideLayouts/slideLayout23.xml"/><Relationship Id="rId6" Type="http://schemas.openxmlformats.org/officeDocument/2006/relationships/image" Target="../media/image56.png"/><Relationship Id="rId11" Type="http://schemas.openxmlformats.org/officeDocument/2006/relationships/image" Target="../media/image59.png"/><Relationship Id="rId5" Type="http://schemas.openxmlformats.org/officeDocument/2006/relationships/image" Target="../media/image55.png"/><Relationship Id="rId15" Type="http://schemas.openxmlformats.org/officeDocument/2006/relationships/image" Target="../media/image61.png"/><Relationship Id="rId10" Type="http://schemas.microsoft.com/office/2007/relationships/hdphoto" Target="../media/hdphoto2.wdp"/><Relationship Id="rId4" Type="http://schemas.openxmlformats.org/officeDocument/2006/relationships/audio" Target="../media/audio3.wav"/><Relationship Id="rId9" Type="http://schemas.openxmlformats.org/officeDocument/2006/relationships/image" Target="../media/image58.png"/><Relationship Id="rId14" Type="http://schemas.microsoft.com/office/2007/relationships/hdphoto" Target="../media/hdphoto4.wdp"/></Relationships>
</file>

<file path=ppt/slides/_rels/slide27.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65.jpg"/><Relationship Id="rId3" Type="http://schemas.openxmlformats.org/officeDocument/2006/relationships/audio" Target="../media/audio2.wav"/><Relationship Id="rId7" Type="http://schemas.openxmlformats.org/officeDocument/2006/relationships/image" Target="../media/image57.png"/><Relationship Id="rId12" Type="http://schemas.microsoft.com/office/2007/relationships/hdphoto" Target="../media/hdphoto3.wdp"/><Relationship Id="rId17" Type="http://schemas.openxmlformats.org/officeDocument/2006/relationships/slide" Target="slide25.xml"/><Relationship Id="rId2" Type="http://schemas.openxmlformats.org/officeDocument/2006/relationships/audio" Target="../media/audio1.wav"/><Relationship Id="rId16" Type="http://schemas.openxmlformats.org/officeDocument/2006/relationships/image" Target="../media/image63.png"/><Relationship Id="rId1" Type="http://schemas.openxmlformats.org/officeDocument/2006/relationships/slideLayout" Target="../slideLayouts/slideLayout23.xml"/><Relationship Id="rId6" Type="http://schemas.openxmlformats.org/officeDocument/2006/relationships/image" Target="../media/image64.png"/><Relationship Id="rId11" Type="http://schemas.openxmlformats.org/officeDocument/2006/relationships/image" Target="../media/image59.png"/><Relationship Id="rId5" Type="http://schemas.openxmlformats.org/officeDocument/2006/relationships/image" Target="../media/image55.png"/><Relationship Id="rId15" Type="http://schemas.openxmlformats.org/officeDocument/2006/relationships/image" Target="../media/image62.png"/><Relationship Id="rId10" Type="http://schemas.microsoft.com/office/2007/relationships/hdphoto" Target="../media/hdphoto2.wdp"/><Relationship Id="rId4" Type="http://schemas.openxmlformats.org/officeDocument/2006/relationships/audio" Target="../media/audio3.wav"/><Relationship Id="rId9" Type="http://schemas.openxmlformats.org/officeDocument/2006/relationships/image" Target="../media/image58.png"/><Relationship Id="rId14" Type="http://schemas.openxmlformats.org/officeDocument/2006/relationships/image" Target="../media/image61.png"/></Relationships>
</file>

<file path=ppt/slides/_rels/slide28.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60.png"/><Relationship Id="rId18" Type="http://schemas.openxmlformats.org/officeDocument/2006/relationships/slide" Target="slide25.xml"/><Relationship Id="rId3" Type="http://schemas.openxmlformats.org/officeDocument/2006/relationships/audio" Target="../media/audio3.wav"/><Relationship Id="rId7" Type="http://schemas.openxmlformats.org/officeDocument/2006/relationships/image" Target="../media/image57.png"/><Relationship Id="rId12" Type="http://schemas.microsoft.com/office/2007/relationships/hdphoto" Target="../media/hdphoto3.wdp"/><Relationship Id="rId17" Type="http://schemas.openxmlformats.org/officeDocument/2006/relationships/image" Target="../media/image66.png"/><Relationship Id="rId2" Type="http://schemas.openxmlformats.org/officeDocument/2006/relationships/audio" Target="../media/audio1.wav"/><Relationship Id="rId16" Type="http://schemas.openxmlformats.org/officeDocument/2006/relationships/image" Target="../media/image62.png"/><Relationship Id="rId1" Type="http://schemas.openxmlformats.org/officeDocument/2006/relationships/slideLayout" Target="../slideLayouts/slideLayout23.xml"/><Relationship Id="rId6" Type="http://schemas.openxmlformats.org/officeDocument/2006/relationships/image" Target="../media/image64.png"/><Relationship Id="rId11" Type="http://schemas.openxmlformats.org/officeDocument/2006/relationships/image" Target="../media/image59.png"/><Relationship Id="rId5" Type="http://schemas.openxmlformats.org/officeDocument/2006/relationships/image" Target="../media/image55.png"/><Relationship Id="rId15" Type="http://schemas.openxmlformats.org/officeDocument/2006/relationships/image" Target="../media/image63.png"/><Relationship Id="rId10" Type="http://schemas.microsoft.com/office/2007/relationships/hdphoto" Target="../media/hdphoto2.wdp"/><Relationship Id="rId4" Type="http://schemas.openxmlformats.org/officeDocument/2006/relationships/audio" Target="../media/audio2.wav"/><Relationship Id="rId9" Type="http://schemas.openxmlformats.org/officeDocument/2006/relationships/image" Target="../media/image58.png"/><Relationship Id="rId14" Type="http://schemas.microsoft.com/office/2007/relationships/hdphoto" Target="../media/hdphoto4.wdp"/></Relationships>
</file>

<file path=ppt/slides/_rels/slide29.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63.png"/><Relationship Id="rId3" Type="http://schemas.openxmlformats.org/officeDocument/2006/relationships/audio" Target="../media/audio3.wav"/><Relationship Id="rId7" Type="http://schemas.openxmlformats.org/officeDocument/2006/relationships/image" Target="../media/image57.png"/><Relationship Id="rId12" Type="http://schemas.microsoft.com/office/2007/relationships/hdphoto" Target="../media/hdphoto3.wdp"/><Relationship Id="rId2" Type="http://schemas.openxmlformats.org/officeDocument/2006/relationships/audio" Target="../media/audio1.wav"/><Relationship Id="rId1" Type="http://schemas.openxmlformats.org/officeDocument/2006/relationships/slideLayout" Target="../slideLayouts/slideLayout23.xml"/><Relationship Id="rId6" Type="http://schemas.openxmlformats.org/officeDocument/2006/relationships/image" Target="../media/image64.png"/><Relationship Id="rId11" Type="http://schemas.openxmlformats.org/officeDocument/2006/relationships/image" Target="../media/image59.png"/><Relationship Id="rId5" Type="http://schemas.openxmlformats.org/officeDocument/2006/relationships/image" Target="../media/image55.png"/><Relationship Id="rId15" Type="http://schemas.openxmlformats.org/officeDocument/2006/relationships/slide" Target="slide25.xml"/><Relationship Id="rId10" Type="http://schemas.microsoft.com/office/2007/relationships/hdphoto" Target="../media/hdphoto2.wdp"/><Relationship Id="rId4" Type="http://schemas.openxmlformats.org/officeDocument/2006/relationships/audio" Target="../media/audio2.wav"/><Relationship Id="rId9" Type="http://schemas.openxmlformats.org/officeDocument/2006/relationships/image" Target="../media/image58.png"/><Relationship Id="rId14" Type="http://schemas.openxmlformats.org/officeDocument/2006/relationships/image" Target="../media/image66.png"/></Relationships>
</file>

<file path=ppt/slides/_rels/slide3.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5.png"/><Relationship Id="rId7" Type="http://schemas.openxmlformats.org/officeDocument/2006/relationships/image" Target="../media/image26.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10" Type="http://schemas.openxmlformats.org/officeDocument/2006/relationships/image" Target="../media/image28.png"/><Relationship Id="rId4" Type="http://schemas.openxmlformats.org/officeDocument/2006/relationships/image" Target="../media/image6.png"/><Relationship Id="rId9" Type="http://schemas.openxmlformats.org/officeDocument/2006/relationships/image" Target="../media/image13.png"/></Relationships>
</file>

<file path=ppt/slides/_rels/slide30.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12" Type="http://schemas.openxmlformats.org/officeDocument/2006/relationships/image" Target="../media/image6.png"/><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image" Target="../media/image19.png"/><Relationship Id="rId11" Type="http://schemas.openxmlformats.org/officeDocument/2006/relationships/image" Target="../media/image24.png"/><Relationship Id="rId5" Type="http://schemas.openxmlformats.org/officeDocument/2006/relationships/image" Target="../media/image18.png"/><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png"/></Relationships>
</file>

<file path=ppt/slides/_rels/slide31.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68.png"/><Relationship Id="rId3" Type="http://schemas.openxmlformats.org/officeDocument/2006/relationships/image" Target="../media/image16.png"/><Relationship Id="rId7" Type="http://schemas.openxmlformats.org/officeDocument/2006/relationships/image" Target="../media/image20.png"/><Relationship Id="rId12" Type="http://schemas.openxmlformats.org/officeDocument/2006/relationships/image" Target="../media/image67.png"/><Relationship Id="rId2" Type="http://schemas.openxmlformats.org/officeDocument/2006/relationships/notesSlide" Target="../notesSlides/notesSlide26.xml"/><Relationship Id="rId1" Type="http://schemas.openxmlformats.org/officeDocument/2006/relationships/slideLayout" Target="../slideLayouts/slideLayout1.xml"/><Relationship Id="rId6" Type="http://schemas.openxmlformats.org/officeDocument/2006/relationships/image" Target="../media/image19.png"/><Relationship Id="rId11" Type="http://schemas.openxmlformats.org/officeDocument/2006/relationships/image" Target="../media/image30.png"/><Relationship Id="rId5" Type="http://schemas.openxmlformats.org/officeDocument/2006/relationships/image" Target="../media/image18.png"/><Relationship Id="rId10" Type="http://schemas.openxmlformats.org/officeDocument/2006/relationships/image" Target="../media/image6.png"/><Relationship Id="rId4" Type="http://schemas.openxmlformats.org/officeDocument/2006/relationships/image" Target="../media/image17.png"/><Relationship Id="rId9" Type="http://schemas.openxmlformats.org/officeDocument/2006/relationships/image" Target="../media/image24.png"/></Relationships>
</file>

<file path=ppt/slides/_rels/slide32.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6.png"/><Relationship Id="rId7" Type="http://schemas.openxmlformats.org/officeDocument/2006/relationships/image" Target="../media/image20.png"/><Relationship Id="rId12" Type="http://schemas.openxmlformats.org/officeDocument/2006/relationships/image" Target="../media/image70.png"/><Relationship Id="rId2" Type="http://schemas.openxmlformats.org/officeDocument/2006/relationships/notesSlide" Target="../notesSlides/notesSlide27.xml"/><Relationship Id="rId1" Type="http://schemas.openxmlformats.org/officeDocument/2006/relationships/slideLayout" Target="../slideLayouts/slideLayout1.xml"/><Relationship Id="rId6" Type="http://schemas.openxmlformats.org/officeDocument/2006/relationships/image" Target="../media/image19.png"/><Relationship Id="rId11" Type="http://schemas.openxmlformats.org/officeDocument/2006/relationships/image" Target="../media/image69.png"/><Relationship Id="rId5" Type="http://schemas.openxmlformats.org/officeDocument/2006/relationships/image" Target="../media/image18.png"/><Relationship Id="rId10" Type="http://schemas.openxmlformats.org/officeDocument/2006/relationships/image" Target="../media/image6.png"/><Relationship Id="rId4" Type="http://schemas.openxmlformats.org/officeDocument/2006/relationships/image" Target="../media/image17.png"/><Relationship Id="rId9" Type="http://schemas.openxmlformats.org/officeDocument/2006/relationships/image" Target="../media/image24.png"/></Relationships>
</file>

<file path=ppt/slides/_rels/slide33.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6.png"/><Relationship Id="rId7" Type="http://schemas.openxmlformats.org/officeDocument/2006/relationships/image" Target="../media/image19.png"/><Relationship Id="rId12" Type="http://schemas.openxmlformats.org/officeDocument/2006/relationships/image" Target="../media/image48.png"/><Relationship Id="rId2" Type="http://schemas.openxmlformats.org/officeDocument/2006/relationships/notesSlide" Target="../notesSlides/notesSlide28.xml"/><Relationship Id="rId1" Type="http://schemas.openxmlformats.org/officeDocument/2006/relationships/slideLayout" Target="../slideLayouts/slideLayout1.xml"/><Relationship Id="rId6" Type="http://schemas.openxmlformats.org/officeDocument/2006/relationships/image" Target="../media/image18.png"/><Relationship Id="rId11" Type="http://schemas.openxmlformats.org/officeDocument/2006/relationships/image" Target="../media/image47.png"/><Relationship Id="rId5" Type="http://schemas.openxmlformats.org/officeDocument/2006/relationships/image" Target="../media/image6.png"/><Relationship Id="rId10" Type="http://schemas.openxmlformats.org/officeDocument/2006/relationships/image" Target="../media/image24.png"/><Relationship Id="rId4" Type="http://schemas.openxmlformats.org/officeDocument/2006/relationships/image" Target="../media/image17.png"/><Relationship Id="rId9" Type="http://schemas.openxmlformats.org/officeDocument/2006/relationships/image" Target="../media/image23.png"/></Relationships>
</file>

<file path=ppt/slides/_rels/slide34.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12" Type="http://schemas.openxmlformats.org/officeDocument/2006/relationships/image" Target="../media/image6.png"/><Relationship Id="rId2" Type="http://schemas.openxmlformats.org/officeDocument/2006/relationships/notesSlide" Target="../notesSlides/notesSlide29.xml"/><Relationship Id="rId1" Type="http://schemas.openxmlformats.org/officeDocument/2006/relationships/slideLayout" Target="../slideLayouts/slideLayout1.xml"/><Relationship Id="rId6" Type="http://schemas.openxmlformats.org/officeDocument/2006/relationships/image" Target="../media/image19.png"/><Relationship Id="rId11" Type="http://schemas.openxmlformats.org/officeDocument/2006/relationships/image" Target="../media/image24.png"/><Relationship Id="rId5" Type="http://schemas.openxmlformats.org/officeDocument/2006/relationships/image" Target="../media/image18.png"/><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png"/></Relationships>
</file>

<file path=ppt/slides/_rels/slide4.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5.png"/><Relationship Id="rId7" Type="http://schemas.openxmlformats.org/officeDocument/2006/relationships/image" Target="../media/image26.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10" Type="http://schemas.openxmlformats.org/officeDocument/2006/relationships/image" Target="../media/image28.png"/><Relationship Id="rId4" Type="http://schemas.openxmlformats.org/officeDocument/2006/relationships/image" Target="../media/image6.png"/><Relationship Id="rId9" Type="http://schemas.openxmlformats.org/officeDocument/2006/relationships/image" Target="../media/image13.png"/></Relationships>
</file>

<file path=ppt/slides/_rels/slide5.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12"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9.png"/><Relationship Id="rId11" Type="http://schemas.openxmlformats.org/officeDocument/2006/relationships/image" Target="../media/image24.png"/><Relationship Id="rId5" Type="http://schemas.openxmlformats.org/officeDocument/2006/relationships/image" Target="../media/image18.png"/><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png"/></Relationships>
</file>

<file path=ppt/slides/_rels/slide6.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12" Type="http://schemas.openxmlformats.org/officeDocument/2006/relationships/image" Target="../media/image30.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19.png"/><Relationship Id="rId11" Type="http://schemas.openxmlformats.org/officeDocument/2006/relationships/image" Target="../media/image29.png"/><Relationship Id="rId5" Type="http://schemas.openxmlformats.org/officeDocument/2006/relationships/image" Target="../media/image18.png"/><Relationship Id="rId10" Type="http://schemas.openxmlformats.org/officeDocument/2006/relationships/image" Target="../media/image6.png"/><Relationship Id="rId4" Type="http://schemas.openxmlformats.org/officeDocument/2006/relationships/image" Target="../media/image17.png"/><Relationship Id="rId9" Type="http://schemas.openxmlformats.org/officeDocument/2006/relationships/image" Target="../media/image24.png"/><Relationship Id="rId14" Type="http://schemas.openxmlformats.org/officeDocument/2006/relationships/image" Target="../media/image22.png"/></Relationships>
</file>

<file path=ppt/slides/_rels/slide7.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31.png"/><Relationship Id="rId3" Type="http://schemas.openxmlformats.org/officeDocument/2006/relationships/image" Target="../media/image16.png"/><Relationship Id="rId7" Type="http://schemas.openxmlformats.org/officeDocument/2006/relationships/image" Target="../media/image19.png"/><Relationship Id="rId12"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18.png"/><Relationship Id="rId11" Type="http://schemas.openxmlformats.org/officeDocument/2006/relationships/image" Target="../media/image23.png"/><Relationship Id="rId5" Type="http://schemas.openxmlformats.org/officeDocument/2006/relationships/image" Target="../media/image6.png"/><Relationship Id="rId10" Type="http://schemas.openxmlformats.org/officeDocument/2006/relationships/image" Target="../media/image22.png"/><Relationship Id="rId4" Type="http://schemas.openxmlformats.org/officeDocument/2006/relationships/image" Target="../media/image17.png"/><Relationship Id="rId9" Type="http://schemas.openxmlformats.org/officeDocument/2006/relationships/image" Target="../media/image21.png"/><Relationship Id="rId14" Type="http://schemas.openxmlformats.org/officeDocument/2006/relationships/image" Target="../media/image32.png"/></Relationships>
</file>

<file path=ppt/slides/_rels/slide8.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4.png"/><Relationship Id="rId18" Type="http://schemas.openxmlformats.org/officeDocument/2006/relationships/image" Target="../media/image31.png"/><Relationship Id="rId3" Type="http://schemas.openxmlformats.org/officeDocument/2006/relationships/image" Target="../media/image16.png"/><Relationship Id="rId7" Type="http://schemas.openxmlformats.org/officeDocument/2006/relationships/image" Target="../media/image33.png"/><Relationship Id="rId12" Type="http://schemas.openxmlformats.org/officeDocument/2006/relationships/image" Target="../media/image23.png"/><Relationship Id="rId17" Type="http://schemas.openxmlformats.org/officeDocument/2006/relationships/image" Target="../media/image37.png"/><Relationship Id="rId2" Type="http://schemas.openxmlformats.org/officeDocument/2006/relationships/notesSlide" Target="../notesSlides/notesSlide8.xml"/><Relationship Id="rId16" Type="http://schemas.openxmlformats.org/officeDocument/2006/relationships/image" Target="../media/image36.png"/><Relationship Id="rId1" Type="http://schemas.openxmlformats.org/officeDocument/2006/relationships/slideLayout" Target="../slideLayouts/slideLayout1.xml"/><Relationship Id="rId6" Type="http://schemas.openxmlformats.org/officeDocument/2006/relationships/image" Target="../media/image18.png"/><Relationship Id="rId11" Type="http://schemas.openxmlformats.org/officeDocument/2006/relationships/image" Target="../media/image22.png"/><Relationship Id="rId5" Type="http://schemas.openxmlformats.org/officeDocument/2006/relationships/image" Target="../media/image6.png"/><Relationship Id="rId15" Type="http://schemas.openxmlformats.org/officeDocument/2006/relationships/image" Target="../media/image35.png"/><Relationship Id="rId10" Type="http://schemas.openxmlformats.org/officeDocument/2006/relationships/image" Target="../media/image21.png"/><Relationship Id="rId4" Type="http://schemas.openxmlformats.org/officeDocument/2006/relationships/image" Target="../media/image17.png"/><Relationship Id="rId9" Type="http://schemas.openxmlformats.org/officeDocument/2006/relationships/image" Target="../media/image20.png"/><Relationship Id="rId14" Type="http://schemas.openxmlformats.org/officeDocument/2006/relationships/image" Target="../media/image34.png"/></Relationships>
</file>

<file path=ppt/slides/_rels/slide9.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4.png"/><Relationship Id="rId18" Type="http://schemas.openxmlformats.org/officeDocument/2006/relationships/image" Target="../media/image31.png"/><Relationship Id="rId3" Type="http://schemas.openxmlformats.org/officeDocument/2006/relationships/image" Target="../media/image16.png"/><Relationship Id="rId7" Type="http://schemas.openxmlformats.org/officeDocument/2006/relationships/image" Target="../media/image33.png"/><Relationship Id="rId12" Type="http://schemas.openxmlformats.org/officeDocument/2006/relationships/image" Target="../media/image23.png"/><Relationship Id="rId17" Type="http://schemas.openxmlformats.org/officeDocument/2006/relationships/image" Target="../media/image37.png"/><Relationship Id="rId2" Type="http://schemas.openxmlformats.org/officeDocument/2006/relationships/notesSlide" Target="../notesSlides/notesSlide9.xml"/><Relationship Id="rId16" Type="http://schemas.openxmlformats.org/officeDocument/2006/relationships/image" Target="../media/image36.png"/><Relationship Id="rId1" Type="http://schemas.openxmlformats.org/officeDocument/2006/relationships/slideLayout" Target="../slideLayouts/slideLayout1.xml"/><Relationship Id="rId6" Type="http://schemas.openxmlformats.org/officeDocument/2006/relationships/image" Target="../media/image18.png"/><Relationship Id="rId11" Type="http://schemas.openxmlformats.org/officeDocument/2006/relationships/image" Target="../media/image22.png"/><Relationship Id="rId5" Type="http://schemas.openxmlformats.org/officeDocument/2006/relationships/image" Target="../media/image6.png"/><Relationship Id="rId15" Type="http://schemas.openxmlformats.org/officeDocument/2006/relationships/image" Target="../media/image35.png"/><Relationship Id="rId10" Type="http://schemas.openxmlformats.org/officeDocument/2006/relationships/image" Target="../media/image21.png"/><Relationship Id="rId4" Type="http://schemas.openxmlformats.org/officeDocument/2006/relationships/image" Target="../media/image17.png"/><Relationship Id="rId9" Type="http://schemas.openxmlformats.org/officeDocument/2006/relationships/image" Target="../media/image20.png"/><Relationship Id="rId14" Type="http://schemas.openxmlformats.org/officeDocument/2006/relationships/image" Target="../media/image3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690"/>
            <a:ext cx="12215465" cy="6871199"/>
          </a:xfrm>
          <a:prstGeom prst="rect">
            <a:avLst/>
          </a:prstGeom>
        </p:spPr>
      </p:pic>
      <p:pic>
        <p:nvPicPr>
          <p:cNvPr id="17" name="图片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691"/>
            <a:ext cx="12215464" cy="6871199"/>
          </a:xfrm>
          <a:prstGeom prst="rect">
            <a:avLst/>
          </a:prstGeom>
        </p:spPr>
      </p:pic>
      <p:pic>
        <p:nvPicPr>
          <p:cNvPr id="16" name="图片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76760" y="-1"/>
            <a:ext cx="8075929" cy="5504279"/>
          </a:xfrm>
          <a:prstGeom prst="rect">
            <a:avLst/>
          </a:prstGeom>
        </p:spPr>
      </p:pic>
      <p:pic>
        <p:nvPicPr>
          <p:cNvPr id="9" name="图片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937798">
            <a:off x="8266751" y="1184126"/>
            <a:ext cx="787224" cy="467414"/>
          </a:xfrm>
          <a:prstGeom prst="rect">
            <a:avLst/>
          </a:prstGeom>
        </p:spPr>
      </p:pic>
      <p:pic>
        <p:nvPicPr>
          <p:cNvPr id="12" name="图片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638096" y="-49981"/>
            <a:ext cx="7131981" cy="542814"/>
          </a:xfrm>
          <a:prstGeom prst="rect">
            <a:avLst/>
          </a:prstGeom>
        </p:spPr>
      </p:pic>
      <p:pic>
        <p:nvPicPr>
          <p:cNvPr id="13" name="图片 1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249148" y="3266558"/>
            <a:ext cx="762091" cy="855236"/>
          </a:xfrm>
          <a:prstGeom prst="rect">
            <a:avLst/>
          </a:prstGeom>
        </p:spPr>
      </p:pic>
      <p:pic>
        <p:nvPicPr>
          <p:cNvPr id="14" name="图片 1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258586" y="2034374"/>
            <a:ext cx="1950002" cy="3399597"/>
          </a:xfrm>
          <a:prstGeom prst="rect">
            <a:avLst/>
          </a:prstGeom>
        </p:spPr>
      </p:pic>
      <p:pic>
        <p:nvPicPr>
          <p:cNvPr id="15" name="图片 1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1296275" y="165187"/>
            <a:ext cx="916711" cy="1148606"/>
          </a:xfrm>
          <a:prstGeom prst="rect">
            <a:avLst/>
          </a:prstGeom>
        </p:spPr>
      </p:pic>
      <p:grpSp>
        <p:nvGrpSpPr>
          <p:cNvPr id="2" name="组合 1"/>
          <p:cNvGrpSpPr/>
          <p:nvPr/>
        </p:nvGrpSpPr>
        <p:grpSpPr>
          <a:xfrm>
            <a:off x="-1" y="4850426"/>
            <a:ext cx="12212988" cy="2018081"/>
            <a:chOff x="-1" y="4850426"/>
            <a:chExt cx="12212988" cy="2018081"/>
          </a:xfrm>
        </p:grpSpPr>
        <p:pic>
          <p:nvPicPr>
            <p:cNvPr id="7" name="图片 6"/>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276762" y="4850426"/>
              <a:ext cx="8460115" cy="2018081"/>
            </a:xfrm>
            <a:prstGeom prst="rect">
              <a:avLst/>
            </a:prstGeom>
          </p:spPr>
        </p:pic>
        <p:pic>
          <p:nvPicPr>
            <p:cNvPr id="5" name="图片 4"/>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 y="5039804"/>
              <a:ext cx="12212988" cy="1828703"/>
            </a:xfrm>
            <a:prstGeom prst="rect">
              <a:avLst/>
            </a:prstGeom>
          </p:spPr>
        </p:pic>
      </p:grpSp>
      <p:pic>
        <p:nvPicPr>
          <p:cNvPr id="10" name="图片 9"/>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859644" y="769670"/>
            <a:ext cx="1294349" cy="806169"/>
          </a:xfrm>
          <a:prstGeom prst="rect">
            <a:avLst/>
          </a:prstGeom>
        </p:spPr>
      </p:pic>
      <p:pic>
        <p:nvPicPr>
          <p:cNvPr id="8" name="图片 7"/>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3618" y="2226100"/>
            <a:ext cx="2017147" cy="1651671"/>
          </a:xfrm>
          <a:prstGeom prst="rect">
            <a:avLst/>
          </a:prstGeom>
        </p:spPr>
      </p:pic>
      <p:pic>
        <p:nvPicPr>
          <p:cNvPr id="6" name="图片 5"/>
          <p:cNvPicPr>
            <a:picLocks noChangeAspect="1"/>
          </p:cNvPicPr>
          <p:nvPr/>
        </p:nvPicPr>
        <p:blipFill rotWithShape="1">
          <a:blip r:embed="rId15" cstate="print">
            <a:extLst>
              <a:ext uri="{28A0092B-C50C-407E-A947-70E740481C1C}">
                <a14:useLocalDpi xmlns:a14="http://schemas.microsoft.com/office/drawing/2010/main" val="0"/>
              </a:ext>
            </a:extLst>
          </a:blip>
          <a:srcRect t="21127"/>
          <a:stretch/>
        </p:blipFill>
        <p:spPr>
          <a:xfrm>
            <a:off x="4042988" y="3694001"/>
            <a:ext cx="4733391" cy="2841112"/>
          </a:xfrm>
          <a:prstGeom prst="rect">
            <a:avLst/>
          </a:prstGeom>
        </p:spPr>
      </p:pic>
      <p:sp>
        <p:nvSpPr>
          <p:cNvPr id="4" name="矩形 3">
            <a:extLst>
              <a:ext uri="{FF2B5EF4-FFF2-40B4-BE49-F238E27FC236}">
                <a16:creationId xmlns:a16="http://schemas.microsoft.com/office/drawing/2014/main" id="{4AAFB26F-2972-4329-9E66-8AE830A22FC3}"/>
              </a:ext>
            </a:extLst>
          </p:cNvPr>
          <p:cNvSpPr/>
          <p:nvPr/>
        </p:nvSpPr>
        <p:spPr>
          <a:xfrm>
            <a:off x="3484430" y="1351754"/>
            <a:ext cx="5439311" cy="2800767"/>
          </a:xfrm>
          <a:prstGeom prst="rect">
            <a:avLst/>
          </a:prstGeom>
        </p:spPr>
        <p:txBody>
          <a:bodyPr wrap="none">
            <a:spAutoFit/>
          </a:bodyPr>
          <a:lstStyle/>
          <a:p>
            <a:pPr algn="ctr"/>
            <a:r>
              <a:rPr lang="en-US" altLang="zh-CN" sz="8800" b="1">
                <a:ln w="38100">
                  <a:noFill/>
                </a:ln>
                <a:solidFill>
                  <a:schemeClr val="bg1"/>
                </a:solidFill>
              </a:rPr>
              <a:t>Thực hành </a:t>
            </a:r>
          </a:p>
          <a:p>
            <a:pPr algn="ctr"/>
            <a:r>
              <a:rPr lang="en-US" altLang="zh-CN" sz="8800" b="1">
                <a:ln w="38100">
                  <a:noFill/>
                </a:ln>
                <a:solidFill>
                  <a:schemeClr val="bg1"/>
                </a:solidFill>
              </a:rPr>
              <a:t>tiếng Việt</a:t>
            </a:r>
            <a:endParaRPr lang="zh-CN" altLang="en-US" sz="8800" b="1" dirty="0">
              <a:ln w="38100">
                <a:noFill/>
              </a:ln>
              <a:solidFill>
                <a:schemeClr val="bg1"/>
              </a:solidFill>
            </a:endParaRPr>
          </a:p>
        </p:txBody>
      </p:sp>
    </p:spTree>
    <p:extLst>
      <p:ext uri="{BB962C8B-B14F-4D97-AF65-F5344CB8AC3E}">
        <p14:creationId xmlns:p14="http://schemas.microsoft.com/office/powerpoint/2010/main" val="3077776003"/>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1+#ppt_w/2"/>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par>
                                <p:cTn id="9" presetID="2" presetClass="entr" presetSubtype="8" fill="hold" nodeType="withEffect">
                                  <p:stCondLst>
                                    <p:cond delay="50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0-#ppt_w/2"/>
                                          </p:val>
                                        </p:tav>
                                        <p:tav tm="100000">
                                          <p:val>
                                            <p:strVal val="#ppt_x"/>
                                          </p:val>
                                        </p:tav>
                                      </p:tavLst>
                                    </p:anim>
                                    <p:anim calcmode="lin" valueType="num">
                                      <p:cBhvr additive="base">
                                        <p:cTn id="12" dur="500" fill="hold"/>
                                        <p:tgtEl>
                                          <p:spTgt spid="8"/>
                                        </p:tgtEl>
                                        <p:attrNameLst>
                                          <p:attrName>ppt_y</p:attrName>
                                        </p:attrNameLst>
                                      </p:cBhvr>
                                      <p:tavLst>
                                        <p:tav tm="0">
                                          <p:val>
                                            <p:strVal val="#ppt_y"/>
                                          </p:val>
                                        </p:tav>
                                        <p:tav tm="100000">
                                          <p:val>
                                            <p:strVal val="#ppt_y"/>
                                          </p:val>
                                        </p:tav>
                                      </p:tavLst>
                                    </p:anim>
                                  </p:childTnLst>
                                </p:cTn>
                              </p:par>
                              <p:par>
                                <p:cTn id="13" presetID="2" presetClass="entr" presetSubtype="3"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additive="base">
                                        <p:cTn id="15" dur="500" fill="hold"/>
                                        <p:tgtEl>
                                          <p:spTgt spid="15"/>
                                        </p:tgtEl>
                                        <p:attrNameLst>
                                          <p:attrName>ppt_x</p:attrName>
                                        </p:attrNameLst>
                                      </p:cBhvr>
                                      <p:tavLst>
                                        <p:tav tm="0">
                                          <p:val>
                                            <p:strVal val="1+#ppt_w/2"/>
                                          </p:val>
                                        </p:tav>
                                        <p:tav tm="100000">
                                          <p:val>
                                            <p:strVal val="#ppt_x"/>
                                          </p:val>
                                        </p:tav>
                                      </p:tavLst>
                                    </p:anim>
                                    <p:anim calcmode="lin" valueType="num">
                                      <p:cBhvr additive="base">
                                        <p:cTn id="16" dur="500" fill="hold"/>
                                        <p:tgtEl>
                                          <p:spTgt spid="15"/>
                                        </p:tgtEl>
                                        <p:attrNameLst>
                                          <p:attrName>ppt_y</p:attrName>
                                        </p:attrNameLst>
                                      </p:cBhvr>
                                      <p:tavLst>
                                        <p:tav tm="0">
                                          <p:val>
                                            <p:strVal val="0-#ppt_h/2"/>
                                          </p:val>
                                        </p:tav>
                                        <p:tav tm="100000">
                                          <p:val>
                                            <p:strVal val="#ppt_y"/>
                                          </p:val>
                                        </p:tav>
                                      </p:tavLst>
                                    </p:anim>
                                  </p:childTnLst>
                                </p:cTn>
                              </p:par>
                              <p:par>
                                <p:cTn id="17" presetID="42" presetClass="entr" presetSubtype="0" fill="hold" nodeType="withEffect">
                                  <p:stCondLst>
                                    <p:cond delay="200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par>
                                <p:cTn id="22" presetID="26" presetClass="entr" presetSubtype="0" fill="hold" nodeType="withEffect">
                                  <p:stCondLst>
                                    <p:cond delay="2500"/>
                                  </p:stCondLst>
                                  <p:childTnLst>
                                    <p:set>
                                      <p:cBhvr>
                                        <p:cTn id="23" dur="1" fill="hold">
                                          <p:stCondLst>
                                            <p:cond delay="0"/>
                                          </p:stCondLst>
                                        </p:cTn>
                                        <p:tgtEl>
                                          <p:spTgt spid="10"/>
                                        </p:tgtEl>
                                        <p:attrNameLst>
                                          <p:attrName>style.visibility</p:attrName>
                                        </p:attrNameLst>
                                      </p:cBhvr>
                                      <p:to>
                                        <p:strVal val="visible"/>
                                      </p:to>
                                    </p:set>
                                    <p:animEffect transition="in" filter="wipe(down)">
                                      <p:cBhvr>
                                        <p:cTn id="24" dur="580">
                                          <p:stCondLst>
                                            <p:cond delay="0"/>
                                          </p:stCondLst>
                                        </p:cTn>
                                        <p:tgtEl>
                                          <p:spTgt spid="10"/>
                                        </p:tgtEl>
                                      </p:cBhvr>
                                    </p:animEffect>
                                    <p:anim calcmode="lin" valueType="num">
                                      <p:cBhvr>
                                        <p:cTn id="25"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26"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27"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28"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29"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30" dur="26">
                                          <p:stCondLst>
                                            <p:cond delay="650"/>
                                          </p:stCondLst>
                                        </p:cTn>
                                        <p:tgtEl>
                                          <p:spTgt spid="10"/>
                                        </p:tgtEl>
                                      </p:cBhvr>
                                      <p:to x="100000" y="60000"/>
                                    </p:animScale>
                                    <p:animScale>
                                      <p:cBhvr>
                                        <p:cTn id="31" dur="166" decel="50000">
                                          <p:stCondLst>
                                            <p:cond delay="676"/>
                                          </p:stCondLst>
                                        </p:cTn>
                                        <p:tgtEl>
                                          <p:spTgt spid="10"/>
                                        </p:tgtEl>
                                      </p:cBhvr>
                                      <p:to x="100000" y="100000"/>
                                    </p:animScale>
                                    <p:animScale>
                                      <p:cBhvr>
                                        <p:cTn id="32" dur="26">
                                          <p:stCondLst>
                                            <p:cond delay="1312"/>
                                          </p:stCondLst>
                                        </p:cTn>
                                        <p:tgtEl>
                                          <p:spTgt spid="10"/>
                                        </p:tgtEl>
                                      </p:cBhvr>
                                      <p:to x="100000" y="80000"/>
                                    </p:animScale>
                                    <p:animScale>
                                      <p:cBhvr>
                                        <p:cTn id="33" dur="166" decel="50000">
                                          <p:stCondLst>
                                            <p:cond delay="1338"/>
                                          </p:stCondLst>
                                        </p:cTn>
                                        <p:tgtEl>
                                          <p:spTgt spid="10"/>
                                        </p:tgtEl>
                                      </p:cBhvr>
                                      <p:to x="100000" y="100000"/>
                                    </p:animScale>
                                    <p:animScale>
                                      <p:cBhvr>
                                        <p:cTn id="34" dur="26">
                                          <p:stCondLst>
                                            <p:cond delay="1642"/>
                                          </p:stCondLst>
                                        </p:cTn>
                                        <p:tgtEl>
                                          <p:spTgt spid="10"/>
                                        </p:tgtEl>
                                      </p:cBhvr>
                                      <p:to x="100000" y="90000"/>
                                    </p:animScale>
                                    <p:animScale>
                                      <p:cBhvr>
                                        <p:cTn id="35" dur="166" decel="50000">
                                          <p:stCondLst>
                                            <p:cond delay="1668"/>
                                          </p:stCondLst>
                                        </p:cTn>
                                        <p:tgtEl>
                                          <p:spTgt spid="10"/>
                                        </p:tgtEl>
                                      </p:cBhvr>
                                      <p:to x="100000" y="100000"/>
                                    </p:animScale>
                                    <p:animScale>
                                      <p:cBhvr>
                                        <p:cTn id="36" dur="26">
                                          <p:stCondLst>
                                            <p:cond delay="1808"/>
                                          </p:stCondLst>
                                        </p:cTn>
                                        <p:tgtEl>
                                          <p:spTgt spid="10"/>
                                        </p:tgtEl>
                                      </p:cBhvr>
                                      <p:to x="100000" y="95000"/>
                                    </p:animScale>
                                    <p:animScale>
                                      <p:cBhvr>
                                        <p:cTn id="37" dur="166" decel="50000">
                                          <p:stCondLst>
                                            <p:cond delay="1834"/>
                                          </p:stCondLst>
                                        </p:cTn>
                                        <p:tgtEl>
                                          <p:spTgt spid="10"/>
                                        </p:tgtEl>
                                      </p:cBhvr>
                                      <p:to x="100000" y="100000"/>
                                    </p:animScale>
                                  </p:childTnLst>
                                </p:cTn>
                              </p:par>
                              <p:par>
                                <p:cTn id="38" presetID="14" presetClass="entr" presetSubtype="10" fill="hold" nodeType="withEffect">
                                  <p:stCondLst>
                                    <p:cond delay="2500"/>
                                  </p:stCondLst>
                                  <p:childTnLst>
                                    <p:set>
                                      <p:cBhvr>
                                        <p:cTn id="39" dur="1" fill="hold">
                                          <p:stCondLst>
                                            <p:cond delay="0"/>
                                          </p:stCondLst>
                                        </p:cTn>
                                        <p:tgtEl>
                                          <p:spTgt spid="9"/>
                                        </p:tgtEl>
                                        <p:attrNameLst>
                                          <p:attrName>style.visibility</p:attrName>
                                        </p:attrNameLst>
                                      </p:cBhvr>
                                      <p:to>
                                        <p:strVal val="visible"/>
                                      </p:to>
                                    </p:set>
                                    <p:animEffect transition="in" filter="randombar(horizontal)">
                                      <p:cBhvr>
                                        <p:cTn id="40" dur="500"/>
                                        <p:tgtEl>
                                          <p:spTgt spid="9"/>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4"/>
                                        </p:tgtEl>
                                        <p:attrNameLst>
                                          <p:attrName>style.visibility</p:attrName>
                                        </p:attrNameLst>
                                      </p:cBhvr>
                                      <p:to>
                                        <p:strVal val="visible"/>
                                      </p:to>
                                    </p:set>
                                    <p:animEffect transition="in" filter="barn(inVertical)">
                                      <p:cBhvr>
                                        <p:cTn id="4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 name="图片 10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1530" y="-455139"/>
            <a:ext cx="6070032" cy="1368214"/>
          </a:xfrm>
          <a:prstGeom prst="rect">
            <a:avLst/>
          </a:prstGeom>
        </p:spPr>
      </p:pic>
      <p:pic>
        <p:nvPicPr>
          <p:cNvPr id="101" name="图片 10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35" y="45306"/>
            <a:ext cx="2552369" cy="1106151"/>
          </a:xfrm>
          <a:prstGeom prst="rect">
            <a:avLst/>
          </a:prstGeom>
        </p:spPr>
      </p:pic>
      <p:pic>
        <p:nvPicPr>
          <p:cNvPr id="58" name="图片 5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0721" y="38888"/>
            <a:ext cx="10768199" cy="5758701"/>
          </a:xfrm>
          <a:prstGeom prst="rect">
            <a:avLst/>
          </a:prstGeom>
        </p:spPr>
      </p:pic>
      <p:pic>
        <p:nvPicPr>
          <p:cNvPr id="102" name="图片 10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868" y="5506037"/>
            <a:ext cx="12196868" cy="1356902"/>
          </a:xfrm>
          <a:prstGeom prst="rect">
            <a:avLst/>
          </a:prstGeom>
        </p:spPr>
      </p:pic>
      <p:pic>
        <p:nvPicPr>
          <p:cNvPr id="98" name="图片 9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612886" y="4537968"/>
            <a:ext cx="1582582" cy="2320032"/>
          </a:xfrm>
          <a:prstGeom prst="rect">
            <a:avLst/>
          </a:prstGeom>
        </p:spPr>
      </p:pic>
      <p:pic>
        <p:nvPicPr>
          <p:cNvPr id="100" name="图片 9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19930" y="5741177"/>
            <a:ext cx="3531115" cy="1106868"/>
          </a:xfrm>
          <a:prstGeom prst="rect">
            <a:avLst/>
          </a:prstGeom>
        </p:spPr>
      </p:pic>
      <p:pic>
        <p:nvPicPr>
          <p:cNvPr id="97" name="图片 9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868108" y="5820713"/>
            <a:ext cx="3585157" cy="947452"/>
          </a:xfrm>
          <a:prstGeom prst="rect">
            <a:avLst/>
          </a:prstGeom>
        </p:spPr>
      </p:pic>
      <p:pic>
        <p:nvPicPr>
          <p:cNvPr id="45" name="图片 4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flipH="1">
            <a:off x="0" y="5877618"/>
            <a:ext cx="710753" cy="890547"/>
          </a:xfrm>
          <a:prstGeom prst="rect">
            <a:avLst/>
          </a:prstGeom>
        </p:spPr>
      </p:pic>
      <p:pic>
        <p:nvPicPr>
          <p:cNvPr id="46" name="图片 45"/>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20467582">
            <a:off x="11118135" y="3023588"/>
            <a:ext cx="787224" cy="467414"/>
          </a:xfrm>
          <a:prstGeom prst="rect">
            <a:avLst/>
          </a:prstGeom>
        </p:spPr>
      </p:pic>
      <p:sp>
        <p:nvSpPr>
          <p:cNvPr id="53" name="矩形 52">
            <a:extLst>
              <a:ext uri="{FF2B5EF4-FFF2-40B4-BE49-F238E27FC236}">
                <a16:creationId xmlns:a16="http://schemas.microsoft.com/office/drawing/2014/main" id="{BA470F2E-80F2-4DE8-81CE-707F27B30EC4}"/>
              </a:ext>
            </a:extLst>
          </p:cNvPr>
          <p:cNvSpPr/>
          <p:nvPr/>
        </p:nvSpPr>
        <p:spPr>
          <a:xfrm>
            <a:off x="2200736" y="1365284"/>
            <a:ext cx="4144880" cy="4049608"/>
          </a:xfrm>
          <a:prstGeom prst="rect">
            <a:avLst/>
          </a:prstGeom>
          <a:ln w="57150">
            <a:solidFill>
              <a:schemeClr val="tx1"/>
            </a:solidFill>
          </a:ln>
        </p:spPr>
        <p:txBody>
          <a:bodyPr wrap="square">
            <a:noAutofit/>
          </a:bodyPr>
          <a:lstStyle/>
          <a:p>
            <a:pPr algn="ctr"/>
            <a:r>
              <a:rPr lang="vi-VN" sz="2800" b="1" dirty="0">
                <a:latin typeface="Times New Roman" panose="02020603050405020304" pitchFamily="18" charset="0"/>
                <a:cs typeface="Times New Roman" panose="02020603050405020304" pitchFamily="18" charset="0"/>
              </a:rPr>
              <a:t>Phó từ đi kèm danh từ: Phó từ làm thành tố phụ trước cho danh từ và bổ sung ý nghĩa về số lượng của sự vật đó. Đó là các từ: những, các, mọi, mỗi, từng.....</a:t>
            </a:r>
            <a:endParaRPr lang="en-US" sz="2800" b="1" dirty="0">
              <a:latin typeface="Times New Roman" panose="02020603050405020304" pitchFamily="18" charset="0"/>
              <a:cs typeface="Times New Roman" panose="02020603050405020304" pitchFamily="18" charset="0"/>
            </a:endParaRPr>
          </a:p>
        </p:txBody>
      </p:sp>
      <p:sp>
        <p:nvSpPr>
          <p:cNvPr id="56" name="矩形 55">
            <a:extLst>
              <a:ext uri="{FF2B5EF4-FFF2-40B4-BE49-F238E27FC236}">
                <a16:creationId xmlns:a16="http://schemas.microsoft.com/office/drawing/2014/main" id="{BA470F2E-80F2-4DE8-81CE-707F27B30EC4}"/>
              </a:ext>
            </a:extLst>
          </p:cNvPr>
          <p:cNvSpPr/>
          <p:nvPr/>
        </p:nvSpPr>
        <p:spPr>
          <a:xfrm>
            <a:off x="7126397" y="1881144"/>
            <a:ext cx="3068578" cy="1160457"/>
          </a:xfrm>
          <a:prstGeom prst="rect">
            <a:avLst/>
          </a:prstGeom>
        </p:spPr>
        <p:txBody>
          <a:bodyPr wrap="square">
            <a:noAutofit/>
          </a:bodyPr>
          <a:lstStyle/>
          <a:p>
            <a:pPr algn="ctr"/>
            <a:r>
              <a:rPr lang="vi-VN" sz="4000" dirty="0">
                <a:latin typeface="Times New Roman" panose="02020603050405020304" pitchFamily="18" charset="0"/>
                <a:cs typeface="Times New Roman" panose="02020603050405020304" pitchFamily="18" charset="0"/>
              </a:rPr>
              <a:t>VD: </a:t>
            </a:r>
            <a:r>
              <a:rPr lang="vi-VN" sz="4000" b="1" dirty="0">
                <a:latin typeface="Times New Roman" panose="02020603050405020304" pitchFamily="18" charset="0"/>
                <a:cs typeface="Times New Roman" panose="02020603050405020304" pitchFamily="18" charset="0"/>
              </a:rPr>
              <a:t>những</a:t>
            </a:r>
            <a:r>
              <a:rPr lang="vi-VN" sz="4000" dirty="0">
                <a:latin typeface="Times New Roman" panose="02020603050405020304" pitchFamily="18" charset="0"/>
                <a:cs typeface="Times New Roman" panose="02020603050405020304" pitchFamily="18" charset="0"/>
              </a:rPr>
              <a:t> bức tranh ấy đẹp lắm.</a:t>
            </a:r>
            <a:endParaRPr lang="en-US" sz="4000" dirty="0">
              <a:latin typeface="Times New Roman" panose="02020603050405020304" pitchFamily="18" charset="0"/>
              <a:cs typeface="Times New Roman" panose="02020603050405020304" pitchFamily="18" charset="0"/>
            </a:endParaRPr>
          </a:p>
        </p:txBody>
      </p:sp>
      <p:sp>
        <p:nvSpPr>
          <p:cNvPr id="35" name="文本框 2">
            <a:extLst>
              <a:ext uri="{FF2B5EF4-FFF2-40B4-BE49-F238E27FC236}">
                <a16:creationId xmlns:a16="http://schemas.microsoft.com/office/drawing/2014/main" id="{EFF677B2-BDAF-45E7-9716-0BC10229BFA2}"/>
              </a:ext>
            </a:extLst>
          </p:cNvPr>
          <p:cNvSpPr txBox="1"/>
          <p:nvPr/>
        </p:nvSpPr>
        <p:spPr>
          <a:xfrm>
            <a:off x="774686" y="455842"/>
            <a:ext cx="784225" cy="649188"/>
          </a:xfrm>
          <a:prstGeom prst="ellipse">
            <a:avLst/>
          </a:prstGeom>
          <a:gradFill>
            <a:gsLst>
              <a:gs pos="24000">
                <a:srgbClr val="F59F11"/>
              </a:gs>
              <a:gs pos="92000">
                <a:srgbClr val="FDCF0A">
                  <a:alpha val="95000"/>
                </a:srgbClr>
              </a:gs>
            </a:gsLst>
            <a:lin ang="8100000" scaled="1"/>
          </a:gradFill>
          <a:effectLst>
            <a:outerShdw blurRad="63500" sx="102000" sy="102000" algn="ctr" rotWithShape="0">
              <a:prstClr val="black">
                <a:alpha val="18000"/>
              </a:prstClr>
            </a:outerShdw>
          </a:effectLst>
        </p:spPr>
        <p:txBody>
          <a:bodyPr wrap="square" rtlCol="0">
            <a:spAutoFit/>
          </a:bodyPr>
          <a:lstStyle/>
          <a:p>
            <a:pPr algn="dist"/>
            <a:r>
              <a:rPr lang="en-US" altLang="zh-CN" sz="2400" b="1" dirty="0">
                <a:solidFill>
                  <a:schemeClr val="bg1"/>
                </a:solidFill>
                <a:latin typeface="思源黑体 CN Light" panose="020B0300000000000000" charset="-122"/>
                <a:ea typeface="思源黑体 CN Light" panose="020B0300000000000000" charset="-122"/>
              </a:rPr>
              <a:t>2.</a:t>
            </a:r>
          </a:p>
        </p:txBody>
      </p:sp>
      <p:sp>
        <p:nvSpPr>
          <p:cNvPr id="36" name="文本框 19">
            <a:extLst>
              <a:ext uri="{FF2B5EF4-FFF2-40B4-BE49-F238E27FC236}">
                <a16:creationId xmlns:a16="http://schemas.microsoft.com/office/drawing/2014/main" id="{CC913DFC-4407-4674-AE0E-1BE3627B0111}"/>
              </a:ext>
            </a:extLst>
          </p:cNvPr>
          <p:cNvSpPr txBox="1"/>
          <p:nvPr/>
        </p:nvSpPr>
        <p:spPr>
          <a:xfrm>
            <a:off x="1635179" y="456460"/>
            <a:ext cx="3219502" cy="523220"/>
          </a:xfrm>
          <a:prstGeom prst="rect">
            <a:avLst/>
          </a:prstGeom>
          <a:noFill/>
        </p:spPr>
        <p:txBody>
          <a:bodyPr wrap="square" rtlCol="0">
            <a:spAutoFit/>
          </a:bodyPr>
          <a:lstStyle/>
          <a:p>
            <a:r>
              <a:rPr lang="en-US" altLang="zh-CN" sz="2800" b="1" dirty="0" err="1">
                <a:solidFill>
                  <a:srgbClr val="D54529"/>
                </a:solidFill>
                <a:latin typeface="Times New Roman" panose="02020603050405020304" pitchFamily="18" charset="0"/>
                <a:ea typeface="思源黑体 CN Light" panose="020B0300000000000000" charset="-122"/>
                <a:cs typeface="Times New Roman" panose="02020603050405020304" pitchFamily="18" charset="0"/>
              </a:rPr>
              <a:t>Phân</a:t>
            </a:r>
            <a:r>
              <a:rPr lang="en-US" altLang="zh-CN" sz="2800" b="1" dirty="0">
                <a:solidFill>
                  <a:srgbClr val="D54529"/>
                </a:solidFill>
                <a:latin typeface="Times New Roman" panose="02020603050405020304" pitchFamily="18" charset="0"/>
                <a:ea typeface="思源黑体 CN Light" panose="020B0300000000000000" charset="-122"/>
                <a:cs typeface="Times New Roman" panose="02020603050405020304" pitchFamily="18" charset="0"/>
              </a:rPr>
              <a:t> </a:t>
            </a:r>
            <a:r>
              <a:rPr lang="en-US" altLang="zh-CN" sz="2800" b="1" dirty="0" err="1">
                <a:solidFill>
                  <a:srgbClr val="D54529"/>
                </a:solidFill>
                <a:latin typeface="Times New Roman" panose="02020603050405020304" pitchFamily="18" charset="0"/>
                <a:ea typeface="思源黑体 CN Light" panose="020B0300000000000000" charset="-122"/>
                <a:cs typeface="Times New Roman" panose="02020603050405020304" pitchFamily="18" charset="0"/>
              </a:rPr>
              <a:t>loại</a:t>
            </a:r>
            <a:endParaRPr lang="zh-CN" altLang="en-US" sz="2800" b="1" dirty="0">
              <a:solidFill>
                <a:srgbClr val="D54529"/>
              </a:solidFill>
              <a:latin typeface="Times New Roman" panose="02020603050405020304" pitchFamily="18" charset="0"/>
              <a:ea typeface="思源黑体 CN Light" panose="020B0300000000000000" charset="-122"/>
              <a:cs typeface="Times New Roman" panose="02020603050405020304" pitchFamily="18" charset="0"/>
            </a:endParaRPr>
          </a:p>
        </p:txBody>
      </p:sp>
    </p:spTree>
    <p:extLst>
      <p:ext uri="{BB962C8B-B14F-4D97-AF65-F5344CB8AC3E}">
        <p14:creationId xmlns:p14="http://schemas.microsoft.com/office/powerpoint/2010/main" val="666793143"/>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fade">
                                      <p:cBhvr>
                                        <p:cTn id="7" dur="1000"/>
                                        <p:tgtEl>
                                          <p:spTgt spid="97"/>
                                        </p:tgtEl>
                                      </p:cBhvr>
                                    </p:animEffect>
                                    <p:anim calcmode="lin" valueType="num">
                                      <p:cBhvr>
                                        <p:cTn id="8" dur="1000" fill="hold"/>
                                        <p:tgtEl>
                                          <p:spTgt spid="97"/>
                                        </p:tgtEl>
                                        <p:attrNameLst>
                                          <p:attrName>ppt_x</p:attrName>
                                        </p:attrNameLst>
                                      </p:cBhvr>
                                      <p:tavLst>
                                        <p:tav tm="0">
                                          <p:val>
                                            <p:strVal val="#ppt_x"/>
                                          </p:val>
                                        </p:tav>
                                        <p:tav tm="100000">
                                          <p:val>
                                            <p:strVal val="#ppt_x"/>
                                          </p:val>
                                        </p:tav>
                                      </p:tavLst>
                                    </p:anim>
                                    <p:anim calcmode="lin" valueType="num">
                                      <p:cBhvr>
                                        <p:cTn id="9" dur="1000" fill="hold"/>
                                        <p:tgtEl>
                                          <p:spTgt spid="9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8"/>
                                        </p:tgtEl>
                                        <p:attrNameLst>
                                          <p:attrName>style.visibility</p:attrName>
                                        </p:attrNameLst>
                                      </p:cBhvr>
                                      <p:to>
                                        <p:strVal val="visible"/>
                                      </p:to>
                                    </p:set>
                                    <p:animEffect transition="in" filter="fade">
                                      <p:cBhvr>
                                        <p:cTn id="12" dur="1000"/>
                                        <p:tgtEl>
                                          <p:spTgt spid="98"/>
                                        </p:tgtEl>
                                      </p:cBhvr>
                                    </p:animEffect>
                                    <p:anim calcmode="lin" valueType="num">
                                      <p:cBhvr>
                                        <p:cTn id="13" dur="1000" fill="hold"/>
                                        <p:tgtEl>
                                          <p:spTgt spid="98"/>
                                        </p:tgtEl>
                                        <p:attrNameLst>
                                          <p:attrName>ppt_x</p:attrName>
                                        </p:attrNameLst>
                                      </p:cBhvr>
                                      <p:tavLst>
                                        <p:tav tm="0">
                                          <p:val>
                                            <p:strVal val="#ppt_x"/>
                                          </p:val>
                                        </p:tav>
                                        <p:tav tm="100000">
                                          <p:val>
                                            <p:strVal val="#ppt_x"/>
                                          </p:val>
                                        </p:tav>
                                      </p:tavLst>
                                    </p:anim>
                                    <p:anim calcmode="lin" valueType="num">
                                      <p:cBhvr>
                                        <p:cTn id="14" dur="1000" fill="hold"/>
                                        <p:tgtEl>
                                          <p:spTgt spid="9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00"/>
                                        </p:tgtEl>
                                        <p:attrNameLst>
                                          <p:attrName>style.visibility</p:attrName>
                                        </p:attrNameLst>
                                      </p:cBhvr>
                                      <p:to>
                                        <p:strVal val="visible"/>
                                      </p:to>
                                    </p:set>
                                    <p:animEffect transition="in" filter="fade">
                                      <p:cBhvr>
                                        <p:cTn id="17" dur="1000"/>
                                        <p:tgtEl>
                                          <p:spTgt spid="100"/>
                                        </p:tgtEl>
                                      </p:cBhvr>
                                    </p:animEffect>
                                    <p:anim calcmode="lin" valueType="num">
                                      <p:cBhvr>
                                        <p:cTn id="18" dur="1000" fill="hold"/>
                                        <p:tgtEl>
                                          <p:spTgt spid="100"/>
                                        </p:tgtEl>
                                        <p:attrNameLst>
                                          <p:attrName>ppt_x</p:attrName>
                                        </p:attrNameLst>
                                      </p:cBhvr>
                                      <p:tavLst>
                                        <p:tav tm="0">
                                          <p:val>
                                            <p:strVal val="#ppt_x"/>
                                          </p:val>
                                        </p:tav>
                                        <p:tav tm="100000">
                                          <p:val>
                                            <p:strVal val="#ppt_x"/>
                                          </p:val>
                                        </p:tav>
                                      </p:tavLst>
                                    </p:anim>
                                    <p:anim calcmode="lin" valueType="num">
                                      <p:cBhvr>
                                        <p:cTn id="19" dur="1000" fill="hold"/>
                                        <p:tgtEl>
                                          <p:spTgt spid="100"/>
                                        </p:tgtEl>
                                        <p:attrNameLst>
                                          <p:attrName>ppt_y</p:attrName>
                                        </p:attrNameLst>
                                      </p:cBhvr>
                                      <p:tavLst>
                                        <p:tav tm="0">
                                          <p:val>
                                            <p:strVal val="#ppt_y+.1"/>
                                          </p:val>
                                        </p:tav>
                                        <p:tav tm="100000">
                                          <p:val>
                                            <p:strVal val="#ppt_y"/>
                                          </p:val>
                                        </p:tav>
                                      </p:tavLst>
                                    </p:anim>
                                  </p:childTnLst>
                                </p:cTn>
                              </p:par>
                              <p:par>
                                <p:cTn id="20" presetID="2" presetClass="entr" presetSubtype="8" fill="hold" nodeType="withEffect">
                                  <p:stCondLst>
                                    <p:cond delay="1500"/>
                                  </p:stCondLst>
                                  <p:childTnLst>
                                    <p:set>
                                      <p:cBhvr>
                                        <p:cTn id="21" dur="1" fill="hold">
                                          <p:stCondLst>
                                            <p:cond delay="0"/>
                                          </p:stCondLst>
                                        </p:cTn>
                                        <p:tgtEl>
                                          <p:spTgt spid="45"/>
                                        </p:tgtEl>
                                        <p:attrNameLst>
                                          <p:attrName>style.visibility</p:attrName>
                                        </p:attrNameLst>
                                      </p:cBhvr>
                                      <p:to>
                                        <p:strVal val="visible"/>
                                      </p:to>
                                    </p:set>
                                    <p:anim calcmode="lin" valueType="num">
                                      <p:cBhvr additive="base">
                                        <p:cTn id="22" dur="500" fill="hold"/>
                                        <p:tgtEl>
                                          <p:spTgt spid="45"/>
                                        </p:tgtEl>
                                        <p:attrNameLst>
                                          <p:attrName>ppt_x</p:attrName>
                                        </p:attrNameLst>
                                      </p:cBhvr>
                                      <p:tavLst>
                                        <p:tav tm="0">
                                          <p:val>
                                            <p:strVal val="0-#ppt_w/2"/>
                                          </p:val>
                                        </p:tav>
                                        <p:tav tm="100000">
                                          <p:val>
                                            <p:strVal val="#ppt_x"/>
                                          </p:val>
                                        </p:tav>
                                      </p:tavLst>
                                    </p:anim>
                                    <p:anim calcmode="lin" valueType="num">
                                      <p:cBhvr additive="base">
                                        <p:cTn id="23" dur="500" fill="hold"/>
                                        <p:tgtEl>
                                          <p:spTgt spid="45"/>
                                        </p:tgtEl>
                                        <p:attrNameLst>
                                          <p:attrName>ppt_y</p:attrName>
                                        </p:attrNameLst>
                                      </p:cBhvr>
                                      <p:tavLst>
                                        <p:tav tm="0">
                                          <p:val>
                                            <p:strVal val="#ppt_y"/>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53"/>
                                        </p:tgtEl>
                                        <p:attrNameLst>
                                          <p:attrName>style.visibility</p:attrName>
                                        </p:attrNameLst>
                                      </p:cBhvr>
                                      <p:to>
                                        <p:strVal val="visible"/>
                                      </p:to>
                                    </p:set>
                                    <p:anim calcmode="lin" valueType="num">
                                      <p:cBhvr additive="base">
                                        <p:cTn id="28" dur="500" fill="hold"/>
                                        <p:tgtEl>
                                          <p:spTgt spid="53"/>
                                        </p:tgtEl>
                                        <p:attrNameLst>
                                          <p:attrName>ppt_x</p:attrName>
                                        </p:attrNameLst>
                                      </p:cBhvr>
                                      <p:tavLst>
                                        <p:tav tm="0">
                                          <p:val>
                                            <p:strVal val="#ppt_x"/>
                                          </p:val>
                                        </p:tav>
                                        <p:tav tm="100000">
                                          <p:val>
                                            <p:strVal val="#ppt_x"/>
                                          </p:val>
                                        </p:tav>
                                      </p:tavLst>
                                    </p:anim>
                                    <p:anim calcmode="lin" valueType="num">
                                      <p:cBhvr additive="base">
                                        <p:cTn id="29" dur="500" fill="hold"/>
                                        <p:tgtEl>
                                          <p:spTgt spid="53"/>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grpId="0" nodeType="clickEffect">
                                  <p:stCondLst>
                                    <p:cond delay="0"/>
                                  </p:stCondLst>
                                  <p:childTnLst>
                                    <p:set>
                                      <p:cBhvr>
                                        <p:cTn id="33" dur="1" fill="hold">
                                          <p:stCondLst>
                                            <p:cond delay="0"/>
                                          </p:stCondLst>
                                        </p:cTn>
                                        <p:tgtEl>
                                          <p:spTgt spid="56"/>
                                        </p:tgtEl>
                                        <p:attrNameLst>
                                          <p:attrName>style.visibility</p:attrName>
                                        </p:attrNameLst>
                                      </p:cBhvr>
                                      <p:to>
                                        <p:strVal val="visible"/>
                                      </p:to>
                                    </p:set>
                                    <p:anim calcmode="lin" valueType="num">
                                      <p:cBhvr additive="base">
                                        <p:cTn id="34" dur="500" fill="hold"/>
                                        <p:tgtEl>
                                          <p:spTgt spid="56"/>
                                        </p:tgtEl>
                                        <p:attrNameLst>
                                          <p:attrName>ppt_x</p:attrName>
                                        </p:attrNameLst>
                                      </p:cBhvr>
                                      <p:tavLst>
                                        <p:tav tm="0">
                                          <p:val>
                                            <p:strVal val="#ppt_x"/>
                                          </p:val>
                                        </p:tav>
                                        <p:tav tm="100000">
                                          <p:val>
                                            <p:strVal val="#ppt_x"/>
                                          </p:val>
                                        </p:tav>
                                      </p:tavLst>
                                    </p:anim>
                                    <p:anim calcmode="lin" valueType="num">
                                      <p:cBhvr additive="base">
                                        <p:cTn id="35" dur="500" fill="hold"/>
                                        <p:tgtEl>
                                          <p:spTgt spid="5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animBg="1"/>
      <p:bldP spid="5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 name="图片 10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1530" y="-455139"/>
            <a:ext cx="6070032" cy="1368214"/>
          </a:xfrm>
          <a:prstGeom prst="rect">
            <a:avLst/>
          </a:prstGeom>
        </p:spPr>
      </p:pic>
      <p:pic>
        <p:nvPicPr>
          <p:cNvPr id="101" name="图片 10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35" y="45306"/>
            <a:ext cx="2552369" cy="1106151"/>
          </a:xfrm>
          <a:prstGeom prst="rect">
            <a:avLst/>
          </a:prstGeom>
        </p:spPr>
      </p:pic>
      <p:pic>
        <p:nvPicPr>
          <p:cNvPr id="58" name="图片 5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0721" y="38888"/>
            <a:ext cx="11893984" cy="5758701"/>
          </a:xfrm>
          <a:prstGeom prst="rect">
            <a:avLst/>
          </a:prstGeom>
        </p:spPr>
      </p:pic>
      <p:pic>
        <p:nvPicPr>
          <p:cNvPr id="102" name="图片 10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868" y="5506037"/>
            <a:ext cx="12196868" cy="1356902"/>
          </a:xfrm>
          <a:prstGeom prst="rect">
            <a:avLst/>
          </a:prstGeom>
        </p:spPr>
      </p:pic>
      <p:pic>
        <p:nvPicPr>
          <p:cNvPr id="98" name="图片 9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612886" y="4537968"/>
            <a:ext cx="1582582" cy="2320032"/>
          </a:xfrm>
          <a:prstGeom prst="rect">
            <a:avLst/>
          </a:prstGeom>
        </p:spPr>
      </p:pic>
      <p:pic>
        <p:nvPicPr>
          <p:cNvPr id="100" name="图片 9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19930" y="5741177"/>
            <a:ext cx="3531115" cy="1106868"/>
          </a:xfrm>
          <a:prstGeom prst="rect">
            <a:avLst/>
          </a:prstGeom>
        </p:spPr>
      </p:pic>
      <p:pic>
        <p:nvPicPr>
          <p:cNvPr id="97" name="图片 9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868108" y="5820713"/>
            <a:ext cx="3585157" cy="947452"/>
          </a:xfrm>
          <a:prstGeom prst="rect">
            <a:avLst/>
          </a:prstGeom>
        </p:spPr>
      </p:pic>
      <p:pic>
        <p:nvPicPr>
          <p:cNvPr id="45" name="图片 4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flipH="1">
            <a:off x="0" y="5877618"/>
            <a:ext cx="710753" cy="890547"/>
          </a:xfrm>
          <a:prstGeom prst="rect">
            <a:avLst/>
          </a:prstGeom>
        </p:spPr>
      </p:pic>
      <p:pic>
        <p:nvPicPr>
          <p:cNvPr id="46" name="图片 45"/>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20467582">
            <a:off x="11118135" y="3023588"/>
            <a:ext cx="787224" cy="467414"/>
          </a:xfrm>
          <a:prstGeom prst="rect">
            <a:avLst/>
          </a:prstGeom>
        </p:spPr>
      </p:pic>
      <p:sp>
        <p:nvSpPr>
          <p:cNvPr id="53" name="矩形 52">
            <a:extLst>
              <a:ext uri="{FF2B5EF4-FFF2-40B4-BE49-F238E27FC236}">
                <a16:creationId xmlns:a16="http://schemas.microsoft.com/office/drawing/2014/main" id="{BA470F2E-80F2-4DE8-81CE-707F27B30EC4}"/>
              </a:ext>
            </a:extLst>
          </p:cNvPr>
          <p:cNvSpPr/>
          <p:nvPr/>
        </p:nvSpPr>
        <p:spPr>
          <a:xfrm>
            <a:off x="1132514" y="1365284"/>
            <a:ext cx="5213102" cy="4049608"/>
          </a:xfrm>
          <a:prstGeom prst="rect">
            <a:avLst/>
          </a:prstGeom>
          <a:ln w="57150">
            <a:solidFill>
              <a:schemeClr val="tx1"/>
            </a:solidFill>
          </a:ln>
        </p:spPr>
        <p:txBody>
          <a:bodyPr wrap="square">
            <a:noAutofit/>
          </a:bodyPr>
          <a:lstStyle/>
          <a:p>
            <a:pPr algn="ctr"/>
            <a:r>
              <a:rPr lang="vi-VN" sz="2800" b="1" dirty="0">
                <a:latin typeface="Times New Roman" panose="02020603050405020304" pitchFamily="18" charset="0"/>
                <a:cs typeface="Times New Roman" panose="02020603050405020304" pitchFamily="18" charset="0"/>
              </a:rPr>
              <a:t>Phó từ đi kèm động từ, tính từ. Phó từ làm thành tố phụ trước hoặc sau cho động từ, tính từ, bổ sung ý nghĩa liên quan đến hoạt động, trạng thái đặc điểm nêu ở động từ hoặc tính từ (quan hệ thời gian, sự tiếp diễn tương tự, sự phủ định, sự cầu khiến, mức độ, kết quả,...)</a:t>
            </a:r>
            <a:endParaRPr lang="en-US" sz="2800" b="1" dirty="0">
              <a:latin typeface="Times New Roman" panose="02020603050405020304" pitchFamily="18" charset="0"/>
              <a:cs typeface="Times New Roman" panose="02020603050405020304" pitchFamily="18" charset="0"/>
            </a:endParaRPr>
          </a:p>
        </p:txBody>
      </p:sp>
      <p:sp>
        <p:nvSpPr>
          <p:cNvPr id="56" name="矩形 55">
            <a:extLst>
              <a:ext uri="{FF2B5EF4-FFF2-40B4-BE49-F238E27FC236}">
                <a16:creationId xmlns:a16="http://schemas.microsoft.com/office/drawing/2014/main" id="{BA470F2E-80F2-4DE8-81CE-707F27B30EC4}"/>
              </a:ext>
            </a:extLst>
          </p:cNvPr>
          <p:cNvSpPr/>
          <p:nvPr/>
        </p:nvSpPr>
        <p:spPr>
          <a:xfrm>
            <a:off x="6945610" y="915745"/>
            <a:ext cx="4471704" cy="1160457"/>
          </a:xfrm>
          <a:prstGeom prst="rect">
            <a:avLst/>
          </a:prstGeom>
        </p:spPr>
        <p:txBody>
          <a:bodyPr wrap="square">
            <a:noAutofit/>
          </a:bodyPr>
          <a:lstStyle/>
          <a:p>
            <a:pPr algn="ctr"/>
            <a:r>
              <a:rPr lang="vi-VN" sz="2800" b="1" dirty="0">
                <a:latin typeface="Times New Roman" panose="02020603050405020304" pitchFamily="18" charset="0"/>
                <a:cs typeface="Times New Roman" panose="02020603050405020304" pitchFamily="18" charset="0"/>
              </a:rPr>
              <a:t>VD:</a:t>
            </a:r>
          </a:p>
          <a:p>
            <a:pPr algn="ctr"/>
            <a:r>
              <a:rPr lang="vi-VN" sz="2800" b="1" dirty="0">
                <a:latin typeface="Times New Roman" panose="02020603050405020304" pitchFamily="18" charset="0"/>
                <a:cs typeface="Times New Roman" panose="02020603050405020304" pitchFamily="18" charset="0"/>
              </a:rPr>
              <a:t>(1)	: Hãy nhìn tôi đây!</a:t>
            </a:r>
          </a:p>
          <a:p>
            <a:pPr algn="ctr"/>
            <a:r>
              <a:rPr lang="vi-VN" sz="2800" b="1" dirty="0">
                <a:latin typeface="Times New Roman" panose="02020603050405020304" pitchFamily="18" charset="0"/>
                <a:cs typeface="Times New Roman" panose="02020603050405020304" pitchFamily="18" charset="0"/>
              </a:rPr>
              <a:t>Phó từ ‘’hãy’’ trước động từ ‘’nhìn’’ chỉ sự cầu khiến, mệnh lệnh.</a:t>
            </a:r>
          </a:p>
          <a:p>
            <a:pPr algn="ctr"/>
            <a:r>
              <a:rPr lang="vi-VN" sz="2800" b="1" dirty="0">
                <a:latin typeface="Times New Roman" panose="02020603050405020304" pitchFamily="18" charset="0"/>
                <a:cs typeface="Times New Roman" panose="02020603050405020304" pitchFamily="18" charset="0"/>
              </a:rPr>
              <a:t>(2)	: Em thông minh lắm.</a:t>
            </a:r>
          </a:p>
          <a:p>
            <a:pPr algn="ctr"/>
            <a:r>
              <a:rPr lang="vi-VN" sz="2800" b="1" dirty="0">
                <a:latin typeface="Times New Roman" panose="02020603050405020304" pitchFamily="18" charset="0"/>
                <a:cs typeface="Times New Roman" panose="02020603050405020304" pitchFamily="18" charset="0"/>
              </a:rPr>
              <a:t>Phó từ’’lắm’’ sau tính từ ‘’thông minh’’ chỉ mức độ.</a:t>
            </a:r>
          </a:p>
          <a:p>
            <a:pPr algn="ctr"/>
            <a:r>
              <a:rPr lang="vi-VN" sz="4000" b="1" dirty="0">
                <a:latin typeface="Times New Roman" panose="02020603050405020304" pitchFamily="18" charset="0"/>
                <a:cs typeface="Times New Roman" panose="02020603050405020304" pitchFamily="18" charset="0"/>
              </a:rPr>
              <a:t>.</a:t>
            </a:r>
            <a:endParaRPr lang="en-US" sz="4000" b="1" dirty="0">
              <a:latin typeface="Times New Roman" panose="02020603050405020304" pitchFamily="18" charset="0"/>
              <a:cs typeface="Times New Roman" panose="02020603050405020304" pitchFamily="18" charset="0"/>
            </a:endParaRPr>
          </a:p>
        </p:txBody>
      </p:sp>
      <p:sp>
        <p:nvSpPr>
          <p:cNvPr id="35" name="文本框 2">
            <a:extLst>
              <a:ext uri="{FF2B5EF4-FFF2-40B4-BE49-F238E27FC236}">
                <a16:creationId xmlns:a16="http://schemas.microsoft.com/office/drawing/2014/main" id="{EFF677B2-BDAF-45E7-9716-0BC10229BFA2}"/>
              </a:ext>
            </a:extLst>
          </p:cNvPr>
          <p:cNvSpPr txBox="1"/>
          <p:nvPr/>
        </p:nvSpPr>
        <p:spPr>
          <a:xfrm>
            <a:off x="774686" y="455842"/>
            <a:ext cx="784225" cy="649188"/>
          </a:xfrm>
          <a:prstGeom prst="ellipse">
            <a:avLst/>
          </a:prstGeom>
          <a:gradFill>
            <a:gsLst>
              <a:gs pos="24000">
                <a:srgbClr val="F59F11"/>
              </a:gs>
              <a:gs pos="92000">
                <a:srgbClr val="FDCF0A">
                  <a:alpha val="95000"/>
                </a:srgbClr>
              </a:gs>
            </a:gsLst>
            <a:lin ang="8100000" scaled="1"/>
          </a:gradFill>
          <a:effectLst>
            <a:outerShdw blurRad="63500" sx="102000" sy="102000" algn="ctr" rotWithShape="0">
              <a:prstClr val="black">
                <a:alpha val="18000"/>
              </a:prstClr>
            </a:outerShdw>
          </a:effectLst>
        </p:spPr>
        <p:txBody>
          <a:bodyPr wrap="square" rtlCol="0">
            <a:spAutoFit/>
          </a:bodyPr>
          <a:lstStyle/>
          <a:p>
            <a:pPr algn="dist"/>
            <a:r>
              <a:rPr lang="en-US" altLang="zh-CN" sz="2400" b="1" dirty="0">
                <a:solidFill>
                  <a:schemeClr val="bg1"/>
                </a:solidFill>
                <a:latin typeface="思源黑体 CN Light" panose="020B0300000000000000" charset="-122"/>
                <a:ea typeface="思源黑体 CN Light" panose="020B0300000000000000" charset="-122"/>
              </a:rPr>
              <a:t>2.</a:t>
            </a:r>
          </a:p>
        </p:txBody>
      </p:sp>
      <p:sp>
        <p:nvSpPr>
          <p:cNvPr id="36" name="文本框 19">
            <a:extLst>
              <a:ext uri="{FF2B5EF4-FFF2-40B4-BE49-F238E27FC236}">
                <a16:creationId xmlns:a16="http://schemas.microsoft.com/office/drawing/2014/main" id="{CC913DFC-4407-4674-AE0E-1BE3627B0111}"/>
              </a:ext>
            </a:extLst>
          </p:cNvPr>
          <p:cNvSpPr txBox="1"/>
          <p:nvPr/>
        </p:nvSpPr>
        <p:spPr>
          <a:xfrm>
            <a:off x="1635179" y="456460"/>
            <a:ext cx="3219502" cy="523220"/>
          </a:xfrm>
          <a:prstGeom prst="rect">
            <a:avLst/>
          </a:prstGeom>
          <a:noFill/>
        </p:spPr>
        <p:txBody>
          <a:bodyPr wrap="square" rtlCol="0">
            <a:spAutoFit/>
          </a:bodyPr>
          <a:lstStyle/>
          <a:p>
            <a:r>
              <a:rPr lang="en-US" altLang="zh-CN" sz="2800" b="1" dirty="0" err="1">
                <a:solidFill>
                  <a:srgbClr val="D54529"/>
                </a:solidFill>
                <a:latin typeface="Times New Roman" panose="02020603050405020304" pitchFamily="18" charset="0"/>
                <a:ea typeface="思源黑体 CN Light" panose="020B0300000000000000" charset="-122"/>
                <a:cs typeface="Times New Roman" panose="02020603050405020304" pitchFamily="18" charset="0"/>
              </a:rPr>
              <a:t>Phân</a:t>
            </a:r>
            <a:r>
              <a:rPr lang="en-US" altLang="zh-CN" sz="2800" b="1" dirty="0">
                <a:solidFill>
                  <a:srgbClr val="D54529"/>
                </a:solidFill>
                <a:latin typeface="Times New Roman" panose="02020603050405020304" pitchFamily="18" charset="0"/>
                <a:ea typeface="思源黑体 CN Light" panose="020B0300000000000000" charset="-122"/>
                <a:cs typeface="Times New Roman" panose="02020603050405020304" pitchFamily="18" charset="0"/>
              </a:rPr>
              <a:t> </a:t>
            </a:r>
            <a:r>
              <a:rPr lang="en-US" altLang="zh-CN" sz="2800" b="1" dirty="0" err="1">
                <a:solidFill>
                  <a:srgbClr val="D54529"/>
                </a:solidFill>
                <a:latin typeface="Times New Roman" panose="02020603050405020304" pitchFamily="18" charset="0"/>
                <a:ea typeface="思源黑体 CN Light" panose="020B0300000000000000" charset="-122"/>
                <a:cs typeface="Times New Roman" panose="02020603050405020304" pitchFamily="18" charset="0"/>
              </a:rPr>
              <a:t>loại</a:t>
            </a:r>
            <a:endParaRPr lang="zh-CN" altLang="en-US" sz="2800" b="1" dirty="0">
              <a:solidFill>
                <a:srgbClr val="D54529"/>
              </a:solidFill>
              <a:latin typeface="Times New Roman" panose="02020603050405020304" pitchFamily="18" charset="0"/>
              <a:ea typeface="思源黑体 CN Light" panose="020B0300000000000000" charset="-122"/>
              <a:cs typeface="Times New Roman" panose="02020603050405020304" pitchFamily="18" charset="0"/>
            </a:endParaRPr>
          </a:p>
        </p:txBody>
      </p:sp>
    </p:spTree>
    <p:extLst>
      <p:ext uri="{BB962C8B-B14F-4D97-AF65-F5344CB8AC3E}">
        <p14:creationId xmlns:p14="http://schemas.microsoft.com/office/powerpoint/2010/main" val="3289994598"/>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fade">
                                      <p:cBhvr>
                                        <p:cTn id="7" dur="1000"/>
                                        <p:tgtEl>
                                          <p:spTgt spid="97"/>
                                        </p:tgtEl>
                                      </p:cBhvr>
                                    </p:animEffect>
                                    <p:anim calcmode="lin" valueType="num">
                                      <p:cBhvr>
                                        <p:cTn id="8" dur="1000" fill="hold"/>
                                        <p:tgtEl>
                                          <p:spTgt spid="97"/>
                                        </p:tgtEl>
                                        <p:attrNameLst>
                                          <p:attrName>ppt_x</p:attrName>
                                        </p:attrNameLst>
                                      </p:cBhvr>
                                      <p:tavLst>
                                        <p:tav tm="0">
                                          <p:val>
                                            <p:strVal val="#ppt_x"/>
                                          </p:val>
                                        </p:tav>
                                        <p:tav tm="100000">
                                          <p:val>
                                            <p:strVal val="#ppt_x"/>
                                          </p:val>
                                        </p:tav>
                                      </p:tavLst>
                                    </p:anim>
                                    <p:anim calcmode="lin" valueType="num">
                                      <p:cBhvr>
                                        <p:cTn id="9" dur="1000" fill="hold"/>
                                        <p:tgtEl>
                                          <p:spTgt spid="9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8"/>
                                        </p:tgtEl>
                                        <p:attrNameLst>
                                          <p:attrName>style.visibility</p:attrName>
                                        </p:attrNameLst>
                                      </p:cBhvr>
                                      <p:to>
                                        <p:strVal val="visible"/>
                                      </p:to>
                                    </p:set>
                                    <p:animEffect transition="in" filter="fade">
                                      <p:cBhvr>
                                        <p:cTn id="12" dur="1000"/>
                                        <p:tgtEl>
                                          <p:spTgt spid="98"/>
                                        </p:tgtEl>
                                      </p:cBhvr>
                                    </p:animEffect>
                                    <p:anim calcmode="lin" valueType="num">
                                      <p:cBhvr>
                                        <p:cTn id="13" dur="1000" fill="hold"/>
                                        <p:tgtEl>
                                          <p:spTgt spid="98"/>
                                        </p:tgtEl>
                                        <p:attrNameLst>
                                          <p:attrName>ppt_x</p:attrName>
                                        </p:attrNameLst>
                                      </p:cBhvr>
                                      <p:tavLst>
                                        <p:tav tm="0">
                                          <p:val>
                                            <p:strVal val="#ppt_x"/>
                                          </p:val>
                                        </p:tav>
                                        <p:tav tm="100000">
                                          <p:val>
                                            <p:strVal val="#ppt_x"/>
                                          </p:val>
                                        </p:tav>
                                      </p:tavLst>
                                    </p:anim>
                                    <p:anim calcmode="lin" valueType="num">
                                      <p:cBhvr>
                                        <p:cTn id="14" dur="1000" fill="hold"/>
                                        <p:tgtEl>
                                          <p:spTgt spid="9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00"/>
                                        </p:tgtEl>
                                        <p:attrNameLst>
                                          <p:attrName>style.visibility</p:attrName>
                                        </p:attrNameLst>
                                      </p:cBhvr>
                                      <p:to>
                                        <p:strVal val="visible"/>
                                      </p:to>
                                    </p:set>
                                    <p:animEffect transition="in" filter="fade">
                                      <p:cBhvr>
                                        <p:cTn id="17" dur="1000"/>
                                        <p:tgtEl>
                                          <p:spTgt spid="100"/>
                                        </p:tgtEl>
                                      </p:cBhvr>
                                    </p:animEffect>
                                    <p:anim calcmode="lin" valueType="num">
                                      <p:cBhvr>
                                        <p:cTn id="18" dur="1000" fill="hold"/>
                                        <p:tgtEl>
                                          <p:spTgt spid="100"/>
                                        </p:tgtEl>
                                        <p:attrNameLst>
                                          <p:attrName>ppt_x</p:attrName>
                                        </p:attrNameLst>
                                      </p:cBhvr>
                                      <p:tavLst>
                                        <p:tav tm="0">
                                          <p:val>
                                            <p:strVal val="#ppt_x"/>
                                          </p:val>
                                        </p:tav>
                                        <p:tav tm="100000">
                                          <p:val>
                                            <p:strVal val="#ppt_x"/>
                                          </p:val>
                                        </p:tav>
                                      </p:tavLst>
                                    </p:anim>
                                    <p:anim calcmode="lin" valueType="num">
                                      <p:cBhvr>
                                        <p:cTn id="19" dur="1000" fill="hold"/>
                                        <p:tgtEl>
                                          <p:spTgt spid="100"/>
                                        </p:tgtEl>
                                        <p:attrNameLst>
                                          <p:attrName>ppt_y</p:attrName>
                                        </p:attrNameLst>
                                      </p:cBhvr>
                                      <p:tavLst>
                                        <p:tav tm="0">
                                          <p:val>
                                            <p:strVal val="#ppt_y+.1"/>
                                          </p:val>
                                        </p:tav>
                                        <p:tav tm="100000">
                                          <p:val>
                                            <p:strVal val="#ppt_y"/>
                                          </p:val>
                                        </p:tav>
                                      </p:tavLst>
                                    </p:anim>
                                  </p:childTnLst>
                                </p:cTn>
                              </p:par>
                              <p:par>
                                <p:cTn id="20" presetID="2" presetClass="entr" presetSubtype="8" fill="hold" nodeType="withEffect">
                                  <p:stCondLst>
                                    <p:cond delay="1500"/>
                                  </p:stCondLst>
                                  <p:childTnLst>
                                    <p:set>
                                      <p:cBhvr>
                                        <p:cTn id="21" dur="1" fill="hold">
                                          <p:stCondLst>
                                            <p:cond delay="0"/>
                                          </p:stCondLst>
                                        </p:cTn>
                                        <p:tgtEl>
                                          <p:spTgt spid="45"/>
                                        </p:tgtEl>
                                        <p:attrNameLst>
                                          <p:attrName>style.visibility</p:attrName>
                                        </p:attrNameLst>
                                      </p:cBhvr>
                                      <p:to>
                                        <p:strVal val="visible"/>
                                      </p:to>
                                    </p:set>
                                    <p:anim calcmode="lin" valueType="num">
                                      <p:cBhvr additive="base">
                                        <p:cTn id="22" dur="500" fill="hold"/>
                                        <p:tgtEl>
                                          <p:spTgt spid="45"/>
                                        </p:tgtEl>
                                        <p:attrNameLst>
                                          <p:attrName>ppt_x</p:attrName>
                                        </p:attrNameLst>
                                      </p:cBhvr>
                                      <p:tavLst>
                                        <p:tav tm="0">
                                          <p:val>
                                            <p:strVal val="0-#ppt_w/2"/>
                                          </p:val>
                                        </p:tav>
                                        <p:tav tm="100000">
                                          <p:val>
                                            <p:strVal val="#ppt_x"/>
                                          </p:val>
                                        </p:tav>
                                      </p:tavLst>
                                    </p:anim>
                                    <p:anim calcmode="lin" valueType="num">
                                      <p:cBhvr additive="base">
                                        <p:cTn id="23" dur="500" fill="hold"/>
                                        <p:tgtEl>
                                          <p:spTgt spid="45"/>
                                        </p:tgtEl>
                                        <p:attrNameLst>
                                          <p:attrName>ppt_y</p:attrName>
                                        </p:attrNameLst>
                                      </p:cBhvr>
                                      <p:tavLst>
                                        <p:tav tm="0">
                                          <p:val>
                                            <p:strVal val="#ppt_y"/>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53"/>
                                        </p:tgtEl>
                                        <p:attrNameLst>
                                          <p:attrName>style.visibility</p:attrName>
                                        </p:attrNameLst>
                                      </p:cBhvr>
                                      <p:to>
                                        <p:strVal val="visible"/>
                                      </p:to>
                                    </p:set>
                                    <p:anim calcmode="lin" valueType="num">
                                      <p:cBhvr additive="base">
                                        <p:cTn id="28" dur="500" fill="hold"/>
                                        <p:tgtEl>
                                          <p:spTgt spid="53"/>
                                        </p:tgtEl>
                                        <p:attrNameLst>
                                          <p:attrName>ppt_x</p:attrName>
                                        </p:attrNameLst>
                                      </p:cBhvr>
                                      <p:tavLst>
                                        <p:tav tm="0">
                                          <p:val>
                                            <p:strVal val="#ppt_x"/>
                                          </p:val>
                                        </p:tav>
                                        <p:tav tm="100000">
                                          <p:val>
                                            <p:strVal val="#ppt_x"/>
                                          </p:val>
                                        </p:tav>
                                      </p:tavLst>
                                    </p:anim>
                                    <p:anim calcmode="lin" valueType="num">
                                      <p:cBhvr additive="base">
                                        <p:cTn id="29" dur="500" fill="hold"/>
                                        <p:tgtEl>
                                          <p:spTgt spid="53"/>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grpId="0" nodeType="clickEffect">
                                  <p:stCondLst>
                                    <p:cond delay="0"/>
                                  </p:stCondLst>
                                  <p:childTnLst>
                                    <p:set>
                                      <p:cBhvr>
                                        <p:cTn id="33" dur="1" fill="hold">
                                          <p:stCondLst>
                                            <p:cond delay="0"/>
                                          </p:stCondLst>
                                        </p:cTn>
                                        <p:tgtEl>
                                          <p:spTgt spid="56"/>
                                        </p:tgtEl>
                                        <p:attrNameLst>
                                          <p:attrName>style.visibility</p:attrName>
                                        </p:attrNameLst>
                                      </p:cBhvr>
                                      <p:to>
                                        <p:strVal val="visible"/>
                                      </p:to>
                                    </p:set>
                                    <p:anim calcmode="lin" valueType="num">
                                      <p:cBhvr additive="base">
                                        <p:cTn id="34" dur="500" fill="hold"/>
                                        <p:tgtEl>
                                          <p:spTgt spid="56"/>
                                        </p:tgtEl>
                                        <p:attrNameLst>
                                          <p:attrName>ppt_x</p:attrName>
                                        </p:attrNameLst>
                                      </p:cBhvr>
                                      <p:tavLst>
                                        <p:tav tm="0">
                                          <p:val>
                                            <p:strVal val="#ppt_x"/>
                                          </p:val>
                                        </p:tav>
                                        <p:tav tm="100000">
                                          <p:val>
                                            <p:strVal val="#ppt_x"/>
                                          </p:val>
                                        </p:tav>
                                      </p:tavLst>
                                    </p:anim>
                                    <p:anim calcmode="lin" valueType="num">
                                      <p:cBhvr additive="base">
                                        <p:cTn id="35" dur="500" fill="hold"/>
                                        <p:tgtEl>
                                          <p:spTgt spid="5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animBg="1"/>
      <p:bldP spid="5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 name="图片 10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1530" y="-455139"/>
            <a:ext cx="6070032" cy="1368214"/>
          </a:xfrm>
          <a:prstGeom prst="rect">
            <a:avLst/>
          </a:prstGeom>
        </p:spPr>
      </p:pic>
      <p:pic>
        <p:nvPicPr>
          <p:cNvPr id="101" name="图片 10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35" y="45306"/>
            <a:ext cx="2552369" cy="1106151"/>
          </a:xfrm>
          <a:prstGeom prst="rect">
            <a:avLst/>
          </a:prstGeom>
        </p:spPr>
      </p:pic>
      <p:pic>
        <p:nvPicPr>
          <p:cNvPr id="58" name="图片 5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12984" y="519464"/>
            <a:ext cx="10166032" cy="5436669"/>
          </a:xfrm>
          <a:prstGeom prst="rect">
            <a:avLst/>
          </a:prstGeom>
        </p:spPr>
      </p:pic>
      <p:pic>
        <p:nvPicPr>
          <p:cNvPr id="102" name="图片 10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868" y="5506037"/>
            <a:ext cx="12196868" cy="1356902"/>
          </a:xfrm>
          <a:prstGeom prst="rect">
            <a:avLst/>
          </a:prstGeom>
        </p:spPr>
      </p:pic>
      <p:sp>
        <p:nvSpPr>
          <p:cNvPr id="3" name="任意多边形 2"/>
          <p:cNvSpPr/>
          <p:nvPr/>
        </p:nvSpPr>
        <p:spPr>
          <a:xfrm>
            <a:off x="2995638" y="1759195"/>
            <a:ext cx="1158427" cy="1146074"/>
          </a:xfrm>
          <a:custGeom>
            <a:avLst/>
            <a:gdLst>
              <a:gd name="connsiteX0" fmla="*/ 365760 w 1059628"/>
              <a:gd name="connsiteY0" fmla="*/ 5378 h 1108037"/>
              <a:gd name="connsiteX1" fmla="*/ 0 w 1059628"/>
              <a:gd name="connsiteY1" fmla="*/ 301214 h 1108037"/>
              <a:gd name="connsiteX2" fmla="*/ 16137 w 1059628"/>
              <a:gd name="connsiteY2" fmla="*/ 812202 h 1108037"/>
              <a:gd name="connsiteX3" fmla="*/ 392654 w 1059628"/>
              <a:gd name="connsiteY3" fmla="*/ 1108037 h 1108037"/>
              <a:gd name="connsiteX4" fmla="*/ 935915 w 1059628"/>
              <a:gd name="connsiteY4" fmla="*/ 892884 h 1108037"/>
              <a:gd name="connsiteX5" fmla="*/ 1059628 w 1059628"/>
              <a:gd name="connsiteY5" fmla="*/ 398032 h 1108037"/>
              <a:gd name="connsiteX6" fmla="*/ 962810 w 1059628"/>
              <a:gd name="connsiteY6" fmla="*/ 177501 h 1108037"/>
              <a:gd name="connsiteX7" fmla="*/ 650838 w 1059628"/>
              <a:gd name="connsiteY7" fmla="*/ 0 h 1108037"/>
              <a:gd name="connsiteX8" fmla="*/ 365760 w 1059628"/>
              <a:gd name="connsiteY8" fmla="*/ 5378 h 1108037"/>
              <a:gd name="connsiteX0" fmla="*/ 365760 w 1059628"/>
              <a:gd name="connsiteY0" fmla="*/ 5378 h 1108037"/>
              <a:gd name="connsiteX1" fmla="*/ 0 w 1059628"/>
              <a:gd name="connsiteY1" fmla="*/ 301214 h 1108037"/>
              <a:gd name="connsiteX2" fmla="*/ 16137 w 1059628"/>
              <a:gd name="connsiteY2" fmla="*/ 812202 h 1108037"/>
              <a:gd name="connsiteX3" fmla="*/ 392654 w 1059628"/>
              <a:gd name="connsiteY3" fmla="*/ 1108037 h 1108037"/>
              <a:gd name="connsiteX4" fmla="*/ 935915 w 1059628"/>
              <a:gd name="connsiteY4" fmla="*/ 892884 h 1108037"/>
              <a:gd name="connsiteX5" fmla="*/ 1059628 w 1059628"/>
              <a:gd name="connsiteY5" fmla="*/ 398032 h 1108037"/>
              <a:gd name="connsiteX6" fmla="*/ 962810 w 1059628"/>
              <a:gd name="connsiteY6" fmla="*/ 177501 h 1108037"/>
              <a:gd name="connsiteX7" fmla="*/ 650838 w 1059628"/>
              <a:gd name="connsiteY7" fmla="*/ 0 h 1108037"/>
              <a:gd name="connsiteX8" fmla="*/ 365760 w 1059628"/>
              <a:gd name="connsiteY8" fmla="*/ 5378 h 1108037"/>
              <a:gd name="connsiteX0" fmla="*/ 365760 w 1059628"/>
              <a:gd name="connsiteY0" fmla="*/ 17655 h 1120314"/>
              <a:gd name="connsiteX1" fmla="*/ 0 w 1059628"/>
              <a:gd name="connsiteY1" fmla="*/ 313491 h 1120314"/>
              <a:gd name="connsiteX2" fmla="*/ 16137 w 1059628"/>
              <a:gd name="connsiteY2" fmla="*/ 824479 h 1120314"/>
              <a:gd name="connsiteX3" fmla="*/ 392654 w 1059628"/>
              <a:gd name="connsiteY3" fmla="*/ 1120314 h 1120314"/>
              <a:gd name="connsiteX4" fmla="*/ 935915 w 1059628"/>
              <a:gd name="connsiteY4" fmla="*/ 905161 h 1120314"/>
              <a:gd name="connsiteX5" fmla="*/ 1059628 w 1059628"/>
              <a:gd name="connsiteY5" fmla="*/ 410309 h 1120314"/>
              <a:gd name="connsiteX6" fmla="*/ 962810 w 1059628"/>
              <a:gd name="connsiteY6" fmla="*/ 189778 h 1120314"/>
              <a:gd name="connsiteX7" fmla="*/ 650838 w 1059628"/>
              <a:gd name="connsiteY7" fmla="*/ 12277 h 1120314"/>
              <a:gd name="connsiteX8" fmla="*/ 365760 w 1059628"/>
              <a:gd name="connsiteY8" fmla="*/ 17655 h 1120314"/>
              <a:gd name="connsiteX0" fmla="*/ 365760 w 1059628"/>
              <a:gd name="connsiteY0" fmla="*/ 5378 h 1108037"/>
              <a:gd name="connsiteX1" fmla="*/ 0 w 1059628"/>
              <a:gd name="connsiteY1" fmla="*/ 301214 h 1108037"/>
              <a:gd name="connsiteX2" fmla="*/ 16137 w 1059628"/>
              <a:gd name="connsiteY2" fmla="*/ 812202 h 1108037"/>
              <a:gd name="connsiteX3" fmla="*/ 392654 w 1059628"/>
              <a:gd name="connsiteY3" fmla="*/ 1108037 h 1108037"/>
              <a:gd name="connsiteX4" fmla="*/ 935915 w 1059628"/>
              <a:gd name="connsiteY4" fmla="*/ 892884 h 1108037"/>
              <a:gd name="connsiteX5" fmla="*/ 1059628 w 1059628"/>
              <a:gd name="connsiteY5" fmla="*/ 398032 h 1108037"/>
              <a:gd name="connsiteX6" fmla="*/ 962810 w 1059628"/>
              <a:gd name="connsiteY6" fmla="*/ 177501 h 1108037"/>
              <a:gd name="connsiteX7" fmla="*/ 650838 w 1059628"/>
              <a:gd name="connsiteY7" fmla="*/ 0 h 1108037"/>
              <a:gd name="connsiteX8" fmla="*/ 365760 w 1059628"/>
              <a:gd name="connsiteY8" fmla="*/ 5378 h 1108037"/>
              <a:gd name="connsiteX0" fmla="*/ 403412 w 1059628"/>
              <a:gd name="connsiteY0" fmla="*/ 0 h 1124175"/>
              <a:gd name="connsiteX1" fmla="*/ 0 w 1059628"/>
              <a:gd name="connsiteY1" fmla="*/ 317352 h 1124175"/>
              <a:gd name="connsiteX2" fmla="*/ 16137 w 1059628"/>
              <a:gd name="connsiteY2" fmla="*/ 828340 h 1124175"/>
              <a:gd name="connsiteX3" fmla="*/ 392654 w 1059628"/>
              <a:gd name="connsiteY3" fmla="*/ 1124175 h 1124175"/>
              <a:gd name="connsiteX4" fmla="*/ 935915 w 1059628"/>
              <a:gd name="connsiteY4" fmla="*/ 909022 h 1124175"/>
              <a:gd name="connsiteX5" fmla="*/ 1059628 w 1059628"/>
              <a:gd name="connsiteY5" fmla="*/ 414170 h 1124175"/>
              <a:gd name="connsiteX6" fmla="*/ 962810 w 1059628"/>
              <a:gd name="connsiteY6" fmla="*/ 193639 h 1124175"/>
              <a:gd name="connsiteX7" fmla="*/ 650838 w 1059628"/>
              <a:gd name="connsiteY7" fmla="*/ 16138 h 1124175"/>
              <a:gd name="connsiteX8" fmla="*/ 403412 w 1059628"/>
              <a:gd name="connsiteY8" fmla="*/ 0 h 1124175"/>
              <a:gd name="connsiteX0" fmla="*/ 403412 w 1059628"/>
              <a:gd name="connsiteY0" fmla="*/ 10756 h 1134931"/>
              <a:gd name="connsiteX1" fmla="*/ 0 w 1059628"/>
              <a:gd name="connsiteY1" fmla="*/ 328108 h 1134931"/>
              <a:gd name="connsiteX2" fmla="*/ 16137 w 1059628"/>
              <a:gd name="connsiteY2" fmla="*/ 839096 h 1134931"/>
              <a:gd name="connsiteX3" fmla="*/ 392654 w 1059628"/>
              <a:gd name="connsiteY3" fmla="*/ 1134931 h 1134931"/>
              <a:gd name="connsiteX4" fmla="*/ 935915 w 1059628"/>
              <a:gd name="connsiteY4" fmla="*/ 919778 h 1134931"/>
              <a:gd name="connsiteX5" fmla="*/ 1059628 w 1059628"/>
              <a:gd name="connsiteY5" fmla="*/ 424926 h 1134931"/>
              <a:gd name="connsiteX6" fmla="*/ 962810 w 1059628"/>
              <a:gd name="connsiteY6" fmla="*/ 204395 h 1134931"/>
              <a:gd name="connsiteX7" fmla="*/ 731520 w 1059628"/>
              <a:gd name="connsiteY7" fmla="*/ 0 h 1134931"/>
              <a:gd name="connsiteX8" fmla="*/ 403412 w 1059628"/>
              <a:gd name="connsiteY8" fmla="*/ 10756 h 1134931"/>
              <a:gd name="connsiteX0" fmla="*/ 403412 w 1059628"/>
              <a:gd name="connsiteY0" fmla="*/ 10756 h 1134931"/>
              <a:gd name="connsiteX1" fmla="*/ 0 w 1059628"/>
              <a:gd name="connsiteY1" fmla="*/ 328108 h 1134931"/>
              <a:gd name="connsiteX2" fmla="*/ 16137 w 1059628"/>
              <a:gd name="connsiteY2" fmla="*/ 839096 h 1134931"/>
              <a:gd name="connsiteX3" fmla="*/ 392654 w 1059628"/>
              <a:gd name="connsiteY3" fmla="*/ 1134931 h 1134931"/>
              <a:gd name="connsiteX4" fmla="*/ 935915 w 1059628"/>
              <a:gd name="connsiteY4" fmla="*/ 919778 h 1134931"/>
              <a:gd name="connsiteX5" fmla="*/ 1059628 w 1059628"/>
              <a:gd name="connsiteY5" fmla="*/ 424926 h 1134931"/>
              <a:gd name="connsiteX6" fmla="*/ 962810 w 1059628"/>
              <a:gd name="connsiteY6" fmla="*/ 204395 h 1134931"/>
              <a:gd name="connsiteX7" fmla="*/ 731520 w 1059628"/>
              <a:gd name="connsiteY7" fmla="*/ 0 h 1134931"/>
              <a:gd name="connsiteX8" fmla="*/ 403412 w 1059628"/>
              <a:gd name="connsiteY8" fmla="*/ 10756 h 1134931"/>
              <a:gd name="connsiteX0" fmla="*/ 457201 w 1059628"/>
              <a:gd name="connsiteY0" fmla="*/ 10756 h 1134931"/>
              <a:gd name="connsiteX1" fmla="*/ 0 w 1059628"/>
              <a:gd name="connsiteY1" fmla="*/ 328108 h 1134931"/>
              <a:gd name="connsiteX2" fmla="*/ 16137 w 1059628"/>
              <a:gd name="connsiteY2" fmla="*/ 839096 h 1134931"/>
              <a:gd name="connsiteX3" fmla="*/ 392654 w 1059628"/>
              <a:gd name="connsiteY3" fmla="*/ 1134931 h 1134931"/>
              <a:gd name="connsiteX4" fmla="*/ 935915 w 1059628"/>
              <a:gd name="connsiteY4" fmla="*/ 919778 h 1134931"/>
              <a:gd name="connsiteX5" fmla="*/ 1059628 w 1059628"/>
              <a:gd name="connsiteY5" fmla="*/ 424926 h 1134931"/>
              <a:gd name="connsiteX6" fmla="*/ 962810 w 1059628"/>
              <a:gd name="connsiteY6" fmla="*/ 204395 h 1134931"/>
              <a:gd name="connsiteX7" fmla="*/ 731520 w 1059628"/>
              <a:gd name="connsiteY7" fmla="*/ 0 h 1134931"/>
              <a:gd name="connsiteX8" fmla="*/ 457201 w 1059628"/>
              <a:gd name="connsiteY8" fmla="*/ 10756 h 1134931"/>
              <a:gd name="connsiteX0" fmla="*/ 457201 w 1059628"/>
              <a:gd name="connsiteY0" fmla="*/ 10756 h 1134931"/>
              <a:gd name="connsiteX1" fmla="*/ 0 w 1059628"/>
              <a:gd name="connsiteY1" fmla="*/ 328108 h 1134931"/>
              <a:gd name="connsiteX2" fmla="*/ 16137 w 1059628"/>
              <a:gd name="connsiteY2" fmla="*/ 839096 h 1134931"/>
              <a:gd name="connsiteX3" fmla="*/ 392654 w 1059628"/>
              <a:gd name="connsiteY3" fmla="*/ 1134931 h 1134931"/>
              <a:gd name="connsiteX4" fmla="*/ 935915 w 1059628"/>
              <a:gd name="connsiteY4" fmla="*/ 919778 h 1134931"/>
              <a:gd name="connsiteX5" fmla="*/ 1059628 w 1059628"/>
              <a:gd name="connsiteY5" fmla="*/ 424926 h 1134931"/>
              <a:gd name="connsiteX6" fmla="*/ 962810 w 1059628"/>
              <a:gd name="connsiteY6" fmla="*/ 204395 h 1134931"/>
              <a:gd name="connsiteX7" fmla="*/ 731520 w 1059628"/>
              <a:gd name="connsiteY7" fmla="*/ 0 h 1134931"/>
              <a:gd name="connsiteX8" fmla="*/ 457201 w 1059628"/>
              <a:gd name="connsiteY8" fmla="*/ 10756 h 1134931"/>
              <a:gd name="connsiteX0" fmla="*/ 457201 w 1059628"/>
              <a:gd name="connsiteY0" fmla="*/ 10756 h 1134931"/>
              <a:gd name="connsiteX1" fmla="*/ 0 w 1059628"/>
              <a:gd name="connsiteY1" fmla="*/ 328108 h 1134931"/>
              <a:gd name="connsiteX2" fmla="*/ 16137 w 1059628"/>
              <a:gd name="connsiteY2" fmla="*/ 839096 h 1134931"/>
              <a:gd name="connsiteX3" fmla="*/ 392654 w 1059628"/>
              <a:gd name="connsiteY3" fmla="*/ 1134931 h 1134931"/>
              <a:gd name="connsiteX4" fmla="*/ 935915 w 1059628"/>
              <a:gd name="connsiteY4" fmla="*/ 919778 h 1134931"/>
              <a:gd name="connsiteX5" fmla="*/ 1059628 w 1059628"/>
              <a:gd name="connsiteY5" fmla="*/ 424926 h 1134931"/>
              <a:gd name="connsiteX6" fmla="*/ 978947 w 1059628"/>
              <a:gd name="connsiteY6" fmla="*/ 209774 h 1134931"/>
              <a:gd name="connsiteX7" fmla="*/ 731520 w 1059628"/>
              <a:gd name="connsiteY7" fmla="*/ 0 h 1134931"/>
              <a:gd name="connsiteX8" fmla="*/ 457201 w 1059628"/>
              <a:gd name="connsiteY8" fmla="*/ 10756 h 1134931"/>
              <a:gd name="connsiteX0" fmla="*/ 457201 w 1059628"/>
              <a:gd name="connsiteY0" fmla="*/ 10756 h 1134931"/>
              <a:gd name="connsiteX1" fmla="*/ 0 w 1059628"/>
              <a:gd name="connsiteY1" fmla="*/ 328108 h 1134931"/>
              <a:gd name="connsiteX2" fmla="*/ 16137 w 1059628"/>
              <a:gd name="connsiteY2" fmla="*/ 839096 h 1134931"/>
              <a:gd name="connsiteX3" fmla="*/ 392654 w 1059628"/>
              <a:gd name="connsiteY3" fmla="*/ 1134931 h 1134931"/>
              <a:gd name="connsiteX4" fmla="*/ 935915 w 1059628"/>
              <a:gd name="connsiteY4" fmla="*/ 919778 h 1134931"/>
              <a:gd name="connsiteX5" fmla="*/ 1059628 w 1059628"/>
              <a:gd name="connsiteY5" fmla="*/ 424926 h 1134931"/>
              <a:gd name="connsiteX6" fmla="*/ 978947 w 1059628"/>
              <a:gd name="connsiteY6" fmla="*/ 209774 h 1134931"/>
              <a:gd name="connsiteX7" fmla="*/ 731520 w 1059628"/>
              <a:gd name="connsiteY7" fmla="*/ 0 h 1134931"/>
              <a:gd name="connsiteX8" fmla="*/ 457201 w 1059628"/>
              <a:gd name="connsiteY8" fmla="*/ 10756 h 1134931"/>
              <a:gd name="connsiteX0" fmla="*/ 457201 w 1101589"/>
              <a:gd name="connsiteY0" fmla="*/ 10756 h 1134931"/>
              <a:gd name="connsiteX1" fmla="*/ 0 w 1101589"/>
              <a:gd name="connsiteY1" fmla="*/ 328108 h 1134931"/>
              <a:gd name="connsiteX2" fmla="*/ 16137 w 1101589"/>
              <a:gd name="connsiteY2" fmla="*/ 839096 h 1134931"/>
              <a:gd name="connsiteX3" fmla="*/ 392654 w 1101589"/>
              <a:gd name="connsiteY3" fmla="*/ 1134931 h 1134931"/>
              <a:gd name="connsiteX4" fmla="*/ 935915 w 1101589"/>
              <a:gd name="connsiteY4" fmla="*/ 919778 h 1134931"/>
              <a:gd name="connsiteX5" fmla="*/ 1059628 w 1101589"/>
              <a:gd name="connsiteY5" fmla="*/ 424926 h 1134931"/>
              <a:gd name="connsiteX6" fmla="*/ 978947 w 1101589"/>
              <a:gd name="connsiteY6" fmla="*/ 209774 h 1134931"/>
              <a:gd name="connsiteX7" fmla="*/ 731520 w 1101589"/>
              <a:gd name="connsiteY7" fmla="*/ 0 h 1134931"/>
              <a:gd name="connsiteX8" fmla="*/ 457201 w 1101589"/>
              <a:gd name="connsiteY8" fmla="*/ 10756 h 1134931"/>
              <a:gd name="connsiteX0" fmla="*/ 457201 w 1135732"/>
              <a:gd name="connsiteY0" fmla="*/ 10756 h 1134931"/>
              <a:gd name="connsiteX1" fmla="*/ 0 w 1135732"/>
              <a:gd name="connsiteY1" fmla="*/ 328108 h 1134931"/>
              <a:gd name="connsiteX2" fmla="*/ 16137 w 1135732"/>
              <a:gd name="connsiteY2" fmla="*/ 839096 h 1134931"/>
              <a:gd name="connsiteX3" fmla="*/ 392654 w 1135732"/>
              <a:gd name="connsiteY3" fmla="*/ 1134931 h 1134931"/>
              <a:gd name="connsiteX4" fmla="*/ 935915 w 1135732"/>
              <a:gd name="connsiteY4" fmla="*/ 919778 h 1134931"/>
              <a:gd name="connsiteX5" fmla="*/ 1059628 w 1135732"/>
              <a:gd name="connsiteY5" fmla="*/ 424926 h 1134931"/>
              <a:gd name="connsiteX6" fmla="*/ 978947 w 1135732"/>
              <a:gd name="connsiteY6" fmla="*/ 209774 h 1134931"/>
              <a:gd name="connsiteX7" fmla="*/ 731520 w 1135732"/>
              <a:gd name="connsiteY7" fmla="*/ 0 h 1134931"/>
              <a:gd name="connsiteX8" fmla="*/ 457201 w 1135732"/>
              <a:gd name="connsiteY8" fmla="*/ 10756 h 1134931"/>
              <a:gd name="connsiteX0" fmla="*/ 457201 w 1135732"/>
              <a:gd name="connsiteY0" fmla="*/ 10756 h 1134931"/>
              <a:gd name="connsiteX1" fmla="*/ 0 w 1135732"/>
              <a:gd name="connsiteY1" fmla="*/ 328108 h 1134931"/>
              <a:gd name="connsiteX2" fmla="*/ 16137 w 1135732"/>
              <a:gd name="connsiteY2" fmla="*/ 839096 h 1134931"/>
              <a:gd name="connsiteX3" fmla="*/ 392654 w 1135732"/>
              <a:gd name="connsiteY3" fmla="*/ 1134931 h 1134931"/>
              <a:gd name="connsiteX4" fmla="*/ 935915 w 1135732"/>
              <a:gd name="connsiteY4" fmla="*/ 919778 h 1134931"/>
              <a:gd name="connsiteX5" fmla="*/ 1059628 w 1135732"/>
              <a:gd name="connsiteY5" fmla="*/ 424926 h 1134931"/>
              <a:gd name="connsiteX6" fmla="*/ 978947 w 1135732"/>
              <a:gd name="connsiteY6" fmla="*/ 209774 h 1134931"/>
              <a:gd name="connsiteX7" fmla="*/ 731520 w 1135732"/>
              <a:gd name="connsiteY7" fmla="*/ 0 h 1134931"/>
              <a:gd name="connsiteX8" fmla="*/ 457201 w 1135732"/>
              <a:gd name="connsiteY8" fmla="*/ 10756 h 1134931"/>
              <a:gd name="connsiteX0" fmla="*/ 457201 w 1135732"/>
              <a:gd name="connsiteY0" fmla="*/ 10756 h 1134931"/>
              <a:gd name="connsiteX1" fmla="*/ 0 w 1135732"/>
              <a:gd name="connsiteY1" fmla="*/ 328108 h 1134931"/>
              <a:gd name="connsiteX2" fmla="*/ 16137 w 1135732"/>
              <a:gd name="connsiteY2" fmla="*/ 839096 h 1134931"/>
              <a:gd name="connsiteX3" fmla="*/ 392654 w 1135732"/>
              <a:gd name="connsiteY3" fmla="*/ 1134931 h 1134931"/>
              <a:gd name="connsiteX4" fmla="*/ 935915 w 1135732"/>
              <a:gd name="connsiteY4" fmla="*/ 919778 h 1134931"/>
              <a:gd name="connsiteX5" fmla="*/ 1059628 w 1135732"/>
              <a:gd name="connsiteY5" fmla="*/ 424926 h 1134931"/>
              <a:gd name="connsiteX6" fmla="*/ 978947 w 1135732"/>
              <a:gd name="connsiteY6" fmla="*/ 209774 h 1134931"/>
              <a:gd name="connsiteX7" fmla="*/ 731520 w 1135732"/>
              <a:gd name="connsiteY7" fmla="*/ 0 h 1134931"/>
              <a:gd name="connsiteX8" fmla="*/ 457201 w 1135732"/>
              <a:gd name="connsiteY8" fmla="*/ 10756 h 1134931"/>
              <a:gd name="connsiteX0" fmla="*/ 457201 w 1118920"/>
              <a:gd name="connsiteY0" fmla="*/ 10756 h 1134931"/>
              <a:gd name="connsiteX1" fmla="*/ 0 w 1118920"/>
              <a:gd name="connsiteY1" fmla="*/ 328108 h 1134931"/>
              <a:gd name="connsiteX2" fmla="*/ 16137 w 1118920"/>
              <a:gd name="connsiteY2" fmla="*/ 839096 h 1134931"/>
              <a:gd name="connsiteX3" fmla="*/ 392654 w 1118920"/>
              <a:gd name="connsiteY3" fmla="*/ 1134931 h 1134931"/>
              <a:gd name="connsiteX4" fmla="*/ 935915 w 1118920"/>
              <a:gd name="connsiteY4" fmla="*/ 919778 h 1134931"/>
              <a:gd name="connsiteX5" fmla="*/ 1059628 w 1118920"/>
              <a:gd name="connsiteY5" fmla="*/ 424926 h 1134931"/>
              <a:gd name="connsiteX6" fmla="*/ 978947 w 1118920"/>
              <a:gd name="connsiteY6" fmla="*/ 209774 h 1134931"/>
              <a:gd name="connsiteX7" fmla="*/ 731520 w 1118920"/>
              <a:gd name="connsiteY7" fmla="*/ 0 h 1134931"/>
              <a:gd name="connsiteX8" fmla="*/ 457201 w 1118920"/>
              <a:gd name="connsiteY8" fmla="*/ 10756 h 1134931"/>
              <a:gd name="connsiteX0" fmla="*/ 457201 w 1118920"/>
              <a:gd name="connsiteY0" fmla="*/ 10756 h 1140790"/>
              <a:gd name="connsiteX1" fmla="*/ 0 w 1118920"/>
              <a:gd name="connsiteY1" fmla="*/ 328108 h 1140790"/>
              <a:gd name="connsiteX2" fmla="*/ 16137 w 1118920"/>
              <a:gd name="connsiteY2" fmla="*/ 839096 h 1140790"/>
              <a:gd name="connsiteX3" fmla="*/ 392654 w 1118920"/>
              <a:gd name="connsiteY3" fmla="*/ 1134931 h 1140790"/>
              <a:gd name="connsiteX4" fmla="*/ 935915 w 1118920"/>
              <a:gd name="connsiteY4" fmla="*/ 919778 h 1140790"/>
              <a:gd name="connsiteX5" fmla="*/ 1059628 w 1118920"/>
              <a:gd name="connsiteY5" fmla="*/ 424926 h 1140790"/>
              <a:gd name="connsiteX6" fmla="*/ 978947 w 1118920"/>
              <a:gd name="connsiteY6" fmla="*/ 209774 h 1140790"/>
              <a:gd name="connsiteX7" fmla="*/ 731520 w 1118920"/>
              <a:gd name="connsiteY7" fmla="*/ 0 h 1140790"/>
              <a:gd name="connsiteX8" fmla="*/ 457201 w 1118920"/>
              <a:gd name="connsiteY8" fmla="*/ 10756 h 1140790"/>
              <a:gd name="connsiteX0" fmla="*/ 457201 w 1118920"/>
              <a:gd name="connsiteY0" fmla="*/ 10756 h 1140581"/>
              <a:gd name="connsiteX1" fmla="*/ 0 w 1118920"/>
              <a:gd name="connsiteY1" fmla="*/ 328108 h 1140581"/>
              <a:gd name="connsiteX2" fmla="*/ 16137 w 1118920"/>
              <a:gd name="connsiteY2" fmla="*/ 839096 h 1140581"/>
              <a:gd name="connsiteX3" fmla="*/ 392654 w 1118920"/>
              <a:gd name="connsiteY3" fmla="*/ 1134931 h 1140581"/>
              <a:gd name="connsiteX4" fmla="*/ 935915 w 1118920"/>
              <a:gd name="connsiteY4" fmla="*/ 919778 h 1140581"/>
              <a:gd name="connsiteX5" fmla="*/ 1059628 w 1118920"/>
              <a:gd name="connsiteY5" fmla="*/ 424926 h 1140581"/>
              <a:gd name="connsiteX6" fmla="*/ 978947 w 1118920"/>
              <a:gd name="connsiteY6" fmla="*/ 209774 h 1140581"/>
              <a:gd name="connsiteX7" fmla="*/ 731520 w 1118920"/>
              <a:gd name="connsiteY7" fmla="*/ 0 h 1140581"/>
              <a:gd name="connsiteX8" fmla="*/ 457201 w 1118920"/>
              <a:gd name="connsiteY8" fmla="*/ 10756 h 1140581"/>
              <a:gd name="connsiteX0" fmla="*/ 469096 w 1130815"/>
              <a:gd name="connsiteY0" fmla="*/ 10756 h 1140581"/>
              <a:gd name="connsiteX1" fmla="*/ 11895 w 1130815"/>
              <a:gd name="connsiteY1" fmla="*/ 328108 h 1140581"/>
              <a:gd name="connsiteX2" fmla="*/ 28032 w 1130815"/>
              <a:gd name="connsiteY2" fmla="*/ 839096 h 1140581"/>
              <a:gd name="connsiteX3" fmla="*/ 404549 w 1130815"/>
              <a:gd name="connsiteY3" fmla="*/ 1134931 h 1140581"/>
              <a:gd name="connsiteX4" fmla="*/ 947810 w 1130815"/>
              <a:gd name="connsiteY4" fmla="*/ 919778 h 1140581"/>
              <a:gd name="connsiteX5" fmla="*/ 1071523 w 1130815"/>
              <a:gd name="connsiteY5" fmla="*/ 424926 h 1140581"/>
              <a:gd name="connsiteX6" fmla="*/ 990842 w 1130815"/>
              <a:gd name="connsiteY6" fmla="*/ 209774 h 1140581"/>
              <a:gd name="connsiteX7" fmla="*/ 743415 w 1130815"/>
              <a:gd name="connsiteY7" fmla="*/ 0 h 1140581"/>
              <a:gd name="connsiteX8" fmla="*/ 469096 w 1130815"/>
              <a:gd name="connsiteY8" fmla="*/ 10756 h 1140581"/>
              <a:gd name="connsiteX0" fmla="*/ 469096 w 1130815"/>
              <a:gd name="connsiteY0" fmla="*/ 10756 h 1140581"/>
              <a:gd name="connsiteX1" fmla="*/ 11895 w 1130815"/>
              <a:gd name="connsiteY1" fmla="*/ 328108 h 1140581"/>
              <a:gd name="connsiteX2" fmla="*/ 28032 w 1130815"/>
              <a:gd name="connsiteY2" fmla="*/ 839096 h 1140581"/>
              <a:gd name="connsiteX3" fmla="*/ 404549 w 1130815"/>
              <a:gd name="connsiteY3" fmla="*/ 1134931 h 1140581"/>
              <a:gd name="connsiteX4" fmla="*/ 947810 w 1130815"/>
              <a:gd name="connsiteY4" fmla="*/ 919778 h 1140581"/>
              <a:gd name="connsiteX5" fmla="*/ 1071523 w 1130815"/>
              <a:gd name="connsiteY5" fmla="*/ 424926 h 1140581"/>
              <a:gd name="connsiteX6" fmla="*/ 990842 w 1130815"/>
              <a:gd name="connsiteY6" fmla="*/ 209774 h 1140581"/>
              <a:gd name="connsiteX7" fmla="*/ 743415 w 1130815"/>
              <a:gd name="connsiteY7" fmla="*/ 0 h 1140581"/>
              <a:gd name="connsiteX8" fmla="*/ 469096 w 1130815"/>
              <a:gd name="connsiteY8" fmla="*/ 10756 h 1140581"/>
              <a:gd name="connsiteX0" fmla="*/ 449875 w 1111594"/>
              <a:gd name="connsiteY0" fmla="*/ 10756 h 1140581"/>
              <a:gd name="connsiteX1" fmla="*/ 19568 w 1111594"/>
              <a:gd name="connsiteY1" fmla="*/ 274320 h 1140581"/>
              <a:gd name="connsiteX2" fmla="*/ 8811 w 1111594"/>
              <a:gd name="connsiteY2" fmla="*/ 839096 h 1140581"/>
              <a:gd name="connsiteX3" fmla="*/ 385328 w 1111594"/>
              <a:gd name="connsiteY3" fmla="*/ 1134931 h 1140581"/>
              <a:gd name="connsiteX4" fmla="*/ 928589 w 1111594"/>
              <a:gd name="connsiteY4" fmla="*/ 919778 h 1140581"/>
              <a:gd name="connsiteX5" fmla="*/ 1052302 w 1111594"/>
              <a:gd name="connsiteY5" fmla="*/ 424926 h 1140581"/>
              <a:gd name="connsiteX6" fmla="*/ 971621 w 1111594"/>
              <a:gd name="connsiteY6" fmla="*/ 209774 h 1140581"/>
              <a:gd name="connsiteX7" fmla="*/ 724194 w 1111594"/>
              <a:gd name="connsiteY7" fmla="*/ 0 h 1140581"/>
              <a:gd name="connsiteX8" fmla="*/ 449875 w 1111594"/>
              <a:gd name="connsiteY8" fmla="*/ 10756 h 1140581"/>
              <a:gd name="connsiteX0" fmla="*/ 460595 w 1122314"/>
              <a:gd name="connsiteY0" fmla="*/ 10756 h 1140581"/>
              <a:gd name="connsiteX1" fmla="*/ 14151 w 1122314"/>
              <a:gd name="connsiteY1" fmla="*/ 317351 h 1140581"/>
              <a:gd name="connsiteX2" fmla="*/ 19531 w 1122314"/>
              <a:gd name="connsiteY2" fmla="*/ 839096 h 1140581"/>
              <a:gd name="connsiteX3" fmla="*/ 396048 w 1122314"/>
              <a:gd name="connsiteY3" fmla="*/ 1134931 h 1140581"/>
              <a:gd name="connsiteX4" fmla="*/ 939309 w 1122314"/>
              <a:gd name="connsiteY4" fmla="*/ 919778 h 1140581"/>
              <a:gd name="connsiteX5" fmla="*/ 1063022 w 1122314"/>
              <a:gd name="connsiteY5" fmla="*/ 424926 h 1140581"/>
              <a:gd name="connsiteX6" fmla="*/ 982341 w 1122314"/>
              <a:gd name="connsiteY6" fmla="*/ 209774 h 1140581"/>
              <a:gd name="connsiteX7" fmla="*/ 734914 w 1122314"/>
              <a:gd name="connsiteY7" fmla="*/ 0 h 1140581"/>
              <a:gd name="connsiteX8" fmla="*/ 460595 w 1122314"/>
              <a:gd name="connsiteY8" fmla="*/ 10756 h 1140581"/>
              <a:gd name="connsiteX0" fmla="*/ 460595 w 1122314"/>
              <a:gd name="connsiteY0" fmla="*/ 10756 h 1140581"/>
              <a:gd name="connsiteX1" fmla="*/ 14151 w 1122314"/>
              <a:gd name="connsiteY1" fmla="*/ 317351 h 1140581"/>
              <a:gd name="connsiteX2" fmla="*/ 19531 w 1122314"/>
              <a:gd name="connsiteY2" fmla="*/ 839096 h 1140581"/>
              <a:gd name="connsiteX3" fmla="*/ 396048 w 1122314"/>
              <a:gd name="connsiteY3" fmla="*/ 1134931 h 1140581"/>
              <a:gd name="connsiteX4" fmla="*/ 939309 w 1122314"/>
              <a:gd name="connsiteY4" fmla="*/ 919778 h 1140581"/>
              <a:gd name="connsiteX5" fmla="*/ 1063022 w 1122314"/>
              <a:gd name="connsiteY5" fmla="*/ 424926 h 1140581"/>
              <a:gd name="connsiteX6" fmla="*/ 982341 w 1122314"/>
              <a:gd name="connsiteY6" fmla="*/ 209774 h 1140581"/>
              <a:gd name="connsiteX7" fmla="*/ 734914 w 1122314"/>
              <a:gd name="connsiteY7" fmla="*/ 0 h 1140581"/>
              <a:gd name="connsiteX8" fmla="*/ 460595 w 1122314"/>
              <a:gd name="connsiteY8" fmla="*/ 10756 h 1140581"/>
              <a:gd name="connsiteX0" fmla="*/ 468125 w 1129844"/>
              <a:gd name="connsiteY0" fmla="*/ 10756 h 1140581"/>
              <a:gd name="connsiteX1" fmla="*/ 21681 w 1129844"/>
              <a:gd name="connsiteY1" fmla="*/ 317351 h 1140581"/>
              <a:gd name="connsiteX2" fmla="*/ 27061 w 1129844"/>
              <a:gd name="connsiteY2" fmla="*/ 839096 h 1140581"/>
              <a:gd name="connsiteX3" fmla="*/ 403578 w 1129844"/>
              <a:gd name="connsiteY3" fmla="*/ 1134931 h 1140581"/>
              <a:gd name="connsiteX4" fmla="*/ 946839 w 1129844"/>
              <a:gd name="connsiteY4" fmla="*/ 919778 h 1140581"/>
              <a:gd name="connsiteX5" fmla="*/ 1070552 w 1129844"/>
              <a:gd name="connsiteY5" fmla="*/ 424926 h 1140581"/>
              <a:gd name="connsiteX6" fmla="*/ 989871 w 1129844"/>
              <a:gd name="connsiteY6" fmla="*/ 209774 h 1140581"/>
              <a:gd name="connsiteX7" fmla="*/ 742444 w 1129844"/>
              <a:gd name="connsiteY7" fmla="*/ 0 h 1140581"/>
              <a:gd name="connsiteX8" fmla="*/ 468125 w 1129844"/>
              <a:gd name="connsiteY8" fmla="*/ 10756 h 1140581"/>
              <a:gd name="connsiteX0" fmla="*/ 468125 w 1129844"/>
              <a:gd name="connsiteY0" fmla="*/ 10756 h 1140790"/>
              <a:gd name="connsiteX1" fmla="*/ 21681 w 1129844"/>
              <a:gd name="connsiteY1" fmla="*/ 317351 h 1140790"/>
              <a:gd name="connsiteX2" fmla="*/ 27061 w 1129844"/>
              <a:gd name="connsiteY2" fmla="*/ 839096 h 1140790"/>
              <a:gd name="connsiteX3" fmla="*/ 403578 w 1129844"/>
              <a:gd name="connsiteY3" fmla="*/ 1134931 h 1140790"/>
              <a:gd name="connsiteX4" fmla="*/ 946839 w 1129844"/>
              <a:gd name="connsiteY4" fmla="*/ 919778 h 1140790"/>
              <a:gd name="connsiteX5" fmla="*/ 1070552 w 1129844"/>
              <a:gd name="connsiteY5" fmla="*/ 424926 h 1140790"/>
              <a:gd name="connsiteX6" fmla="*/ 989871 w 1129844"/>
              <a:gd name="connsiteY6" fmla="*/ 209774 h 1140790"/>
              <a:gd name="connsiteX7" fmla="*/ 742444 w 1129844"/>
              <a:gd name="connsiteY7" fmla="*/ 0 h 1140790"/>
              <a:gd name="connsiteX8" fmla="*/ 468125 w 1129844"/>
              <a:gd name="connsiteY8" fmla="*/ 10756 h 1140790"/>
              <a:gd name="connsiteX0" fmla="*/ 468125 w 1129844"/>
              <a:gd name="connsiteY0" fmla="*/ 10756 h 1140901"/>
              <a:gd name="connsiteX1" fmla="*/ 21681 w 1129844"/>
              <a:gd name="connsiteY1" fmla="*/ 317351 h 1140901"/>
              <a:gd name="connsiteX2" fmla="*/ 27061 w 1129844"/>
              <a:gd name="connsiteY2" fmla="*/ 839096 h 1140901"/>
              <a:gd name="connsiteX3" fmla="*/ 403578 w 1129844"/>
              <a:gd name="connsiteY3" fmla="*/ 1134931 h 1140901"/>
              <a:gd name="connsiteX4" fmla="*/ 946839 w 1129844"/>
              <a:gd name="connsiteY4" fmla="*/ 919778 h 1140901"/>
              <a:gd name="connsiteX5" fmla="*/ 1070552 w 1129844"/>
              <a:gd name="connsiteY5" fmla="*/ 424926 h 1140901"/>
              <a:gd name="connsiteX6" fmla="*/ 989871 w 1129844"/>
              <a:gd name="connsiteY6" fmla="*/ 209774 h 1140901"/>
              <a:gd name="connsiteX7" fmla="*/ 742444 w 1129844"/>
              <a:gd name="connsiteY7" fmla="*/ 0 h 1140901"/>
              <a:gd name="connsiteX8" fmla="*/ 468125 w 1129844"/>
              <a:gd name="connsiteY8" fmla="*/ 10756 h 1140901"/>
              <a:gd name="connsiteX0" fmla="*/ 468125 w 1129844"/>
              <a:gd name="connsiteY0" fmla="*/ 10756 h 1140901"/>
              <a:gd name="connsiteX1" fmla="*/ 21681 w 1129844"/>
              <a:gd name="connsiteY1" fmla="*/ 317351 h 1140901"/>
              <a:gd name="connsiteX2" fmla="*/ 27061 w 1129844"/>
              <a:gd name="connsiteY2" fmla="*/ 839096 h 1140901"/>
              <a:gd name="connsiteX3" fmla="*/ 403578 w 1129844"/>
              <a:gd name="connsiteY3" fmla="*/ 1134931 h 1140901"/>
              <a:gd name="connsiteX4" fmla="*/ 946839 w 1129844"/>
              <a:gd name="connsiteY4" fmla="*/ 919778 h 1140901"/>
              <a:gd name="connsiteX5" fmla="*/ 1070552 w 1129844"/>
              <a:gd name="connsiteY5" fmla="*/ 424926 h 1140901"/>
              <a:gd name="connsiteX6" fmla="*/ 989871 w 1129844"/>
              <a:gd name="connsiteY6" fmla="*/ 209774 h 1140901"/>
              <a:gd name="connsiteX7" fmla="*/ 742444 w 1129844"/>
              <a:gd name="connsiteY7" fmla="*/ 0 h 1140901"/>
              <a:gd name="connsiteX8" fmla="*/ 468125 w 1129844"/>
              <a:gd name="connsiteY8" fmla="*/ 10756 h 1140901"/>
              <a:gd name="connsiteX0" fmla="*/ 468125 w 1142327"/>
              <a:gd name="connsiteY0" fmla="*/ 10756 h 1140901"/>
              <a:gd name="connsiteX1" fmla="*/ 21681 w 1142327"/>
              <a:gd name="connsiteY1" fmla="*/ 317351 h 1140901"/>
              <a:gd name="connsiteX2" fmla="*/ 27061 w 1142327"/>
              <a:gd name="connsiteY2" fmla="*/ 839096 h 1140901"/>
              <a:gd name="connsiteX3" fmla="*/ 403578 w 1142327"/>
              <a:gd name="connsiteY3" fmla="*/ 1134931 h 1140901"/>
              <a:gd name="connsiteX4" fmla="*/ 946839 w 1142327"/>
              <a:gd name="connsiteY4" fmla="*/ 919778 h 1140901"/>
              <a:gd name="connsiteX5" fmla="*/ 1086689 w 1142327"/>
              <a:gd name="connsiteY5" fmla="*/ 435684 h 1140901"/>
              <a:gd name="connsiteX6" fmla="*/ 989871 w 1142327"/>
              <a:gd name="connsiteY6" fmla="*/ 209774 h 1140901"/>
              <a:gd name="connsiteX7" fmla="*/ 742444 w 1142327"/>
              <a:gd name="connsiteY7" fmla="*/ 0 h 1140901"/>
              <a:gd name="connsiteX8" fmla="*/ 468125 w 1142327"/>
              <a:gd name="connsiteY8" fmla="*/ 10756 h 1140901"/>
              <a:gd name="connsiteX0" fmla="*/ 468125 w 1142327"/>
              <a:gd name="connsiteY0" fmla="*/ 10756 h 1140901"/>
              <a:gd name="connsiteX1" fmla="*/ 21681 w 1142327"/>
              <a:gd name="connsiteY1" fmla="*/ 317351 h 1140901"/>
              <a:gd name="connsiteX2" fmla="*/ 27061 w 1142327"/>
              <a:gd name="connsiteY2" fmla="*/ 839096 h 1140901"/>
              <a:gd name="connsiteX3" fmla="*/ 403578 w 1142327"/>
              <a:gd name="connsiteY3" fmla="*/ 1134931 h 1140901"/>
              <a:gd name="connsiteX4" fmla="*/ 946839 w 1142327"/>
              <a:gd name="connsiteY4" fmla="*/ 919778 h 1140901"/>
              <a:gd name="connsiteX5" fmla="*/ 1086689 w 1142327"/>
              <a:gd name="connsiteY5" fmla="*/ 435684 h 1140901"/>
              <a:gd name="connsiteX6" fmla="*/ 989871 w 1142327"/>
              <a:gd name="connsiteY6" fmla="*/ 209774 h 1140901"/>
              <a:gd name="connsiteX7" fmla="*/ 742444 w 1142327"/>
              <a:gd name="connsiteY7" fmla="*/ 0 h 1140901"/>
              <a:gd name="connsiteX8" fmla="*/ 468125 w 1142327"/>
              <a:gd name="connsiteY8" fmla="*/ 10756 h 1140901"/>
              <a:gd name="connsiteX0" fmla="*/ 468125 w 1142327"/>
              <a:gd name="connsiteY0" fmla="*/ 21514 h 1151659"/>
              <a:gd name="connsiteX1" fmla="*/ 21681 w 1142327"/>
              <a:gd name="connsiteY1" fmla="*/ 328109 h 1151659"/>
              <a:gd name="connsiteX2" fmla="*/ 27061 w 1142327"/>
              <a:gd name="connsiteY2" fmla="*/ 849854 h 1151659"/>
              <a:gd name="connsiteX3" fmla="*/ 403578 w 1142327"/>
              <a:gd name="connsiteY3" fmla="*/ 1145689 h 1151659"/>
              <a:gd name="connsiteX4" fmla="*/ 946839 w 1142327"/>
              <a:gd name="connsiteY4" fmla="*/ 930536 h 1151659"/>
              <a:gd name="connsiteX5" fmla="*/ 1086689 w 1142327"/>
              <a:gd name="connsiteY5" fmla="*/ 446442 h 1151659"/>
              <a:gd name="connsiteX6" fmla="*/ 989871 w 1142327"/>
              <a:gd name="connsiteY6" fmla="*/ 220532 h 1151659"/>
              <a:gd name="connsiteX7" fmla="*/ 710171 w 1142327"/>
              <a:gd name="connsiteY7" fmla="*/ 0 h 1151659"/>
              <a:gd name="connsiteX8" fmla="*/ 468125 w 1142327"/>
              <a:gd name="connsiteY8" fmla="*/ 21514 h 1151659"/>
              <a:gd name="connsiteX0" fmla="*/ 468125 w 1142327"/>
              <a:gd name="connsiteY0" fmla="*/ 21514 h 1151659"/>
              <a:gd name="connsiteX1" fmla="*/ 21681 w 1142327"/>
              <a:gd name="connsiteY1" fmla="*/ 328109 h 1151659"/>
              <a:gd name="connsiteX2" fmla="*/ 27061 w 1142327"/>
              <a:gd name="connsiteY2" fmla="*/ 849854 h 1151659"/>
              <a:gd name="connsiteX3" fmla="*/ 403578 w 1142327"/>
              <a:gd name="connsiteY3" fmla="*/ 1145689 h 1151659"/>
              <a:gd name="connsiteX4" fmla="*/ 946839 w 1142327"/>
              <a:gd name="connsiteY4" fmla="*/ 930536 h 1151659"/>
              <a:gd name="connsiteX5" fmla="*/ 1086689 w 1142327"/>
              <a:gd name="connsiteY5" fmla="*/ 446442 h 1151659"/>
              <a:gd name="connsiteX6" fmla="*/ 989871 w 1142327"/>
              <a:gd name="connsiteY6" fmla="*/ 220532 h 1151659"/>
              <a:gd name="connsiteX7" fmla="*/ 710171 w 1142327"/>
              <a:gd name="connsiteY7" fmla="*/ 0 h 1151659"/>
              <a:gd name="connsiteX8" fmla="*/ 468125 w 1142327"/>
              <a:gd name="connsiteY8" fmla="*/ 21514 h 1151659"/>
              <a:gd name="connsiteX0" fmla="*/ 468125 w 1142327"/>
              <a:gd name="connsiteY0" fmla="*/ 0 h 1130145"/>
              <a:gd name="connsiteX1" fmla="*/ 21681 w 1142327"/>
              <a:gd name="connsiteY1" fmla="*/ 306595 h 1130145"/>
              <a:gd name="connsiteX2" fmla="*/ 27061 w 1142327"/>
              <a:gd name="connsiteY2" fmla="*/ 828340 h 1130145"/>
              <a:gd name="connsiteX3" fmla="*/ 403578 w 1142327"/>
              <a:gd name="connsiteY3" fmla="*/ 1124175 h 1130145"/>
              <a:gd name="connsiteX4" fmla="*/ 946839 w 1142327"/>
              <a:gd name="connsiteY4" fmla="*/ 909022 h 1130145"/>
              <a:gd name="connsiteX5" fmla="*/ 1086689 w 1142327"/>
              <a:gd name="connsiteY5" fmla="*/ 424928 h 1130145"/>
              <a:gd name="connsiteX6" fmla="*/ 989871 w 1142327"/>
              <a:gd name="connsiteY6" fmla="*/ 199018 h 1130145"/>
              <a:gd name="connsiteX7" fmla="*/ 720928 w 1142327"/>
              <a:gd name="connsiteY7" fmla="*/ 5380 h 1130145"/>
              <a:gd name="connsiteX8" fmla="*/ 468125 w 1142327"/>
              <a:gd name="connsiteY8" fmla="*/ 0 h 1130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2327" h="1130145">
                <a:moveTo>
                  <a:pt x="468125" y="0"/>
                </a:moveTo>
                <a:cubicBezTo>
                  <a:pt x="211735" y="17929"/>
                  <a:pt x="73676" y="-7170"/>
                  <a:pt x="21681" y="306595"/>
                </a:cubicBezTo>
                <a:cubicBezTo>
                  <a:pt x="-10591" y="541470"/>
                  <a:pt x="-5212" y="631117"/>
                  <a:pt x="27061" y="828340"/>
                </a:cubicBezTo>
                <a:cubicBezTo>
                  <a:pt x="55748" y="932331"/>
                  <a:pt x="84435" y="1170792"/>
                  <a:pt x="403578" y="1124175"/>
                </a:cubicBezTo>
                <a:cubicBezTo>
                  <a:pt x="665347" y="1084730"/>
                  <a:pt x="765752" y="1013013"/>
                  <a:pt x="946839" y="909022"/>
                </a:cubicBezTo>
                <a:cubicBezTo>
                  <a:pt x="1095653" y="803238"/>
                  <a:pt x="1217573" y="756623"/>
                  <a:pt x="1086689" y="424928"/>
                </a:cubicBezTo>
                <a:lnTo>
                  <a:pt x="989871" y="199018"/>
                </a:lnTo>
                <a:cubicBezTo>
                  <a:pt x="928910" y="93234"/>
                  <a:pt x="900223" y="14345"/>
                  <a:pt x="720928" y="5380"/>
                </a:cubicBezTo>
                <a:lnTo>
                  <a:pt x="468125" y="0"/>
                </a:lnTo>
                <a:close/>
              </a:path>
            </a:pathLst>
          </a:custGeom>
          <a:solidFill>
            <a:srgbClr val="DB49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6000" b="0"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宋体" panose="02010600030101010101" pitchFamily="2" charset="-122"/>
              <a:cs typeface="+mn-cs"/>
            </a:endParaRPr>
          </a:p>
        </p:txBody>
      </p:sp>
      <p:pic>
        <p:nvPicPr>
          <p:cNvPr id="98" name="图片 9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612886" y="4537968"/>
            <a:ext cx="1582582" cy="2320032"/>
          </a:xfrm>
          <a:prstGeom prst="rect">
            <a:avLst/>
          </a:prstGeom>
        </p:spPr>
      </p:pic>
      <p:pic>
        <p:nvPicPr>
          <p:cNvPr id="99" name="图片 9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787964" y="4290437"/>
            <a:ext cx="1931696" cy="1498051"/>
          </a:xfrm>
          <a:prstGeom prst="rect">
            <a:avLst/>
          </a:prstGeom>
        </p:spPr>
      </p:pic>
      <p:pic>
        <p:nvPicPr>
          <p:cNvPr id="100" name="图片 9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85305" y="3934171"/>
            <a:ext cx="6265047" cy="1963850"/>
          </a:xfrm>
          <a:prstGeom prst="rect">
            <a:avLst/>
          </a:prstGeom>
        </p:spPr>
      </p:pic>
      <p:pic>
        <p:nvPicPr>
          <p:cNvPr id="97" name="图片 9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868108" y="5820713"/>
            <a:ext cx="3585157" cy="947452"/>
          </a:xfrm>
          <a:prstGeom prst="rect">
            <a:avLst/>
          </a:prstGeom>
        </p:spPr>
      </p:pic>
      <p:sp>
        <p:nvSpPr>
          <p:cNvPr id="40" name="文本框 39"/>
          <p:cNvSpPr txBox="1"/>
          <p:nvPr/>
        </p:nvSpPr>
        <p:spPr>
          <a:xfrm>
            <a:off x="3166759" y="1525878"/>
            <a:ext cx="1120820" cy="120032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7200" b="0" i="0" u="none" strike="noStrike" kern="1200" cap="none" spc="0" normalizeH="0" baseline="0" noProof="0" dirty="0">
                <a:ln>
                  <a:noFill/>
                </a:ln>
                <a:solidFill>
                  <a:prstClr val="white"/>
                </a:solidFill>
                <a:effectLst/>
                <a:uLnTx/>
                <a:uFillTx/>
                <a:latin typeface="Tango BT" panose="04040704021002020703" pitchFamily="82" charset="0"/>
                <a:ea typeface="造字工房朗宋（非商用）常规体" pitchFamily="50" charset="-122"/>
                <a:cs typeface="+mn-cs"/>
              </a:rPr>
              <a:t>03</a:t>
            </a:r>
            <a:endParaRPr kumimoji="0" lang="zh-CN" altLang="en-US" sz="7200" b="0" i="0" u="none" strike="noStrike" kern="1200" cap="none" spc="0" normalizeH="0" baseline="0" noProof="0" dirty="0">
              <a:ln>
                <a:noFill/>
              </a:ln>
              <a:solidFill>
                <a:prstClr val="white"/>
              </a:solidFill>
              <a:effectLst/>
              <a:uLnTx/>
              <a:uFillTx/>
              <a:latin typeface="Tango BT" panose="04040704021002020703" pitchFamily="82" charset="0"/>
              <a:ea typeface="造字工房朗宋（非商用）常规体" pitchFamily="50" charset="-122"/>
              <a:cs typeface="+mn-cs"/>
            </a:endParaRPr>
          </a:p>
        </p:txBody>
      </p:sp>
      <p:grpSp>
        <p:nvGrpSpPr>
          <p:cNvPr id="6" name="组合 5"/>
          <p:cNvGrpSpPr/>
          <p:nvPr/>
        </p:nvGrpSpPr>
        <p:grpSpPr>
          <a:xfrm>
            <a:off x="4325186" y="1373477"/>
            <a:ext cx="5798671" cy="2045415"/>
            <a:chOff x="4037257" y="2170763"/>
            <a:chExt cx="5798671" cy="2045415"/>
          </a:xfrm>
        </p:grpSpPr>
        <p:sp>
          <p:nvSpPr>
            <p:cNvPr id="41" name="文本框 40"/>
            <p:cNvSpPr txBox="1"/>
            <p:nvPr/>
          </p:nvSpPr>
          <p:spPr>
            <a:xfrm>
              <a:off x="4037258" y="2170763"/>
              <a:ext cx="5798670" cy="1938992"/>
            </a:xfrm>
            <a:prstGeom prst="rect">
              <a:avLst/>
            </a:prstGeom>
            <a:noFill/>
            <a:ln w="12700">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000" b="1" i="0" u="none" strike="noStrike" kern="1200" cap="none" spc="300" normalizeH="0" baseline="0" noProof="0" dirty="0" smtClean="0">
                  <a:ln>
                    <a:noFill/>
                  </a:ln>
                  <a:solidFill>
                    <a:srgbClr val="1E5AA4"/>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II. </a:t>
              </a:r>
              <a:r>
                <a:rPr kumimoji="0" lang="en-US" altLang="zh-CN" sz="6000" b="1" i="0" u="none" strike="noStrike" kern="1200" cap="none" spc="300" normalizeH="0" baseline="0" noProof="0" dirty="0" err="1" smtClean="0">
                  <a:ln>
                    <a:noFill/>
                  </a:ln>
                  <a:solidFill>
                    <a:srgbClr val="1E5AA4"/>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Hoạt</a:t>
              </a:r>
              <a:r>
                <a:rPr kumimoji="0" lang="en-US" altLang="zh-CN" sz="6000" b="1" i="0" u="none" strike="noStrike" kern="1200" cap="none" spc="300" normalizeH="0" baseline="0" noProof="0" dirty="0" smtClean="0">
                  <a:ln>
                    <a:noFill/>
                  </a:ln>
                  <a:solidFill>
                    <a:srgbClr val="1E5AA4"/>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6000" b="1" i="0" u="none" strike="noStrike" kern="1200" cap="none" spc="300" normalizeH="0" baseline="0" noProof="0" dirty="0" err="1">
                  <a:ln>
                    <a:noFill/>
                  </a:ln>
                  <a:solidFill>
                    <a:srgbClr val="1E5AA4"/>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động</a:t>
              </a:r>
              <a:r>
                <a:rPr kumimoji="0" lang="en-US" altLang="zh-CN" sz="6000" b="1" i="0" u="none" strike="noStrike" kern="1200" cap="none" spc="300" normalizeH="0" baseline="0" noProof="0" dirty="0">
                  <a:ln>
                    <a:noFill/>
                  </a:ln>
                  <a:solidFill>
                    <a:srgbClr val="1E5AA4"/>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000" b="1" i="0" u="none" strike="noStrike" kern="1200" cap="none" spc="300" normalizeH="0" baseline="0" noProof="0" dirty="0" err="1">
                  <a:ln>
                    <a:noFill/>
                  </a:ln>
                  <a:solidFill>
                    <a:srgbClr val="1E5AA4"/>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luyện</a:t>
              </a:r>
              <a:r>
                <a:rPr kumimoji="0" lang="en-US" altLang="zh-CN" sz="6000" b="1" i="0" u="none" strike="noStrike" kern="1200" cap="none" spc="300" normalizeH="0" baseline="0" noProof="0" dirty="0">
                  <a:ln>
                    <a:noFill/>
                  </a:ln>
                  <a:solidFill>
                    <a:srgbClr val="1E5AA4"/>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6000" b="1" i="0" u="none" strike="noStrike" kern="1200" cap="none" spc="300" normalizeH="0" baseline="0" noProof="0" dirty="0" err="1">
                  <a:ln>
                    <a:noFill/>
                  </a:ln>
                  <a:solidFill>
                    <a:srgbClr val="1E5AA4"/>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tập</a:t>
              </a:r>
              <a:endParaRPr kumimoji="0" lang="zh-CN" altLang="en-US" sz="6000" b="1" i="0" u="none" strike="noStrike" kern="1200" cap="none" spc="300" normalizeH="0" baseline="0" noProof="0" dirty="0">
                <a:ln>
                  <a:noFill/>
                </a:ln>
                <a:solidFill>
                  <a:srgbClr val="1E5AA4"/>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2" name="矩形 1"/>
            <p:cNvSpPr/>
            <p:nvPr/>
          </p:nvSpPr>
          <p:spPr>
            <a:xfrm>
              <a:off x="4037257" y="2221185"/>
              <a:ext cx="5631814" cy="1994993"/>
            </a:xfrm>
            <a:prstGeom prst="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pic>
        <p:nvPicPr>
          <p:cNvPr id="45" name="图片 44"/>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0" y="5877618"/>
            <a:ext cx="710753" cy="890547"/>
          </a:xfrm>
          <a:prstGeom prst="rect">
            <a:avLst/>
          </a:prstGeom>
        </p:spPr>
      </p:pic>
      <p:pic>
        <p:nvPicPr>
          <p:cNvPr id="46" name="图片 45"/>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20467582">
            <a:off x="11118135" y="3048988"/>
            <a:ext cx="787224" cy="467414"/>
          </a:xfrm>
          <a:prstGeom prst="rect">
            <a:avLst/>
          </a:prstGeom>
        </p:spPr>
      </p:pic>
    </p:spTree>
    <p:extLst>
      <p:ext uri="{BB962C8B-B14F-4D97-AF65-F5344CB8AC3E}">
        <p14:creationId xmlns:p14="http://schemas.microsoft.com/office/powerpoint/2010/main" val="2294630007"/>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1250"/>
                                  </p:stCondLst>
                                  <p:childTnLst>
                                    <p:set>
                                      <p:cBhvr>
                                        <p:cTn id="6" dur="1" fill="hold">
                                          <p:stCondLst>
                                            <p:cond delay="0"/>
                                          </p:stCondLst>
                                        </p:cTn>
                                        <p:tgtEl>
                                          <p:spTgt spid="40"/>
                                        </p:tgtEl>
                                        <p:attrNameLst>
                                          <p:attrName>style.visibility</p:attrName>
                                        </p:attrNameLst>
                                      </p:cBhvr>
                                      <p:to>
                                        <p:strVal val="visible"/>
                                      </p:to>
                                    </p:set>
                                    <p:anim calcmode="lin" valueType="num">
                                      <p:cBhvr>
                                        <p:cTn id="7" dur="1000" fill="hold"/>
                                        <p:tgtEl>
                                          <p:spTgt spid="40"/>
                                        </p:tgtEl>
                                        <p:attrNameLst>
                                          <p:attrName>ppt_w</p:attrName>
                                        </p:attrNameLst>
                                      </p:cBhvr>
                                      <p:tavLst>
                                        <p:tav tm="0">
                                          <p:val>
                                            <p:fltVal val="0"/>
                                          </p:val>
                                        </p:tav>
                                        <p:tav tm="100000">
                                          <p:val>
                                            <p:strVal val="#ppt_w"/>
                                          </p:val>
                                        </p:tav>
                                      </p:tavLst>
                                    </p:anim>
                                    <p:anim calcmode="lin" valueType="num">
                                      <p:cBhvr>
                                        <p:cTn id="8" dur="1000" fill="hold"/>
                                        <p:tgtEl>
                                          <p:spTgt spid="40"/>
                                        </p:tgtEl>
                                        <p:attrNameLst>
                                          <p:attrName>ppt_h</p:attrName>
                                        </p:attrNameLst>
                                      </p:cBhvr>
                                      <p:tavLst>
                                        <p:tav tm="0">
                                          <p:val>
                                            <p:fltVal val="0"/>
                                          </p:val>
                                        </p:tav>
                                        <p:tav tm="100000">
                                          <p:val>
                                            <p:strVal val="#ppt_h"/>
                                          </p:val>
                                        </p:tav>
                                      </p:tavLst>
                                    </p:anim>
                                    <p:anim calcmode="lin" valueType="num">
                                      <p:cBhvr>
                                        <p:cTn id="9" dur="1000" fill="hold"/>
                                        <p:tgtEl>
                                          <p:spTgt spid="40"/>
                                        </p:tgtEl>
                                        <p:attrNameLst>
                                          <p:attrName>style.rotation</p:attrName>
                                        </p:attrNameLst>
                                      </p:cBhvr>
                                      <p:tavLst>
                                        <p:tav tm="0">
                                          <p:val>
                                            <p:fltVal val="90"/>
                                          </p:val>
                                        </p:tav>
                                        <p:tav tm="100000">
                                          <p:val>
                                            <p:fltVal val="0"/>
                                          </p:val>
                                        </p:tav>
                                      </p:tavLst>
                                    </p:anim>
                                    <p:animEffect transition="in" filter="fade">
                                      <p:cBhvr>
                                        <p:cTn id="10" dur="1000"/>
                                        <p:tgtEl>
                                          <p:spTgt spid="40"/>
                                        </p:tgtEl>
                                      </p:cBhvr>
                                    </p:animEffect>
                                  </p:childTnLst>
                                </p:cTn>
                              </p:par>
                              <p:par>
                                <p:cTn id="11" presetID="42" presetClass="entr" presetSubtype="0" fill="hold" nodeType="withEffect">
                                  <p:stCondLst>
                                    <p:cond delay="0"/>
                                  </p:stCondLst>
                                  <p:childTnLst>
                                    <p:set>
                                      <p:cBhvr>
                                        <p:cTn id="12" dur="1" fill="hold">
                                          <p:stCondLst>
                                            <p:cond delay="0"/>
                                          </p:stCondLst>
                                        </p:cTn>
                                        <p:tgtEl>
                                          <p:spTgt spid="97"/>
                                        </p:tgtEl>
                                        <p:attrNameLst>
                                          <p:attrName>style.visibility</p:attrName>
                                        </p:attrNameLst>
                                      </p:cBhvr>
                                      <p:to>
                                        <p:strVal val="visible"/>
                                      </p:to>
                                    </p:set>
                                    <p:animEffect transition="in" filter="fade">
                                      <p:cBhvr>
                                        <p:cTn id="13" dur="1000"/>
                                        <p:tgtEl>
                                          <p:spTgt spid="97"/>
                                        </p:tgtEl>
                                      </p:cBhvr>
                                    </p:animEffect>
                                    <p:anim calcmode="lin" valueType="num">
                                      <p:cBhvr>
                                        <p:cTn id="14" dur="1000" fill="hold"/>
                                        <p:tgtEl>
                                          <p:spTgt spid="97"/>
                                        </p:tgtEl>
                                        <p:attrNameLst>
                                          <p:attrName>ppt_x</p:attrName>
                                        </p:attrNameLst>
                                      </p:cBhvr>
                                      <p:tavLst>
                                        <p:tav tm="0">
                                          <p:val>
                                            <p:strVal val="#ppt_x"/>
                                          </p:val>
                                        </p:tav>
                                        <p:tav tm="100000">
                                          <p:val>
                                            <p:strVal val="#ppt_x"/>
                                          </p:val>
                                        </p:tav>
                                      </p:tavLst>
                                    </p:anim>
                                    <p:anim calcmode="lin" valueType="num">
                                      <p:cBhvr>
                                        <p:cTn id="15" dur="1000" fill="hold"/>
                                        <p:tgtEl>
                                          <p:spTgt spid="97"/>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99"/>
                                        </p:tgtEl>
                                        <p:attrNameLst>
                                          <p:attrName>style.visibility</p:attrName>
                                        </p:attrNameLst>
                                      </p:cBhvr>
                                      <p:to>
                                        <p:strVal val="visible"/>
                                      </p:to>
                                    </p:set>
                                    <p:animEffect transition="in" filter="fade">
                                      <p:cBhvr>
                                        <p:cTn id="18" dur="1000"/>
                                        <p:tgtEl>
                                          <p:spTgt spid="99"/>
                                        </p:tgtEl>
                                      </p:cBhvr>
                                    </p:animEffect>
                                    <p:anim calcmode="lin" valueType="num">
                                      <p:cBhvr>
                                        <p:cTn id="19" dur="1000" fill="hold"/>
                                        <p:tgtEl>
                                          <p:spTgt spid="99"/>
                                        </p:tgtEl>
                                        <p:attrNameLst>
                                          <p:attrName>ppt_x</p:attrName>
                                        </p:attrNameLst>
                                      </p:cBhvr>
                                      <p:tavLst>
                                        <p:tav tm="0">
                                          <p:val>
                                            <p:strVal val="#ppt_x"/>
                                          </p:val>
                                        </p:tav>
                                        <p:tav tm="100000">
                                          <p:val>
                                            <p:strVal val="#ppt_x"/>
                                          </p:val>
                                        </p:tav>
                                      </p:tavLst>
                                    </p:anim>
                                    <p:anim calcmode="lin" valueType="num">
                                      <p:cBhvr>
                                        <p:cTn id="20" dur="1000" fill="hold"/>
                                        <p:tgtEl>
                                          <p:spTgt spid="99"/>
                                        </p:tgtEl>
                                        <p:attrNameLst>
                                          <p:attrName>ppt_y</p:attrName>
                                        </p:attrNameLst>
                                      </p:cBhvr>
                                      <p:tavLst>
                                        <p:tav tm="0">
                                          <p:val>
                                            <p:strVal val="#ppt_y+.1"/>
                                          </p:val>
                                        </p:tav>
                                        <p:tav tm="100000">
                                          <p:val>
                                            <p:strVal val="#ppt_y"/>
                                          </p:val>
                                        </p:tav>
                                      </p:tavLst>
                                    </p:anim>
                                  </p:childTnLst>
                                </p:cTn>
                              </p:par>
                              <p:par>
                                <p:cTn id="21" presetID="42" presetClass="entr" presetSubtype="0" fill="hold" nodeType="withEffect">
                                  <p:stCondLst>
                                    <p:cond delay="0"/>
                                  </p:stCondLst>
                                  <p:childTnLst>
                                    <p:set>
                                      <p:cBhvr>
                                        <p:cTn id="22" dur="1" fill="hold">
                                          <p:stCondLst>
                                            <p:cond delay="0"/>
                                          </p:stCondLst>
                                        </p:cTn>
                                        <p:tgtEl>
                                          <p:spTgt spid="98"/>
                                        </p:tgtEl>
                                        <p:attrNameLst>
                                          <p:attrName>style.visibility</p:attrName>
                                        </p:attrNameLst>
                                      </p:cBhvr>
                                      <p:to>
                                        <p:strVal val="visible"/>
                                      </p:to>
                                    </p:set>
                                    <p:animEffect transition="in" filter="fade">
                                      <p:cBhvr>
                                        <p:cTn id="23" dur="1000"/>
                                        <p:tgtEl>
                                          <p:spTgt spid="98"/>
                                        </p:tgtEl>
                                      </p:cBhvr>
                                    </p:animEffect>
                                    <p:anim calcmode="lin" valueType="num">
                                      <p:cBhvr>
                                        <p:cTn id="24" dur="1000" fill="hold"/>
                                        <p:tgtEl>
                                          <p:spTgt spid="98"/>
                                        </p:tgtEl>
                                        <p:attrNameLst>
                                          <p:attrName>ppt_x</p:attrName>
                                        </p:attrNameLst>
                                      </p:cBhvr>
                                      <p:tavLst>
                                        <p:tav tm="0">
                                          <p:val>
                                            <p:strVal val="#ppt_x"/>
                                          </p:val>
                                        </p:tav>
                                        <p:tav tm="100000">
                                          <p:val>
                                            <p:strVal val="#ppt_x"/>
                                          </p:val>
                                        </p:tav>
                                      </p:tavLst>
                                    </p:anim>
                                    <p:anim calcmode="lin" valueType="num">
                                      <p:cBhvr>
                                        <p:cTn id="25" dur="1000" fill="hold"/>
                                        <p:tgtEl>
                                          <p:spTgt spid="98"/>
                                        </p:tgtEl>
                                        <p:attrNameLst>
                                          <p:attrName>ppt_y</p:attrName>
                                        </p:attrNameLst>
                                      </p:cBhvr>
                                      <p:tavLst>
                                        <p:tav tm="0">
                                          <p:val>
                                            <p:strVal val="#ppt_y+.1"/>
                                          </p:val>
                                        </p:tav>
                                        <p:tav tm="100000">
                                          <p:val>
                                            <p:strVal val="#ppt_y"/>
                                          </p:val>
                                        </p:tav>
                                      </p:tavLst>
                                    </p:anim>
                                  </p:childTnLst>
                                </p:cTn>
                              </p:par>
                              <p:par>
                                <p:cTn id="26" presetID="42" presetClass="entr" presetSubtype="0" fill="hold" nodeType="withEffect">
                                  <p:stCondLst>
                                    <p:cond delay="0"/>
                                  </p:stCondLst>
                                  <p:childTnLst>
                                    <p:set>
                                      <p:cBhvr>
                                        <p:cTn id="27" dur="1" fill="hold">
                                          <p:stCondLst>
                                            <p:cond delay="0"/>
                                          </p:stCondLst>
                                        </p:cTn>
                                        <p:tgtEl>
                                          <p:spTgt spid="100"/>
                                        </p:tgtEl>
                                        <p:attrNameLst>
                                          <p:attrName>style.visibility</p:attrName>
                                        </p:attrNameLst>
                                      </p:cBhvr>
                                      <p:to>
                                        <p:strVal val="visible"/>
                                      </p:to>
                                    </p:set>
                                    <p:animEffect transition="in" filter="fade">
                                      <p:cBhvr>
                                        <p:cTn id="28" dur="1000"/>
                                        <p:tgtEl>
                                          <p:spTgt spid="100"/>
                                        </p:tgtEl>
                                      </p:cBhvr>
                                    </p:animEffect>
                                    <p:anim calcmode="lin" valueType="num">
                                      <p:cBhvr>
                                        <p:cTn id="29" dur="1000" fill="hold"/>
                                        <p:tgtEl>
                                          <p:spTgt spid="100"/>
                                        </p:tgtEl>
                                        <p:attrNameLst>
                                          <p:attrName>ppt_x</p:attrName>
                                        </p:attrNameLst>
                                      </p:cBhvr>
                                      <p:tavLst>
                                        <p:tav tm="0">
                                          <p:val>
                                            <p:strVal val="#ppt_x"/>
                                          </p:val>
                                        </p:tav>
                                        <p:tav tm="100000">
                                          <p:val>
                                            <p:strVal val="#ppt_x"/>
                                          </p:val>
                                        </p:tav>
                                      </p:tavLst>
                                    </p:anim>
                                    <p:anim calcmode="lin" valueType="num">
                                      <p:cBhvr>
                                        <p:cTn id="30" dur="1000" fill="hold"/>
                                        <p:tgtEl>
                                          <p:spTgt spid="100"/>
                                        </p:tgtEl>
                                        <p:attrNameLst>
                                          <p:attrName>ppt_y</p:attrName>
                                        </p:attrNameLst>
                                      </p:cBhvr>
                                      <p:tavLst>
                                        <p:tav tm="0">
                                          <p:val>
                                            <p:strVal val="#ppt_y+.1"/>
                                          </p:val>
                                        </p:tav>
                                        <p:tav tm="100000">
                                          <p:val>
                                            <p:strVal val="#ppt_y"/>
                                          </p:val>
                                        </p:tav>
                                      </p:tavLst>
                                    </p:anim>
                                  </p:childTnLst>
                                </p:cTn>
                              </p:par>
                              <p:par>
                                <p:cTn id="31" presetID="53" presetClass="entr" presetSubtype="16" fill="hold" grpId="0" nodeType="withEffect">
                                  <p:stCondLst>
                                    <p:cond delay="1000"/>
                                  </p:stCondLst>
                                  <p:childTnLst>
                                    <p:set>
                                      <p:cBhvr>
                                        <p:cTn id="32" dur="1" fill="hold">
                                          <p:stCondLst>
                                            <p:cond delay="0"/>
                                          </p:stCondLst>
                                        </p:cTn>
                                        <p:tgtEl>
                                          <p:spTgt spid="3"/>
                                        </p:tgtEl>
                                        <p:attrNameLst>
                                          <p:attrName>style.visibility</p:attrName>
                                        </p:attrNameLst>
                                      </p:cBhvr>
                                      <p:to>
                                        <p:strVal val="visible"/>
                                      </p:to>
                                    </p:set>
                                    <p:anim calcmode="lin" valueType="num">
                                      <p:cBhvr>
                                        <p:cTn id="33" dur="500" fill="hold"/>
                                        <p:tgtEl>
                                          <p:spTgt spid="3"/>
                                        </p:tgtEl>
                                        <p:attrNameLst>
                                          <p:attrName>ppt_w</p:attrName>
                                        </p:attrNameLst>
                                      </p:cBhvr>
                                      <p:tavLst>
                                        <p:tav tm="0">
                                          <p:val>
                                            <p:fltVal val="0"/>
                                          </p:val>
                                        </p:tav>
                                        <p:tav tm="100000">
                                          <p:val>
                                            <p:strVal val="#ppt_w"/>
                                          </p:val>
                                        </p:tav>
                                      </p:tavLst>
                                    </p:anim>
                                    <p:anim calcmode="lin" valueType="num">
                                      <p:cBhvr>
                                        <p:cTn id="34" dur="500" fill="hold"/>
                                        <p:tgtEl>
                                          <p:spTgt spid="3"/>
                                        </p:tgtEl>
                                        <p:attrNameLst>
                                          <p:attrName>ppt_h</p:attrName>
                                        </p:attrNameLst>
                                      </p:cBhvr>
                                      <p:tavLst>
                                        <p:tav tm="0">
                                          <p:val>
                                            <p:fltVal val="0"/>
                                          </p:val>
                                        </p:tav>
                                        <p:tav tm="100000">
                                          <p:val>
                                            <p:strVal val="#ppt_h"/>
                                          </p:val>
                                        </p:tav>
                                      </p:tavLst>
                                    </p:anim>
                                    <p:animEffect transition="in" filter="fade">
                                      <p:cBhvr>
                                        <p:cTn id="35" dur="500"/>
                                        <p:tgtEl>
                                          <p:spTgt spid="3"/>
                                        </p:tgtEl>
                                      </p:cBhvr>
                                    </p:animEffect>
                                  </p:childTnLst>
                                </p:cTn>
                              </p:par>
                              <p:par>
                                <p:cTn id="36" presetID="55" presetClass="entr" presetSubtype="0" fill="hold" nodeType="withEffect">
                                  <p:stCondLst>
                                    <p:cond delay="1500"/>
                                  </p:stCondLst>
                                  <p:childTnLst>
                                    <p:set>
                                      <p:cBhvr>
                                        <p:cTn id="37" dur="1" fill="hold">
                                          <p:stCondLst>
                                            <p:cond delay="0"/>
                                          </p:stCondLst>
                                        </p:cTn>
                                        <p:tgtEl>
                                          <p:spTgt spid="6"/>
                                        </p:tgtEl>
                                        <p:attrNameLst>
                                          <p:attrName>style.visibility</p:attrName>
                                        </p:attrNameLst>
                                      </p:cBhvr>
                                      <p:to>
                                        <p:strVal val="visible"/>
                                      </p:to>
                                    </p:set>
                                    <p:anim calcmode="lin" valueType="num">
                                      <p:cBhvr>
                                        <p:cTn id="38" dur="1000" fill="hold"/>
                                        <p:tgtEl>
                                          <p:spTgt spid="6"/>
                                        </p:tgtEl>
                                        <p:attrNameLst>
                                          <p:attrName>ppt_w</p:attrName>
                                        </p:attrNameLst>
                                      </p:cBhvr>
                                      <p:tavLst>
                                        <p:tav tm="0">
                                          <p:val>
                                            <p:strVal val="#ppt_w*0.70"/>
                                          </p:val>
                                        </p:tav>
                                        <p:tav tm="100000">
                                          <p:val>
                                            <p:strVal val="#ppt_w"/>
                                          </p:val>
                                        </p:tav>
                                      </p:tavLst>
                                    </p:anim>
                                    <p:anim calcmode="lin" valueType="num">
                                      <p:cBhvr>
                                        <p:cTn id="39" dur="1000" fill="hold"/>
                                        <p:tgtEl>
                                          <p:spTgt spid="6"/>
                                        </p:tgtEl>
                                        <p:attrNameLst>
                                          <p:attrName>ppt_h</p:attrName>
                                        </p:attrNameLst>
                                      </p:cBhvr>
                                      <p:tavLst>
                                        <p:tav tm="0">
                                          <p:val>
                                            <p:strVal val="#ppt_h"/>
                                          </p:val>
                                        </p:tav>
                                        <p:tav tm="100000">
                                          <p:val>
                                            <p:strVal val="#ppt_h"/>
                                          </p:val>
                                        </p:tav>
                                      </p:tavLst>
                                    </p:anim>
                                    <p:animEffect transition="in" filter="fade">
                                      <p:cBhvr>
                                        <p:cTn id="40" dur="1000"/>
                                        <p:tgtEl>
                                          <p:spTgt spid="6"/>
                                        </p:tgtEl>
                                      </p:cBhvr>
                                    </p:animEffect>
                                  </p:childTnLst>
                                </p:cTn>
                              </p:par>
                              <p:par>
                                <p:cTn id="41" presetID="2" presetClass="entr" presetSubtype="8" fill="hold" nodeType="withEffect">
                                  <p:stCondLst>
                                    <p:cond delay="1500"/>
                                  </p:stCondLst>
                                  <p:childTnLst>
                                    <p:set>
                                      <p:cBhvr>
                                        <p:cTn id="42" dur="1" fill="hold">
                                          <p:stCondLst>
                                            <p:cond delay="0"/>
                                          </p:stCondLst>
                                        </p:cTn>
                                        <p:tgtEl>
                                          <p:spTgt spid="45"/>
                                        </p:tgtEl>
                                        <p:attrNameLst>
                                          <p:attrName>style.visibility</p:attrName>
                                        </p:attrNameLst>
                                      </p:cBhvr>
                                      <p:to>
                                        <p:strVal val="visible"/>
                                      </p:to>
                                    </p:set>
                                    <p:anim calcmode="lin" valueType="num">
                                      <p:cBhvr additive="base">
                                        <p:cTn id="43" dur="500" fill="hold"/>
                                        <p:tgtEl>
                                          <p:spTgt spid="45"/>
                                        </p:tgtEl>
                                        <p:attrNameLst>
                                          <p:attrName>ppt_x</p:attrName>
                                        </p:attrNameLst>
                                      </p:cBhvr>
                                      <p:tavLst>
                                        <p:tav tm="0">
                                          <p:val>
                                            <p:strVal val="0-#ppt_w/2"/>
                                          </p:val>
                                        </p:tav>
                                        <p:tav tm="100000">
                                          <p:val>
                                            <p:strVal val="#ppt_x"/>
                                          </p:val>
                                        </p:tav>
                                      </p:tavLst>
                                    </p:anim>
                                    <p:anim calcmode="lin" valueType="num">
                                      <p:cBhvr additive="base">
                                        <p:cTn id="44" dur="500" fill="hold"/>
                                        <p:tgtEl>
                                          <p:spTgt spid="4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9835" y="-455139"/>
            <a:ext cx="12341727" cy="6411272"/>
            <a:chOff x="9835" y="-455139"/>
            <a:chExt cx="12341727" cy="6411272"/>
          </a:xfrm>
        </p:grpSpPr>
        <p:grpSp>
          <p:nvGrpSpPr>
            <p:cNvPr id="8" name="组合 7"/>
            <p:cNvGrpSpPr/>
            <p:nvPr/>
          </p:nvGrpSpPr>
          <p:grpSpPr>
            <a:xfrm>
              <a:off x="9835" y="-455139"/>
              <a:ext cx="12341727" cy="3971541"/>
              <a:chOff x="9835" y="-455139"/>
              <a:chExt cx="12341727" cy="3971541"/>
            </a:xfrm>
          </p:grpSpPr>
          <p:pic>
            <p:nvPicPr>
              <p:cNvPr id="104" name="图片 10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1530" y="-455139"/>
                <a:ext cx="6070032" cy="1368214"/>
              </a:xfrm>
              <a:prstGeom prst="rect">
                <a:avLst/>
              </a:prstGeom>
            </p:spPr>
          </p:pic>
          <p:pic>
            <p:nvPicPr>
              <p:cNvPr id="101" name="图片 10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35" y="45306"/>
                <a:ext cx="2552369" cy="1106151"/>
              </a:xfrm>
              <a:prstGeom prst="rect">
                <a:avLst/>
              </a:prstGeom>
            </p:spPr>
          </p:pic>
          <p:pic>
            <p:nvPicPr>
              <p:cNvPr id="46" name="图片 4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467582">
                <a:off x="11118135" y="3048988"/>
                <a:ext cx="787224" cy="467414"/>
              </a:xfrm>
              <a:prstGeom prst="rect">
                <a:avLst/>
              </a:prstGeom>
            </p:spPr>
          </p:pic>
        </p:grpSp>
        <p:pic>
          <p:nvPicPr>
            <p:cNvPr id="58" name="图片 5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12984" y="519464"/>
              <a:ext cx="10166032" cy="5436669"/>
            </a:xfrm>
            <a:prstGeom prst="rect">
              <a:avLst/>
            </a:prstGeom>
          </p:spPr>
        </p:pic>
      </p:grpSp>
      <p:pic>
        <p:nvPicPr>
          <p:cNvPr id="5" name="图片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349603" y="2466801"/>
            <a:ext cx="5863853" cy="3223098"/>
          </a:xfrm>
          <a:prstGeom prst="rect">
            <a:avLst/>
          </a:prstGeom>
        </p:spPr>
      </p:pic>
      <p:pic>
        <p:nvPicPr>
          <p:cNvPr id="102" name="图片 10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868" y="5506037"/>
            <a:ext cx="12196868" cy="1356902"/>
          </a:xfrm>
          <a:prstGeom prst="rect">
            <a:avLst/>
          </a:prstGeom>
        </p:spPr>
      </p:pic>
      <p:pic>
        <p:nvPicPr>
          <p:cNvPr id="98" name="图片 9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612886" y="4537968"/>
            <a:ext cx="1582582" cy="2320032"/>
          </a:xfrm>
          <a:prstGeom prst="rect">
            <a:avLst/>
          </a:prstGeom>
        </p:spPr>
      </p:pic>
      <p:pic>
        <p:nvPicPr>
          <p:cNvPr id="99" name="图片 98"/>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833840" y="5359949"/>
            <a:ext cx="1931696" cy="1498051"/>
          </a:xfrm>
          <a:prstGeom prst="rect">
            <a:avLst/>
          </a:prstGeom>
        </p:spPr>
      </p:pic>
      <p:pic>
        <p:nvPicPr>
          <p:cNvPr id="100" name="图片 99"/>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19930" y="5741177"/>
            <a:ext cx="3531115" cy="1106868"/>
          </a:xfrm>
          <a:prstGeom prst="rect">
            <a:avLst/>
          </a:prstGeom>
        </p:spPr>
      </p:pic>
      <p:pic>
        <p:nvPicPr>
          <p:cNvPr id="97" name="图片 96"/>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868108" y="5820713"/>
            <a:ext cx="3585157" cy="947452"/>
          </a:xfrm>
          <a:prstGeom prst="rect">
            <a:avLst/>
          </a:prstGeom>
        </p:spPr>
      </p:pic>
      <p:pic>
        <p:nvPicPr>
          <p:cNvPr id="45" name="图片 44"/>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flipH="1">
            <a:off x="0" y="5877618"/>
            <a:ext cx="710753" cy="890547"/>
          </a:xfrm>
          <a:prstGeom prst="rect">
            <a:avLst/>
          </a:prstGeom>
        </p:spPr>
      </p:pic>
      <p:sp>
        <p:nvSpPr>
          <p:cNvPr id="27" name="TextBox 9">
            <a:extLst>
              <a:ext uri="{FF2B5EF4-FFF2-40B4-BE49-F238E27FC236}">
                <a16:creationId xmlns:a16="http://schemas.microsoft.com/office/drawing/2014/main" id="{CCC40765-77F5-4FCC-89FF-F0F774A23710}"/>
              </a:ext>
            </a:extLst>
          </p:cNvPr>
          <p:cNvSpPr txBox="1">
            <a:spLocks/>
          </p:cNvSpPr>
          <p:nvPr/>
        </p:nvSpPr>
        <p:spPr>
          <a:xfrm>
            <a:off x="3463075" y="2799428"/>
            <a:ext cx="5260982" cy="2590050"/>
          </a:xfrm>
          <a:prstGeom prst="rect">
            <a:avLst/>
          </a:prstGeom>
        </p:spPr>
        <p:txBody>
          <a:bodyPr vert="horz" wrap="square" lIns="480000" tIns="0" rIns="0" bIns="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GV chia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lớp</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thành</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6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nhóm</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Nhóm</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1-4: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Bài</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Nhóm</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2-5: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Bài</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Nhóm</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3-6: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Bài</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3</a:t>
            </a:r>
          </a:p>
        </p:txBody>
      </p:sp>
      <p:pic>
        <p:nvPicPr>
          <p:cNvPr id="6" name="图片 5"/>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410512" y="4672435"/>
            <a:ext cx="650989" cy="673698"/>
          </a:xfrm>
          <a:prstGeom prst="rect">
            <a:avLst/>
          </a:prstGeom>
        </p:spPr>
      </p:pic>
      <p:pic>
        <p:nvPicPr>
          <p:cNvPr id="7" name="图片 6"/>
          <p:cNvPicPr>
            <a:picLocks noChangeAspect="1"/>
          </p:cNvPicPr>
          <p:nvPr/>
        </p:nvPicPr>
        <p:blipFill rotWithShape="1">
          <a:blip r:embed="rId15">
            <a:extLst>
              <a:ext uri="{28A0092B-C50C-407E-A947-70E740481C1C}">
                <a14:useLocalDpi xmlns:a14="http://schemas.microsoft.com/office/drawing/2010/main" val="0"/>
              </a:ext>
            </a:extLst>
          </a:blip>
          <a:srcRect r="80689" b="55653"/>
          <a:stretch/>
        </p:blipFill>
        <p:spPr>
          <a:xfrm>
            <a:off x="2989039" y="1652403"/>
            <a:ext cx="1333548" cy="1208096"/>
          </a:xfrm>
          <a:prstGeom prst="rect">
            <a:avLst/>
          </a:prstGeom>
        </p:spPr>
      </p:pic>
      <p:pic>
        <p:nvPicPr>
          <p:cNvPr id="10" name="图片 9"/>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8329905" y="4351296"/>
            <a:ext cx="951465" cy="1019970"/>
          </a:xfrm>
          <a:prstGeom prst="rect">
            <a:avLst/>
          </a:prstGeom>
        </p:spPr>
      </p:pic>
      <p:pic>
        <p:nvPicPr>
          <p:cNvPr id="11" name="图片 10"/>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8504135" y="1538700"/>
            <a:ext cx="801260" cy="1395528"/>
          </a:xfrm>
          <a:prstGeom prst="rect">
            <a:avLst/>
          </a:prstGeom>
        </p:spPr>
      </p:pic>
      <p:pic>
        <p:nvPicPr>
          <p:cNvPr id="12" name="图片 11"/>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2910630" y="3131593"/>
            <a:ext cx="1053960" cy="1618582"/>
          </a:xfrm>
          <a:prstGeom prst="rect">
            <a:avLst/>
          </a:prstGeom>
        </p:spPr>
      </p:pic>
      <p:sp>
        <p:nvSpPr>
          <p:cNvPr id="22" name="文本框 2">
            <a:extLst>
              <a:ext uri="{FF2B5EF4-FFF2-40B4-BE49-F238E27FC236}">
                <a16:creationId xmlns:a16="http://schemas.microsoft.com/office/drawing/2014/main" id="{4C3562A4-4816-4E8F-BE3A-92AE5666049A}"/>
              </a:ext>
            </a:extLst>
          </p:cNvPr>
          <p:cNvSpPr txBox="1"/>
          <p:nvPr/>
        </p:nvSpPr>
        <p:spPr>
          <a:xfrm>
            <a:off x="1706465" y="872092"/>
            <a:ext cx="784225" cy="649188"/>
          </a:xfrm>
          <a:prstGeom prst="ellipse">
            <a:avLst/>
          </a:prstGeom>
          <a:gradFill>
            <a:gsLst>
              <a:gs pos="24000">
                <a:srgbClr val="F59F11"/>
              </a:gs>
              <a:gs pos="92000">
                <a:srgbClr val="FDCF0A">
                  <a:alpha val="95000"/>
                </a:srgbClr>
              </a:gs>
            </a:gsLst>
            <a:lin ang="8100000" scaled="1"/>
          </a:gradFill>
          <a:effectLst>
            <a:outerShdw blurRad="63500" sx="102000" sy="102000" algn="ctr" rotWithShape="0">
              <a:prstClr val="black">
                <a:alpha val="18000"/>
              </a:prstClr>
            </a:outerShdw>
          </a:effectLst>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endParaRPr kumimoji="0" lang="en-US" altLang="zh-CN" sz="2400" b="1" i="0" u="none" strike="noStrike" kern="1200" cap="none" spc="0" normalizeH="0" baseline="0" noProof="0" dirty="0">
              <a:ln>
                <a:noFill/>
              </a:ln>
              <a:solidFill>
                <a:prstClr val="white"/>
              </a:solidFill>
              <a:effectLst/>
              <a:uLnTx/>
              <a:uFillTx/>
              <a:latin typeface="思源黑体 CN Light" panose="020B0300000000000000" charset="-122"/>
              <a:ea typeface="思源黑体 CN Light" panose="020B0300000000000000" charset="-122"/>
              <a:cs typeface="+mn-cs"/>
            </a:endParaRPr>
          </a:p>
        </p:txBody>
      </p:sp>
      <p:sp>
        <p:nvSpPr>
          <p:cNvPr id="23" name="文本框 19">
            <a:extLst>
              <a:ext uri="{FF2B5EF4-FFF2-40B4-BE49-F238E27FC236}">
                <a16:creationId xmlns:a16="http://schemas.microsoft.com/office/drawing/2014/main" id="{63BC0FA7-A01D-482D-94A2-C7BA3E35F279}"/>
              </a:ext>
            </a:extLst>
          </p:cNvPr>
          <p:cNvSpPr txBox="1"/>
          <p:nvPr/>
        </p:nvSpPr>
        <p:spPr>
          <a:xfrm>
            <a:off x="2580186" y="874382"/>
            <a:ext cx="495156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a:ln>
                  <a:noFill/>
                </a:ln>
                <a:solidFill>
                  <a:srgbClr val="D54529"/>
                </a:solidFill>
                <a:effectLst/>
                <a:uLnTx/>
                <a:uFillTx/>
                <a:latin typeface="Times New Roman" panose="02020603050405020304" pitchFamily="18" charset="0"/>
                <a:ea typeface="思源黑体 CN Light" panose="020B0300000000000000" charset="-122"/>
                <a:cs typeface="Times New Roman" panose="02020603050405020304" pitchFamily="18" charset="0"/>
              </a:rPr>
              <a:t>THẢO LUẬN NHÓM</a:t>
            </a:r>
            <a:endParaRPr kumimoji="0" lang="zh-CN" altLang="en-US" sz="2800" b="1" i="0" u="none" strike="noStrike" kern="1200" cap="none" spc="0" normalizeH="0" baseline="0" noProof="0" dirty="0">
              <a:ln>
                <a:noFill/>
              </a:ln>
              <a:solidFill>
                <a:srgbClr val="D54529"/>
              </a:solidFill>
              <a:effectLst/>
              <a:uLnTx/>
              <a:uFillTx/>
              <a:latin typeface="Times New Roman" panose="02020603050405020304" pitchFamily="18" charset="0"/>
              <a:ea typeface="思源黑体 CN Light" panose="020B0300000000000000" charset="-122"/>
              <a:cs typeface="Times New Roman" panose="02020603050405020304" pitchFamily="18" charset="0"/>
            </a:endParaRPr>
          </a:p>
        </p:txBody>
      </p:sp>
    </p:spTree>
    <p:extLst>
      <p:ext uri="{BB962C8B-B14F-4D97-AF65-F5344CB8AC3E}">
        <p14:creationId xmlns:p14="http://schemas.microsoft.com/office/powerpoint/2010/main" val="4184424639"/>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fade">
                                      <p:cBhvr>
                                        <p:cTn id="7" dur="1000"/>
                                        <p:tgtEl>
                                          <p:spTgt spid="97"/>
                                        </p:tgtEl>
                                      </p:cBhvr>
                                    </p:animEffect>
                                    <p:anim calcmode="lin" valueType="num">
                                      <p:cBhvr>
                                        <p:cTn id="8" dur="1000" fill="hold"/>
                                        <p:tgtEl>
                                          <p:spTgt spid="97"/>
                                        </p:tgtEl>
                                        <p:attrNameLst>
                                          <p:attrName>ppt_x</p:attrName>
                                        </p:attrNameLst>
                                      </p:cBhvr>
                                      <p:tavLst>
                                        <p:tav tm="0">
                                          <p:val>
                                            <p:strVal val="#ppt_x"/>
                                          </p:val>
                                        </p:tav>
                                        <p:tav tm="100000">
                                          <p:val>
                                            <p:strVal val="#ppt_x"/>
                                          </p:val>
                                        </p:tav>
                                      </p:tavLst>
                                    </p:anim>
                                    <p:anim calcmode="lin" valueType="num">
                                      <p:cBhvr>
                                        <p:cTn id="9" dur="1000" fill="hold"/>
                                        <p:tgtEl>
                                          <p:spTgt spid="9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9"/>
                                        </p:tgtEl>
                                        <p:attrNameLst>
                                          <p:attrName>style.visibility</p:attrName>
                                        </p:attrNameLst>
                                      </p:cBhvr>
                                      <p:to>
                                        <p:strVal val="visible"/>
                                      </p:to>
                                    </p:set>
                                    <p:animEffect transition="in" filter="fade">
                                      <p:cBhvr>
                                        <p:cTn id="12" dur="1000"/>
                                        <p:tgtEl>
                                          <p:spTgt spid="99"/>
                                        </p:tgtEl>
                                      </p:cBhvr>
                                    </p:animEffect>
                                    <p:anim calcmode="lin" valueType="num">
                                      <p:cBhvr>
                                        <p:cTn id="13" dur="1000" fill="hold"/>
                                        <p:tgtEl>
                                          <p:spTgt spid="99"/>
                                        </p:tgtEl>
                                        <p:attrNameLst>
                                          <p:attrName>ppt_x</p:attrName>
                                        </p:attrNameLst>
                                      </p:cBhvr>
                                      <p:tavLst>
                                        <p:tav tm="0">
                                          <p:val>
                                            <p:strVal val="#ppt_x"/>
                                          </p:val>
                                        </p:tav>
                                        <p:tav tm="100000">
                                          <p:val>
                                            <p:strVal val="#ppt_x"/>
                                          </p:val>
                                        </p:tav>
                                      </p:tavLst>
                                    </p:anim>
                                    <p:anim calcmode="lin" valueType="num">
                                      <p:cBhvr>
                                        <p:cTn id="14" dur="1000" fill="hold"/>
                                        <p:tgtEl>
                                          <p:spTgt spid="9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8"/>
                                        </p:tgtEl>
                                        <p:attrNameLst>
                                          <p:attrName>style.visibility</p:attrName>
                                        </p:attrNameLst>
                                      </p:cBhvr>
                                      <p:to>
                                        <p:strVal val="visible"/>
                                      </p:to>
                                    </p:set>
                                    <p:animEffect transition="in" filter="fade">
                                      <p:cBhvr>
                                        <p:cTn id="17" dur="1000"/>
                                        <p:tgtEl>
                                          <p:spTgt spid="98"/>
                                        </p:tgtEl>
                                      </p:cBhvr>
                                    </p:animEffect>
                                    <p:anim calcmode="lin" valueType="num">
                                      <p:cBhvr>
                                        <p:cTn id="18" dur="1000" fill="hold"/>
                                        <p:tgtEl>
                                          <p:spTgt spid="98"/>
                                        </p:tgtEl>
                                        <p:attrNameLst>
                                          <p:attrName>ppt_x</p:attrName>
                                        </p:attrNameLst>
                                      </p:cBhvr>
                                      <p:tavLst>
                                        <p:tav tm="0">
                                          <p:val>
                                            <p:strVal val="#ppt_x"/>
                                          </p:val>
                                        </p:tav>
                                        <p:tav tm="100000">
                                          <p:val>
                                            <p:strVal val="#ppt_x"/>
                                          </p:val>
                                        </p:tav>
                                      </p:tavLst>
                                    </p:anim>
                                    <p:anim calcmode="lin" valueType="num">
                                      <p:cBhvr>
                                        <p:cTn id="19" dur="1000" fill="hold"/>
                                        <p:tgtEl>
                                          <p:spTgt spid="98"/>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00"/>
                                        </p:tgtEl>
                                        <p:attrNameLst>
                                          <p:attrName>style.visibility</p:attrName>
                                        </p:attrNameLst>
                                      </p:cBhvr>
                                      <p:to>
                                        <p:strVal val="visible"/>
                                      </p:to>
                                    </p:set>
                                    <p:animEffect transition="in" filter="fade">
                                      <p:cBhvr>
                                        <p:cTn id="22" dur="1000"/>
                                        <p:tgtEl>
                                          <p:spTgt spid="100"/>
                                        </p:tgtEl>
                                      </p:cBhvr>
                                    </p:animEffect>
                                    <p:anim calcmode="lin" valueType="num">
                                      <p:cBhvr>
                                        <p:cTn id="23" dur="1000" fill="hold"/>
                                        <p:tgtEl>
                                          <p:spTgt spid="100"/>
                                        </p:tgtEl>
                                        <p:attrNameLst>
                                          <p:attrName>ppt_x</p:attrName>
                                        </p:attrNameLst>
                                      </p:cBhvr>
                                      <p:tavLst>
                                        <p:tav tm="0">
                                          <p:val>
                                            <p:strVal val="#ppt_x"/>
                                          </p:val>
                                        </p:tav>
                                        <p:tav tm="100000">
                                          <p:val>
                                            <p:strVal val="#ppt_x"/>
                                          </p:val>
                                        </p:tav>
                                      </p:tavLst>
                                    </p:anim>
                                    <p:anim calcmode="lin" valueType="num">
                                      <p:cBhvr>
                                        <p:cTn id="24" dur="1000" fill="hold"/>
                                        <p:tgtEl>
                                          <p:spTgt spid="100"/>
                                        </p:tgtEl>
                                        <p:attrNameLst>
                                          <p:attrName>ppt_y</p:attrName>
                                        </p:attrNameLst>
                                      </p:cBhvr>
                                      <p:tavLst>
                                        <p:tav tm="0">
                                          <p:val>
                                            <p:strVal val="#ppt_y+.1"/>
                                          </p:val>
                                        </p:tav>
                                        <p:tav tm="100000">
                                          <p:val>
                                            <p:strVal val="#ppt_y"/>
                                          </p:val>
                                        </p:tav>
                                      </p:tavLst>
                                    </p:anim>
                                  </p:childTnLst>
                                </p:cTn>
                              </p:par>
                              <p:par>
                                <p:cTn id="25" presetID="2" presetClass="entr" presetSubtype="8" fill="hold" nodeType="withEffect">
                                  <p:stCondLst>
                                    <p:cond delay="1500"/>
                                  </p:stCondLst>
                                  <p:childTnLst>
                                    <p:set>
                                      <p:cBhvr>
                                        <p:cTn id="26" dur="1" fill="hold">
                                          <p:stCondLst>
                                            <p:cond delay="0"/>
                                          </p:stCondLst>
                                        </p:cTn>
                                        <p:tgtEl>
                                          <p:spTgt spid="45"/>
                                        </p:tgtEl>
                                        <p:attrNameLst>
                                          <p:attrName>style.visibility</p:attrName>
                                        </p:attrNameLst>
                                      </p:cBhvr>
                                      <p:to>
                                        <p:strVal val="visible"/>
                                      </p:to>
                                    </p:set>
                                    <p:anim calcmode="lin" valueType="num">
                                      <p:cBhvr additive="base">
                                        <p:cTn id="27" dur="500" fill="hold"/>
                                        <p:tgtEl>
                                          <p:spTgt spid="45"/>
                                        </p:tgtEl>
                                        <p:attrNameLst>
                                          <p:attrName>ppt_x</p:attrName>
                                        </p:attrNameLst>
                                      </p:cBhvr>
                                      <p:tavLst>
                                        <p:tav tm="0">
                                          <p:val>
                                            <p:strVal val="0-#ppt_w/2"/>
                                          </p:val>
                                        </p:tav>
                                        <p:tav tm="100000">
                                          <p:val>
                                            <p:strVal val="#ppt_x"/>
                                          </p:val>
                                        </p:tav>
                                      </p:tavLst>
                                    </p:anim>
                                    <p:anim calcmode="lin" valueType="num">
                                      <p:cBhvr additive="base">
                                        <p:cTn id="28" dur="500" fill="hold"/>
                                        <p:tgtEl>
                                          <p:spTgt spid="45"/>
                                        </p:tgtEl>
                                        <p:attrNameLst>
                                          <p:attrName>ppt_y</p:attrName>
                                        </p:attrNameLst>
                                      </p:cBhvr>
                                      <p:tavLst>
                                        <p:tav tm="0">
                                          <p:val>
                                            <p:strVal val="#ppt_y"/>
                                          </p:val>
                                        </p:tav>
                                        <p:tav tm="100000">
                                          <p:val>
                                            <p:strVal val="#ppt_y"/>
                                          </p:val>
                                        </p:tav>
                                      </p:tavLst>
                                    </p:anim>
                                  </p:childTnLst>
                                </p:cTn>
                              </p:par>
                              <p:par>
                                <p:cTn id="29" presetID="14" presetClass="entr" presetSubtype="10" fill="hold" nodeType="withEffect">
                                  <p:stCondLst>
                                    <p:cond delay="250"/>
                                  </p:stCondLst>
                                  <p:childTnLst>
                                    <p:set>
                                      <p:cBhvr>
                                        <p:cTn id="30" dur="1" fill="hold">
                                          <p:stCondLst>
                                            <p:cond delay="0"/>
                                          </p:stCondLst>
                                        </p:cTn>
                                        <p:tgtEl>
                                          <p:spTgt spid="5"/>
                                        </p:tgtEl>
                                        <p:attrNameLst>
                                          <p:attrName>style.visibility</p:attrName>
                                        </p:attrNameLst>
                                      </p:cBhvr>
                                      <p:to>
                                        <p:strVal val="visible"/>
                                      </p:to>
                                    </p:set>
                                    <p:animEffect transition="in" filter="randombar(horizontal)">
                                      <p:cBhvr>
                                        <p:cTn id="31" dur="500"/>
                                        <p:tgtEl>
                                          <p:spTgt spid="5"/>
                                        </p:tgtEl>
                                      </p:cBhvr>
                                    </p:animEffect>
                                  </p:childTnLst>
                                </p:cTn>
                              </p:par>
                              <p:par>
                                <p:cTn id="32" presetID="2" presetClass="entr" presetSubtype="4" fill="hold" nodeType="withEffect">
                                  <p:stCondLst>
                                    <p:cond delay="500"/>
                                  </p:stCondLst>
                                  <p:childTnLst>
                                    <p:set>
                                      <p:cBhvr>
                                        <p:cTn id="33" dur="1" fill="hold">
                                          <p:stCondLst>
                                            <p:cond delay="0"/>
                                          </p:stCondLst>
                                        </p:cTn>
                                        <p:tgtEl>
                                          <p:spTgt spid="12"/>
                                        </p:tgtEl>
                                        <p:attrNameLst>
                                          <p:attrName>style.visibility</p:attrName>
                                        </p:attrNameLst>
                                      </p:cBhvr>
                                      <p:to>
                                        <p:strVal val="visible"/>
                                      </p:to>
                                    </p:set>
                                    <p:anim calcmode="lin" valueType="num">
                                      <p:cBhvr additive="base">
                                        <p:cTn id="34" dur="500" fill="hold"/>
                                        <p:tgtEl>
                                          <p:spTgt spid="12"/>
                                        </p:tgtEl>
                                        <p:attrNameLst>
                                          <p:attrName>ppt_x</p:attrName>
                                        </p:attrNameLst>
                                      </p:cBhvr>
                                      <p:tavLst>
                                        <p:tav tm="0">
                                          <p:val>
                                            <p:strVal val="#ppt_x"/>
                                          </p:val>
                                        </p:tav>
                                        <p:tav tm="100000">
                                          <p:val>
                                            <p:strVal val="#ppt_x"/>
                                          </p:val>
                                        </p:tav>
                                      </p:tavLst>
                                    </p:anim>
                                    <p:anim calcmode="lin" valueType="num">
                                      <p:cBhvr additive="base">
                                        <p:cTn id="35" dur="500" fill="hold"/>
                                        <p:tgtEl>
                                          <p:spTgt spid="12"/>
                                        </p:tgtEl>
                                        <p:attrNameLst>
                                          <p:attrName>ppt_y</p:attrName>
                                        </p:attrNameLst>
                                      </p:cBhvr>
                                      <p:tavLst>
                                        <p:tav tm="0">
                                          <p:val>
                                            <p:strVal val="1+#ppt_h/2"/>
                                          </p:val>
                                        </p:tav>
                                        <p:tav tm="100000">
                                          <p:val>
                                            <p:strVal val="#ppt_y"/>
                                          </p:val>
                                        </p:tav>
                                      </p:tavLst>
                                    </p:anim>
                                  </p:childTnLst>
                                </p:cTn>
                              </p:par>
                              <p:par>
                                <p:cTn id="36" presetID="26" presetClass="entr" presetSubtype="0" fill="hold" nodeType="withEffect">
                                  <p:stCondLst>
                                    <p:cond delay="500"/>
                                  </p:stCondLst>
                                  <p:childTnLst>
                                    <p:set>
                                      <p:cBhvr>
                                        <p:cTn id="37" dur="1" fill="hold">
                                          <p:stCondLst>
                                            <p:cond delay="0"/>
                                          </p:stCondLst>
                                        </p:cTn>
                                        <p:tgtEl>
                                          <p:spTgt spid="7"/>
                                        </p:tgtEl>
                                        <p:attrNameLst>
                                          <p:attrName>style.visibility</p:attrName>
                                        </p:attrNameLst>
                                      </p:cBhvr>
                                      <p:to>
                                        <p:strVal val="visible"/>
                                      </p:to>
                                    </p:set>
                                    <p:animEffect transition="in" filter="wipe(down)">
                                      <p:cBhvr>
                                        <p:cTn id="38" dur="580">
                                          <p:stCondLst>
                                            <p:cond delay="0"/>
                                          </p:stCondLst>
                                        </p:cTn>
                                        <p:tgtEl>
                                          <p:spTgt spid="7"/>
                                        </p:tgtEl>
                                      </p:cBhvr>
                                    </p:animEffect>
                                    <p:anim calcmode="lin" valueType="num">
                                      <p:cBhvr>
                                        <p:cTn id="39"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40"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41"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42"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43"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44" dur="26">
                                          <p:stCondLst>
                                            <p:cond delay="650"/>
                                          </p:stCondLst>
                                        </p:cTn>
                                        <p:tgtEl>
                                          <p:spTgt spid="7"/>
                                        </p:tgtEl>
                                      </p:cBhvr>
                                      <p:to x="100000" y="60000"/>
                                    </p:animScale>
                                    <p:animScale>
                                      <p:cBhvr>
                                        <p:cTn id="45" dur="166" decel="50000">
                                          <p:stCondLst>
                                            <p:cond delay="676"/>
                                          </p:stCondLst>
                                        </p:cTn>
                                        <p:tgtEl>
                                          <p:spTgt spid="7"/>
                                        </p:tgtEl>
                                      </p:cBhvr>
                                      <p:to x="100000" y="100000"/>
                                    </p:animScale>
                                    <p:animScale>
                                      <p:cBhvr>
                                        <p:cTn id="46" dur="26">
                                          <p:stCondLst>
                                            <p:cond delay="1312"/>
                                          </p:stCondLst>
                                        </p:cTn>
                                        <p:tgtEl>
                                          <p:spTgt spid="7"/>
                                        </p:tgtEl>
                                      </p:cBhvr>
                                      <p:to x="100000" y="80000"/>
                                    </p:animScale>
                                    <p:animScale>
                                      <p:cBhvr>
                                        <p:cTn id="47" dur="166" decel="50000">
                                          <p:stCondLst>
                                            <p:cond delay="1338"/>
                                          </p:stCondLst>
                                        </p:cTn>
                                        <p:tgtEl>
                                          <p:spTgt spid="7"/>
                                        </p:tgtEl>
                                      </p:cBhvr>
                                      <p:to x="100000" y="100000"/>
                                    </p:animScale>
                                    <p:animScale>
                                      <p:cBhvr>
                                        <p:cTn id="48" dur="26">
                                          <p:stCondLst>
                                            <p:cond delay="1642"/>
                                          </p:stCondLst>
                                        </p:cTn>
                                        <p:tgtEl>
                                          <p:spTgt spid="7"/>
                                        </p:tgtEl>
                                      </p:cBhvr>
                                      <p:to x="100000" y="90000"/>
                                    </p:animScale>
                                    <p:animScale>
                                      <p:cBhvr>
                                        <p:cTn id="49" dur="166" decel="50000">
                                          <p:stCondLst>
                                            <p:cond delay="1668"/>
                                          </p:stCondLst>
                                        </p:cTn>
                                        <p:tgtEl>
                                          <p:spTgt spid="7"/>
                                        </p:tgtEl>
                                      </p:cBhvr>
                                      <p:to x="100000" y="100000"/>
                                    </p:animScale>
                                    <p:animScale>
                                      <p:cBhvr>
                                        <p:cTn id="50" dur="26">
                                          <p:stCondLst>
                                            <p:cond delay="1808"/>
                                          </p:stCondLst>
                                        </p:cTn>
                                        <p:tgtEl>
                                          <p:spTgt spid="7"/>
                                        </p:tgtEl>
                                      </p:cBhvr>
                                      <p:to x="100000" y="95000"/>
                                    </p:animScale>
                                    <p:animScale>
                                      <p:cBhvr>
                                        <p:cTn id="51" dur="166" decel="50000">
                                          <p:stCondLst>
                                            <p:cond delay="1834"/>
                                          </p:stCondLst>
                                        </p:cTn>
                                        <p:tgtEl>
                                          <p:spTgt spid="7"/>
                                        </p:tgtEl>
                                      </p:cBhvr>
                                      <p:to x="100000" y="100000"/>
                                    </p:animScale>
                                  </p:childTnLst>
                                </p:cTn>
                              </p:par>
                              <p:par>
                                <p:cTn id="52" presetID="14" presetClass="entr" presetSubtype="10" fill="hold" nodeType="withEffect">
                                  <p:stCondLst>
                                    <p:cond delay="1000"/>
                                  </p:stCondLst>
                                  <p:childTnLst>
                                    <p:set>
                                      <p:cBhvr>
                                        <p:cTn id="53" dur="1" fill="hold">
                                          <p:stCondLst>
                                            <p:cond delay="0"/>
                                          </p:stCondLst>
                                        </p:cTn>
                                        <p:tgtEl>
                                          <p:spTgt spid="11"/>
                                        </p:tgtEl>
                                        <p:attrNameLst>
                                          <p:attrName>style.visibility</p:attrName>
                                        </p:attrNameLst>
                                      </p:cBhvr>
                                      <p:to>
                                        <p:strVal val="visible"/>
                                      </p:to>
                                    </p:set>
                                    <p:animEffect transition="in" filter="randombar(horizontal)">
                                      <p:cBhvr>
                                        <p:cTn id="54" dur="500"/>
                                        <p:tgtEl>
                                          <p:spTgt spid="11"/>
                                        </p:tgtEl>
                                      </p:cBhvr>
                                    </p:animEffect>
                                  </p:childTnLst>
                                </p:cTn>
                              </p:par>
                              <p:par>
                                <p:cTn id="55" presetID="14" presetClass="entr" presetSubtype="10" fill="hold" nodeType="withEffect">
                                  <p:stCondLst>
                                    <p:cond delay="1000"/>
                                  </p:stCondLst>
                                  <p:childTnLst>
                                    <p:set>
                                      <p:cBhvr>
                                        <p:cTn id="56" dur="1" fill="hold">
                                          <p:stCondLst>
                                            <p:cond delay="0"/>
                                          </p:stCondLst>
                                        </p:cTn>
                                        <p:tgtEl>
                                          <p:spTgt spid="10"/>
                                        </p:tgtEl>
                                        <p:attrNameLst>
                                          <p:attrName>style.visibility</p:attrName>
                                        </p:attrNameLst>
                                      </p:cBhvr>
                                      <p:to>
                                        <p:strVal val="visible"/>
                                      </p:to>
                                    </p:set>
                                    <p:animEffect transition="in" filter="randombar(horizontal)">
                                      <p:cBhvr>
                                        <p:cTn id="57" dur="500"/>
                                        <p:tgtEl>
                                          <p:spTgt spid="10"/>
                                        </p:tgtEl>
                                      </p:cBhvr>
                                    </p:animEffect>
                                  </p:childTnLst>
                                </p:cTn>
                              </p:par>
                              <p:par>
                                <p:cTn id="58" presetID="42" presetClass="entr" presetSubtype="0" fill="hold" nodeType="withEffect">
                                  <p:stCondLst>
                                    <p:cond delay="500"/>
                                  </p:stCondLst>
                                  <p:childTnLst>
                                    <p:set>
                                      <p:cBhvr>
                                        <p:cTn id="59" dur="1" fill="hold">
                                          <p:stCondLst>
                                            <p:cond delay="0"/>
                                          </p:stCondLst>
                                        </p:cTn>
                                        <p:tgtEl>
                                          <p:spTgt spid="6"/>
                                        </p:tgtEl>
                                        <p:attrNameLst>
                                          <p:attrName>style.visibility</p:attrName>
                                        </p:attrNameLst>
                                      </p:cBhvr>
                                      <p:to>
                                        <p:strVal val="visible"/>
                                      </p:to>
                                    </p:set>
                                    <p:animEffect transition="in" filter="fade">
                                      <p:cBhvr>
                                        <p:cTn id="60" dur="1000"/>
                                        <p:tgtEl>
                                          <p:spTgt spid="6"/>
                                        </p:tgtEl>
                                      </p:cBhvr>
                                    </p:animEffect>
                                    <p:anim calcmode="lin" valueType="num">
                                      <p:cBhvr>
                                        <p:cTn id="61" dur="1000" fill="hold"/>
                                        <p:tgtEl>
                                          <p:spTgt spid="6"/>
                                        </p:tgtEl>
                                        <p:attrNameLst>
                                          <p:attrName>ppt_x</p:attrName>
                                        </p:attrNameLst>
                                      </p:cBhvr>
                                      <p:tavLst>
                                        <p:tav tm="0">
                                          <p:val>
                                            <p:strVal val="#ppt_x"/>
                                          </p:val>
                                        </p:tav>
                                        <p:tav tm="100000">
                                          <p:val>
                                            <p:strVal val="#ppt_x"/>
                                          </p:val>
                                        </p:tav>
                                      </p:tavLst>
                                    </p:anim>
                                    <p:anim calcmode="lin" valueType="num">
                                      <p:cBhvr>
                                        <p:cTn id="62"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42" presetClass="entr" presetSubtype="0" fill="hold" grpId="0" nodeType="clickEffect">
                                  <p:stCondLst>
                                    <p:cond delay="0"/>
                                  </p:stCondLst>
                                  <p:childTnLst>
                                    <p:set>
                                      <p:cBhvr>
                                        <p:cTn id="66" dur="1" fill="hold">
                                          <p:stCondLst>
                                            <p:cond delay="0"/>
                                          </p:stCondLst>
                                        </p:cTn>
                                        <p:tgtEl>
                                          <p:spTgt spid="27"/>
                                        </p:tgtEl>
                                        <p:attrNameLst>
                                          <p:attrName>style.visibility</p:attrName>
                                        </p:attrNameLst>
                                      </p:cBhvr>
                                      <p:to>
                                        <p:strVal val="visible"/>
                                      </p:to>
                                    </p:set>
                                    <p:animEffect transition="in" filter="fade">
                                      <p:cBhvr>
                                        <p:cTn id="67" dur="1000"/>
                                        <p:tgtEl>
                                          <p:spTgt spid="27"/>
                                        </p:tgtEl>
                                      </p:cBhvr>
                                    </p:animEffect>
                                    <p:anim calcmode="lin" valueType="num">
                                      <p:cBhvr>
                                        <p:cTn id="68" dur="1000" fill="hold"/>
                                        <p:tgtEl>
                                          <p:spTgt spid="27"/>
                                        </p:tgtEl>
                                        <p:attrNameLst>
                                          <p:attrName>ppt_x</p:attrName>
                                        </p:attrNameLst>
                                      </p:cBhvr>
                                      <p:tavLst>
                                        <p:tav tm="0">
                                          <p:val>
                                            <p:strVal val="#ppt_x"/>
                                          </p:val>
                                        </p:tav>
                                        <p:tav tm="100000">
                                          <p:val>
                                            <p:strVal val="#ppt_x"/>
                                          </p:val>
                                        </p:tav>
                                      </p:tavLst>
                                    </p:anim>
                                    <p:anim calcmode="lin" valueType="num">
                                      <p:cBhvr>
                                        <p:cTn id="6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179652" y="-576937"/>
            <a:ext cx="12341727" cy="6411272"/>
            <a:chOff x="9835" y="-455139"/>
            <a:chExt cx="12341727" cy="6411272"/>
          </a:xfrm>
        </p:grpSpPr>
        <p:grpSp>
          <p:nvGrpSpPr>
            <p:cNvPr id="8" name="组合 7"/>
            <p:cNvGrpSpPr/>
            <p:nvPr/>
          </p:nvGrpSpPr>
          <p:grpSpPr>
            <a:xfrm>
              <a:off x="9835" y="-455139"/>
              <a:ext cx="12341727" cy="3971541"/>
              <a:chOff x="9835" y="-455139"/>
              <a:chExt cx="12341727" cy="3971541"/>
            </a:xfrm>
          </p:grpSpPr>
          <p:pic>
            <p:nvPicPr>
              <p:cNvPr id="104" name="图片 10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1530" y="-455139"/>
                <a:ext cx="6070032" cy="1368214"/>
              </a:xfrm>
              <a:prstGeom prst="rect">
                <a:avLst/>
              </a:prstGeom>
            </p:spPr>
          </p:pic>
          <p:pic>
            <p:nvPicPr>
              <p:cNvPr id="101" name="图片 10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35" y="45306"/>
                <a:ext cx="2552369" cy="1106151"/>
              </a:xfrm>
              <a:prstGeom prst="rect">
                <a:avLst/>
              </a:prstGeom>
            </p:spPr>
          </p:pic>
          <p:pic>
            <p:nvPicPr>
              <p:cNvPr id="46" name="图片 4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467582">
                <a:off x="11118135" y="3048988"/>
                <a:ext cx="787224" cy="467414"/>
              </a:xfrm>
              <a:prstGeom prst="rect">
                <a:avLst/>
              </a:prstGeom>
            </p:spPr>
          </p:pic>
        </p:grpSp>
        <p:pic>
          <p:nvPicPr>
            <p:cNvPr id="58" name="图片 5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12984" y="519464"/>
              <a:ext cx="10166032" cy="5436669"/>
            </a:xfrm>
            <a:prstGeom prst="rect">
              <a:avLst/>
            </a:prstGeom>
          </p:spPr>
        </p:pic>
      </p:grpSp>
      <p:pic>
        <p:nvPicPr>
          <p:cNvPr id="102" name="图片 10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868" y="5506037"/>
            <a:ext cx="12196868" cy="1356902"/>
          </a:xfrm>
          <a:prstGeom prst="rect">
            <a:avLst/>
          </a:prstGeom>
        </p:spPr>
      </p:pic>
      <p:pic>
        <p:nvPicPr>
          <p:cNvPr id="98" name="图片 9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612886" y="4537968"/>
            <a:ext cx="1582582" cy="2320032"/>
          </a:xfrm>
          <a:prstGeom prst="rect">
            <a:avLst/>
          </a:prstGeom>
        </p:spPr>
      </p:pic>
      <p:pic>
        <p:nvPicPr>
          <p:cNvPr id="99" name="图片 9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833840" y="5359949"/>
            <a:ext cx="1931696" cy="1498051"/>
          </a:xfrm>
          <a:prstGeom prst="rect">
            <a:avLst/>
          </a:prstGeom>
        </p:spPr>
      </p:pic>
      <p:pic>
        <p:nvPicPr>
          <p:cNvPr id="100" name="图片 9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19930" y="5741177"/>
            <a:ext cx="3531115" cy="1106868"/>
          </a:xfrm>
          <a:prstGeom prst="rect">
            <a:avLst/>
          </a:prstGeom>
        </p:spPr>
      </p:pic>
      <p:pic>
        <p:nvPicPr>
          <p:cNvPr id="97" name="图片 96"/>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868108" y="5820713"/>
            <a:ext cx="3585157" cy="947452"/>
          </a:xfrm>
          <a:prstGeom prst="rect">
            <a:avLst/>
          </a:prstGeom>
        </p:spPr>
      </p:pic>
      <p:pic>
        <p:nvPicPr>
          <p:cNvPr id="45" name="图片 44"/>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flipH="1">
            <a:off x="0" y="5877618"/>
            <a:ext cx="710753" cy="890547"/>
          </a:xfrm>
          <a:prstGeom prst="rect">
            <a:avLst/>
          </a:prstGeom>
        </p:spPr>
      </p:pic>
      <p:sp>
        <p:nvSpPr>
          <p:cNvPr id="22" name="文本框 2">
            <a:extLst>
              <a:ext uri="{FF2B5EF4-FFF2-40B4-BE49-F238E27FC236}">
                <a16:creationId xmlns:a16="http://schemas.microsoft.com/office/drawing/2014/main" id="{4C3562A4-4816-4E8F-BE3A-92AE5666049A}"/>
              </a:ext>
            </a:extLst>
          </p:cNvPr>
          <p:cNvSpPr txBox="1"/>
          <p:nvPr/>
        </p:nvSpPr>
        <p:spPr>
          <a:xfrm>
            <a:off x="1706465" y="872092"/>
            <a:ext cx="784225" cy="649188"/>
          </a:xfrm>
          <a:prstGeom prst="ellipse">
            <a:avLst/>
          </a:prstGeom>
          <a:gradFill>
            <a:gsLst>
              <a:gs pos="24000">
                <a:srgbClr val="F59F11"/>
              </a:gs>
              <a:gs pos="92000">
                <a:srgbClr val="FDCF0A">
                  <a:alpha val="95000"/>
                </a:srgbClr>
              </a:gs>
            </a:gsLst>
            <a:lin ang="8100000" scaled="1"/>
          </a:gradFill>
          <a:effectLst>
            <a:outerShdw blurRad="63500" sx="102000" sy="102000" algn="ctr" rotWithShape="0">
              <a:prstClr val="black">
                <a:alpha val="18000"/>
              </a:prstClr>
            </a:outerShdw>
          </a:effectLst>
        </p:spPr>
        <p:txBody>
          <a:bodyPr wrap="square" rtlCol="0">
            <a:spAutoFit/>
          </a:bodyPr>
          <a:lstStyle/>
          <a:p>
            <a:pPr algn="dist"/>
            <a:r>
              <a:rPr lang="en-US" altLang="zh-CN" sz="2400" b="1" dirty="0">
                <a:solidFill>
                  <a:schemeClr val="bg1"/>
                </a:solidFill>
                <a:latin typeface="思源黑体 CN Light" panose="020B0300000000000000" charset="-122"/>
                <a:ea typeface="思源黑体 CN Light" panose="020B0300000000000000" charset="-122"/>
              </a:rPr>
              <a:t>.</a:t>
            </a:r>
          </a:p>
        </p:txBody>
      </p:sp>
      <p:sp>
        <p:nvSpPr>
          <p:cNvPr id="23" name="文本框 19">
            <a:extLst>
              <a:ext uri="{FF2B5EF4-FFF2-40B4-BE49-F238E27FC236}">
                <a16:creationId xmlns:a16="http://schemas.microsoft.com/office/drawing/2014/main" id="{63BC0FA7-A01D-482D-94A2-C7BA3E35F279}"/>
              </a:ext>
            </a:extLst>
          </p:cNvPr>
          <p:cNvSpPr txBox="1"/>
          <p:nvPr/>
        </p:nvSpPr>
        <p:spPr>
          <a:xfrm>
            <a:off x="2580186" y="874382"/>
            <a:ext cx="3219502" cy="523220"/>
          </a:xfrm>
          <a:prstGeom prst="rect">
            <a:avLst/>
          </a:prstGeom>
          <a:noFill/>
        </p:spPr>
        <p:txBody>
          <a:bodyPr wrap="square" rtlCol="0">
            <a:spAutoFit/>
          </a:bodyPr>
          <a:lstStyle/>
          <a:p>
            <a:r>
              <a:rPr lang="en-US" altLang="zh-CN" sz="2800" b="1" dirty="0" err="1">
                <a:solidFill>
                  <a:srgbClr val="D54529"/>
                </a:solidFill>
                <a:latin typeface="Times New Roman" panose="02020603050405020304" pitchFamily="18" charset="0"/>
                <a:ea typeface="思源黑体 CN Light" panose="020B0300000000000000" charset="-122"/>
                <a:cs typeface="Times New Roman" panose="02020603050405020304" pitchFamily="18" charset="0"/>
              </a:rPr>
              <a:t>Bài</a:t>
            </a:r>
            <a:r>
              <a:rPr lang="en-US" altLang="zh-CN" sz="2800" b="1" dirty="0">
                <a:solidFill>
                  <a:srgbClr val="D54529"/>
                </a:solidFill>
                <a:latin typeface="Times New Roman" panose="02020603050405020304" pitchFamily="18" charset="0"/>
                <a:ea typeface="思源黑体 CN Light" panose="020B0300000000000000" charset="-122"/>
                <a:cs typeface="Times New Roman" panose="02020603050405020304" pitchFamily="18" charset="0"/>
              </a:rPr>
              <a:t> </a:t>
            </a:r>
            <a:r>
              <a:rPr lang="en-US" altLang="zh-CN" sz="2800" b="1" dirty="0" err="1">
                <a:solidFill>
                  <a:srgbClr val="D54529"/>
                </a:solidFill>
                <a:latin typeface="Times New Roman" panose="02020603050405020304" pitchFamily="18" charset="0"/>
                <a:ea typeface="思源黑体 CN Light" panose="020B0300000000000000" charset="-122"/>
                <a:cs typeface="Times New Roman" panose="02020603050405020304" pitchFamily="18" charset="0"/>
              </a:rPr>
              <a:t>tập</a:t>
            </a:r>
            <a:r>
              <a:rPr lang="en-US" altLang="zh-CN" sz="2800" b="1" dirty="0">
                <a:solidFill>
                  <a:srgbClr val="D54529"/>
                </a:solidFill>
                <a:latin typeface="Times New Roman" panose="02020603050405020304" pitchFamily="18" charset="0"/>
                <a:ea typeface="思源黑体 CN Light" panose="020B0300000000000000" charset="-122"/>
                <a:cs typeface="Times New Roman" panose="02020603050405020304" pitchFamily="18" charset="0"/>
              </a:rPr>
              <a:t> 1</a:t>
            </a:r>
            <a:endParaRPr lang="zh-CN" altLang="en-US" sz="2800" b="1" dirty="0">
              <a:solidFill>
                <a:srgbClr val="D54529"/>
              </a:solidFill>
              <a:latin typeface="Times New Roman" panose="02020603050405020304" pitchFamily="18" charset="0"/>
              <a:ea typeface="思源黑体 CN Light" panose="020B0300000000000000" charset="-122"/>
              <a:cs typeface="Times New Roman" panose="02020603050405020304" pitchFamily="18" charset="0"/>
            </a:endParaRPr>
          </a:p>
        </p:txBody>
      </p:sp>
      <p:sp>
        <p:nvSpPr>
          <p:cNvPr id="25" name="文本框 5">
            <a:extLst>
              <a:ext uri="{FF2B5EF4-FFF2-40B4-BE49-F238E27FC236}">
                <a16:creationId xmlns:a16="http://schemas.microsoft.com/office/drawing/2014/main" id="{C76EAF93-9B5E-4885-898E-A8C407CFF3F9}"/>
              </a:ext>
            </a:extLst>
          </p:cNvPr>
          <p:cNvSpPr txBox="1"/>
          <p:nvPr/>
        </p:nvSpPr>
        <p:spPr>
          <a:xfrm>
            <a:off x="1706465" y="1583440"/>
            <a:ext cx="7945251" cy="3539430"/>
          </a:xfrm>
          <a:prstGeom prst="rect">
            <a:avLst/>
          </a:prstGeom>
          <a:noFill/>
        </p:spPr>
        <p:txBody>
          <a:bodyPr wrap="square" rtlCol="0">
            <a:spAutoFit/>
          </a:bodyPr>
          <a:lstStyle/>
          <a:p>
            <a:pPr algn="just"/>
            <a:r>
              <a:rPr lang="vi-VN" sz="2800" dirty="0">
                <a:latin typeface="Times New Roman" panose="02020603050405020304" pitchFamily="18" charset="0"/>
                <a:cs typeface="Times New Roman" panose="02020603050405020304" pitchFamily="18" charset="0"/>
              </a:rPr>
              <a:t>Tìm các phó từ bổ sung ý nghĩa cho danh từ trong các câu sau:</a:t>
            </a:r>
          </a:p>
          <a:p>
            <a:pPr algn="just"/>
            <a:r>
              <a:rPr lang="vi-VN" sz="2800" dirty="0">
                <a:latin typeface="Times New Roman" panose="02020603050405020304" pitchFamily="18" charset="0"/>
                <a:cs typeface="Times New Roman" panose="02020603050405020304" pitchFamily="18" charset="0"/>
              </a:rPr>
              <a:t>a. Tôi nghĩ không phải chỉ riêng bà con trong làng mà nói chung mọi người, nhất là lứa tuổi trẻ, đều cần biết câu chuyện này.</a:t>
            </a:r>
          </a:p>
          <a:p>
            <a:pPr algn="just"/>
            <a:r>
              <a:rPr lang="vi-VN" sz="2800" dirty="0">
                <a:latin typeface="Times New Roman" panose="02020603050405020304" pitchFamily="18" charset="0"/>
                <a:cs typeface="Times New Roman" panose="02020603050405020304" pitchFamily="18" charset="0"/>
              </a:rPr>
              <a:t>b. Những lúc ấy, thầy Đuy-sen đã bế các em qua suối</a:t>
            </a:r>
          </a:p>
          <a:p>
            <a:pPr algn="just"/>
            <a:r>
              <a:rPr lang="vi-VN" sz="2800" dirty="0">
                <a:latin typeface="Times New Roman" panose="02020603050405020304" pitchFamily="18" charset="0"/>
                <a:cs typeface="Times New Roman" panose="02020603050405020304" pitchFamily="18" charset="0"/>
              </a:rPr>
              <a:t>c. Tuy chúng tôi còn bé, nhưng tôi nghĩ rằng lúc đó chúng tôi đều đã hiểu được những điều ấy.</a:t>
            </a:r>
          </a:p>
        </p:txBody>
      </p:sp>
      <p:pic>
        <p:nvPicPr>
          <p:cNvPr id="28" name="图片 9" descr="图片包含 玩具, 玩偶&#10;&#10;自动生成的说明">
            <a:extLst>
              <a:ext uri="{FF2B5EF4-FFF2-40B4-BE49-F238E27FC236}">
                <a16:creationId xmlns:a16="http://schemas.microsoft.com/office/drawing/2014/main" id="{458D5723-F84B-44B7-9633-C110F1926A5E}"/>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9110590" y="1681870"/>
            <a:ext cx="3252624" cy="4467141"/>
          </a:xfrm>
          <a:prstGeom prst="rect">
            <a:avLst/>
          </a:prstGeom>
        </p:spPr>
      </p:pic>
    </p:spTree>
    <p:extLst>
      <p:ext uri="{BB962C8B-B14F-4D97-AF65-F5344CB8AC3E}">
        <p14:creationId xmlns:p14="http://schemas.microsoft.com/office/powerpoint/2010/main" val="3809305176"/>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fade">
                                      <p:cBhvr>
                                        <p:cTn id="7" dur="1000"/>
                                        <p:tgtEl>
                                          <p:spTgt spid="97"/>
                                        </p:tgtEl>
                                      </p:cBhvr>
                                    </p:animEffect>
                                    <p:anim calcmode="lin" valueType="num">
                                      <p:cBhvr>
                                        <p:cTn id="8" dur="1000" fill="hold"/>
                                        <p:tgtEl>
                                          <p:spTgt spid="97"/>
                                        </p:tgtEl>
                                        <p:attrNameLst>
                                          <p:attrName>ppt_x</p:attrName>
                                        </p:attrNameLst>
                                      </p:cBhvr>
                                      <p:tavLst>
                                        <p:tav tm="0">
                                          <p:val>
                                            <p:strVal val="#ppt_x"/>
                                          </p:val>
                                        </p:tav>
                                        <p:tav tm="100000">
                                          <p:val>
                                            <p:strVal val="#ppt_x"/>
                                          </p:val>
                                        </p:tav>
                                      </p:tavLst>
                                    </p:anim>
                                    <p:anim calcmode="lin" valueType="num">
                                      <p:cBhvr>
                                        <p:cTn id="9" dur="1000" fill="hold"/>
                                        <p:tgtEl>
                                          <p:spTgt spid="9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9"/>
                                        </p:tgtEl>
                                        <p:attrNameLst>
                                          <p:attrName>style.visibility</p:attrName>
                                        </p:attrNameLst>
                                      </p:cBhvr>
                                      <p:to>
                                        <p:strVal val="visible"/>
                                      </p:to>
                                    </p:set>
                                    <p:animEffect transition="in" filter="fade">
                                      <p:cBhvr>
                                        <p:cTn id="12" dur="1000"/>
                                        <p:tgtEl>
                                          <p:spTgt spid="99"/>
                                        </p:tgtEl>
                                      </p:cBhvr>
                                    </p:animEffect>
                                    <p:anim calcmode="lin" valueType="num">
                                      <p:cBhvr>
                                        <p:cTn id="13" dur="1000" fill="hold"/>
                                        <p:tgtEl>
                                          <p:spTgt spid="99"/>
                                        </p:tgtEl>
                                        <p:attrNameLst>
                                          <p:attrName>ppt_x</p:attrName>
                                        </p:attrNameLst>
                                      </p:cBhvr>
                                      <p:tavLst>
                                        <p:tav tm="0">
                                          <p:val>
                                            <p:strVal val="#ppt_x"/>
                                          </p:val>
                                        </p:tav>
                                        <p:tav tm="100000">
                                          <p:val>
                                            <p:strVal val="#ppt_x"/>
                                          </p:val>
                                        </p:tav>
                                      </p:tavLst>
                                    </p:anim>
                                    <p:anim calcmode="lin" valueType="num">
                                      <p:cBhvr>
                                        <p:cTn id="14" dur="1000" fill="hold"/>
                                        <p:tgtEl>
                                          <p:spTgt spid="9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8"/>
                                        </p:tgtEl>
                                        <p:attrNameLst>
                                          <p:attrName>style.visibility</p:attrName>
                                        </p:attrNameLst>
                                      </p:cBhvr>
                                      <p:to>
                                        <p:strVal val="visible"/>
                                      </p:to>
                                    </p:set>
                                    <p:animEffect transition="in" filter="fade">
                                      <p:cBhvr>
                                        <p:cTn id="17" dur="1000"/>
                                        <p:tgtEl>
                                          <p:spTgt spid="98"/>
                                        </p:tgtEl>
                                      </p:cBhvr>
                                    </p:animEffect>
                                    <p:anim calcmode="lin" valueType="num">
                                      <p:cBhvr>
                                        <p:cTn id="18" dur="1000" fill="hold"/>
                                        <p:tgtEl>
                                          <p:spTgt spid="98"/>
                                        </p:tgtEl>
                                        <p:attrNameLst>
                                          <p:attrName>ppt_x</p:attrName>
                                        </p:attrNameLst>
                                      </p:cBhvr>
                                      <p:tavLst>
                                        <p:tav tm="0">
                                          <p:val>
                                            <p:strVal val="#ppt_x"/>
                                          </p:val>
                                        </p:tav>
                                        <p:tav tm="100000">
                                          <p:val>
                                            <p:strVal val="#ppt_x"/>
                                          </p:val>
                                        </p:tav>
                                      </p:tavLst>
                                    </p:anim>
                                    <p:anim calcmode="lin" valueType="num">
                                      <p:cBhvr>
                                        <p:cTn id="19" dur="1000" fill="hold"/>
                                        <p:tgtEl>
                                          <p:spTgt spid="98"/>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00"/>
                                        </p:tgtEl>
                                        <p:attrNameLst>
                                          <p:attrName>style.visibility</p:attrName>
                                        </p:attrNameLst>
                                      </p:cBhvr>
                                      <p:to>
                                        <p:strVal val="visible"/>
                                      </p:to>
                                    </p:set>
                                    <p:animEffect transition="in" filter="fade">
                                      <p:cBhvr>
                                        <p:cTn id="22" dur="1000"/>
                                        <p:tgtEl>
                                          <p:spTgt spid="100"/>
                                        </p:tgtEl>
                                      </p:cBhvr>
                                    </p:animEffect>
                                    <p:anim calcmode="lin" valueType="num">
                                      <p:cBhvr>
                                        <p:cTn id="23" dur="1000" fill="hold"/>
                                        <p:tgtEl>
                                          <p:spTgt spid="100"/>
                                        </p:tgtEl>
                                        <p:attrNameLst>
                                          <p:attrName>ppt_x</p:attrName>
                                        </p:attrNameLst>
                                      </p:cBhvr>
                                      <p:tavLst>
                                        <p:tav tm="0">
                                          <p:val>
                                            <p:strVal val="#ppt_x"/>
                                          </p:val>
                                        </p:tav>
                                        <p:tav tm="100000">
                                          <p:val>
                                            <p:strVal val="#ppt_x"/>
                                          </p:val>
                                        </p:tav>
                                      </p:tavLst>
                                    </p:anim>
                                    <p:anim calcmode="lin" valueType="num">
                                      <p:cBhvr>
                                        <p:cTn id="24" dur="1000" fill="hold"/>
                                        <p:tgtEl>
                                          <p:spTgt spid="100"/>
                                        </p:tgtEl>
                                        <p:attrNameLst>
                                          <p:attrName>ppt_y</p:attrName>
                                        </p:attrNameLst>
                                      </p:cBhvr>
                                      <p:tavLst>
                                        <p:tav tm="0">
                                          <p:val>
                                            <p:strVal val="#ppt_y+.1"/>
                                          </p:val>
                                        </p:tav>
                                        <p:tav tm="100000">
                                          <p:val>
                                            <p:strVal val="#ppt_y"/>
                                          </p:val>
                                        </p:tav>
                                      </p:tavLst>
                                    </p:anim>
                                  </p:childTnLst>
                                </p:cTn>
                              </p:par>
                              <p:par>
                                <p:cTn id="25" presetID="2" presetClass="entr" presetSubtype="8" fill="hold" nodeType="withEffect">
                                  <p:stCondLst>
                                    <p:cond delay="1500"/>
                                  </p:stCondLst>
                                  <p:childTnLst>
                                    <p:set>
                                      <p:cBhvr>
                                        <p:cTn id="26" dur="1" fill="hold">
                                          <p:stCondLst>
                                            <p:cond delay="0"/>
                                          </p:stCondLst>
                                        </p:cTn>
                                        <p:tgtEl>
                                          <p:spTgt spid="45"/>
                                        </p:tgtEl>
                                        <p:attrNameLst>
                                          <p:attrName>style.visibility</p:attrName>
                                        </p:attrNameLst>
                                      </p:cBhvr>
                                      <p:to>
                                        <p:strVal val="visible"/>
                                      </p:to>
                                    </p:set>
                                    <p:anim calcmode="lin" valueType="num">
                                      <p:cBhvr additive="base">
                                        <p:cTn id="27" dur="500" fill="hold"/>
                                        <p:tgtEl>
                                          <p:spTgt spid="45"/>
                                        </p:tgtEl>
                                        <p:attrNameLst>
                                          <p:attrName>ppt_x</p:attrName>
                                        </p:attrNameLst>
                                      </p:cBhvr>
                                      <p:tavLst>
                                        <p:tav tm="0">
                                          <p:val>
                                            <p:strVal val="0-#ppt_w/2"/>
                                          </p:val>
                                        </p:tav>
                                        <p:tav tm="100000">
                                          <p:val>
                                            <p:strVal val="#ppt_x"/>
                                          </p:val>
                                        </p:tav>
                                      </p:tavLst>
                                    </p:anim>
                                    <p:anim calcmode="lin" valueType="num">
                                      <p:cBhvr additive="base">
                                        <p:cTn id="28" dur="500" fill="hold"/>
                                        <p:tgtEl>
                                          <p:spTgt spid="45"/>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28"/>
                                        </p:tgtEl>
                                        <p:attrNameLst>
                                          <p:attrName>style.visibility</p:attrName>
                                        </p:attrNameLst>
                                      </p:cBhvr>
                                      <p:to>
                                        <p:strVal val="visible"/>
                                      </p:to>
                                    </p:set>
                                    <p:anim calcmode="lin" valueType="num">
                                      <p:cBhvr additive="base">
                                        <p:cTn id="33" dur="500" fill="hold"/>
                                        <p:tgtEl>
                                          <p:spTgt spid="28"/>
                                        </p:tgtEl>
                                        <p:attrNameLst>
                                          <p:attrName>ppt_x</p:attrName>
                                        </p:attrNameLst>
                                      </p:cBhvr>
                                      <p:tavLst>
                                        <p:tav tm="0">
                                          <p:val>
                                            <p:strVal val="#ppt_x"/>
                                          </p:val>
                                        </p:tav>
                                        <p:tav tm="100000">
                                          <p:val>
                                            <p:strVal val="#ppt_x"/>
                                          </p:val>
                                        </p:tav>
                                      </p:tavLst>
                                    </p:anim>
                                    <p:anim calcmode="lin" valueType="num">
                                      <p:cBhvr additive="base">
                                        <p:cTn id="34"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25"/>
                                        </p:tgtEl>
                                        <p:attrNameLst>
                                          <p:attrName>style.visibility</p:attrName>
                                        </p:attrNameLst>
                                      </p:cBhvr>
                                      <p:to>
                                        <p:strVal val="visible"/>
                                      </p:to>
                                    </p:set>
                                    <p:animEffect transition="in" filter="wipe(left)">
                                      <p:cBhvr>
                                        <p:cTn id="3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179652" y="-576937"/>
            <a:ext cx="12341727" cy="6411272"/>
            <a:chOff x="9835" y="-455139"/>
            <a:chExt cx="12341727" cy="6411272"/>
          </a:xfrm>
        </p:grpSpPr>
        <p:grpSp>
          <p:nvGrpSpPr>
            <p:cNvPr id="8" name="组合 7"/>
            <p:cNvGrpSpPr/>
            <p:nvPr/>
          </p:nvGrpSpPr>
          <p:grpSpPr>
            <a:xfrm>
              <a:off x="9835" y="-455139"/>
              <a:ext cx="12341727" cy="3971541"/>
              <a:chOff x="9835" y="-455139"/>
              <a:chExt cx="12341727" cy="3971541"/>
            </a:xfrm>
          </p:grpSpPr>
          <p:pic>
            <p:nvPicPr>
              <p:cNvPr id="104" name="图片 10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1530" y="-455139"/>
                <a:ext cx="6070032" cy="1368214"/>
              </a:xfrm>
              <a:prstGeom prst="rect">
                <a:avLst/>
              </a:prstGeom>
            </p:spPr>
          </p:pic>
          <p:pic>
            <p:nvPicPr>
              <p:cNvPr id="101" name="图片 10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35" y="45306"/>
                <a:ext cx="2552369" cy="1106151"/>
              </a:xfrm>
              <a:prstGeom prst="rect">
                <a:avLst/>
              </a:prstGeom>
            </p:spPr>
          </p:pic>
          <p:pic>
            <p:nvPicPr>
              <p:cNvPr id="46" name="图片 4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467582">
                <a:off x="11118135" y="3048988"/>
                <a:ext cx="787224" cy="467414"/>
              </a:xfrm>
              <a:prstGeom prst="rect">
                <a:avLst/>
              </a:prstGeom>
            </p:spPr>
          </p:pic>
        </p:grpSp>
        <p:pic>
          <p:nvPicPr>
            <p:cNvPr id="58" name="图片 5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12984" y="519464"/>
              <a:ext cx="10166032" cy="5436669"/>
            </a:xfrm>
            <a:prstGeom prst="rect">
              <a:avLst/>
            </a:prstGeom>
          </p:spPr>
        </p:pic>
      </p:grpSp>
      <p:pic>
        <p:nvPicPr>
          <p:cNvPr id="102" name="图片 10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868" y="5506037"/>
            <a:ext cx="12196868" cy="1356902"/>
          </a:xfrm>
          <a:prstGeom prst="rect">
            <a:avLst/>
          </a:prstGeom>
        </p:spPr>
      </p:pic>
      <p:pic>
        <p:nvPicPr>
          <p:cNvPr id="98" name="图片 9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612886" y="4537968"/>
            <a:ext cx="1582582" cy="2320032"/>
          </a:xfrm>
          <a:prstGeom prst="rect">
            <a:avLst/>
          </a:prstGeom>
        </p:spPr>
      </p:pic>
      <p:pic>
        <p:nvPicPr>
          <p:cNvPr id="99" name="图片 9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833840" y="5359949"/>
            <a:ext cx="1931696" cy="1498051"/>
          </a:xfrm>
          <a:prstGeom prst="rect">
            <a:avLst/>
          </a:prstGeom>
        </p:spPr>
      </p:pic>
      <p:pic>
        <p:nvPicPr>
          <p:cNvPr id="100" name="图片 9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19930" y="5741177"/>
            <a:ext cx="3531115" cy="1106868"/>
          </a:xfrm>
          <a:prstGeom prst="rect">
            <a:avLst/>
          </a:prstGeom>
        </p:spPr>
      </p:pic>
      <p:pic>
        <p:nvPicPr>
          <p:cNvPr id="97" name="图片 96"/>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868108" y="5820713"/>
            <a:ext cx="3585157" cy="947452"/>
          </a:xfrm>
          <a:prstGeom prst="rect">
            <a:avLst/>
          </a:prstGeom>
        </p:spPr>
      </p:pic>
      <p:pic>
        <p:nvPicPr>
          <p:cNvPr id="45" name="图片 44"/>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flipH="1">
            <a:off x="0" y="5877618"/>
            <a:ext cx="710753" cy="890547"/>
          </a:xfrm>
          <a:prstGeom prst="rect">
            <a:avLst/>
          </a:prstGeom>
        </p:spPr>
      </p:pic>
      <p:sp>
        <p:nvSpPr>
          <p:cNvPr id="22" name="文本框 2">
            <a:extLst>
              <a:ext uri="{FF2B5EF4-FFF2-40B4-BE49-F238E27FC236}">
                <a16:creationId xmlns:a16="http://schemas.microsoft.com/office/drawing/2014/main" id="{4C3562A4-4816-4E8F-BE3A-92AE5666049A}"/>
              </a:ext>
            </a:extLst>
          </p:cNvPr>
          <p:cNvSpPr txBox="1"/>
          <p:nvPr/>
        </p:nvSpPr>
        <p:spPr>
          <a:xfrm>
            <a:off x="1706465" y="872092"/>
            <a:ext cx="784225" cy="649188"/>
          </a:xfrm>
          <a:prstGeom prst="ellipse">
            <a:avLst/>
          </a:prstGeom>
          <a:gradFill>
            <a:gsLst>
              <a:gs pos="24000">
                <a:srgbClr val="F59F11"/>
              </a:gs>
              <a:gs pos="92000">
                <a:srgbClr val="FDCF0A">
                  <a:alpha val="95000"/>
                </a:srgbClr>
              </a:gs>
            </a:gsLst>
            <a:lin ang="8100000" scaled="1"/>
          </a:gradFill>
          <a:effectLst>
            <a:outerShdw blurRad="63500" sx="102000" sy="102000" algn="ctr" rotWithShape="0">
              <a:prstClr val="black">
                <a:alpha val="18000"/>
              </a:prstClr>
            </a:outerShdw>
          </a:effectLst>
        </p:spPr>
        <p:txBody>
          <a:bodyPr wrap="square" rtlCol="0">
            <a:spAutoFit/>
          </a:bodyPr>
          <a:lstStyle/>
          <a:p>
            <a:pPr algn="dist"/>
            <a:r>
              <a:rPr lang="en-US" altLang="zh-CN" sz="2400" b="1" dirty="0">
                <a:solidFill>
                  <a:schemeClr val="bg1"/>
                </a:solidFill>
                <a:latin typeface="思源黑体 CN Light" panose="020B0300000000000000" charset="-122"/>
                <a:ea typeface="思源黑体 CN Light" panose="020B0300000000000000" charset="-122"/>
              </a:rPr>
              <a:t>.</a:t>
            </a:r>
          </a:p>
        </p:txBody>
      </p:sp>
      <p:sp>
        <p:nvSpPr>
          <p:cNvPr id="23" name="文本框 19">
            <a:extLst>
              <a:ext uri="{FF2B5EF4-FFF2-40B4-BE49-F238E27FC236}">
                <a16:creationId xmlns:a16="http://schemas.microsoft.com/office/drawing/2014/main" id="{63BC0FA7-A01D-482D-94A2-C7BA3E35F279}"/>
              </a:ext>
            </a:extLst>
          </p:cNvPr>
          <p:cNvSpPr txBox="1"/>
          <p:nvPr/>
        </p:nvSpPr>
        <p:spPr>
          <a:xfrm>
            <a:off x="2580186" y="874382"/>
            <a:ext cx="3219502" cy="523220"/>
          </a:xfrm>
          <a:prstGeom prst="rect">
            <a:avLst/>
          </a:prstGeom>
          <a:noFill/>
        </p:spPr>
        <p:txBody>
          <a:bodyPr wrap="square" rtlCol="0">
            <a:spAutoFit/>
          </a:bodyPr>
          <a:lstStyle/>
          <a:p>
            <a:r>
              <a:rPr lang="en-US" altLang="zh-CN" sz="2800" b="1" dirty="0" err="1">
                <a:solidFill>
                  <a:srgbClr val="D54529"/>
                </a:solidFill>
                <a:latin typeface="Times New Roman" panose="02020603050405020304" pitchFamily="18" charset="0"/>
                <a:ea typeface="思源黑体 CN Light" panose="020B0300000000000000" charset="-122"/>
                <a:cs typeface="Times New Roman" panose="02020603050405020304" pitchFamily="18" charset="0"/>
              </a:rPr>
              <a:t>Bài</a:t>
            </a:r>
            <a:r>
              <a:rPr lang="en-US" altLang="zh-CN" sz="2800" b="1" dirty="0">
                <a:solidFill>
                  <a:srgbClr val="D54529"/>
                </a:solidFill>
                <a:latin typeface="Times New Roman" panose="02020603050405020304" pitchFamily="18" charset="0"/>
                <a:ea typeface="思源黑体 CN Light" panose="020B0300000000000000" charset="-122"/>
                <a:cs typeface="Times New Roman" panose="02020603050405020304" pitchFamily="18" charset="0"/>
              </a:rPr>
              <a:t> </a:t>
            </a:r>
            <a:r>
              <a:rPr lang="en-US" altLang="zh-CN" sz="2800" b="1" dirty="0" err="1">
                <a:solidFill>
                  <a:srgbClr val="D54529"/>
                </a:solidFill>
                <a:latin typeface="Times New Roman" panose="02020603050405020304" pitchFamily="18" charset="0"/>
                <a:ea typeface="思源黑体 CN Light" panose="020B0300000000000000" charset="-122"/>
                <a:cs typeface="Times New Roman" panose="02020603050405020304" pitchFamily="18" charset="0"/>
              </a:rPr>
              <a:t>tập</a:t>
            </a:r>
            <a:r>
              <a:rPr lang="en-US" altLang="zh-CN" sz="2800" b="1" dirty="0">
                <a:solidFill>
                  <a:srgbClr val="D54529"/>
                </a:solidFill>
                <a:latin typeface="Times New Roman" panose="02020603050405020304" pitchFamily="18" charset="0"/>
                <a:ea typeface="思源黑体 CN Light" panose="020B0300000000000000" charset="-122"/>
                <a:cs typeface="Times New Roman" panose="02020603050405020304" pitchFamily="18" charset="0"/>
              </a:rPr>
              <a:t> 1</a:t>
            </a:r>
            <a:endParaRPr lang="zh-CN" altLang="en-US" sz="2800" b="1" dirty="0">
              <a:solidFill>
                <a:srgbClr val="D54529"/>
              </a:solidFill>
              <a:latin typeface="Times New Roman" panose="02020603050405020304" pitchFamily="18" charset="0"/>
              <a:ea typeface="思源黑体 CN Light" panose="020B0300000000000000" charset="-122"/>
              <a:cs typeface="Times New Roman" panose="02020603050405020304" pitchFamily="18" charset="0"/>
            </a:endParaRPr>
          </a:p>
        </p:txBody>
      </p:sp>
      <p:sp>
        <p:nvSpPr>
          <p:cNvPr id="25" name="文本框 5">
            <a:extLst>
              <a:ext uri="{FF2B5EF4-FFF2-40B4-BE49-F238E27FC236}">
                <a16:creationId xmlns:a16="http://schemas.microsoft.com/office/drawing/2014/main" id="{C76EAF93-9B5E-4885-898E-A8C407CFF3F9}"/>
              </a:ext>
            </a:extLst>
          </p:cNvPr>
          <p:cNvSpPr txBox="1"/>
          <p:nvPr/>
        </p:nvSpPr>
        <p:spPr>
          <a:xfrm>
            <a:off x="1706465" y="1583440"/>
            <a:ext cx="7945251" cy="1384995"/>
          </a:xfrm>
          <a:prstGeom prst="rect">
            <a:avLst/>
          </a:prstGeom>
          <a:noFill/>
        </p:spPr>
        <p:txBody>
          <a:bodyPr wrap="square" rtlCol="0">
            <a:spAutoFit/>
          </a:bodyPr>
          <a:lstStyle/>
          <a:p>
            <a:pPr algn="just"/>
            <a:r>
              <a:rPr lang="vi-VN" sz="2800" dirty="0">
                <a:latin typeface="Times New Roman" panose="02020603050405020304" pitchFamily="18" charset="0"/>
                <a:cs typeface="Times New Roman" panose="02020603050405020304" pitchFamily="18" charset="0"/>
              </a:rPr>
              <a:t>a. Tôi nghĩ không phải chỉ riêng bà con trong làng mà nói chung </a:t>
            </a:r>
            <a:r>
              <a:rPr lang="vi-VN" sz="2800" b="1" dirty="0">
                <a:solidFill>
                  <a:srgbClr val="FF0000"/>
                </a:solidFill>
                <a:latin typeface="Times New Roman" panose="02020603050405020304" pitchFamily="18" charset="0"/>
                <a:cs typeface="Times New Roman" panose="02020603050405020304" pitchFamily="18" charset="0"/>
              </a:rPr>
              <a:t>mọi</a:t>
            </a:r>
            <a:r>
              <a:rPr lang="vi-VN" sz="2800" dirty="0">
                <a:latin typeface="Times New Roman" panose="02020603050405020304" pitchFamily="18" charset="0"/>
                <a:cs typeface="Times New Roman" panose="02020603050405020304" pitchFamily="18" charset="0"/>
              </a:rPr>
              <a:t> người, nhất là lứa tuổi trẻ, đều cần biết câu chuyện này.</a:t>
            </a:r>
          </a:p>
        </p:txBody>
      </p:sp>
      <p:pic>
        <p:nvPicPr>
          <p:cNvPr id="28" name="图片 9" descr="图片包含 玩具, 玩偶&#10;&#10;自动生成的说明">
            <a:extLst>
              <a:ext uri="{FF2B5EF4-FFF2-40B4-BE49-F238E27FC236}">
                <a16:creationId xmlns:a16="http://schemas.microsoft.com/office/drawing/2014/main" id="{458D5723-F84B-44B7-9633-C110F1926A5E}"/>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9110590" y="1681870"/>
            <a:ext cx="3252624" cy="4467141"/>
          </a:xfrm>
          <a:prstGeom prst="rect">
            <a:avLst/>
          </a:prstGeom>
        </p:spPr>
      </p:pic>
      <p:sp>
        <p:nvSpPr>
          <p:cNvPr id="2" name="文本框 5">
            <a:extLst>
              <a:ext uri="{FF2B5EF4-FFF2-40B4-BE49-F238E27FC236}">
                <a16:creationId xmlns:a16="http://schemas.microsoft.com/office/drawing/2014/main" id="{D3C956B2-DFB6-078F-EFF0-B7943A82E90E}"/>
              </a:ext>
            </a:extLst>
          </p:cNvPr>
          <p:cNvSpPr txBox="1"/>
          <p:nvPr/>
        </p:nvSpPr>
        <p:spPr>
          <a:xfrm>
            <a:off x="1706465" y="2992696"/>
            <a:ext cx="7945251" cy="523220"/>
          </a:xfrm>
          <a:prstGeom prst="rect">
            <a:avLst/>
          </a:prstGeom>
          <a:noFill/>
        </p:spPr>
        <p:txBody>
          <a:bodyPr wrap="square" rtlCol="0">
            <a:spAutoFit/>
          </a:bodyPr>
          <a:lstStyle/>
          <a:p>
            <a:pPr algn="just"/>
            <a:r>
              <a:rPr lang="vi-VN" sz="2800" dirty="0">
                <a:latin typeface="Times New Roman" panose="02020603050405020304" pitchFamily="18" charset="0"/>
                <a:cs typeface="Times New Roman" panose="02020603050405020304" pitchFamily="18" charset="0"/>
              </a:rPr>
              <a:t>b. </a:t>
            </a:r>
            <a:r>
              <a:rPr lang="vi-VN" sz="2800" b="1" dirty="0">
                <a:solidFill>
                  <a:srgbClr val="FF0000"/>
                </a:solidFill>
                <a:latin typeface="Times New Roman" panose="02020603050405020304" pitchFamily="18" charset="0"/>
                <a:cs typeface="Times New Roman" panose="02020603050405020304" pitchFamily="18" charset="0"/>
              </a:rPr>
              <a:t>Những</a:t>
            </a:r>
            <a:r>
              <a:rPr lang="vi-VN" sz="2800" dirty="0">
                <a:latin typeface="Times New Roman" panose="02020603050405020304" pitchFamily="18" charset="0"/>
                <a:cs typeface="Times New Roman" panose="02020603050405020304" pitchFamily="18" charset="0"/>
              </a:rPr>
              <a:t> lúc ấy, thầy Đuy-sen đã bế </a:t>
            </a:r>
            <a:r>
              <a:rPr lang="vi-VN" sz="2800" b="1" dirty="0">
                <a:solidFill>
                  <a:srgbClr val="FF0000"/>
                </a:solidFill>
                <a:latin typeface="Times New Roman" panose="02020603050405020304" pitchFamily="18" charset="0"/>
                <a:cs typeface="Times New Roman" panose="02020603050405020304" pitchFamily="18" charset="0"/>
              </a:rPr>
              <a:t>các</a:t>
            </a:r>
            <a:r>
              <a:rPr lang="vi-VN" sz="2800" dirty="0">
                <a:latin typeface="Times New Roman" panose="02020603050405020304" pitchFamily="18" charset="0"/>
                <a:cs typeface="Times New Roman" panose="02020603050405020304" pitchFamily="18" charset="0"/>
              </a:rPr>
              <a:t> em qua suối</a:t>
            </a:r>
          </a:p>
        </p:txBody>
      </p:sp>
      <p:sp>
        <p:nvSpPr>
          <p:cNvPr id="3" name="文本框 5">
            <a:extLst>
              <a:ext uri="{FF2B5EF4-FFF2-40B4-BE49-F238E27FC236}">
                <a16:creationId xmlns:a16="http://schemas.microsoft.com/office/drawing/2014/main" id="{CDE60328-C39B-AF61-98D0-4646C5D64805}"/>
              </a:ext>
            </a:extLst>
          </p:cNvPr>
          <p:cNvSpPr txBox="1"/>
          <p:nvPr/>
        </p:nvSpPr>
        <p:spPr>
          <a:xfrm>
            <a:off x="1790337" y="3614095"/>
            <a:ext cx="7945251" cy="954107"/>
          </a:xfrm>
          <a:prstGeom prst="rect">
            <a:avLst/>
          </a:prstGeom>
          <a:noFill/>
        </p:spPr>
        <p:txBody>
          <a:bodyPr wrap="square" rtlCol="0">
            <a:spAutoFit/>
          </a:bodyPr>
          <a:lstStyle/>
          <a:p>
            <a:pPr algn="just"/>
            <a:r>
              <a:rPr lang="vi-VN" sz="2800" dirty="0">
                <a:latin typeface="Times New Roman" panose="02020603050405020304" pitchFamily="18" charset="0"/>
                <a:cs typeface="Times New Roman" panose="02020603050405020304" pitchFamily="18" charset="0"/>
              </a:rPr>
              <a:t>c. Tuy chúng tôi còn bé, nhưng tôi nghĩ rằng lúc đó chúng tôi đều đã hiểu được </a:t>
            </a:r>
            <a:r>
              <a:rPr lang="vi-VN" sz="2800" b="1" dirty="0">
                <a:solidFill>
                  <a:srgbClr val="FF0000"/>
                </a:solidFill>
                <a:latin typeface="Times New Roman" panose="02020603050405020304" pitchFamily="18" charset="0"/>
                <a:cs typeface="Times New Roman" panose="02020603050405020304" pitchFamily="18" charset="0"/>
              </a:rPr>
              <a:t>những </a:t>
            </a:r>
            <a:r>
              <a:rPr lang="vi-VN" sz="2800" dirty="0">
                <a:latin typeface="Times New Roman" panose="02020603050405020304" pitchFamily="18" charset="0"/>
                <a:cs typeface="Times New Roman" panose="02020603050405020304" pitchFamily="18" charset="0"/>
              </a:rPr>
              <a:t>điều ấy.</a:t>
            </a:r>
          </a:p>
        </p:txBody>
      </p:sp>
    </p:spTree>
    <p:extLst>
      <p:ext uri="{BB962C8B-B14F-4D97-AF65-F5344CB8AC3E}">
        <p14:creationId xmlns:p14="http://schemas.microsoft.com/office/powerpoint/2010/main" val="1737669987"/>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fade">
                                      <p:cBhvr>
                                        <p:cTn id="7" dur="1000"/>
                                        <p:tgtEl>
                                          <p:spTgt spid="97"/>
                                        </p:tgtEl>
                                      </p:cBhvr>
                                    </p:animEffect>
                                    <p:anim calcmode="lin" valueType="num">
                                      <p:cBhvr>
                                        <p:cTn id="8" dur="1000" fill="hold"/>
                                        <p:tgtEl>
                                          <p:spTgt spid="97"/>
                                        </p:tgtEl>
                                        <p:attrNameLst>
                                          <p:attrName>ppt_x</p:attrName>
                                        </p:attrNameLst>
                                      </p:cBhvr>
                                      <p:tavLst>
                                        <p:tav tm="0">
                                          <p:val>
                                            <p:strVal val="#ppt_x"/>
                                          </p:val>
                                        </p:tav>
                                        <p:tav tm="100000">
                                          <p:val>
                                            <p:strVal val="#ppt_x"/>
                                          </p:val>
                                        </p:tav>
                                      </p:tavLst>
                                    </p:anim>
                                    <p:anim calcmode="lin" valueType="num">
                                      <p:cBhvr>
                                        <p:cTn id="9" dur="1000" fill="hold"/>
                                        <p:tgtEl>
                                          <p:spTgt spid="9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9"/>
                                        </p:tgtEl>
                                        <p:attrNameLst>
                                          <p:attrName>style.visibility</p:attrName>
                                        </p:attrNameLst>
                                      </p:cBhvr>
                                      <p:to>
                                        <p:strVal val="visible"/>
                                      </p:to>
                                    </p:set>
                                    <p:animEffect transition="in" filter="fade">
                                      <p:cBhvr>
                                        <p:cTn id="12" dur="1000"/>
                                        <p:tgtEl>
                                          <p:spTgt spid="99"/>
                                        </p:tgtEl>
                                      </p:cBhvr>
                                    </p:animEffect>
                                    <p:anim calcmode="lin" valueType="num">
                                      <p:cBhvr>
                                        <p:cTn id="13" dur="1000" fill="hold"/>
                                        <p:tgtEl>
                                          <p:spTgt spid="99"/>
                                        </p:tgtEl>
                                        <p:attrNameLst>
                                          <p:attrName>ppt_x</p:attrName>
                                        </p:attrNameLst>
                                      </p:cBhvr>
                                      <p:tavLst>
                                        <p:tav tm="0">
                                          <p:val>
                                            <p:strVal val="#ppt_x"/>
                                          </p:val>
                                        </p:tav>
                                        <p:tav tm="100000">
                                          <p:val>
                                            <p:strVal val="#ppt_x"/>
                                          </p:val>
                                        </p:tav>
                                      </p:tavLst>
                                    </p:anim>
                                    <p:anim calcmode="lin" valueType="num">
                                      <p:cBhvr>
                                        <p:cTn id="14" dur="1000" fill="hold"/>
                                        <p:tgtEl>
                                          <p:spTgt spid="9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8"/>
                                        </p:tgtEl>
                                        <p:attrNameLst>
                                          <p:attrName>style.visibility</p:attrName>
                                        </p:attrNameLst>
                                      </p:cBhvr>
                                      <p:to>
                                        <p:strVal val="visible"/>
                                      </p:to>
                                    </p:set>
                                    <p:animEffect transition="in" filter="fade">
                                      <p:cBhvr>
                                        <p:cTn id="17" dur="1000"/>
                                        <p:tgtEl>
                                          <p:spTgt spid="98"/>
                                        </p:tgtEl>
                                      </p:cBhvr>
                                    </p:animEffect>
                                    <p:anim calcmode="lin" valueType="num">
                                      <p:cBhvr>
                                        <p:cTn id="18" dur="1000" fill="hold"/>
                                        <p:tgtEl>
                                          <p:spTgt spid="98"/>
                                        </p:tgtEl>
                                        <p:attrNameLst>
                                          <p:attrName>ppt_x</p:attrName>
                                        </p:attrNameLst>
                                      </p:cBhvr>
                                      <p:tavLst>
                                        <p:tav tm="0">
                                          <p:val>
                                            <p:strVal val="#ppt_x"/>
                                          </p:val>
                                        </p:tav>
                                        <p:tav tm="100000">
                                          <p:val>
                                            <p:strVal val="#ppt_x"/>
                                          </p:val>
                                        </p:tav>
                                      </p:tavLst>
                                    </p:anim>
                                    <p:anim calcmode="lin" valueType="num">
                                      <p:cBhvr>
                                        <p:cTn id="19" dur="1000" fill="hold"/>
                                        <p:tgtEl>
                                          <p:spTgt spid="98"/>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00"/>
                                        </p:tgtEl>
                                        <p:attrNameLst>
                                          <p:attrName>style.visibility</p:attrName>
                                        </p:attrNameLst>
                                      </p:cBhvr>
                                      <p:to>
                                        <p:strVal val="visible"/>
                                      </p:to>
                                    </p:set>
                                    <p:animEffect transition="in" filter="fade">
                                      <p:cBhvr>
                                        <p:cTn id="22" dur="1000"/>
                                        <p:tgtEl>
                                          <p:spTgt spid="100"/>
                                        </p:tgtEl>
                                      </p:cBhvr>
                                    </p:animEffect>
                                    <p:anim calcmode="lin" valueType="num">
                                      <p:cBhvr>
                                        <p:cTn id="23" dur="1000" fill="hold"/>
                                        <p:tgtEl>
                                          <p:spTgt spid="100"/>
                                        </p:tgtEl>
                                        <p:attrNameLst>
                                          <p:attrName>ppt_x</p:attrName>
                                        </p:attrNameLst>
                                      </p:cBhvr>
                                      <p:tavLst>
                                        <p:tav tm="0">
                                          <p:val>
                                            <p:strVal val="#ppt_x"/>
                                          </p:val>
                                        </p:tav>
                                        <p:tav tm="100000">
                                          <p:val>
                                            <p:strVal val="#ppt_x"/>
                                          </p:val>
                                        </p:tav>
                                      </p:tavLst>
                                    </p:anim>
                                    <p:anim calcmode="lin" valueType="num">
                                      <p:cBhvr>
                                        <p:cTn id="24" dur="1000" fill="hold"/>
                                        <p:tgtEl>
                                          <p:spTgt spid="100"/>
                                        </p:tgtEl>
                                        <p:attrNameLst>
                                          <p:attrName>ppt_y</p:attrName>
                                        </p:attrNameLst>
                                      </p:cBhvr>
                                      <p:tavLst>
                                        <p:tav tm="0">
                                          <p:val>
                                            <p:strVal val="#ppt_y+.1"/>
                                          </p:val>
                                        </p:tav>
                                        <p:tav tm="100000">
                                          <p:val>
                                            <p:strVal val="#ppt_y"/>
                                          </p:val>
                                        </p:tav>
                                      </p:tavLst>
                                    </p:anim>
                                  </p:childTnLst>
                                </p:cTn>
                              </p:par>
                              <p:par>
                                <p:cTn id="25" presetID="2" presetClass="entr" presetSubtype="8" fill="hold" nodeType="withEffect">
                                  <p:stCondLst>
                                    <p:cond delay="1500"/>
                                  </p:stCondLst>
                                  <p:childTnLst>
                                    <p:set>
                                      <p:cBhvr>
                                        <p:cTn id="26" dur="1" fill="hold">
                                          <p:stCondLst>
                                            <p:cond delay="0"/>
                                          </p:stCondLst>
                                        </p:cTn>
                                        <p:tgtEl>
                                          <p:spTgt spid="45"/>
                                        </p:tgtEl>
                                        <p:attrNameLst>
                                          <p:attrName>style.visibility</p:attrName>
                                        </p:attrNameLst>
                                      </p:cBhvr>
                                      <p:to>
                                        <p:strVal val="visible"/>
                                      </p:to>
                                    </p:set>
                                    <p:anim calcmode="lin" valueType="num">
                                      <p:cBhvr additive="base">
                                        <p:cTn id="27" dur="500" fill="hold"/>
                                        <p:tgtEl>
                                          <p:spTgt spid="45"/>
                                        </p:tgtEl>
                                        <p:attrNameLst>
                                          <p:attrName>ppt_x</p:attrName>
                                        </p:attrNameLst>
                                      </p:cBhvr>
                                      <p:tavLst>
                                        <p:tav tm="0">
                                          <p:val>
                                            <p:strVal val="0-#ppt_w/2"/>
                                          </p:val>
                                        </p:tav>
                                        <p:tav tm="100000">
                                          <p:val>
                                            <p:strVal val="#ppt_x"/>
                                          </p:val>
                                        </p:tav>
                                      </p:tavLst>
                                    </p:anim>
                                    <p:anim calcmode="lin" valueType="num">
                                      <p:cBhvr additive="base">
                                        <p:cTn id="28" dur="500" fill="hold"/>
                                        <p:tgtEl>
                                          <p:spTgt spid="45"/>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28"/>
                                        </p:tgtEl>
                                        <p:attrNameLst>
                                          <p:attrName>style.visibility</p:attrName>
                                        </p:attrNameLst>
                                      </p:cBhvr>
                                      <p:to>
                                        <p:strVal val="visible"/>
                                      </p:to>
                                    </p:set>
                                    <p:anim calcmode="lin" valueType="num">
                                      <p:cBhvr additive="base">
                                        <p:cTn id="33" dur="500" fill="hold"/>
                                        <p:tgtEl>
                                          <p:spTgt spid="28"/>
                                        </p:tgtEl>
                                        <p:attrNameLst>
                                          <p:attrName>ppt_x</p:attrName>
                                        </p:attrNameLst>
                                      </p:cBhvr>
                                      <p:tavLst>
                                        <p:tav tm="0">
                                          <p:val>
                                            <p:strVal val="#ppt_x"/>
                                          </p:val>
                                        </p:tav>
                                        <p:tav tm="100000">
                                          <p:val>
                                            <p:strVal val="#ppt_x"/>
                                          </p:val>
                                        </p:tav>
                                      </p:tavLst>
                                    </p:anim>
                                    <p:anim calcmode="lin" valueType="num">
                                      <p:cBhvr additive="base">
                                        <p:cTn id="34"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25"/>
                                        </p:tgtEl>
                                        <p:attrNameLst>
                                          <p:attrName>style.visibility</p:attrName>
                                        </p:attrNameLst>
                                      </p:cBhvr>
                                      <p:to>
                                        <p:strVal val="visible"/>
                                      </p:to>
                                    </p:set>
                                    <p:animEffect transition="in" filter="wipe(left)">
                                      <p:cBhvr>
                                        <p:cTn id="39" dur="500"/>
                                        <p:tgtEl>
                                          <p:spTgt spid="25"/>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grpId="0" nodeType="clickEffect">
                                  <p:stCondLst>
                                    <p:cond delay="0"/>
                                  </p:stCondLst>
                                  <p:childTnLst>
                                    <p:set>
                                      <p:cBhvr>
                                        <p:cTn id="43" dur="1" fill="hold">
                                          <p:stCondLst>
                                            <p:cond delay="0"/>
                                          </p:stCondLst>
                                        </p:cTn>
                                        <p:tgtEl>
                                          <p:spTgt spid="2"/>
                                        </p:tgtEl>
                                        <p:attrNameLst>
                                          <p:attrName>style.visibility</p:attrName>
                                        </p:attrNameLst>
                                      </p:cBhvr>
                                      <p:to>
                                        <p:strVal val="visible"/>
                                      </p:to>
                                    </p:set>
                                    <p:animEffect transition="in" filter="wipe(left)">
                                      <p:cBhvr>
                                        <p:cTn id="44" dur="500"/>
                                        <p:tgtEl>
                                          <p:spTgt spid="2"/>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grpId="0" nodeType="clickEffect">
                                  <p:stCondLst>
                                    <p:cond delay="0"/>
                                  </p:stCondLst>
                                  <p:childTnLst>
                                    <p:set>
                                      <p:cBhvr>
                                        <p:cTn id="48" dur="1" fill="hold">
                                          <p:stCondLst>
                                            <p:cond delay="0"/>
                                          </p:stCondLst>
                                        </p:cTn>
                                        <p:tgtEl>
                                          <p:spTgt spid="3"/>
                                        </p:tgtEl>
                                        <p:attrNameLst>
                                          <p:attrName>style.visibility</p:attrName>
                                        </p:attrNameLst>
                                      </p:cBhvr>
                                      <p:to>
                                        <p:strVal val="visible"/>
                                      </p:to>
                                    </p:set>
                                    <p:animEffect transition="in" filter="wipe(left)">
                                      <p:cBhvr>
                                        <p:cTn id="4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 grpId="0"/>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9835" y="-455139"/>
            <a:ext cx="12341727" cy="6411272"/>
            <a:chOff x="9835" y="-455139"/>
            <a:chExt cx="12341727" cy="6411272"/>
          </a:xfrm>
        </p:grpSpPr>
        <p:grpSp>
          <p:nvGrpSpPr>
            <p:cNvPr id="8" name="组合 7"/>
            <p:cNvGrpSpPr/>
            <p:nvPr/>
          </p:nvGrpSpPr>
          <p:grpSpPr>
            <a:xfrm>
              <a:off x="9835" y="-455139"/>
              <a:ext cx="12341727" cy="3971541"/>
              <a:chOff x="9835" y="-455139"/>
              <a:chExt cx="12341727" cy="3971541"/>
            </a:xfrm>
          </p:grpSpPr>
          <p:pic>
            <p:nvPicPr>
              <p:cNvPr id="104" name="图片 10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1530" y="-455139"/>
                <a:ext cx="6070032" cy="1368214"/>
              </a:xfrm>
              <a:prstGeom prst="rect">
                <a:avLst/>
              </a:prstGeom>
            </p:spPr>
          </p:pic>
          <p:pic>
            <p:nvPicPr>
              <p:cNvPr id="101" name="图片 10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35" y="45306"/>
                <a:ext cx="2552369" cy="1106151"/>
              </a:xfrm>
              <a:prstGeom prst="rect">
                <a:avLst/>
              </a:prstGeom>
            </p:spPr>
          </p:pic>
          <p:pic>
            <p:nvPicPr>
              <p:cNvPr id="46" name="图片 4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467582">
                <a:off x="11118135" y="3048988"/>
                <a:ext cx="787224" cy="467414"/>
              </a:xfrm>
              <a:prstGeom prst="rect">
                <a:avLst/>
              </a:prstGeom>
            </p:spPr>
          </p:pic>
        </p:grpSp>
        <p:pic>
          <p:nvPicPr>
            <p:cNvPr id="58" name="图片 5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12984" y="519464"/>
              <a:ext cx="10166032" cy="5436669"/>
            </a:xfrm>
            <a:prstGeom prst="rect">
              <a:avLst/>
            </a:prstGeom>
          </p:spPr>
        </p:pic>
      </p:grpSp>
      <p:pic>
        <p:nvPicPr>
          <p:cNvPr id="102" name="图片 10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868" y="5506037"/>
            <a:ext cx="12196868" cy="1356902"/>
          </a:xfrm>
          <a:prstGeom prst="rect">
            <a:avLst/>
          </a:prstGeom>
        </p:spPr>
      </p:pic>
      <p:pic>
        <p:nvPicPr>
          <p:cNvPr id="98" name="图片 9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612886" y="4537968"/>
            <a:ext cx="1582582" cy="2320032"/>
          </a:xfrm>
          <a:prstGeom prst="rect">
            <a:avLst/>
          </a:prstGeom>
        </p:spPr>
      </p:pic>
      <p:pic>
        <p:nvPicPr>
          <p:cNvPr id="99" name="图片 9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833840" y="5359949"/>
            <a:ext cx="1931696" cy="1498051"/>
          </a:xfrm>
          <a:prstGeom prst="rect">
            <a:avLst/>
          </a:prstGeom>
        </p:spPr>
      </p:pic>
      <p:pic>
        <p:nvPicPr>
          <p:cNvPr id="100" name="图片 9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19930" y="5741177"/>
            <a:ext cx="3531115" cy="1106868"/>
          </a:xfrm>
          <a:prstGeom prst="rect">
            <a:avLst/>
          </a:prstGeom>
        </p:spPr>
      </p:pic>
      <p:pic>
        <p:nvPicPr>
          <p:cNvPr id="97" name="图片 96"/>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868108" y="5820713"/>
            <a:ext cx="3585157" cy="947452"/>
          </a:xfrm>
          <a:prstGeom prst="rect">
            <a:avLst/>
          </a:prstGeom>
        </p:spPr>
      </p:pic>
      <p:pic>
        <p:nvPicPr>
          <p:cNvPr id="45" name="图片 44"/>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flipH="1">
            <a:off x="0" y="5877618"/>
            <a:ext cx="710753" cy="890547"/>
          </a:xfrm>
          <a:prstGeom prst="rect">
            <a:avLst/>
          </a:prstGeom>
        </p:spPr>
      </p:pic>
      <p:sp>
        <p:nvSpPr>
          <p:cNvPr id="28" name="文本框 2">
            <a:extLst>
              <a:ext uri="{FF2B5EF4-FFF2-40B4-BE49-F238E27FC236}">
                <a16:creationId xmlns:a16="http://schemas.microsoft.com/office/drawing/2014/main" id="{CAB1CE20-B901-402C-9DE4-77E6359A090E}"/>
              </a:ext>
            </a:extLst>
          </p:cNvPr>
          <p:cNvSpPr txBox="1"/>
          <p:nvPr/>
        </p:nvSpPr>
        <p:spPr>
          <a:xfrm>
            <a:off x="1706465" y="872092"/>
            <a:ext cx="784225" cy="649188"/>
          </a:xfrm>
          <a:prstGeom prst="ellipse">
            <a:avLst/>
          </a:prstGeom>
          <a:gradFill>
            <a:gsLst>
              <a:gs pos="24000">
                <a:srgbClr val="F59F11"/>
              </a:gs>
              <a:gs pos="92000">
                <a:srgbClr val="FDCF0A">
                  <a:alpha val="95000"/>
                </a:srgbClr>
              </a:gs>
            </a:gsLst>
            <a:lin ang="8100000" scaled="1"/>
          </a:gradFill>
          <a:effectLst>
            <a:outerShdw blurRad="63500" sx="102000" sy="102000" algn="ctr" rotWithShape="0">
              <a:prstClr val="black">
                <a:alpha val="18000"/>
              </a:prstClr>
            </a:outerShdw>
          </a:effectLst>
        </p:spPr>
        <p:txBody>
          <a:bodyPr wrap="square" rtlCol="0">
            <a:spAutoFit/>
          </a:bodyPr>
          <a:lstStyle/>
          <a:p>
            <a:pPr algn="dist"/>
            <a:r>
              <a:rPr lang="en-US" altLang="zh-CN" sz="2400" b="1">
                <a:solidFill>
                  <a:schemeClr val="bg1"/>
                </a:solidFill>
                <a:latin typeface="思源黑体 CN Light" panose="020B0300000000000000" charset="-122"/>
                <a:ea typeface="思源黑体 CN Light" panose="020B0300000000000000" charset="-122"/>
              </a:rPr>
              <a:t>1.</a:t>
            </a:r>
            <a:endParaRPr lang="en-US" altLang="zh-CN" sz="2400" b="1" dirty="0">
              <a:solidFill>
                <a:schemeClr val="bg1"/>
              </a:solidFill>
              <a:latin typeface="思源黑体 CN Light" panose="020B0300000000000000" charset="-122"/>
              <a:ea typeface="思源黑体 CN Light" panose="020B0300000000000000" charset="-122"/>
            </a:endParaRPr>
          </a:p>
        </p:txBody>
      </p:sp>
      <p:sp>
        <p:nvSpPr>
          <p:cNvPr id="29" name="文本框 19">
            <a:extLst>
              <a:ext uri="{FF2B5EF4-FFF2-40B4-BE49-F238E27FC236}">
                <a16:creationId xmlns:a16="http://schemas.microsoft.com/office/drawing/2014/main" id="{768A741B-496A-428A-AB16-186471830874}"/>
              </a:ext>
            </a:extLst>
          </p:cNvPr>
          <p:cNvSpPr txBox="1"/>
          <p:nvPr/>
        </p:nvSpPr>
        <p:spPr>
          <a:xfrm>
            <a:off x="2580186" y="874382"/>
            <a:ext cx="3219502" cy="523220"/>
          </a:xfrm>
          <a:prstGeom prst="rect">
            <a:avLst/>
          </a:prstGeom>
          <a:noFill/>
        </p:spPr>
        <p:txBody>
          <a:bodyPr wrap="square" rtlCol="0">
            <a:spAutoFit/>
          </a:bodyPr>
          <a:lstStyle/>
          <a:p>
            <a:r>
              <a:rPr lang="en-US" altLang="zh-CN" sz="2800" b="1" dirty="0" err="1">
                <a:solidFill>
                  <a:srgbClr val="D54529"/>
                </a:solidFill>
                <a:latin typeface="Times New Roman" panose="02020603050405020304" pitchFamily="18" charset="0"/>
                <a:ea typeface="思源黑体 CN Light" panose="020B0300000000000000" charset="-122"/>
                <a:cs typeface="Times New Roman" panose="02020603050405020304" pitchFamily="18" charset="0"/>
              </a:rPr>
              <a:t>Bài</a:t>
            </a:r>
            <a:r>
              <a:rPr lang="en-US" altLang="zh-CN" sz="2800" b="1" dirty="0">
                <a:solidFill>
                  <a:srgbClr val="D54529"/>
                </a:solidFill>
                <a:latin typeface="Times New Roman" panose="02020603050405020304" pitchFamily="18" charset="0"/>
                <a:ea typeface="思源黑体 CN Light" panose="020B0300000000000000" charset="-122"/>
                <a:cs typeface="Times New Roman" panose="02020603050405020304" pitchFamily="18" charset="0"/>
              </a:rPr>
              <a:t> </a:t>
            </a:r>
            <a:r>
              <a:rPr lang="en-US" altLang="zh-CN" sz="2800" b="1" dirty="0" err="1">
                <a:solidFill>
                  <a:srgbClr val="D54529"/>
                </a:solidFill>
                <a:latin typeface="Times New Roman" panose="02020603050405020304" pitchFamily="18" charset="0"/>
                <a:ea typeface="思源黑体 CN Light" panose="020B0300000000000000" charset="-122"/>
                <a:cs typeface="Times New Roman" panose="02020603050405020304" pitchFamily="18" charset="0"/>
              </a:rPr>
              <a:t>tập</a:t>
            </a:r>
            <a:r>
              <a:rPr lang="en-US" altLang="zh-CN" sz="2800" b="1" dirty="0">
                <a:solidFill>
                  <a:srgbClr val="D54529"/>
                </a:solidFill>
                <a:latin typeface="Times New Roman" panose="02020603050405020304" pitchFamily="18" charset="0"/>
                <a:ea typeface="思源黑体 CN Light" panose="020B0300000000000000" charset="-122"/>
                <a:cs typeface="Times New Roman" panose="02020603050405020304" pitchFamily="18" charset="0"/>
              </a:rPr>
              <a:t> 2</a:t>
            </a:r>
            <a:endParaRPr lang="zh-CN" altLang="en-US" sz="2800" b="1" dirty="0">
              <a:solidFill>
                <a:srgbClr val="D54529"/>
              </a:solidFill>
              <a:latin typeface="Times New Roman" panose="02020603050405020304" pitchFamily="18" charset="0"/>
              <a:ea typeface="思源黑体 CN Light" panose="020B0300000000000000" charset="-122"/>
              <a:cs typeface="Times New Roman" panose="02020603050405020304" pitchFamily="18" charset="0"/>
            </a:endParaRPr>
          </a:p>
        </p:txBody>
      </p:sp>
      <p:pic>
        <p:nvPicPr>
          <p:cNvPr id="19" name="图片 1">
            <a:extLst>
              <a:ext uri="{FF2B5EF4-FFF2-40B4-BE49-F238E27FC236}">
                <a16:creationId xmlns:a16="http://schemas.microsoft.com/office/drawing/2014/main" id="{CED26FD4-67B1-4D54-BCFE-3E42A71D26D0}"/>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108112" y="2474643"/>
            <a:ext cx="3859058" cy="3108991"/>
          </a:xfrm>
          <a:prstGeom prst="rect">
            <a:avLst/>
          </a:prstGeom>
        </p:spPr>
      </p:pic>
      <p:pic>
        <p:nvPicPr>
          <p:cNvPr id="21" name="图片 11">
            <a:extLst>
              <a:ext uri="{FF2B5EF4-FFF2-40B4-BE49-F238E27FC236}">
                <a16:creationId xmlns:a16="http://schemas.microsoft.com/office/drawing/2014/main" id="{2DB022F0-E7D3-402F-9EB2-0673A2B04393}"/>
              </a:ext>
            </a:extLst>
          </p:cNvPr>
          <p:cNvPicPr>
            <a:picLocks noChangeAspect="1"/>
          </p:cNvPicPr>
          <p:nvPr/>
        </p:nvPicPr>
        <p:blipFill>
          <a:blip r:embed="rId14" cstate="print"/>
          <a:stretch>
            <a:fillRect/>
          </a:stretch>
        </p:blipFill>
        <p:spPr>
          <a:xfrm>
            <a:off x="1706465" y="375740"/>
            <a:ext cx="8375077" cy="5429250"/>
          </a:xfrm>
          <a:prstGeom prst="rect">
            <a:avLst/>
          </a:prstGeom>
        </p:spPr>
      </p:pic>
      <p:sp>
        <p:nvSpPr>
          <p:cNvPr id="22" name="矩形 13">
            <a:extLst>
              <a:ext uri="{FF2B5EF4-FFF2-40B4-BE49-F238E27FC236}">
                <a16:creationId xmlns:a16="http://schemas.microsoft.com/office/drawing/2014/main" id="{D2B7AFF3-5E02-46B4-B67E-E033AA79A2EB}"/>
              </a:ext>
            </a:extLst>
          </p:cNvPr>
          <p:cNvSpPr/>
          <p:nvPr/>
        </p:nvSpPr>
        <p:spPr>
          <a:xfrm>
            <a:off x="3426358" y="2260868"/>
            <a:ext cx="4207623" cy="2246769"/>
          </a:xfrm>
          <a:prstGeom prst="rect">
            <a:avLst/>
          </a:prstGeom>
        </p:spPr>
        <p:txBody>
          <a:bodyPr wrap="square">
            <a:spAutoFit/>
          </a:bodyPr>
          <a:lstStyle/>
          <a:p>
            <a:pPr algn="ctr"/>
            <a:r>
              <a:rPr lang="vi-VN" sz="2800" b="1" i="1" dirty="0">
                <a:latin typeface="Times New Roman" panose="02020603050405020304" pitchFamily="18" charset="0"/>
                <a:cs typeface="Times New Roman" panose="02020603050405020304" pitchFamily="18" charset="0"/>
              </a:rPr>
              <a:t>Tìm phó từ bổ sung ý nghĩa cho động từ, tính từ trong những câu sau và cho biết mỗi phó từ bổ sung ý nghĩa gì?</a:t>
            </a:r>
          </a:p>
        </p:txBody>
      </p:sp>
    </p:spTree>
    <p:extLst>
      <p:ext uri="{BB962C8B-B14F-4D97-AF65-F5344CB8AC3E}">
        <p14:creationId xmlns:p14="http://schemas.microsoft.com/office/powerpoint/2010/main" val="4043742350"/>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fade">
                                      <p:cBhvr>
                                        <p:cTn id="7" dur="1000"/>
                                        <p:tgtEl>
                                          <p:spTgt spid="97"/>
                                        </p:tgtEl>
                                      </p:cBhvr>
                                    </p:animEffect>
                                    <p:anim calcmode="lin" valueType="num">
                                      <p:cBhvr>
                                        <p:cTn id="8" dur="1000" fill="hold"/>
                                        <p:tgtEl>
                                          <p:spTgt spid="97"/>
                                        </p:tgtEl>
                                        <p:attrNameLst>
                                          <p:attrName>ppt_x</p:attrName>
                                        </p:attrNameLst>
                                      </p:cBhvr>
                                      <p:tavLst>
                                        <p:tav tm="0">
                                          <p:val>
                                            <p:strVal val="#ppt_x"/>
                                          </p:val>
                                        </p:tav>
                                        <p:tav tm="100000">
                                          <p:val>
                                            <p:strVal val="#ppt_x"/>
                                          </p:val>
                                        </p:tav>
                                      </p:tavLst>
                                    </p:anim>
                                    <p:anim calcmode="lin" valueType="num">
                                      <p:cBhvr>
                                        <p:cTn id="9" dur="1000" fill="hold"/>
                                        <p:tgtEl>
                                          <p:spTgt spid="9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9"/>
                                        </p:tgtEl>
                                        <p:attrNameLst>
                                          <p:attrName>style.visibility</p:attrName>
                                        </p:attrNameLst>
                                      </p:cBhvr>
                                      <p:to>
                                        <p:strVal val="visible"/>
                                      </p:to>
                                    </p:set>
                                    <p:animEffect transition="in" filter="fade">
                                      <p:cBhvr>
                                        <p:cTn id="12" dur="1000"/>
                                        <p:tgtEl>
                                          <p:spTgt spid="99"/>
                                        </p:tgtEl>
                                      </p:cBhvr>
                                    </p:animEffect>
                                    <p:anim calcmode="lin" valueType="num">
                                      <p:cBhvr>
                                        <p:cTn id="13" dur="1000" fill="hold"/>
                                        <p:tgtEl>
                                          <p:spTgt spid="99"/>
                                        </p:tgtEl>
                                        <p:attrNameLst>
                                          <p:attrName>ppt_x</p:attrName>
                                        </p:attrNameLst>
                                      </p:cBhvr>
                                      <p:tavLst>
                                        <p:tav tm="0">
                                          <p:val>
                                            <p:strVal val="#ppt_x"/>
                                          </p:val>
                                        </p:tav>
                                        <p:tav tm="100000">
                                          <p:val>
                                            <p:strVal val="#ppt_x"/>
                                          </p:val>
                                        </p:tav>
                                      </p:tavLst>
                                    </p:anim>
                                    <p:anim calcmode="lin" valueType="num">
                                      <p:cBhvr>
                                        <p:cTn id="14" dur="1000" fill="hold"/>
                                        <p:tgtEl>
                                          <p:spTgt spid="9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8"/>
                                        </p:tgtEl>
                                        <p:attrNameLst>
                                          <p:attrName>style.visibility</p:attrName>
                                        </p:attrNameLst>
                                      </p:cBhvr>
                                      <p:to>
                                        <p:strVal val="visible"/>
                                      </p:to>
                                    </p:set>
                                    <p:animEffect transition="in" filter="fade">
                                      <p:cBhvr>
                                        <p:cTn id="17" dur="1000"/>
                                        <p:tgtEl>
                                          <p:spTgt spid="98"/>
                                        </p:tgtEl>
                                      </p:cBhvr>
                                    </p:animEffect>
                                    <p:anim calcmode="lin" valueType="num">
                                      <p:cBhvr>
                                        <p:cTn id="18" dur="1000" fill="hold"/>
                                        <p:tgtEl>
                                          <p:spTgt spid="98"/>
                                        </p:tgtEl>
                                        <p:attrNameLst>
                                          <p:attrName>ppt_x</p:attrName>
                                        </p:attrNameLst>
                                      </p:cBhvr>
                                      <p:tavLst>
                                        <p:tav tm="0">
                                          <p:val>
                                            <p:strVal val="#ppt_x"/>
                                          </p:val>
                                        </p:tav>
                                        <p:tav tm="100000">
                                          <p:val>
                                            <p:strVal val="#ppt_x"/>
                                          </p:val>
                                        </p:tav>
                                      </p:tavLst>
                                    </p:anim>
                                    <p:anim calcmode="lin" valueType="num">
                                      <p:cBhvr>
                                        <p:cTn id="19" dur="1000" fill="hold"/>
                                        <p:tgtEl>
                                          <p:spTgt spid="98"/>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00"/>
                                        </p:tgtEl>
                                        <p:attrNameLst>
                                          <p:attrName>style.visibility</p:attrName>
                                        </p:attrNameLst>
                                      </p:cBhvr>
                                      <p:to>
                                        <p:strVal val="visible"/>
                                      </p:to>
                                    </p:set>
                                    <p:animEffect transition="in" filter="fade">
                                      <p:cBhvr>
                                        <p:cTn id="22" dur="1000"/>
                                        <p:tgtEl>
                                          <p:spTgt spid="100"/>
                                        </p:tgtEl>
                                      </p:cBhvr>
                                    </p:animEffect>
                                    <p:anim calcmode="lin" valueType="num">
                                      <p:cBhvr>
                                        <p:cTn id="23" dur="1000" fill="hold"/>
                                        <p:tgtEl>
                                          <p:spTgt spid="100"/>
                                        </p:tgtEl>
                                        <p:attrNameLst>
                                          <p:attrName>ppt_x</p:attrName>
                                        </p:attrNameLst>
                                      </p:cBhvr>
                                      <p:tavLst>
                                        <p:tav tm="0">
                                          <p:val>
                                            <p:strVal val="#ppt_x"/>
                                          </p:val>
                                        </p:tav>
                                        <p:tav tm="100000">
                                          <p:val>
                                            <p:strVal val="#ppt_x"/>
                                          </p:val>
                                        </p:tav>
                                      </p:tavLst>
                                    </p:anim>
                                    <p:anim calcmode="lin" valueType="num">
                                      <p:cBhvr>
                                        <p:cTn id="24" dur="1000" fill="hold"/>
                                        <p:tgtEl>
                                          <p:spTgt spid="100"/>
                                        </p:tgtEl>
                                        <p:attrNameLst>
                                          <p:attrName>ppt_y</p:attrName>
                                        </p:attrNameLst>
                                      </p:cBhvr>
                                      <p:tavLst>
                                        <p:tav tm="0">
                                          <p:val>
                                            <p:strVal val="#ppt_y+.1"/>
                                          </p:val>
                                        </p:tav>
                                        <p:tav tm="100000">
                                          <p:val>
                                            <p:strVal val="#ppt_y"/>
                                          </p:val>
                                        </p:tav>
                                      </p:tavLst>
                                    </p:anim>
                                  </p:childTnLst>
                                </p:cTn>
                              </p:par>
                              <p:par>
                                <p:cTn id="25" presetID="2" presetClass="entr" presetSubtype="8" fill="hold" nodeType="withEffect">
                                  <p:stCondLst>
                                    <p:cond delay="1500"/>
                                  </p:stCondLst>
                                  <p:childTnLst>
                                    <p:set>
                                      <p:cBhvr>
                                        <p:cTn id="26" dur="1" fill="hold">
                                          <p:stCondLst>
                                            <p:cond delay="0"/>
                                          </p:stCondLst>
                                        </p:cTn>
                                        <p:tgtEl>
                                          <p:spTgt spid="45"/>
                                        </p:tgtEl>
                                        <p:attrNameLst>
                                          <p:attrName>style.visibility</p:attrName>
                                        </p:attrNameLst>
                                      </p:cBhvr>
                                      <p:to>
                                        <p:strVal val="visible"/>
                                      </p:to>
                                    </p:set>
                                    <p:anim calcmode="lin" valueType="num">
                                      <p:cBhvr additive="base">
                                        <p:cTn id="27" dur="500" fill="hold"/>
                                        <p:tgtEl>
                                          <p:spTgt spid="45"/>
                                        </p:tgtEl>
                                        <p:attrNameLst>
                                          <p:attrName>ppt_x</p:attrName>
                                        </p:attrNameLst>
                                      </p:cBhvr>
                                      <p:tavLst>
                                        <p:tav tm="0">
                                          <p:val>
                                            <p:strVal val="0-#ppt_w/2"/>
                                          </p:val>
                                        </p:tav>
                                        <p:tav tm="100000">
                                          <p:val>
                                            <p:strVal val="#ppt_x"/>
                                          </p:val>
                                        </p:tav>
                                      </p:tavLst>
                                    </p:anim>
                                    <p:anim calcmode="lin" valueType="num">
                                      <p:cBhvr additive="base">
                                        <p:cTn id="28" dur="500" fill="hold"/>
                                        <p:tgtEl>
                                          <p:spTgt spid="45"/>
                                        </p:tgtEl>
                                        <p:attrNameLst>
                                          <p:attrName>ppt_y</p:attrName>
                                        </p:attrNameLst>
                                      </p:cBhvr>
                                      <p:tavLst>
                                        <p:tav tm="0">
                                          <p:val>
                                            <p:strVal val="#ppt_y"/>
                                          </p:val>
                                        </p:tav>
                                        <p:tav tm="100000">
                                          <p:val>
                                            <p:strVal val="#ppt_y"/>
                                          </p:val>
                                        </p:tav>
                                      </p:tavLst>
                                    </p:anim>
                                  </p:childTnLst>
                                </p:cTn>
                              </p:par>
                              <p:par>
                                <p:cTn id="29" presetID="14" presetClass="entr" presetSubtype="10" fill="hold" nodeType="withEffect">
                                  <p:stCondLst>
                                    <p:cond delay="750"/>
                                  </p:stCondLst>
                                  <p:childTnLst>
                                    <p:set>
                                      <p:cBhvr>
                                        <p:cTn id="30" dur="1" fill="hold">
                                          <p:stCondLst>
                                            <p:cond delay="0"/>
                                          </p:stCondLst>
                                        </p:cTn>
                                        <p:tgtEl>
                                          <p:spTgt spid="19"/>
                                        </p:tgtEl>
                                        <p:attrNameLst>
                                          <p:attrName>style.visibility</p:attrName>
                                        </p:attrNameLst>
                                      </p:cBhvr>
                                      <p:to>
                                        <p:strVal val="visible"/>
                                      </p:to>
                                    </p:set>
                                    <p:animEffect transition="in" filter="randombar(horizontal)">
                                      <p:cBhvr>
                                        <p:cTn id="31" dur="500"/>
                                        <p:tgtEl>
                                          <p:spTgt spid="19"/>
                                        </p:tgtEl>
                                      </p:cBhvr>
                                    </p:animEffect>
                                  </p:childTnLst>
                                </p:cTn>
                              </p:par>
                            </p:childTnLst>
                          </p:cTn>
                        </p:par>
                      </p:childTnLst>
                    </p:cTn>
                  </p:par>
                  <p:par>
                    <p:cTn id="32" fill="hold">
                      <p:stCondLst>
                        <p:cond delay="indefinite"/>
                      </p:stCondLst>
                      <p:childTnLst>
                        <p:par>
                          <p:cTn id="33" fill="hold">
                            <p:stCondLst>
                              <p:cond delay="0"/>
                            </p:stCondLst>
                            <p:childTnLst>
                              <p:par>
                                <p:cTn id="34" presetID="47" presetClass="entr" presetSubtype="0" fill="hold" nodeType="clickEffect">
                                  <p:stCondLst>
                                    <p:cond delay="0"/>
                                  </p:stCondLst>
                                  <p:childTnLst>
                                    <p:set>
                                      <p:cBhvr>
                                        <p:cTn id="35" dur="1" fill="hold">
                                          <p:stCondLst>
                                            <p:cond delay="0"/>
                                          </p:stCondLst>
                                        </p:cTn>
                                        <p:tgtEl>
                                          <p:spTgt spid="21"/>
                                        </p:tgtEl>
                                        <p:attrNameLst>
                                          <p:attrName>style.visibility</p:attrName>
                                        </p:attrNameLst>
                                      </p:cBhvr>
                                      <p:to>
                                        <p:strVal val="visible"/>
                                      </p:to>
                                    </p:set>
                                    <p:animEffect transition="in" filter="fade">
                                      <p:cBhvr>
                                        <p:cTn id="36" dur="1000"/>
                                        <p:tgtEl>
                                          <p:spTgt spid="21"/>
                                        </p:tgtEl>
                                      </p:cBhvr>
                                    </p:animEffect>
                                    <p:anim calcmode="lin" valueType="num">
                                      <p:cBhvr>
                                        <p:cTn id="37" dur="1000" fill="hold"/>
                                        <p:tgtEl>
                                          <p:spTgt spid="21"/>
                                        </p:tgtEl>
                                        <p:attrNameLst>
                                          <p:attrName>ppt_x</p:attrName>
                                        </p:attrNameLst>
                                      </p:cBhvr>
                                      <p:tavLst>
                                        <p:tav tm="0">
                                          <p:val>
                                            <p:strVal val="#ppt_x"/>
                                          </p:val>
                                        </p:tav>
                                        <p:tav tm="100000">
                                          <p:val>
                                            <p:strVal val="#ppt_x"/>
                                          </p:val>
                                        </p:tav>
                                      </p:tavLst>
                                    </p:anim>
                                    <p:anim calcmode="lin" valueType="num">
                                      <p:cBhvr>
                                        <p:cTn id="38"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3" presetClass="entr" presetSubtype="16" fill="hold" grpId="0" nodeType="clickEffect">
                                  <p:stCondLst>
                                    <p:cond delay="0"/>
                                  </p:stCondLst>
                                  <p:iterate type="lt">
                                    <p:tmPct val="10000"/>
                                  </p:iterate>
                                  <p:childTnLst>
                                    <p:set>
                                      <p:cBhvr>
                                        <p:cTn id="42" dur="1" fill="hold">
                                          <p:stCondLst>
                                            <p:cond delay="0"/>
                                          </p:stCondLst>
                                        </p:cTn>
                                        <p:tgtEl>
                                          <p:spTgt spid="22"/>
                                        </p:tgtEl>
                                        <p:attrNameLst>
                                          <p:attrName>style.visibility</p:attrName>
                                        </p:attrNameLst>
                                      </p:cBhvr>
                                      <p:to>
                                        <p:strVal val="visible"/>
                                      </p:to>
                                    </p:set>
                                    <p:anim calcmode="lin" valueType="num">
                                      <p:cBhvr>
                                        <p:cTn id="43" dur="500" fill="hold"/>
                                        <p:tgtEl>
                                          <p:spTgt spid="22"/>
                                        </p:tgtEl>
                                        <p:attrNameLst>
                                          <p:attrName>ppt_w</p:attrName>
                                        </p:attrNameLst>
                                      </p:cBhvr>
                                      <p:tavLst>
                                        <p:tav tm="0">
                                          <p:val>
                                            <p:fltVal val="0"/>
                                          </p:val>
                                        </p:tav>
                                        <p:tav tm="100000">
                                          <p:val>
                                            <p:strVal val="#ppt_w"/>
                                          </p:val>
                                        </p:tav>
                                      </p:tavLst>
                                    </p:anim>
                                    <p:anim calcmode="lin" valueType="num">
                                      <p:cBhvr>
                                        <p:cTn id="44" dur="500" fill="hold"/>
                                        <p:tgtEl>
                                          <p:spTgt spid="2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179652" y="-576937"/>
            <a:ext cx="12341727" cy="6411272"/>
            <a:chOff x="9835" y="-455139"/>
            <a:chExt cx="12341727" cy="6411272"/>
          </a:xfrm>
        </p:grpSpPr>
        <p:grpSp>
          <p:nvGrpSpPr>
            <p:cNvPr id="8" name="组合 7"/>
            <p:cNvGrpSpPr/>
            <p:nvPr/>
          </p:nvGrpSpPr>
          <p:grpSpPr>
            <a:xfrm>
              <a:off x="9835" y="-455139"/>
              <a:ext cx="12341727" cy="3971541"/>
              <a:chOff x="9835" y="-455139"/>
              <a:chExt cx="12341727" cy="3971541"/>
            </a:xfrm>
          </p:grpSpPr>
          <p:pic>
            <p:nvPicPr>
              <p:cNvPr id="104" name="图片 10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1530" y="-455139"/>
                <a:ext cx="6070032" cy="1368214"/>
              </a:xfrm>
              <a:prstGeom prst="rect">
                <a:avLst/>
              </a:prstGeom>
            </p:spPr>
          </p:pic>
          <p:pic>
            <p:nvPicPr>
              <p:cNvPr id="101" name="图片 10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35" y="45306"/>
                <a:ext cx="2552369" cy="1106151"/>
              </a:xfrm>
              <a:prstGeom prst="rect">
                <a:avLst/>
              </a:prstGeom>
            </p:spPr>
          </p:pic>
          <p:pic>
            <p:nvPicPr>
              <p:cNvPr id="46" name="图片 4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467582">
                <a:off x="11118135" y="3048988"/>
                <a:ext cx="787224" cy="467414"/>
              </a:xfrm>
              <a:prstGeom prst="rect">
                <a:avLst/>
              </a:prstGeom>
            </p:spPr>
          </p:pic>
        </p:grpSp>
        <p:pic>
          <p:nvPicPr>
            <p:cNvPr id="58" name="图片 5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12984" y="519464"/>
              <a:ext cx="10166032" cy="5436669"/>
            </a:xfrm>
            <a:prstGeom prst="rect">
              <a:avLst/>
            </a:prstGeom>
          </p:spPr>
        </p:pic>
      </p:grpSp>
      <p:pic>
        <p:nvPicPr>
          <p:cNvPr id="102" name="图片 10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868" y="5506037"/>
            <a:ext cx="12196868" cy="1356902"/>
          </a:xfrm>
          <a:prstGeom prst="rect">
            <a:avLst/>
          </a:prstGeom>
        </p:spPr>
      </p:pic>
      <p:pic>
        <p:nvPicPr>
          <p:cNvPr id="98" name="图片 9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612886" y="4537968"/>
            <a:ext cx="1582582" cy="2320032"/>
          </a:xfrm>
          <a:prstGeom prst="rect">
            <a:avLst/>
          </a:prstGeom>
        </p:spPr>
      </p:pic>
      <p:pic>
        <p:nvPicPr>
          <p:cNvPr id="99" name="图片 9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833840" y="5359949"/>
            <a:ext cx="1931696" cy="1498051"/>
          </a:xfrm>
          <a:prstGeom prst="rect">
            <a:avLst/>
          </a:prstGeom>
        </p:spPr>
      </p:pic>
      <p:pic>
        <p:nvPicPr>
          <p:cNvPr id="100" name="图片 9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19930" y="5741177"/>
            <a:ext cx="3531115" cy="1106868"/>
          </a:xfrm>
          <a:prstGeom prst="rect">
            <a:avLst/>
          </a:prstGeom>
        </p:spPr>
      </p:pic>
      <p:pic>
        <p:nvPicPr>
          <p:cNvPr id="97" name="图片 96"/>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868108" y="5820713"/>
            <a:ext cx="3585157" cy="947452"/>
          </a:xfrm>
          <a:prstGeom prst="rect">
            <a:avLst/>
          </a:prstGeom>
        </p:spPr>
      </p:pic>
      <p:pic>
        <p:nvPicPr>
          <p:cNvPr id="45" name="图片 44"/>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flipH="1">
            <a:off x="0" y="5877618"/>
            <a:ext cx="710753" cy="890547"/>
          </a:xfrm>
          <a:prstGeom prst="rect">
            <a:avLst/>
          </a:prstGeom>
        </p:spPr>
      </p:pic>
      <p:sp>
        <p:nvSpPr>
          <p:cNvPr id="22" name="文本框 2">
            <a:extLst>
              <a:ext uri="{FF2B5EF4-FFF2-40B4-BE49-F238E27FC236}">
                <a16:creationId xmlns:a16="http://schemas.microsoft.com/office/drawing/2014/main" id="{4C3562A4-4816-4E8F-BE3A-92AE5666049A}"/>
              </a:ext>
            </a:extLst>
          </p:cNvPr>
          <p:cNvSpPr txBox="1"/>
          <p:nvPr/>
        </p:nvSpPr>
        <p:spPr>
          <a:xfrm>
            <a:off x="1706465" y="872092"/>
            <a:ext cx="784225" cy="649188"/>
          </a:xfrm>
          <a:prstGeom prst="ellipse">
            <a:avLst/>
          </a:prstGeom>
          <a:gradFill>
            <a:gsLst>
              <a:gs pos="24000">
                <a:srgbClr val="F59F11"/>
              </a:gs>
              <a:gs pos="92000">
                <a:srgbClr val="FDCF0A">
                  <a:alpha val="95000"/>
                </a:srgbClr>
              </a:gs>
            </a:gsLst>
            <a:lin ang="8100000" scaled="1"/>
          </a:gradFill>
          <a:effectLst>
            <a:outerShdw blurRad="63500" sx="102000" sy="102000" algn="ctr" rotWithShape="0">
              <a:prstClr val="black">
                <a:alpha val="18000"/>
              </a:prstClr>
            </a:outerShdw>
          </a:effectLst>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prstClr val="white"/>
                </a:solidFill>
                <a:effectLst/>
                <a:uLnTx/>
                <a:uFillTx/>
                <a:latin typeface="思源黑体 CN Light" panose="020B0300000000000000" charset="-122"/>
                <a:ea typeface="思源黑体 CN Light" panose="020B0300000000000000" charset="-122"/>
                <a:cs typeface="+mn-cs"/>
              </a:rPr>
              <a:t>.</a:t>
            </a:r>
          </a:p>
        </p:txBody>
      </p:sp>
      <p:sp>
        <p:nvSpPr>
          <p:cNvPr id="23" name="文本框 19">
            <a:extLst>
              <a:ext uri="{FF2B5EF4-FFF2-40B4-BE49-F238E27FC236}">
                <a16:creationId xmlns:a16="http://schemas.microsoft.com/office/drawing/2014/main" id="{63BC0FA7-A01D-482D-94A2-C7BA3E35F279}"/>
              </a:ext>
            </a:extLst>
          </p:cNvPr>
          <p:cNvSpPr txBox="1"/>
          <p:nvPr/>
        </p:nvSpPr>
        <p:spPr>
          <a:xfrm>
            <a:off x="2580186" y="874382"/>
            <a:ext cx="321950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err="1">
                <a:ln>
                  <a:noFill/>
                </a:ln>
                <a:solidFill>
                  <a:srgbClr val="D54529"/>
                </a:solidFill>
                <a:effectLst/>
                <a:uLnTx/>
                <a:uFillTx/>
                <a:latin typeface="Times New Roman" panose="02020603050405020304" pitchFamily="18" charset="0"/>
                <a:ea typeface="思源黑体 CN Light" panose="020B0300000000000000" charset="-122"/>
                <a:cs typeface="Times New Roman" panose="02020603050405020304" pitchFamily="18" charset="0"/>
              </a:rPr>
              <a:t>Bài</a:t>
            </a:r>
            <a:r>
              <a:rPr kumimoji="0" lang="en-US" altLang="zh-CN" sz="2800" b="1" i="0" u="none" strike="noStrike" kern="1200" cap="none" spc="0" normalizeH="0" baseline="0" noProof="0" dirty="0">
                <a:ln>
                  <a:noFill/>
                </a:ln>
                <a:solidFill>
                  <a:srgbClr val="D54529"/>
                </a:solidFill>
                <a:effectLst/>
                <a:uLnTx/>
                <a:uFillTx/>
                <a:latin typeface="Times New Roman" panose="02020603050405020304" pitchFamily="18" charset="0"/>
                <a:ea typeface="思源黑体 CN Light" panose="020B0300000000000000" charset="-122"/>
                <a:cs typeface="Times New Roman" panose="02020603050405020304" pitchFamily="18" charset="0"/>
              </a:rPr>
              <a:t> </a:t>
            </a:r>
            <a:r>
              <a:rPr kumimoji="0" lang="en-US" altLang="zh-CN" sz="2800" b="1" i="0" u="none" strike="noStrike" kern="1200" cap="none" spc="0" normalizeH="0" baseline="0" noProof="0" dirty="0" err="1">
                <a:ln>
                  <a:noFill/>
                </a:ln>
                <a:solidFill>
                  <a:srgbClr val="D54529"/>
                </a:solidFill>
                <a:effectLst/>
                <a:uLnTx/>
                <a:uFillTx/>
                <a:latin typeface="Times New Roman" panose="02020603050405020304" pitchFamily="18" charset="0"/>
                <a:ea typeface="思源黑体 CN Light" panose="020B0300000000000000" charset="-122"/>
                <a:cs typeface="Times New Roman" panose="02020603050405020304" pitchFamily="18" charset="0"/>
              </a:rPr>
              <a:t>tập</a:t>
            </a:r>
            <a:r>
              <a:rPr kumimoji="0" lang="en-US" altLang="zh-CN" sz="2800" b="1" i="0" u="none" strike="noStrike" kern="1200" cap="none" spc="0" normalizeH="0" baseline="0" noProof="0" dirty="0">
                <a:ln>
                  <a:noFill/>
                </a:ln>
                <a:solidFill>
                  <a:srgbClr val="D54529"/>
                </a:solidFill>
                <a:effectLst/>
                <a:uLnTx/>
                <a:uFillTx/>
                <a:latin typeface="Times New Roman" panose="02020603050405020304" pitchFamily="18" charset="0"/>
                <a:ea typeface="思源黑体 CN Light" panose="020B0300000000000000" charset="-122"/>
                <a:cs typeface="Times New Roman" panose="02020603050405020304" pitchFamily="18" charset="0"/>
              </a:rPr>
              <a:t> 2</a:t>
            </a:r>
            <a:endParaRPr kumimoji="0" lang="zh-CN" altLang="en-US" sz="2800" b="1" i="0" u="none" strike="noStrike" kern="1200" cap="none" spc="0" normalizeH="0" baseline="0" noProof="0" dirty="0">
              <a:ln>
                <a:noFill/>
              </a:ln>
              <a:solidFill>
                <a:srgbClr val="D54529"/>
              </a:solidFill>
              <a:effectLst/>
              <a:uLnTx/>
              <a:uFillTx/>
              <a:latin typeface="Times New Roman" panose="02020603050405020304" pitchFamily="18" charset="0"/>
              <a:ea typeface="思源黑体 CN Light" panose="020B0300000000000000" charset="-122"/>
              <a:cs typeface="Times New Roman" panose="02020603050405020304" pitchFamily="18" charset="0"/>
            </a:endParaRPr>
          </a:p>
        </p:txBody>
      </p:sp>
      <p:sp>
        <p:nvSpPr>
          <p:cNvPr id="25" name="文本框 5">
            <a:extLst>
              <a:ext uri="{FF2B5EF4-FFF2-40B4-BE49-F238E27FC236}">
                <a16:creationId xmlns:a16="http://schemas.microsoft.com/office/drawing/2014/main" id="{C76EAF93-9B5E-4885-898E-A8C407CFF3F9}"/>
              </a:ext>
            </a:extLst>
          </p:cNvPr>
          <p:cNvSpPr txBox="1"/>
          <p:nvPr/>
        </p:nvSpPr>
        <p:spPr>
          <a:xfrm>
            <a:off x="1706465" y="1583440"/>
            <a:ext cx="7945251" cy="353943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 Và tôi không nghĩ ra được cách gì hơn là thay mặt bà An-tư-nai Xu-lai-ma-nô-va để kể hết chuyện này.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 Các em ghé vào đây xem là hay lắm, các em chả sẽ học tập ở đây là gì?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 Chúng tôi cũng đứng dậy cõng những bao ki-giắc lên lưng và rảo bước về làng.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d. An-tư-nai, cái tên hay quá, mà em thì chắc là ngoan lắm phải không?</a:t>
            </a:r>
          </a:p>
        </p:txBody>
      </p:sp>
      <p:pic>
        <p:nvPicPr>
          <p:cNvPr id="28" name="图片 9" descr="图片包含 玩具, 玩偶&#10;&#10;自动生成的说明">
            <a:extLst>
              <a:ext uri="{FF2B5EF4-FFF2-40B4-BE49-F238E27FC236}">
                <a16:creationId xmlns:a16="http://schemas.microsoft.com/office/drawing/2014/main" id="{458D5723-F84B-44B7-9633-C110F1926A5E}"/>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9110590" y="1681870"/>
            <a:ext cx="3252624" cy="4467141"/>
          </a:xfrm>
          <a:prstGeom prst="rect">
            <a:avLst/>
          </a:prstGeom>
        </p:spPr>
      </p:pic>
    </p:spTree>
    <p:extLst>
      <p:ext uri="{BB962C8B-B14F-4D97-AF65-F5344CB8AC3E}">
        <p14:creationId xmlns:p14="http://schemas.microsoft.com/office/powerpoint/2010/main" val="1903866664"/>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fade">
                                      <p:cBhvr>
                                        <p:cTn id="7" dur="1000"/>
                                        <p:tgtEl>
                                          <p:spTgt spid="97"/>
                                        </p:tgtEl>
                                      </p:cBhvr>
                                    </p:animEffect>
                                    <p:anim calcmode="lin" valueType="num">
                                      <p:cBhvr>
                                        <p:cTn id="8" dur="1000" fill="hold"/>
                                        <p:tgtEl>
                                          <p:spTgt spid="97"/>
                                        </p:tgtEl>
                                        <p:attrNameLst>
                                          <p:attrName>ppt_x</p:attrName>
                                        </p:attrNameLst>
                                      </p:cBhvr>
                                      <p:tavLst>
                                        <p:tav tm="0">
                                          <p:val>
                                            <p:strVal val="#ppt_x"/>
                                          </p:val>
                                        </p:tav>
                                        <p:tav tm="100000">
                                          <p:val>
                                            <p:strVal val="#ppt_x"/>
                                          </p:val>
                                        </p:tav>
                                      </p:tavLst>
                                    </p:anim>
                                    <p:anim calcmode="lin" valueType="num">
                                      <p:cBhvr>
                                        <p:cTn id="9" dur="1000" fill="hold"/>
                                        <p:tgtEl>
                                          <p:spTgt spid="9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9"/>
                                        </p:tgtEl>
                                        <p:attrNameLst>
                                          <p:attrName>style.visibility</p:attrName>
                                        </p:attrNameLst>
                                      </p:cBhvr>
                                      <p:to>
                                        <p:strVal val="visible"/>
                                      </p:to>
                                    </p:set>
                                    <p:animEffect transition="in" filter="fade">
                                      <p:cBhvr>
                                        <p:cTn id="12" dur="1000"/>
                                        <p:tgtEl>
                                          <p:spTgt spid="99"/>
                                        </p:tgtEl>
                                      </p:cBhvr>
                                    </p:animEffect>
                                    <p:anim calcmode="lin" valueType="num">
                                      <p:cBhvr>
                                        <p:cTn id="13" dur="1000" fill="hold"/>
                                        <p:tgtEl>
                                          <p:spTgt spid="99"/>
                                        </p:tgtEl>
                                        <p:attrNameLst>
                                          <p:attrName>ppt_x</p:attrName>
                                        </p:attrNameLst>
                                      </p:cBhvr>
                                      <p:tavLst>
                                        <p:tav tm="0">
                                          <p:val>
                                            <p:strVal val="#ppt_x"/>
                                          </p:val>
                                        </p:tav>
                                        <p:tav tm="100000">
                                          <p:val>
                                            <p:strVal val="#ppt_x"/>
                                          </p:val>
                                        </p:tav>
                                      </p:tavLst>
                                    </p:anim>
                                    <p:anim calcmode="lin" valueType="num">
                                      <p:cBhvr>
                                        <p:cTn id="14" dur="1000" fill="hold"/>
                                        <p:tgtEl>
                                          <p:spTgt spid="9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8"/>
                                        </p:tgtEl>
                                        <p:attrNameLst>
                                          <p:attrName>style.visibility</p:attrName>
                                        </p:attrNameLst>
                                      </p:cBhvr>
                                      <p:to>
                                        <p:strVal val="visible"/>
                                      </p:to>
                                    </p:set>
                                    <p:animEffect transition="in" filter="fade">
                                      <p:cBhvr>
                                        <p:cTn id="17" dur="1000"/>
                                        <p:tgtEl>
                                          <p:spTgt spid="98"/>
                                        </p:tgtEl>
                                      </p:cBhvr>
                                    </p:animEffect>
                                    <p:anim calcmode="lin" valueType="num">
                                      <p:cBhvr>
                                        <p:cTn id="18" dur="1000" fill="hold"/>
                                        <p:tgtEl>
                                          <p:spTgt spid="98"/>
                                        </p:tgtEl>
                                        <p:attrNameLst>
                                          <p:attrName>ppt_x</p:attrName>
                                        </p:attrNameLst>
                                      </p:cBhvr>
                                      <p:tavLst>
                                        <p:tav tm="0">
                                          <p:val>
                                            <p:strVal val="#ppt_x"/>
                                          </p:val>
                                        </p:tav>
                                        <p:tav tm="100000">
                                          <p:val>
                                            <p:strVal val="#ppt_x"/>
                                          </p:val>
                                        </p:tav>
                                      </p:tavLst>
                                    </p:anim>
                                    <p:anim calcmode="lin" valueType="num">
                                      <p:cBhvr>
                                        <p:cTn id="19" dur="1000" fill="hold"/>
                                        <p:tgtEl>
                                          <p:spTgt spid="98"/>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00"/>
                                        </p:tgtEl>
                                        <p:attrNameLst>
                                          <p:attrName>style.visibility</p:attrName>
                                        </p:attrNameLst>
                                      </p:cBhvr>
                                      <p:to>
                                        <p:strVal val="visible"/>
                                      </p:to>
                                    </p:set>
                                    <p:animEffect transition="in" filter="fade">
                                      <p:cBhvr>
                                        <p:cTn id="22" dur="1000"/>
                                        <p:tgtEl>
                                          <p:spTgt spid="100"/>
                                        </p:tgtEl>
                                      </p:cBhvr>
                                    </p:animEffect>
                                    <p:anim calcmode="lin" valueType="num">
                                      <p:cBhvr>
                                        <p:cTn id="23" dur="1000" fill="hold"/>
                                        <p:tgtEl>
                                          <p:spTgt spid="100"/>
                                        </p:tgtEl>
                                        <p:attrNameLst>
                                          <p:attrName>ppt_x</p:attrName>
                                        </p:attrNameLst>
                                      </p:cBhvr>
                                      <p:tavLst>
                                        <p:tav tm="0">
                                          <p:val>
                                            <p:strVal val="#ppt_x"/>
                                          </p:val>
                                        </p:tav>
                                        <p:tav tm="100000">
                                          <p:val>
                                            <p:strVal val="#ppt_x"/>
                                          </p:val>
                                        </p:tav>
                                      </p:tavLst>
                                    </p:anim>
                                    <p:anim calcmode="lin" valueType="num">
                                      <p:cBhvr>
                                        <p:cTn id="24" dur="1000" fill="hold"/>
                                        <p:tgtEl>
                                          <p:spTgt spid="100"/>
                                        </p:tgtEl>
                                        <p:attrNameLst>
                                          <p:attrName>ppt_y</p:attrName>
                                        </p:attrNameLst>
                                      </p:cBhvr>
                                      <p:tavLst>
                                        <p:tav tm="0">
                                          <p:val>
                                            <p:strVal val="#ppt_y+.1"/>
                                          </p:val>
                                        </p:tav>
                                        <p:tav tm="100000">
                                          <p:val>
                                            <p:strVal val="#ppt_y"/>
                                          </p:val>
                                        </p:tav>
                                      </p:tavLst>
                                    </p:anim>
                                  </p:childTnLst>
                                </p:cTn>
                              </p:par>
                              <p:par>
                                <p:cTn id="25" presetID="2" presetClass="entr" presetSubtype="8" fill="hold" nodeType="withEffect">
                                  <p:stCondLst>
                                    <p:cond delay="1500"/>
                                  </p:stCondLst>
                                  <p:childTnLst>
                                    <p:set>
                                      <p:cBhvr>
                                        <p:cTn id="26" dur="1" fill="hold">
                                          <p:stCondLst>
                                            <p:cond delay="0"/>
                                          </p:stCondLst>
                                        </p:cTn>
                                        <p:tgtEl>
                                          <p:spTgt spid="45"/>
                                        </p:tgtEl>
                                        <p:attrNameLst>
                                          <p:attrName>style.visibility</p:attrName>
                                        </p:attrNameLst>
                                      </p:cBhvr>
                                      <p:to>
                                        <p:strVal val="visible"/>
                                      </p:to>
                                    </p:set>
                                    <p:anim calcmode="lin" valueType="num">
                                      <p:cBhvr additive="base">
                                        <p:cTn id="27" dur="500" fill="hold"/>
                                        <p:tgtEl>
                                          <p:spTgt spid="45"/>
                                        </p:tgtEl>
                                        <p:attrNameLst>
                                          <p:attrName>ppt_x</p:attrName>
                                        </p:attrNameLst>
                                      </p:cBhvr>
                                      <p:tavLst>
                                        <p:tav tm="0">
                                          <p:val>
                                            <p:strVal val="0-#ppt_w/2"/>
                                          </p:val>
                                        </p:tav>
                                        <p:tav tm="100000">
                                          <p:val>
                                            <p:strVal val="#ppt_x"/>
                                          </p:val>
                                        </p:tav>
                                      </p:tavLst>
                                    </p:anim>
                                    <p:anim calcmode="lin" valueType="num">
                                      <p:cBhvr additive="base">
                                        <p:cTn id="28" dur="500" fill="hold"/>
                                        <p:tgtEl>
                                          <p:spTgt spid="45"/>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28"/>
                                        </p:tgtEl>
                                        <p:attrNameLst>
                                          <p:attrName>style.visibility</p:attrName>
                                        </p:attrNameLst>
                                      </p:cBhvr>
                                      <p:to>
                                        <p:strVal val="visible"/>
                                      </p:to>
                                    </p:set>
                                    <p:anim calcmode="lin" valueType="num">
                                      <p:cBhvr additive="base">
                                        <p:cTn id="33" dur="500" fill="hold"/>
                                        <p:tgtEl>
                                          <p:spTgt spid="28"/>
                                        </p:tgtEl>
                                        <p:attrNameLst>
                                          <p:attrName>ppt_x</p:attrName>
                                        </p:attrNameLst>
                                      </p:cBhvr>
                                      <p:tavLst>
                                        <p:tav tm="0">
                                          <p:val>
                                            <p:strVal val="#ppt_x"/>
                                          </p:val>
                                        </p:tav>
                                        <p:tav tm="100000">
                                          <p:val>
                                            <p:strVal val="#ppt_x"/>
                                          </p:val>
                                        </p:tav>
                                      </p:tavLst>
                                    </p:anim>
                                    <p:anim calcmode="lin" valueType="num">
                                      <p:cBhvr additive="base">
                                        <p:cTn id="34"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25"/>
                                        </p:tgtEl>
                                        <p:attrNameLst>
                                          <p:attrName>style.visibility</p:attrName>
                                        </p:attrNameLst>
                                      </p:cBhvr>
                                      <p:to>
                                        <p:strVal val="visible"/>
                                      </p:to>
                                    </p:set>
                                    <p:animEffect transition="in" filter="wipe(left)">
                                      <p:cBhvr>
                                        <p:cTn id="3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121479" y="-310617"/>
            <a:ext cx="12341727" cy="6372636"/>
            <a:chOff x="9835" y="-455139"/>
            <a:chExt cx="12341727" cy="6372636"/>
          </a:xfrm>
        </p:grpSpPr>
        <p:grpSp>
          <p:nvGrpSpPr>
            <p:cNvPr id="8" name="组合 7"/>
            <p:cNvGrpSpPr/>
            <p:nvPr/>
          </p:nvGrpSpPr>
          <p:grpSpPr>
            <a:xfrm>
              <a:off x="9835" y="-455139"/>
              <a:ext cx="12341727" cy="3971541"/>
              <a:chOff x="9835" y="-455139"/>
              <a:chExt cx="12341727" cy="3971541"/>
            </a:xfrm>
          </p:grpSpPr>
          <p:pic>
            <p:nvPicPr>
              <p:cNvPr id="104" name="图片 10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1530" y="-455139"/>
                <a:ext cx="6070032" cy="1368214"/>
              </a:xfrm>
              <a:prstGeom prst="rect">
                <a:avLst/>
              </a:prstGeom>
            </p:spPr>
          </p:pic>
          <p:pic>
            <p:nvPicPr>
              <p:cNvPr id="101" name="图片 10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35" y="45306"/>
                <a:ext cx="2552369" cy="1106151"/>
              </a:xfrm>
              <a:prstGeom prst="rect">
                <a:avLst/>
              </a:prstGeom>
            </p:spPr>
          </p:pic>
          <p:pic>
            <p:nvPicPr>
              <p:cNvPr id="46" name="图片 4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467582">
                <a:off x="11118135" y="3048988"/>
                <a:ext cx="787224" cy="467414"/>
              </a:xfrm>
              <a:prstGeom prst="rect">
                <a:avLst/>
              </a:prstGeom>
            </p:spPr>
          </p:pic>
        </p:grpSp>
        <p:pic>
          <p:nvPicPr>
            <p:cNvPr id="58" name="图片 5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41864" y="480828"/>
              <a:ext cx="10166032" cy="5436669"/>
            </a:xfrm>
            <a:prstGeom prst="rect">
              <a:avLst/>
            </a:prstGeom>
          </p:spPr>
        </p:pic>
      </p:grpSp>
      <p:pic>
        <p:nvPicPr>
          <p:cNvPr id="102" name="图片 10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868" y="5506037"/>
            <a:ext cx="12196868" cy="1356902"/>
          </a:xfrm>
          <a:prstGeom prst="rect">
            <a:avLst/>
          </a:prstGeom>
        </p:spPr>
      </p:pic>
      <p:pic>
        <p:nvPicPr>
          <p:cNvPr id="98" name="图片 9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612886" y="4537968"/>
            <a:ext cx="1582582" cy="2320032"/>
          </a:xfrm>
          <a:prstGeom prst="rect">
            <a:avLst/>
          </a:prstGeom>
        </p:spPr>
      </p:pic>
      <p:pic>
        <p:nvPicPr>
          <p:cNvPr id="97" name="图片 9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868108" y="5820713"/>
            <a:ext cx="3585157" cy="947452"/>
          </a:xfrm>
          <a:prstGeom prst="rect">
            <a:avLst/>
          </a:prstGeom>
        </p:spPr>
      </p:pic>
      <p:sp>
        <p:nvSpPr>
          <p:cNvPr id="35" name="矩形 34">
            <a:extLst>
              <a:ext uri="{FF2B5EF4-FFF2-40B4-BE49-F238E27FC236}">
                <a16:creationId xmlns:a16="http://schemas.microsoft.com/office/drawing/2014/main" id="{A86A831D-62BD-4F27-A690-E525E487E15B}"/>
              </a:ext>
            </a:extLst>
          </p:cNvPr>
          <p:cNvSpPr/>
          <p:nvPr/>
        </p:nvSpPr>
        <p:spPr>
          <a:xfrm>
            <a:off x="3029516" y="1898896"/>
            <a:ext cx="2508159" cy="338554"/>
          </a:xfrm>
          <a:prstGeom prst="rect">
            <a:avLst/>
          </a:prstGeom>
        </p:spPr>
        <p:txBody>
          <a:bodyPr wrap="none">
            <a:noAutofit/>
          </a:bodyPr>
          <a:lstStyle/>
          <a:p>
            <a:r>
              <a:rPr lang="vi-VN" sz="2400" dirty="0">
                <a:latin typeface="Times New Roman" panose="02020603050405020304" pitchFamily="18" charset="0"/>
                <a:cs typeface="Times New Roman" panose="02020603050405020304" pitchFamily="18" charset="0"/>
              </a:rPr>
              <a:t>Và tôi không nghĩ ra được cách gì hơn là thay mặt </a:t>
            </a:r>
            <a:endParaRPr lang="en-US" sz="2400" dirty="0">
              <a:latin typeface="Times New Roman" panose="02020603050405020304" pitchFamily="18" charset="0"/>
              <a:cs typeface="Times New Roman" panose="02020603050405020304" pitchFamily="18" charset="0"/>
            </a:endParaRPr>
          </a:p>
          <a:p>
            <a:r>
              <a:rPr lang="vi-VN" sz="2400" dirty="0">
                <a:latin typeface="Times New Roman" panose="02020603050405020304" pitchFamily="18" charset="0"/>
                <a:cs typeface="Times New Roman" panose="02020603050405020304" pitchFamily="18" charset="0"/>
              </a:rPr>
              <a:t>bà An-tư-nai Xu-lai-ma-nô-va để kể hết chuyện này.</a:t>
            </a:r>
          </a:p>
        </p:txBody>
      </p:sp>
      <p:sp>
        <p:nvSpPr>
          <p:cNvPr id="38" name="矩形 37">
            <a:extLst>
              <a:ext uri="{FF2B5EF4-FFF2-40B4-BE49-F238E27FC236}">
                <a16:creationId xmlns:a16="http://schemas.microsoft.com/office/drawing/2014/main" id="{A86A831D-62BD-4F27-A690-E525E487E15B}"/>
              </a:ext>
            </a:extLst>
          </p:cNvPr>
          <p:cNvSpPr/>
          <p:nvPr/>
        </p:nvSpPr>
        <p:spPr>
          <a:xfrm>
            <a:off x="3029516" y="3368303"/>
            <a:ext cx="3311954" cy="338554"/>
          </a:xfrm>
          <a:prstGeom prst="rect">
            <a:avLst/>
          </a:prstGeom>
        </p:spPr>
        <p:txBody>
          <a:bodyPr wrap="none">
            <a:noAutofit/>
          </a:bodyPr>
          <a:lstStyle/>
          <a:p>
            <a:r>
              <a:rPr lang="vi-VN" sz="2400" dirty="0">
                <a:latin typeface="Times New Roman" panose="02020603050405020304" pitchFamily="18" charset="0"/>
                <a:cs typeface="Times New Roman" panose="02020603050405020304" pitchFamily="18" charset="0"/>
              </a:rPr>
              <a:t>Phó từ: </a:t>
            </a:r>
            <a:r>
              <a:rPr lang="en-US" sz="2400" dirty="0" smtClean="0">
                <a:latin typeface="Times New Roman" panose="02020603050405020304" pitchFamily="18" charset="0"/>
                <a:cs typeface="Times New Roman" panose="02020603050405020304" pitchFamily="18" charset="0"/>
              </a:rPr>
              <a:t>“</a:t>
            </a:r>
            <a:r>
              <a:rPr lang="vi-VN" sz="2400" b="1" dirty="0" smtClean="0">
                <a:solidFill>
                  <a:srgbClr val="FF0000"/>
                </a:solidFill>
                <a:latin typeface="Times New Roman" panose="02020603050405020304" pitchFamily="18" charset="0"/>
                <a:cs typeface="Times New Roman" panose="02020603050405020304" pitchFamily="18" charset="0"/>
              </a:rPr>
              <a:t>không</a:t>
            </a:r>
            <a:r>
              <a:rPr lang="en-US" sz="2400" b="1" dirty="0" smtClean="0">
                <a:solidFill>
                  <a:srgbClr val="FF0000"/>
                </a:solidFill>
                <a:latin typeface="Times New Roman" panose="02020603050405020304" pitchFamily="18" charset="0"/>
                <a:cs typeface="Times New Roman" panose="02020603050405020304" pitchFamily="18" charset="0"/>
              </a:rPr>
              <a:t>”</a:t>
            </a:r>
            <a:r>
              <a:rPr lang="vi-VN" sz="2400" dirty="0" smtClean="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bổ sung ý nghĩa phủ định cho động từ nghĩ</a:t>
            </a:r>
          </a:p>
        </p:txBody>
      </p:sp>
      <p:sp>
        <p:nvSpPr>
          <p:cNvPr id="41" name="矩形 40">
            <a:extLst>
              <a:ext uri="{FF2B5EF4-FFF2-40B4-BE49-F238E27FC236}">
                <a16:creationId xmlns:a16="http://schemas.microsoft.com/office/drawing/2014/main" id="{A86A831D-62BD-4F27-A690-E525E487E15B}"/>
              </a:ext>
            </a:extLst>
          </p:cNvPr>
          <p:cNvSpPr/>
          <p:nvPr/>
        </p:nvSpPr>
        <p:spPr>
          <a:xfrm>
            <a:off x="2974220" y="4595992"/>
            <a:ext cx="3311954" cy="338554"/>
          </a:xfrm>
          <a:prstGeom prst="rect">
            <a:avLst/>
          </a:prstGeom>
        </p:spPr>
        <p:txBody>
          <a:bodyPr wrap="none">
            <a:noAutofit/>
          </a:bodyPr>
          <a:lstStyle/>
          <a:p>
            <a:r>
              <a:rPr lang="vi-VN" sz="2400" dirty="0">
                <a:latin typeface="Times New Roman" panose="02020603050405020304" pitchFamily="18" charset="0"/>
                <a:cs typeface="Times New Roman" panose="02020603050405020304" pitchFamily="18" charset="0"/>
              </a:rPr>
              <a:t>Phó từ: </a:t>
            </a:r>
            <a:r>
              <a:rPr lang="en-US" sz="2400" dirty="0" smtClean="0">
                <a:latin typeface="Times New Roman" panose="02020603050405020304" pitchFamily="18" charset="0"/>
                <a:cs typeface="Times New Roman" panose="02020603050405020304" pitchFamily="18" charset="0"/>
              </a:rPr>
              <a:t>“</a:t>
            </a:r>
            <a:r>
              <a:rPr lang="vi-VN" sz="2400" b="1" dirty="0" smtClean="0">
                <a:solidFill>
                  <a:srgbClr val="FF0000"/>
                </a:solidFill>
                <a:latin typeface="Times New Roman" panose="02020603050405020304" pitchFamily="18" charset="0"/>
                <a:cs typeface="Times New Roman" panose="02020603050405020304" pitchFamily="18" charset="0"/>
              </a:rPr>
              <a:t>ra</a:t>
            </a:r>
            <a:r>
              <a:rPr lang="en-US" sz="2400" b="1" dirty="0" smtClean="0">
                <a:solidFill>
                  <a:srgbClr val="FF0000"/>
                </a:solidFill>
                <a:latin typeface="Times New Roman" panose="02020603050405020304" pitchFamily="18" charset="0"/>
                <a:cs typeface="Times New Roman" panose="02020603050405020304" pitchFamily="18" charset="0"/>
              </a:rPr>
              <a:t>”</a:t>
            </a:r>
            <a:r>
              <a:rPr lang="vi-VN" sz="2400" b="1" dirty="0" smtClean="0">
                <a:solidFill>
                  <a:srgbClr val="FF0000"/>
                </a:solidFill>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được bổ sung ý nghĩa chỉ kết quả hành động nghĩ</a:t>
            </a:r>
          </a:p>
        </p:txBody>
      </p:sp>
      <p:pic>
        <p:nvPicPr>
          <p:cNvPr id="16" name="图片 1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273680" y="3370347"/>
            <a:ext cx="647826" cy="660221"/>
          </a:xfrm>
          <a:prstGeom prst="rect">
            <a:avLst/>
          </a:prstGeom>
        </p:spPr>
      </p:pic>
      <p:pic>
        <p:nvPicPr>
          <p:cNvPr id="47" name="图片 46"/>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273680" y="2195297"/>
            <a:ext cx="647826" cy="729385"/>
          </a:xfrm>
          <a:prstGeom prst="rect">
            <a:avLst/>
          </a:prstGeom>
        </p:spPr>
      </p:pic>
      <p:pic>
        <p:nvPicPr>
          <p:cNvPr id="49" name="图片 48"/>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223963" y="4620443"/>
            <a:ext cx="595746" cy="729385"/>
          </a:xfrm>
          <a:prstGeom prst="rect">
            <a:avLst/>
          </a:prstGeom>
        </p:spPr>
      </p:pic>
      <p:pic>
        <p:nvPicPr>
          <p:cNvPr id="7" name="图片 6"/>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720325" y="298485"/>
            <a:ext cx="1471675" cy="2320032"/>
          </a:xfrm>
          <a:prstGeom prst="rect">
            <a:avLst/>
          </a:prstGeom>
        </p:spPr>
      </p:pic>
      <p:sp>
        <p:nvSpPr>
          <p:cNvPr id="27" name="文本框 2">
            <a:extLst>
              <a:ext uri="{FF2B5EF4-FFF2-40B4-BE49-F238E27FC236}">
                <a16:creationId xmlns:a16="http://schemas.microsoft.com/office/drawing/2014/main" id="{3C252581-B83D-4601-9966-9E972DE4D6EF}"/>
              </a:ext>
            </a:extLst>
          </p:cNvPr>
          <p:cNvSpPr txBox="1"/>
          <p:nvPr/>
        </p:nvSpPr>
        <p:spPr>
          <a:xfrm>
            <a:off x="1663199" y="1043613"/>
            <a:ext cx="784225" cy="649188"/>
          </a:xfrm>
          <a:prstGeom prst="ellipse">
            <a:avLst/>
          </a:prstGeom>
          <a:gradFill>
            <a:gsLst>
              <a:gs pos="24000">
                <a:srgbClr val="F59F11"/>
              </a:gs>
              <a:gs pos="92000">
                <a:srgbClr val="FDCF0A">
                  <a:alpha val="95000"/>
                </a:srgbClr>
              </a:gs>
            </a:gsLst>
            <a:lin ang="8100000" scaled="1"/>
          </a:gradFill>
          <a:effectLst>
            <a:outerShdw blurRad="63500" sx="102000" sy="102000" algn="ctr" rotWithShape="0">
              <a:prstClr val="black">
                <a:alpha val="18000"/>
              </a:prstClr>
            </a:outerShdw>
          </a:effectLst>
        </p:spPr>
        <p:txBody>
          <a:bodyPr wrap="square" rtlCol="0">
            <a:spAutoFit/>
          </a:bodyPr>
          <a:lstStyle/>
          <a:p>
            <a:pPr algn="dist"/>
            <a:r>
              <a:rPr lang="en-US" altLang="zh-CN" sz="2400" b="1">
                <a:solidFill>
                  <a:schemeClr val="bg1"/>
                </a:solidFill>
                <a:latin typeface="思源黑体 CN Light" panose="020B0300000000000000" charset="-122"/>
                <a:ea typeface="思源黑体 CN Light" panose="020B0300000000000000" charset="-122"/>
              </a:rPr>
              <a:t>1.</a:t>
            </a:r>
            <a:endParaRPr lang="en-US" altLang="zh-CN" sz="2400" b="1" dirty="0">
              <a:solidFill>
                <a:schemeClr val="bg1"/>
              </a:solidFill>
              <a:latin typeface="思源黑体 CN Light" panose="020B0300000000000000" charset="-122"/>
              <a:ea typeface="思源黑体 CN Light" panose="020B0300000000000000" charset="-122"/>
            </a:endParaRPr>
          </a:p>
        </p:txBody>
      </p:sp>
      <p:sp>
        <p:nvSpPr>
          <p:cNvPr id="28" name="文本框 19">
            <a:extLst>
              <a:ext uri="{FF2B5EF4-FFF2-40B4-BE49-F238E27FC236}">
                <a16:creationId xmlns:a16="http://schemas.microsoft.com/office/drawing/2014/main" id="{EDA35B31-14C0-42B6-B822-072055CA8DA2}"/>
              </a:ext>
            </a:extLst>
          </p:cNvPr>
          <p:cNvSpPr txBox="1"/>
          <p:nvPr/>
        </p:nvSpPr>
        <p:spPr>
          <a:xfrm>
            <a:off x="2536920" y="1045903"/>
            <a:ext cx="3219502" cy="523220"/>
          </a:xfrm>
          <a:prstGeom prst="rect">
            <a:avLst/>
          </a:prstGeom>
          <a:noFill/>
        </p:spPr>
        <p:txBody>
          <a:bodyPr wrap="square" rtlCol="0">
            <a:spAutoFit/>
          </a:bodyPr>
          <a:lstStyle/>
          <a:p>
            <a:r>
              <a:rPr lang="en-US" altLang="zh-CN" sz="2800" b="1" dirty="0" err="1">
                <a:solidFill>
                  <a:srgbClr val="D54529"/>
                </a:solidFill>
                <a:latin typeface="Times New Roman" panose="02020603050405020304" pitchFamily="18" charset="0"/>
                <a:ea typeface="思源黑体 CN Light" panose="020B0300000000000000" charset="-122"/>
                <a:cs typeface="Times New Roman" panose="02020603050405020304" pitchFamily="18" charset="0"/>
              </a:rPr>
              <a:t>Bài</a:t>
            </a:r>
            <a:r>
              <a:rPr lang="en-US" altLang="zh-CN" sz="2800" b="1" dirty="0">
                <a:solidFill>
                  <a:srgbClr val="D54529"/>
                </a:solidFill>
                <a:latin typeface="Times New Roman" panose="02020603050405020304" pitchFamily="18" charset="0"/>
                <a:ea typeface="思源黑体 CN Light" panose="020B0300000000000000" charset="-122"/>
                <a:cs typeface="Times New Roman" panose="02020603050405020304" pitchFamily="18" charset="0"/>
              </a:rPr>
              <a:t> </a:t>
            </a:r>
            <a:r>
              <a:rPr lang="en-US" altLang="zh-CN" sz="2800" b="1" dirty="0" err="1">
                <a:solidFill>
                  <a:srgbClr val="D54529"/>
                </a:solidFill>
                <a:latin typeface="Times New Roman" panose="02020603050405020304" pitchFamily="18" charset="0"/>
                <a:ea typeface="思源黑体 CN Light" panose="020B0300000000000000" charset="-122"/>
                <a:cs typeface="Times New Roman" panose="02020603050405020304" pitchFamily="18" charset="0"/>
              </a:rPr>
              <a:t>tập</a:t>
            </a:r>
            <a:r>
              <a:rPr lang="en-US" altLang="zh-CN" sz="2800" b="1" dirty="0">
                <a:solidFill>
                  <a:srgbClr val="D54529"/>
                </a:solidFill>
                <a:latin typeface="Times New Roman" panose="02020603050405020304" pitchFamily="18" charset="0"/>
                <a:ea typeface="思源黑体 CN Light" panose="020B0300000000000000" charset="-122"/>
                <a:cs typeface="Times New Roman" panose="02020603050405020304" pitchFamily="18" charset="0"/>
              </a:rPr>
              <a:t> 2</a:t>
            </a:r>
            <a:endParaRPr lang="zh-CN" altLang="en-US" sz="2800" b="1" dirty="0">
              <a:solidFill>
                <a:srgbClr val="D54529"/>
              </a:solidFill>
              <a:latin typeface="Times New Roman" panose="02020603050405020304" pitchFamily="18" charset="0"/>
              <a:ea typeface="思源黑体 CN Light" panose="020B0300000000000000" charset="-122"/>
              <a:cs typeface="Times New Roman" panose="02020603050405020304" pitchFamily="18" charset="0"/>
            </a:endParaRPr>
          </a:p>
        </p:txBody>
      </p:sp>
    </p:spTree>
    <p:extLst>
      <p:ext uri="{BB962C8B-B14F-4D97-AF65-F5344CB8AC3E}">
        <p14:creationId xmlns:p14="http://schemas.microsoft.com/office/powerpoint/2010/main" val="1389745581"/>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fade">
                                      <p:cBhvr>
                                        <p:cTn id="7" dur="1000"/>
                                        <p:tgtEl>
                                          <p:spTgt spid="97"/>
                                        </p:tgtEl>
                                      </p:cBhvr>
                                    </p:animEffect>
                                    <p:anim calcmode="lin" valueType="num">
                                      <p:cBhvr>
                                        <p:cTn id="8" dur="1000" fill="hold"/>
                                        <p:tgtEl>
                                          <p:spTgt spid="97"/>
                                        </p:tgtEl>
                                        <p:attrNameLst>
                                          <p:attrName>ppt_x</p:attrName>
                                        </p:attrNameLst>
                                      </p:cBhvr>
                                      <p:tavLst>
                                        <p:tav tm="0">
                                          <p:val>
                                            <p:strVal val="#ppt_x"/>
                                          </p:val>
                                        </p:tav>
                                        <p:tav tm="100000">
                                          <p:val>
                                            <p:strVal val="#ppt_x"/>
                                          </p:val>
                                        </p:tav>
                                      </p:tavLst>
                                    </p:anim>
                                    <p:anim calcmode="lin" valueType="num">
                                      <p:cBhvr>
                                        <p:cTn id="9" dur="1000" fill="hold"/>
                                        <p:tgtEl>
                                          <p:spTgt spid="9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8"/>
                                        </p:tgtEl>
                                        <p:attrNameLst>
                                          <p:attrName>style.visibility</p:attrName>
                                        </p:attrNameLst>
                                      </p:cBhvr>
                                      <p:to>
                                        <p:strVal val="visible"/>
                                      </p:to>
                                    </p:set>
                                    <p:animEffect transition="in" filter="fade">
                                      <p:cBhvr>
                                        <p:cTn id="12" dur="1000"/>
                                        <p:tgtEl>
                                          <p:spTgt spid="98"/>
                                        </p:tgtEl>
                                      </p:cBhvr>
                                    </p:animEffect>
                                    <p:anim calcmode="lin" valueType="num">
                                      <p:cBhvr>
                                        <p:cTn id="13" dur="1000" fill="hold"/>
                                        <p:tgtEl>
                                          <p:spTgt spid="98"/>
                                        </p:tgtEl>
                                        <p:attrNameLst>
                                          <p:attrName>ppt_x</p:attrName>
                                        </p:attrNameLst>
                                      </p:cBhvr>
                                      <p:tavLst>
                                        <p:tav tm="0">
                                          <p:val>
                                            <p:strVal val="#ppt_x"/>
                                          </p:val>
                                        </p:tav>
                                        <p:tav tm="100000">
                                          <p:val>
                                            <p:strVal val="#ppt_x"/>
                                          </p:val>
                                        </p:tav>
                                      </p:tavLst>
                                    </p:anim>
                                    <p:anim calcmode="lin" valueType="num">
                                      <p:cBhvr>
                                        <p:cTn id="14" dur="1000" fill="hold"/>
                                        <p:tgtEl>
                                          <p:spTgt spid="98"/>
                                        </p:tgtEl>
                                        <p:attrNameLst>
                                          <p:attrName>ppt_y</p:attrName>
                                        </p:attrNameLst>
                                      </p:cBhvr>
                                      <p:tavLst>
                                        <p:tav tm="0">
                                          <p:val>
                                            <p:strVal val="#ppt_y+.1"/>
                                          </p:val>
                                        </p:tav>
                                        <p:tav tm="100000">
                                          <p:val>
                                            <p:strVal val="#ppt_y"/>
                                          </p:val>
                                        </p:tav>
                                      </p:tavLst>
                                    </p:anim>
                                  </p:childTnLst>
                                </p:cTn>
                              </p:par>
                              <p:par>
                                <p:cTn id="15" presetID="25" presetClass="entr" presetSubtype="0" fill="hold" nodeType="withEffect">
                                  <p:stCondLst>
                                    <p:cond delay="1000"/>
                                  </p:stCondLst>
                                  <p:childTnLst>
                                    <p:set>
                                      <p:cBhvr>
                                        <p:cTn id="16" dur="1" fill="hold">
                                          <p:stCondLst>
                                            <p:cond delay="0"/>
                                          </p:stCondLst>
                                        </p:cTn>
                                        <p:tgtEl>
                                          <p:spTgt spid="47"/>
                                        </p:tgtEl>
                                        <p:attrNameLst>
                                          <p:attrName>style.visibility</p:attrName>
                                        </p:attrNameLst>
                                      </p:cBhvr>
                                      <p:to>
                                        <p:strVal val="visible"/>
                                      </p:to>
                                    </p:set>
                                    <p:anim calcmode="lin" valueType="num">
                                      <p:cBhvr>
                                        <p:cTn id="17" dur="500" decel="50000" fill="hold">
                                          <p:stCondLst>
                                            <p:cond delay="0"/>
                                          </p:stCondLst>
                                        </p:cTn>
                                        <p:tgtEl>
                                          <p:spTgt spid="47"/>
                                        </p:tgtEl>
                                        <p:attrNameLst>
                                          <p:attrName>style.rotation</p:attrName>
                                        </p:attrNameLst>
                                      </p:cBhvr>
                                      <p:tavLst>
                                        <p:tav tm="0">
                                          <p:val>
                                            <p:fltVal val="-90"/>
                                          </p:val>
                                        </p:tav>
                                        <p:tav tm="100000">
                                          <p:val>
                                            <p:fltVal val="0"/>
                                          </p:val>
                                        </p:tav>
                                      </p:tavLst>
                                    </p:anim>
                                    <p:anim calcmode="lin" valueType="num">
                                      <p:cBhvr>
                                        <p:cTn id="18" dur="500" decel="50000" fill="hold">
                                          <p:stCondLst>
                                            <p:cond delay="0"/>
                                          </p:stCondLst>
                                        </p:cTn>
                                        <p:tgtEl>
                                          <p:spTgt spid="47"/>
                                        </p:tgtEl>
                                        <p:attrNameLst>
                                          <p:attrName>ppt_w</p:attrName>
                                        </p:attrNameLst>
                                      </p:cBhvr>
                                      <p:tavLst>
                                        <p:tav tm="0">
                                          <p:val>
                                            <p:strVal val="#ppt_w"/>
                                          </p:val>
                                        </p:tav>
                                        <p:tav tm="100000">
                                          <p:val>
                                            <p:strVal val="#ppt_w*.05"/>
                                          </p:val>
                                        </p:tav>
                                      </p:tavLst>
                                    </p:anim>
                                    <p:anim calcmode="lin" valueType="num">
                                      <p:cBhvr>
                                        <p:cTn id="19" dur="500" accel="50000" fill="hold">
                                          <p:stCondLst>
                                            <p:cond delay="500"/>
                                          </p:stCondLst>
                                        </p:cTn>
                                        <p:tgtEl>
                                          <p:spTgt spid="47"/>
                                        </p:tgtEl>
                                        <p:attrNameLst>
                                          <p:attrName>ppt_w</p:attrName>
                                        </p:attrNameLst>
                                      </p:cBhvr>
                                      <p:tavLst>
                                        <p:tav tm="0">
                                          <p:val>
                                            <p:strVal val="#ppt_w*.05"/>
                                          </p:val>
                                        </p:tav>
                                        <p:tav tm="100000">
                                          <p:val>
                                            <p:strVal val="#ppt_w"/>
                                          </p:val>
                                        </p:tav>
                                      </p:tavLst>
                                    </p:anim>
                                    <p:anim calcmode="lin" valueType="num">
                                      <p:cBhvr>
                                        <p:cTn id="20" dur="1000" fill="hold"/>
                                        <p:tgtEl>
                                          <p:spTgt spid="47"/>
                                        </p:tgtEl>
                                        <p:attrNameLst>
                                          <p:attrName>ppt_h</p:attrName>
                                        </p:attrNameLst>
                                      </p:cBhvr>
                                      <p:tavLst>
                                        <p:tav tm="0">
                                          <p:val>
                                            <p:strVal val="#ppt_h"/>
                                          </p:val>
                                        </p:tav>
                                        <p:tav tm="100000">
                                          <p:val>
                                            <p:strVal val="#ppt_h"/>
                                          </p:val>
                                        </p:tav>
                                      </p:tavLst>
                                    </p:anim>
                                    <p:anim calcmode="lin" valueType="num">
                                      <p:cBhvr>
                                        <p:cTn id="21" dur="500" decel="50000" fill="hold">
                                          <p:stCondLst>
                                            <p:cond delay="0"/>
                                          </p:stCondLst>
                                        </p:cTn>
                                        <p:tgtEl>
                                          <p:spTgt spid="47"/>
                                        </p:tgtEl>
                                        <p:attrNameLst>
                                          <p:attrName>ppt_x</p:attrName>
                                        </p:attrNameLst>
                                      </p:cBhvr>
                                      <p:tavLst>
                                        <p:tav tm="0">
                                          <p:val>
                                            <p:strVal val="#ppt_x+.4"/>
                                          </p:val>
                                        </p:tav>
                                        <p:tav tm="100000">
                                          <p:val>
                                            <p:strVal val="#ppt_x"/>
                                          </p:val>
                                        </p:tav>
                                      </p:tavLst>
                                    </p:anim>
                                    <p:anim calcmode="lin" valueType="num">
                                      <p:cBhvr>
                                        <p:cTn id="22" dur="500" decel="50000" fill="hold">
                                          <p:stCondLst>
                                            <p:cond delay="0"/>
                                          </p:stCondLst>
                                        </p:cTn>
                                        <p:tgtEl>
                                          <p:spTgt spid="47"/>
                                        </p:tgtEl>
                                        <p:attrNameLst>
                                          <p:attrName>ppt_y</p:attrName>
                                        </p:attrNameLst>
                                      </p:cBhvr>
                                      <p:tavLst>
                                        <p:tav tm="0">
                                          <p:val>
                                            <p:strVal val="#ppt_y-.2"/>
                                          </p:val>
                                        </p:tav>
                                        <p:tav tm="100000">
                                          <p:val>
                                            <p:strVal val="#ppt_y+.1"/>
                                          </p:val>
                                        </p:tav>
                                      </p:tavLst>
                                    </p:anim>
                                    <p:anim calcmode="lin" valueType="num">
                                      <p:cBhvr>
                                        <p:cTn id="23" dur="500" accel="50000" fill="hold">
                                          <p:stCondLst>
                                            <p:cond delay="500"/>
                                          </p:stCondLst>
                                        </p:cTn>
                                        <p:tgtEl>
                                          <p:spTgt spid="47"/>
                                        </p:tgtEl>
                                        <p:attrNameLst>
                                          <p:attrName>ppt_y</p:attrName>
                                        </p:attrNameLst>
                                      </p:cBhvr>
                                      <p:tavLst>
                                        <p:tav tm="0">
                                          <p:val>
                                            <p:strVal val="#ppt_y+.1"/>
                                          </p:val>
                                        </p:tav>
                                        <p:tav tm="100000">
                                          <p:val>
                                            <p:strVal val="#ppt_y"/>
                                          </p:val>
                                        </p:tav>
                                      </p:tavLst>
                                    </p:anim>
                                    <p:animEffect transition="in" filter="fade">
                                      <p:cBhvr>
                                        <p:cTn id="24" dur="1000" decel="50000">
                                          <p:stCondLst>
                                            <p:cond delay="0"/>
                                          </p:stCondLst>
                                        </p:cTn>
                                        <p:tgtEl>
                                          <p:spTgt spid="47"/>
                                        </p:tgtEl>
                                      </p:cBhvr>
                                    </p:animEffect>
                                  </p:childTnLst>
                                </p:cTn>
                              </p:par>
                              <p:par>
                                <p:cTn id="25" presetID="25" presetClass="entr" presetSubtype="0" fill="hold" nodeType="withEffect">
                                  <p:stCondLst>
                                    <p:cond delay="1000"/>
                                  </p:stCondLst>
                                  <p:childTnLst>
                                    <p:set>
                                      <p:cBhvr>
                                        <p:cTn id="26" dur="1" fill="hold">
                                          <p:stCondLst>
                                            <p:cond delay="0"/>
                                          </p:stCondLst>
                                        </p:cTn>
                                        <p:tgtEl>
                                          <p:spTgt spid="16"/>
                                        </p:tgtEl>
                                        <p:attrNameLst>
                                          <p:attrName>style.visibility</p:attrName>
                                        </p:attrNameLst>
                                      </p:cBhvr>
                                      <p:to>
                                        <p:strVal val="visible"/>
                                      </p:to>
                                    </p:set>
                                    <p:anim calcmode="lin" valueType="num">
                                      <p:cBhvr>
                                        <p:cTn id="27" dur="500" decel="50000" fill="hold">
                                          <p:stCondLst>
                                            <p:cond delay="0"/>
                                          </p:stCondLst>
                                        </p:cTn>
                                        <p:tgtEl>
                                          <p:spTgt spid="16"/>
                                        </p:tgtEl>
                                        <p:attrNameLst>
                                          <p:attrName>style.rotation</p:attrName>
                                        </p:attrNameLst>
                                      </p:cBhvr>
                                      <p:tavLst>
                                        <p:tav tm="0">
                                          <p:val>
                                            <p:fltVal val="-90"/>
                                          </p:val>
                                        </p:tav>
                                        <p:tav tm="100000">
                                          <p:val>
                                            <p:fltVal val="0"/>
                                          </p:val>
                                        </p:tav>
                                      </p:tavLst>
                                    </p:anim>
                                    <p:anim calcmode="lin" valueType="num">
                                      <p:cBhvr>
                                        <p:cTn id="28" dur="500" decel="50000" fill="hold">
                                          <p:stCondLst>
                                            <p:cond delay="0"/>
                                          </p:stCondLst>
                                        </p:cTn>
                                        <p:tgtEl>
                                          <p:spTgt spid="16"/>
                                        </p:tgtEl>
                                        <p:attrNameLst>
                                          <p:attrName>ppt_w</p:attrName>
                                        </p:attrNameLst>
                                      </p:cBhvr>
                                      <p:tavLst>
                                        <p:tav tm="0">
                                          <p:val>
                                            <p:strVal val="#ppt_w"/>
                                          </p:val>
                                        </p:tav>
                                        <p:tav tm="100000">
                                          <p:val>
                                            <p:strVal val="#ppt_w*.05"/>
                                          </p:val>
                                        </p:tav>
                                      </p:tavLst>
                                    </p:anim>
                                    <p:anim calcmode="lin" valueType="num">
                                      <p:cBhvr>
                                        <p:cTn id="29" dur="500" accel="50000" fill="hold">
                                          <p:stCondLst>
                                            <p:cond delay="500"/>
                                          </p:stCondLst>
                                        </p:cTn>
                                        <p:tgtEl>
                                          <p:spTgt spid="16"/>
                                        </p:tgtEl>
                                        <p:attrNameLst>
                                          <p:attrName>ppt_w</p:attrName>
                                        </p:attrNameLst>
                                      </p:cBhvr>
                                      <p:tavLst>
                                        <p:tav tm="0">
                                          <p:val>
                                            <p:strVal val="#ppt_w*.05"/>
                                          </p:val>
                                        </p:tav>
                                        <p:tav tm="100000">
                                          <p:val>
                                            <p:strVal val="#ppt_w"/>
                                          </p:val>
                                        </p:tav>
                                      </p:tavLst>
                                    </p:anim>
                                    <p:anim calcmode="lin" valueType="num">
                                      <p:cBhvr>
                                        <p:cTn id="30" dur="1000" fill="hold"/>
                                        <p:tgtEl>
                                          <p:spTgt spid="16"/>
                                        </p:tgtEl>
                                        <p:attrNameLst>
                                          <p:attrName>ppt_h</p:attrName>
                                        </p:attrNameLst>
                                      </p:cBhvr>
                                      <p:tavLst>
                                        <p:tav tm="0">
                                          <p:val>
                                            <p:strVal val="#ppt_h"/>
                                          </p:val>
                                        </p:tav>
                                        <p:tav tm="100000">
                                          <p:val>
                                            <p:strVal val="#ppt_h"/>
                                          </p:val>
                                        </p:tav>
                                      </p:tavLst>
                                    </p:anim>
                                    <p:anim calcmode="lin" valueType="num">
                                      <p:cBhvr>
                                        <p:cTn id="31" dur="500" decel="50000" fill="hold">
                                          <p:stCondLst>
                                            <p:cond delay="0"/>
                                          </p:stCondLst>
                                        </p:cTn>
                                        <p:tgtEl>
                                          <p:spTgt spid="16"/>
                                        </p:tgtEl>
                                        <p:attrNameLst>
                                          <p:attrName>ppt_x</p:attrName>
                                        </p:attrNameLst>
                                      </p:cBhvr>
                                      <p:tavLst>
                                        <p:tav tm="0">
                                          <p:val>
                                            <p:strVal val="#ppt_x+.4"/>
                                          </p:val>
                                        </p:tav>
                                        <p:tav tm="100000">
                                          <p:val>
                                            <p:strVal val="#ppt_x"/>
                                          </p:val>
                                        </p:tav>
                                      </p:tavLst>
                                    </p:anim>
                                    <p:anim calcmode="lin" valueType="num">
                                      <p:cBhvr>
                                        <p:cTn id="32" dur="500" decel="50000" fill="hold">
                                          <p:stCondLst>
                                            <p:cond delay="0"/>
                                          </p:stCondLst>
                                        </p:cTn>
                                        <p:tgtEl>
                                          <p:spTgt spid="16"/>
                                        </p:tgtEl>
                                        <p:attrNameLst>
                                          <p:attrName>ppt_y</p:attrName>
                                        </p:attrNameLst>
                                      </p:cBhvr>
                                      <p:tavLst>
                                        <p:tav tm="0">
                                          <p:val>
                                            <p:strVal val="#ppt_y-.2"/>
                                          </p:val>
                                        </p:tav>
                                        <p:tav tm="100000">
                                          <p:val>
                                            <p:strVal val="#ppt_y+.1"/>
                                          </p:val>
                                        </p:tav>
                                      </p:tavLst>
                                    </p:anim>
                                    <p:anim calcmode="lin" valueType="num">
                                      <p:cBhvr>
                                        <p:cTn id="33" dur="500" accel="50000" fill="hold">
                                          <p:stCondLst>
                                            <p:cond delay="500"/>
                                          </p:stCondLst>
                                        </p:cTn>
                                        <p:tgtEl>
                                          <p:spTgt spid="16"/>
                                        </p:tgtEl>
                                        <p:attrNameLst>
                                          <p:attrName>ppt_y</p:attrName>
                                        </p:attrNameLst>
                                      </p:cBhvr>
                                      <p:tavLst>
                                        <p:tav tm="0">
                                          <p:val>
                                            <p:strVal val="#ppt_y+.1"/>
                                          </p:val>
                                        </p:tav>
                                        <p:tav tm="100000">
                                          <p:val>
                                            <p:strVal val="#ppt_y"/>
                                          </p:val>
                                        </p:tav>
                                      </p:tavLst>
                                    </p:anim>
                                    <p:animEffect transition="in" filter="fade">
                                      <p:cBhvr>
                                        <p:cTn id="34" dur="1000" decel="50000">
                                          <p:stCondLst>
                                            <p:cond delay="0"/>
                                          </p:stCondLst>
                                        </p:cTn>
                                        <p:tgtEl>
                                          <p:spTgt spid="16"/>
                                        </p:tgtEl>
                                      </p:cBhvr>
                                    </p:animEffect>
                                  </p:childTnLst>
                                </p:cTn>
                              </p:par>
                              <p:par>
                                <p:cTn id="35" presetID="25" presetClass="entr" presetSubtype="0" fill="hold" nodeType="withEffect">
                                  <p:stCondLst>
                                    <p:cond delay="1000"/>
                                  </p:stCondLst>
                                  <p:childTnLst>
                                    <p:set>
                                      <p:cBhvr>
                                        <p:cTn id="36" dur="1" fill="hold">
                                          <p:stCondLst>
                                            <p:cond delay="0"/>
                                          </p:stCondLst>
                                        </p:cTn>
                                        <p:tgtEl>
                                          <p:spTgt spid="49"/>
                                        </p:tgtEl>
                                        <p:attrNameLst>
                                          <p:attrName>style.visibility</p:attrName>
                                        </p:attrNameLst>
                                      </p:cBhvr>
                                      <p:to>
                                        <p:strVal val="visible"/>
                                      </p:to>
                                    </p:set>
                                    <p:anim calcmode="lin" valueType="num">
                                      <p:cBhvr>
                                        <p:cTn id="37" dur="500" decel="50000" fill="hold">
                                          <p:stCondLst>
                                            <p:cond delay="0"/>
                                          </p:stCondLst>
                                        </p:cTn>
                                        <p:tgtEl>
                                          <p:spTgt spid="49"/>
                                        </p:tgtEl>
                                        <p:attrNameLst>
                                          <p:attrName>style.rotation</p:attrName>
                                        </p:attrNameLst>
                                      </p:cBhvr>
                                      <p:tavLst>
                                        <p:tav tm="0">
                                          <p:val>
                                            <p:fltVal val="-90"/>
                                          </p:val>
                                        </p:tav>
                                        <p:tav tm="100000">
                                          <p:val>
                                            <p:fltVal val="0"/>
                                          </p:val>
                                        </p:tav>
                                      </p:tavLst>
                                    </p:anim>
                                    <p:anim calcmode="lin" valueType="num">
                                      <p:cBhvr>
                                        <p:cTn id="38" dur="500" decel="50000" fill="hold">
                                          <p:stCondLst>
                                            <p:cond delay="0"/>
                                          </p:stCondLst>
                                        </p:cTn>
                                        <p:tgtEl>
                                          <p:spTgt spid="49"/>
                                        </p:tgtEl>
                                        <p:attrNameLst>
                                          <p:attrName>ppt_w</p:attrName>
                                        </p:attrNameLst>
                                      </p:cBhvr>
                                      <p:tavLst>
                                        <p:tav tm="0">
                                          <p:val>
                                            <p:strVal val="#ppt_w"/>
                                          </p:val>
                                        </p:tav>
                                        <p:tav tm="100000">
                                          <p:val>
                                            <p:strVal val="#ppt_w*.05"/>
                                          </p:val>
                                        </p:tav>
                                      </p:tavLst>
                                    </p:anim>
                                    <p:anim calcmode="lin" valueType="num">
                                      <p:cBhvr>
                                        <p:cTn id="39" dur="500" accel="50000" fill="hold">
                                          <p:stCondLst>
                                            <p:cond delay="500"/>
                                          </p:stCondLst>
                                        </p:cTn>
                                        <p:tgtEl>
                                          <p:spTgt spid="49"/>
                                        </p:tgtEl>
                                        <p:attrNameLst>
                                          <p:attrName>ppt_w</p:attrName>
                                        </p:attrNameLst>
                                      </p:cBhvr>
                                      <p:tavLst>
                                        <p:tav tm="0">
                                          <p:val>
                                            <p:strVal val="#ppt_w*.05"/>
                                          </p:val>
                                        </p:tav>
                                        <p:tav tm="100000">
                                          <p:val>
                                            <p:strVal val="#ppt_w"/>
                                          </p:val>
                                        </p:tav>
                                      </p:tavLst>
                                    </p:anim>
                                    <p:anim calcmode="lin" valueType="num">
                                      <p:cBhvr>
                                        <p:cTn id="40" dur="1000" fill="hold"/>
                                        <p:tgtEl>
                                          <p:spTgt spid="49"/>
                                        </p:tgtEl>
                                        <p:attrNameLst>
                                          <p:attrName>ppt_h</p:attrName>
                                        </p:attrNameLst>
                                      </p:cBhvr>
                                      <p:tavLst>
                                        <p:tav tm="0">
                                          <p:val>
                                            <p:strVal val="#ppt_h"/>
                                          </p:val>
                                        </p:tav>
                                        <p:tav tm="100000">
                                          <p:val>
                                            <p:strVal val="#ppt_h"/>
                                          </p:val>
                                        </p:tav>
                                      </p:tavLst>
                                    </p:anim>
                                    <p:anim calcmode="lin" valueType="num">
                                      <p:cBhvr>
                                        <p:cTn id="41" dur="500" decel="50000" fill="hold">
                                          <p:stCondLst>
                                            <p:cond delay="0"/>
                                          </p:stCondLst>
                                        </p:cTn>
                                        <p:tgtEl>
                                          <p:spTgt spid="49"/>
                                        </p:tgtEl>
                                        <p:attrNameLst>
                                          <p:attrName>ppt_x</p:attrName>
                                        </p:attrNameLst>
                                      </p:cBhvr>
                                      <p:tavLst>
                                        <p:tav tm="0">
                                          <p:val>
                                            <p:strVal val="#ppt_x+.4"/>
                                          </p:val>
                                        </p:tav>
                                        <p:tav tm="100000">
                                          <p:val>
                                            <p:strVal val="#ppt_x"/>
                                          </p:val>
                                        </p:tav>
                                      </p:tavLst>
                                    </p:anim>
                                    <p:anim calcmode="lin" valueType="num">
                                      <p:cBhvr>
                                        <p:cTn id="42" dur="500" decel="50000" fill="hold">
                                          <p:stCondLst>
                                            <p:cond delay="0"/>
                                          </p:stCondLst>
                                        </p:cTn>
                                        <p:tgtEl>
                                          <p:spTgt spid="49"/>
                                        </p:tgtEl>
                                        <p:attrNameLst>
                                          <p:attrName>ppt_y</p:attrName>
                                        </p:attrNameLst>
                                      </p:cBhvr>
                                      <p:tavLst>
                                        <p:tav tm="0">
                                          <p:val>
                                            <p:strVal val="#ppt_y-.2"/>
                                          </p:val>
                                        </p:tav>
                                        <p:tav tm="100000">
                                          <p:val>
                                            <p:strVal val="#ppt_y+.1"/>
                                          </p:val>
                                        </p:tav>
                                      </p:tavLst>
                                    </p:anim>
                                    <p:anim calcmode="lin" valueType="num">
                                      <p:cBhvr>
                                        <p:cTn id="43" dur="500" accel="50000" fill="hold">
                                          <p:stCondLst>
                                            <p:cond delay="500"/>
                                          </p:stCondLst>
                                        </p:cTn>
                                        <p:tgtEl>
                                          <p:spTgt spid="49"/>
                                        </p:tgtEl>
                                        <p:attrNameLst>
                                          <p:attrName>ppt_y</p:attrName>
                                        </p:attrNameLst>
                                      </p:cBhvr>
                                      <p:tavLst>
                                        <p:tav tm="0">
                                          <p:val>
                                            <p:strVal val="#ppt_y+.1"/>
                                          </p:val>
                                        </p:tav>
                                        <p:tav tm="100000">
                                          <p:val>
                                            <p:strVal val="#ppt_y"/>
                                          </p:val>
                                        </p:tav>
                                      </p:tavLst>
                                    </p:anim>
                                    <p:animEffect transition="in" filter="fade">
                                      <p:cBhvr>
                                        <p:cTn id="44" dur="1000" decel="50000">
                                          <p:stCondLst>
                                            <p:cond delay="0"/>
                                          </p:stCondLst>
                                        </p:cTn>
                                        <p:tgtEl>
                                          <p:spTgt spid="49"/>
                                        </p:tgtEl>
                                      </p:cBhvr>
                                    </p:animEffect>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35"/>
                                        </p:tgtEl>
                                        <p:attrNameLst>
                                          <p:attrName>style.visibility</p:attrName>
                                        </p:attrNameLst>
                                      </p:cBhvr>
                                      <p:to>
                                        <p:strVal val="visible"/>
                                      </p:to>
                                    </p:set>
                                    <p:anim calcmode="lin" valueType="num">
                                      <p:cBhvr additive="base">
                                        <p:cTn id="49" dur="500" fill="hold"/>
                                        <p:tgtEl>
                                          <p:spTgt spid="35"/>
                                        </p:tgtEl>
                                        <p:attrNameLst>
                                          <p:attrName>ppt_x</p:attrName>
                                        </p:attrNameLst>
                                      </p:cBhvr>
                                      <p:tavLst>
                                        <p:tav tm="0">
                                          <p:val>
                                            <p:strVal val="#ppt_x"/>
                                          </p:val>
                                        </p:tav>
                                        <p:tav tm="100000">
                                          <p:val>
                                            <p:strVal val="#ppt_x"/>
                                          </p:val>
                                        </p:tav>
                                      </p:tavLst>
                                    </p:anim>
                                    <p:anim calcmode="lin" valueType="num">
                                      <p:cBhvr additive="base">
                                        <p:cTn id="50"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38"/>
                                        </p:tgtEl>
                                        <p:attrNameLst>
                                          <p:attrName>style.visibility</p:attrName>
                                        </p:attrNameLst>
                                      </p:cBhvr>
                                      <p:to>
                                        <p:strVal val="visible"/>
                                      </p:to>
                                    </p:set>
                                    <p:anim calcmode="lin" valueType="num">
                                      <p:cBhvr additive="base">
                                        <p:cTn id="55" dur="500" fill="hold"/>
                                        <p:tgtEl>
                                          <p:spTgt spid="38"/>
                                        </p:tgtEl>
                                        <p:attrNameLst>
                                          <p:attrName>ppt_x</p:attrName>
                                        </p:attrNameLst>
                                      </p:cBhvr>
                                      <p:tavLst>
                                        <p:tav tm="0">
                                          <p:val>
                                            <p:strVal val="#ppt_x"/>
                                          </p:val>
                                        </p:tav>
                                        <p:tav tm="100000">
                                          <p:val>
                                            <p:strVal val="#ppt_x"/>
                                          </p:val>
                                        </p:tav>
                                      </p:tavLst>
                                    </p:anim>
                                    <p:anim calcmode="lin" valueType="num">
                                      <p:cBhvr additive="base">
                                        <p:cTn id="56"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41"/>
                                        </p:tgtEl>
                                        <p:attrNameLst>
                                          <p:attrName>style.visibility</p:attrName>
                                        </p:attrNameLst>
                                      </p:cBhvr>
                                      <p:to>
                                        <p:strVal val="visible"/>
                                      </p:to>
                                    </p:set>
                                    <p:anim calcmode="lin" valueType="num">
                                      <p:cBhvr additive="base">
                                        <p:cTn id="61" dur="500" fill="hold"/>
                                        <p:tgtEl>
                                          <p:spTgt spid="41"/>
                                        </p:tgtEl>
                                        <p:attrNameLst>
                                          <p:attrName>ppt_x</p:attrName>
                                        </p:attrNameLst>
                                      </p:cBhvr>
                                      <p:tavLst>
                                        <p:tav tm="0">
                                          <p:val>
                                            <p:strVal val="#ppt_x"/>
                                          </p:val>
                                        </p:tav>
                                        <p:tav tm="100000">
                                          <p:val>
                                            <p:strVal val="#ppt_x"/>
                                          </p:val>
                                        </p:tav>
                                      </p:tavLst>
                                    </p:anim>
                                    <p:anim calcmode="lin" valueType="num">
                                      <p:cBhvr additive="base">
                                        <p:cTn id="62"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8" grpId="0"/>
      <p:bldP spid="4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121479" y="-310617"/>
            <a:ext cx="12341727" cy="6372636"/>
            <a:chOff x="9835" y="-455139"/>
            <a:chExt cx="12341727" cy="6372636"/>
          </a:xfrm>
        </p:grpSpPr>
        <p:grpSp>
          <p:nvGrpSpPr>
            <p:cNvPr id="8" name="组合 7"/>
            <p:cNvGrpSpPr/>
            <p:nvPr/>
          </p:nvGrpSpPr>
          <p:grpSpPr>
            <a:xfrm>
              <a:off x="9835" y="-455139"/>
              <a:ext cx="12341727" cy="3971541"/>
              <a:chOff x="9835" y="-455139"/>
              <a:chExt cx="12341727" cy="3971541"/>
            </a:xfrm>
          </p:grpSpPr>
          <p:pic>
            <p:nvPicPr>
              <p:cNvPr id="104" name="图片 10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1530" y="-455139"/>
                <a:ext cx="6070032" cy="1368214"/>
              </a:xfrm>
              <a:prstGeom prst="rect">
                <a:avLst/>
              </a:prstGeom>
            </p:spPr>
          </p:pic>
          <p:pic>
            <p:nvPicPr>
              <p:cNvPr id="101" name="图片 10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35" y="45306"/>
                <a:ext cx="2552369" cy="1106151"/>
              </a:xfrm>
              <a:prstGeom prst="rect">
                <a:avLst/>
              </a:prstGeom>
            </p:spPr>
          </p:pic>
          <p:pic>
            <p:nvPicPr>
              <p:cNvPr id="46" name="图片 4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467582">
                <a:off x="11118135" y="3048988"/>
                <a:ext cx="787224" cy="467414"/>
              </a:xfrm>
              <a:prstGeom prst="rect">
                <a:avLst/>
              </a:prstGeom>
            </p:spPr>
          </p:pic>
        </p:grpSp>
        <p:pic>
          <p:nvPicPr>
            <p:cNvPr id="58" name="图片 5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41864" y="480828"/>
              <a:ext cx="10166032" cy="5436669"/>
            </a:xfrm>
            <a:prstGeom prst="rect">
              <a:avLst/>
            </a:prstGeom>
          </p:spPr>
        </p:pic>
      </p:grpSp>
      <p:pic>
        <p:nvPicPr>
          <p:cNvPr id="102" name="图片 10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868" y="5506037"/>
            <a:ext cx="12196868" cy="1356902"/>
          </a:xfrm>
          <a:prstGeom prst="rect">
            <a:avLst/>
          </a:prstGeom>
        </p:spPr>
      </p:pic>
      <p:pic>
        <p:nvPicPr>
          <p:cNvPr id="98" name="图片 9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612886" y="4537968"/>
            <a:ext cx="1582582" cy="2320032"/>
          </a:xfrm>
          <a:prstGeom prst="rect">
            <a:avLst/>
          </a:prstGeom>
        </p:spPr>
      </p:pic>
      <p:pic>
        <p:nvPicPr>
          <p:cNvPr id="97" name="图片 9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868108" y="5820713"/>
            <a:ext cx="3585157" cy="947452"/>
          </a:xfrm>
          <a:prstGeom prst="rect">
            <a:avLst/>
          </a:prstGeom>
        </p:spPr>
      </p:pic>
      <p:sp>
        <p:nvSpPr>
          <p:cNvPr id="35" name="矩形 34">
            <a:extLst>
              <a:ext uri="{FF2B5EF4-FFF2-40B4-BE49-F238E27FC236}">
                <a16:creationId xmlns:a16="http://schemas.microsoft.com/office/drawing/2014/main" id="{A86A831D-62BD-4F27-A690-E525E487E15B}"/>
              </a:ext>
            </a:extLst>
          </p:cNvPr>
          <p:cNvSpPr/>
          <p:nvPr/>
        </p:nvSpPr>
        <p:spPr>
          <a:xfrm>
            <a:off x="3029516" y="1898896"/>
            <a:ext cx="2508159" cy="338554"/>
          </a:xfrm>
          <a:prstGeom prst="rect">
            <a:avLst/>
          </a:prstGeom>
        </p:spPr>
        <p:txBody>
          <a:bodyPr wrap="none">
            <a:noAutofit/>
          </a:bodyPr>
          <a:lstStyle/>
          <a:p>
            <a:r>
              <a:rPr lang="vi-VN" sz="2400" dirty="0">
                <a:latin typeface="Times New Roman" panose="02020603050405020304" pitchFamily="18" charset="0"/>
                <a:cs typeface="Times New Roman" panose="02020603050405020304" pitchFamily="18" charset="0"/>
              </a:rPr>
              <a:t>Các em ghé vào đây xem là hay lắm, các em chả </a:t>
            </a:r>
            <a:endParaRPr lang="en-US" sz="2400" dirty="0">
              <a:latin typeface="Times New Roman" panose="02020603050405020304" pitchFamily="18" charset="0"/>
              <a:cs typeface="Times New Roman" panose="02020603050405020304" pitchFamily="18" charset="0"/>
            </a:endParaRPr>
          </a:p>
          <a:p>
            <a:r>
              <a:rPr lang="vi-VN" sz="2400" dirty="0">
                <a:latin typeface="Times New Roman" panose="02020603050405020304" pitchFamily="18" charset="0"/>
                <a:cs typeface="Times New Roman" panose="02020603050405020304" pitchFamily="18" charset="0"/>
              </a:rPr>
              <a:t>sẽ học tập ở đây là gì?</a:t>
            </a:r>
          </a:p>
        </p:txBody>
      </p:sp>
      <p:sp>
        <p:nvSpPr>
          <p:cNvPr id="38" name="矩形 37">
            <a:extLst>
              <a:ext uri="{FF2B5EF4-FFF2-40B4-BE49-F238E27FC236}">
                <a16:creationId xmlns:a16="http://schemas.microsoft.com/office/drawing/2014/main" id="{A86A831D-62BD-4F27-A690-E525E487E15B}"/>
              </a:ext>
            </a:extLst>
          </p:cNvPr>
          <p:cNvSpPr/>
          <p:nvPr/>
        </p:nvSpPr>
        <p:spPr>
          <a:xfrm>
            <a:off x="3029516" y="3368303"/>
            <a:ext cx="3311954" cy="338554"/>
          </a:xfrm>
          <a:prstGeom prst="rect">
            <a:avLst/>
          </a:prstGeom>
        </p:spPr>
        <p:txBody>
          <a:bodyPr wrap="none">
            <a:noAutofit/>
          </a:bodyPr>
          <a:lstStyle/>
          <a:p>
            <a:r>
              <a:rPr lang="vi-VN" sz="2400" dirty="0">
                <a:latin typeface="Times New Roman" panose="02020603050405020304" pitchFamily="18" charset="0"/>
                <a:cs typeface="Times New Roman" panose="02020603050405020304" pitchFamily="18" charset="0"/>
              </a:rPr>
              <a:t>Phó từ: </a:t>
            </a:r>
            <a:r>
              <a:rPr lang="en-US" sz="2400" dirty="0" smtClean="0">
                <a:latin typeface="Times New Roman" panose="02020603050405020304" pitchFamily="18" charset="0"/>
                <a:cs typeface="Times New Roman" panose="02020603050405020304" pitchFamily="18" charset="0"/>
              </a:rPr>
              <a:t>“</a:t>
            </a:r>
            <a:r>
              <a:rPr lang="vi-VN" sz="2400" b="1" dirty="0" smtClean="0">
                <a:solidFill>
                  <a:srgbClr val="FF0000"/>
                </a:solidFill>
                <a:latin typeface="Times New Roman" panose="02020603050405020304" pitchFamily="18" charset="0"/>
                <a:cs typeface="Times New Roman" panose="02020603050405020304" pitchFamily="18" charset="0"/>
              </a:rPr>
              <a:t>lắm</a:t>
            </a:r>
            <a:r>
              <a:rPr lang="en-US" sz="2400" b="1" dirty="0" smtClean="0">
                <a:solidFill>
                  <a:srgbClr val="FF0000"/>
                </a:solidFill>
                <a:latin typeface="Times New Roman" panose="02020603050405020304" pitchFamily="18" charset="0"/>
                <a:cs typeface="Times New Roman" panose="02020603050405020304" pitchFamily="18" charset="0"/>
              </a:rPr>
              <a:t>”</a:t>
            </a:r>
            <a:r>
              <a:rPr lang="vi-VN" sz="2400" b="1" dirty="0" smtClean="0">
                <a:solidFill>
                  <a:srgbClr val="FF0000"/>
                </a:solidFill>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bổ sung ý nghĩa mức độ cho tính từ </a:t>
            </a:r>
            <a:r>
              <a:rPr lang="vi-VN" sz="2400" b="1" dirty="0">
                <a:latin typeface="Times New Roman" panose="02020603050405020304" pitchFamily="18" charset="0"/>
                <a:cs typeface="Times New Roman" panose="02020603050405020304" pitchFamily="18" charset="0"/>
              </a:rPr>
              <a:t>hay</a:t>
            </a:r>
          </a:p>
        </p:txBody>
      </p:sp>
      <p:sp>
        <p:nvSpPr>
          <p:cNvPr id="41" name="矩形 40">
            <a:extLst>
              <a:ext uri="{FF2B5EF4-FFF2-40B4-BE49-F238E27FC236}">
                <a16:creationId xmlns:a16="http://schemas.microsoft.com/office/drawing/2014/main" id="{A86A831D-62BD-4F27-A690-E525E487E15B}"/>
              </a:ext>
            </a:extLst>
          </p:cNvPr>
          <p:cNvSpPr/>
          <p:nvPr/>
        </p:nvSpPr>
        <p:spPr>
          <a:xfrm>
            <a:off x="3023937" y="4156907"/>
            <a:ext cx="3311954" cy="338554"/>
          </a:xfrm>
          <a:prstGeom prst="rect">
            <a:avLst/>
          </a:prstGeom>
        </p:spPr>
        <p:txBody>
          <a:bodyPr wrap="none">
            <a:noAutofit/>
          </a:bodyPr>
          <a:lstStyle/>
          <a:p>
            <a:r>
              <a:rPr lang="vi-VN" sz="2400" dirty="0">
                <a:latin typeface="Times New Roman" panose="02020603050405020304" pitchFamily="18" charset="0"/>
                <a:cs typeface="Times New Roman" panose="02020603050405020304" pitchFamily="18" charset="0"/>
              </a:rPr>
              <a:t>Phó từ: </a:t>
            </a:r>
            <a:r>
              <a:rPr lang="vi-VN" sz="2400" b="1" dirty="0">
                <a:solidFill>
                  <a:srgbClr val="FF0000"/>
                </a:solidFill>
                <a:latin typeface="Times New Roman" panose="02020603050405020304" pitchFamily="18" charset="0"/>
                <a:cs typeface="Times New Roman" panose="02020603050405020304" pitchFamily="18" charset="0"/>
              </a:rPr>
              <a:t>chả</a:t>
            </a:r>
            <a:r>
              <a:rPr lang="vi-VN" sz="2400" dirty="0">
                <a:latin typeface="Times New Roman" panose="02020603050405020304" pitchFamily="18" charset="0"/>
                <a:cs typeface="Times New Roman" panose="02020603050405020304" pitchFamily="18" charset="0"/>
              </a:rPr>
              <a:t> bổ sung ý nghĩa phủ định cho động từ </a:t>
            </a:r>
            <a:r>
              <a:rPr lang="vi-VN" sz="2400" b="1" dirty="0">
                <a:latin typeface="Times New Roman" panose="02020603050405020304" pitchFamily="18" charset="0"/>
                <a:cs typeface="Times New Roman" panose="02020603050405020304" pitchFamily="18" charset="0"/>
              </a:rPr>
              <a:t>chẳng</a:t>
            </a:r>
          </a:p>
        </p:txBody>
      </p:sp>
      <p:pic>
        <p:nvPicPr>
          <p:cNvPr id="16" name="图片 1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319101" y="3176449"/>
            <a:ext cx="647826" cy="660221"/>
          </a:xfrm>
          <a:prstGeom prst="rect">
            <a:avLst/>
          </a:prstGeom>
        </p:spPr>
      </p:pic>
      <p:pic>
        <p:nvPicPr>
          <p:cNvPr id="47" name="图片 46"/>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273680" y="2195297"/>
            <a:ext cx="647826" cy="729385"/>
          </a:xfrm>
          <a:prstGeom prst="rect">
            <a:avLst/>
          </a:prstGeom>
        </p:spPr>
      </p:pic>
      <p:pic>
        <p:nvPicPr>
          <p:cNvPr id="49" name="图片 48"/>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299720" y="4099715"/>
            <a:ext cx="595746" cy="729385"/>
          </a:xfrm>
          <a:prstGeom prst="rect">
            <a:avLst/>
          </a:prstGeom>
        </p:spPr>
      </p:pic>
      <p:pic>
        <p:nvPicPr>
          <p:cNvPr id="7" name="图片 6"/>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720325" y="298485"/>
            <a:ext cx="1471675" cy="2320032"/>
          </a:xfrm>
          <a:prstGeom prst="rect">
            <a:avLst/>
          </a:prstGeom>
        </p:spPr>
      </p:pic>
      <p:sp>
        <p:nvSpPr>
          <p:cNvPr id="27" name="文本框 2">
            <a:extLst>
              <a:ext uri="{FF2B5EF4-FFF2-40B4-BE49-F238E27FC236}">
                <a16:creationId xmlns:a16="http://schemas.microsoft.com/office/drawing/2014/main" id="{3C252581-B83D-4601-9966-9E972DE4D6EF}"/>
              </a:ext>
            </a:extLst>
          </p:cNvPr>
          <p:cNvSpPr txBox="1"/>
          <p:nvPr/>
        </p:nvSpPr>
        <p:spPr>
          <a:xfrm>
            <a:off x="1663199" y="1043613"/>
            <a:ext cx="784225" cy="649188"/>
          </a:xfrm>
          <a:prstGeom prst="ellipse">
            <a:avLst/>
          </a:prstGeom>
          <a:gradFill>
            <a:gsLst>
              <a:gs pos="24000">
                <a:srgbClr val="F59F11"/>
              </a:gs>
              <a:gs pos="92000">
                <a:srgbClr val="FDCF0A">
                  <a:alpha val="95000"/>
                </a:srgbClr>
              </a:gs>
            </a:gsLst>
            <a:lin ang="8100000" scaled="1"/>
          </a:gradFill>
          <a:effectLst>
            <a:outerShdw blurRad="63500" sx="102000" sy="102000" algn="ctr" rotWithShape="0">
              <a:prstClr val="black">
                <a:alpha val="18000"/>
              </a:prstClr>
            </a:outerShdw>
          </a:effectLst>
        </p:spPr>
        <p:txBody>
          <a:bodyPr wrap="square" rtlCol="0">
            <a:spAutoFit/>
          </a:bodyPr>
          <a:lstStyle/>
          <a:p>
            <a:pPr algn="dist"/>
            <a:r>
              <a:rPr lang="en-US" altLang="zh-CN" sz="2400" b="1">
                <a:solidFill>
                  <a:schemeClr val="bg1"/>
                </a:solidFill>
                <a:latin typeface="思源黑体 CN Light" panose="020B0300000000000000" charset="-122"/>
                <a:ea typeface="思源黑体 CN Light" panose="020B0300000000000000" charset="-122"/>
              </a:rPr>
              <a:t>1.</a:t>
            </a:r>
            <a:endParaRPr lang="en-US" altLang="zh-CN" sz="2400" b="1" dirty="0">
              <a:solidFill>
                <a:schemeClr val="bg1"/>
              </a:solidFill>
              <a:latin typeface="思源黑体 CN Light" panose="020B0300000000000000" charset="-122"/>
              <a:ea typeface="思源黑体 CN Light" panose="020B0300000000000000" charset="-122"/>
            </a:endParaRPr>
          </a:p>
        </p:txBody>
      </p:sp>
      <p:sp>
        <p:nvSpPr>
          <p:cNvPr id="28" name="文本框 19">
            <a:extLst>
              <a:ext uri="{FF2B5EF4-FFF2-40B4-BE49-F238E27FC236}">
                <a16:creationId xmlns:a16="http://schemas.microsoft.com/office/drawing/2014/main" id="{EDA35B31-14C0-42B6-B822-072055CA8DA2}"/>
              </a:ext>
            </a:extLst>
          </p:cNvPr>
          <p:cNvSpPr txBox="1"/>
          <p:nvPr/>
        </p:nvSpPr>
        <p:spPr>
          <a:xfrm>
            <a:off x="2536920" y="1045903"/>
            <a:ext cx="3219502" cy="523220"/>
          </a:xfrm>
          <a:prstGeom prst="rect">
            <a:avLst/>
          </a:prstGeom>
          <a:noFill/>
        </p:spPr>
        <p:txBody>
          <a:bodyPr wrap="square" rtlCol="0">
            <a:spAutoFit/>
          </a:bodyPr>
          <a:lstStyle/>
          <a:p>
            <a:r>
              <a:rPr lang="en-US" altLang="zh-CN" sz="2800" b="1" dirty="0" err="1">
                <a:solidFill>
                  <a:srgbClr val="D54529"/>
                </a:solidFill>
                <a:latin typeface="Times New Roman" panose="02020603050405020304" pitchFamily="18" charset="0"/>
                <a:ea typeface="思源黑体 CN Light" panose="020B0300000000000000" charset="-122"/>
                <a:cs typeface="Times New Roman" panose="02020603050405020304" pitchFamily="18" charset="0"/>
              </a:rPr>
              <a:t>Bài</a:t>
            </a:r>
            <a:r>
              <a:rPr lang="en-US" altLang="zh-CN" sz="2800" b="1" dirty="0">
                <a:solidFill>
                  <a:srgbClr val="D54529"/>
                </a:solidFill>
                <a:latin typeface="Times New Roman" panose="02020603050405020304" pitchFamily="18" charset="0"/>
                <a:ea typeface="思源黑体 CN Light" panose="020B0300000000000000" charset="-122"/>
                <a:cs typeface="Times New Roman" panose="02020603050405020304" pitchFamily="18" charset="0"/>
              </a:rPr>
              <a:t> </a:t>
            </a:r>
            <a:r>
              <a:rPr lang="en-US" altLang="zh-CN" sz="2800" b="1" dirty="0" err="1">
                <a:solidFill>
                  <a:srgbClr val="D54529"/>
                </a:solidFill>
                <a:latin typeface="Times New Roman" panose="02020603050405020304" pitchFamily="18" charset="0"/>
                <a:ea typeface="思源黑体 CN Light" panose="020B0300000000000000" charset="-122"/>
                <a:cs typeface="Times New Roman" panose="02020603050405020304" pitchFamily="18" charset="0"/>
              </a:rPr>
              <a:t>tập</a:t>
            </a:r>
            <a:r>
              <a:rPr lang="en-US" altLang="zh-CN" sz="2800" b="1" dirty="0">
                <a:solidFill>
                  <a:srgbClr val="D54529"/>
                </a:solidFill>
                <a:latin typeface="Times New Roman" panose="02020603050405020304" pitchFamily="18" charset="0"/>
                <a:ea typeface="思源黑体 CN Light" panose="020B0300000000000000" charset="-122"/>
                <a:cs typeface="Times New Roman" panose="02020603050405020304" pitchFamily="18" charset="0"/>
              </a:rPr>
              <a:t> 2</a:t>
            </a:r>
            <a:endParaRPr lang="zh-CN" altLang="en-US" sz="2800" b="1" dirty="0">
              <a:solidFill>
                <a:srgbClr val="D54529"/>
              </a:solidFill>
              <a:latin typeface="Times New Roman" panose="02020603050405020304" pitchFamily="18" charset="0"/>
              <a:ea typeface="思源黑体 CN Light" panose="020B0300000000000000" charset="-122"/>
              <a:cs typeface="Times New Roman" panose="02020603050405020304" pitchFamily="18" charset="0"/>
            </a:endParaRPr>
          </a:p>
        </p:txBody>
      </p:sp>
      <p:sp>
        <p:nvSpPr>
          <p:cNvPr id="2" name="矩形 40">
            <a:extLst>
              <a:ext uri="{FF2B5EF4-FFF2-40B4-BE49-F238E27FC236}">
                <a16:creationId xmlns:a16="http://schemas.microsoft.com/office/drawing/2014/main" id="{705FA073-DC2D-D7F8-49E2-6B2A945A90A9}"/>
              </a:ext>
            </a:extLst>
          </p:cNvPr>
          <p:cNvSpPr/>
          <p:nvPr/>
        </p:nvSpPr>
        <p:spPr>
          <a:xfrm>
            <a:off x="3101215" y="5056416"/>
            <a:ext cx="3311954" cy="338554"/>
          </a:xfrm>
          <a:prstGeom prst="rect">
            <a:avLst/>
          </a:prstGeom>
        </p:spPr>
        <p:txBody>
          <a:bodyPr wrap="none">
            <a:noAutofit/>
          </a:bodyPr>
          <a:lstStyle/>
          <a:p>
            <a:r>
              <a:rPr lang="vi-VN" sz="2400" dirty="0">
                <a:latin typeface="Times New Roman" panose="02020603050405020304" pitchFamily="18" charset="0"/>
                <a:cs typeface="Times New Roman" panose="02020603050405020304" pitchFamily="18" charset="0"/>
              </a:rPr>
              <a:t>Phó từ: </a:t>
            </a:r>
            <a:r>
              <a:rPr lang="vi-VN" sz="2400" b="1" dirty="0">
                <a:solidFill>
                  <a:srgbClr val="FF0000"/>
                </a:solidFill>
                <a:latin typeface="Times New Roman" panose="02020603050405020304" pitchFamily="18" charset="0"/>
                <a:cs typeface="Times New Roman" panose="02020603050405020304" pitchFamily="18" charset="0"/>
              </a:rPr>
              <a:t>sẽ</a:t>
            </a:r>
            <a:r>
              <a:rPr lang="vi-VN" sz="2400" dirty="0">
                <a:latin typeface="Times New Roman" panose="02020603050405020304" pitchFamily="18" charset="0"/>
                <a:cs typeface="Times New Roman" panose="02020603050405020304" pitchFamily="18" charset="0"/>
              </a:rPr>
              <a:t> bổ sung ý nghĩa thời gian tương lai cho động </a:t>
            </a:r>
            <a:endParaRPr lang="en-US" sz="2400" dirty="0">
              <a:latin typeface="Times New Roman" panose="02020603050405020304" pitchFamily="18" charset="0"/>
              <a:cs typeface="Times New Roman" panose="02020603050405020304" pitchFamily="18" charset="0"/>
            </a:endParaRPr>
          </a:p>
          <a:p>
            <a:r>
              <a:rPr lang="vi-VN" sz="2400" dirty="0">
                <a:latin typeface="Times New Roman" panose="02020603050405020304" pitchFamily="18" charset="0"/>
                <a:cs typeface="Times New Roman" panose="02020603050405020304" pitchFamily="18" charset="0"/>
              </a:rPr>
              <a:t>từ </a:t>
            </a:r>
            <a:r>
              <a:rPr lang="vi-VN" sz="2400" b="1" dirty="0">
                <a:latin typeface="Times New Roman" panose="02020603050405020304" pitchFamily="18" charset="0"/>
                <a:cs typeface="Times New Roman" panose="02020603050405020304" pitchFamily="18" charset="0"/>
              </a:rPr>
              <a:t>học tập</a:t>
            </a:r>
          </a:p>
        </p:txBody>
      </p:sp>
      <p:pic>
        <p:nvPicPr>
          <p:cNvPr id="3" name="图片 48">
            <a:extLst>
              <a:ext uri="{FF2B5EF4-FFF2-40B4-BE49-F238E27FC236}">
                <a16:creationId xmlns:a16="http://schemas.microsoft.com/office/drawing/2014/main" id="{B6BFE0E1-596B-E170-4A13-C95E0CFAC1EF}"/>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350958" y="5080867"/>
            <a:ext cx="595746" cy="729385"/>
          </a:xfrm>
          <a:prstGeom prst="rect">
            <a:avLst/>
          </a:prstGeom>
        </p:spPr>
      </p:pic>
    </p:spTree>
    <p:extLst>
      <p:ext uri="{BB962C8B-B14F-4D97-AF65-F5344CB8AC3E}">
        <p14:creationId xmlns:p14="http://schemas.microsoft.com/office/powerpoint/2010/main" val="3973676651"/>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fade">
                                      <p:cBhvr>
                                        <p:cTn id="7" dur="1000"/>
                                        <p:tgtEl>
                                          <p:spTgt spid="97"/>
                                        </p:tgtEl>
                                      </p:cBhvr>
                                    </p:animEffect>
                                    <p:anim calcmode="lin" valueType="num">
                                      <p:cBhvr>
                                        <p:cTn id="8" dur="1000" fill="hold"/>
                                        <p:tgtEl>
                                          <p:spTgt spid="97"/>
                                        </p:tgtEl>
                                        <p:attrNameLst>
                                          <p:attrName>ppt_x</p:attrName>
                                        </p:attrNameLst>
                                      </p:cBhvr>
                                      <p:tavLst>
                                        <p:tav tm="0">
                                          <p:val>
                                            <p:strVal val="#ppt_x"/>
                                          </p:val>
                                        </p:tav>
                                        <p:tav tm="100000">
                                          <p:val>
                                            <p:strVal val="#ppt_x"/>
                                          </p:val>
                                        </p:tav>
                                      </p:tavLst>
                                    </p:anim>
                                    <p:anim calcmode="lin" valueType="num">
                                      <p:cBhvr>
                                        <p:cTn id="9" dur="1000" fill="hold"/>
                                        <p:tgtEl>
                                          <p:spTgt spid="9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8"/>
                                        </p:tgtEl>
                                        <p:attrNameLst>
                                          <p:attrName>style.visibility</p:attrName>
                                        </p:attrNameLst>
                                      </p:cBhvr>
                                      <p:to>
                                        <p:strVal val="visible"/>
                                      </p:to>
                                    </p:set>
                                    <p:animEffect transition="in" filter="fade">
                                      <p:cBhvr>
                                        <p:cTn id="12" dur="1000"/>
                                        <p:tgtEl>
                                          <p:spTgt spid="98"/>
                                        </p:tgtEl>
                                      </p:cBhvr>
                                    </p:animEffect>
                                    <p:anim calcmode="lin" valueType="num">
                                      <p:cBhvr>
                                        <p:cTn id="13" dur="1000" fill="hold"/>
                                        <p:tgtEl>
                                          <p:spTgt spid="98"/>
                                        </p:tgtEl>
                                        <p:attrNameLst>
                                          <p:attrName>ppt_x</p:attrName>
                                        </p:attrNameLst>
                                      </p:cBhvr>
                                      <p:tavLst>
                                        <p:tav tm="0">
                                          <p:val>
                                            <p:strVal val="#ppt_x"/>
                                          </p:val>
                                        </p:tav>
                                        <p:tav tm="100000">
                                          <p:val>
                                            <p:strVal val="#ppt_x"/>
                                          </p:val>
                                        </p:tav>
                                      </p:tavLst>
                                    </p:anim>
                                    <p:anim calcmode="lin" valueType="num">
                                      <p:cBhvr>
                                        <p:cTn id="14" dur="1000" fill="hold"/>
                                        <p:tgtEl>
                                          <p:spTgt spid="98"/>
                                        </p:tgtEl>
                                        <p:attrNameLst>
                                          <p:attrName>ppt_y</p:attrName>
                                        </p:attrNameLst>
                                      </p:cBhvr>
                                      <p:tavLst>
                                        <p:tav tm="0">
                                          <p:val>
                                            <p:strVal val="#ppt_y+.1"/>
                                          </p:val>
                                        </p:tav>
                                        <p:tav tm="100000">
                                          <p:val>
                                            <p:strVal val="#ppt_y"/>
                                          </p:val>
                                        </p:tav>
                                      </p:tavLst>
                                    </p:anim>
                                  </p:childTnLst>
                                </p:cTn>
                              </p:par>
                              <p:par>
                                <p:cTn id="15" presetID="25" presetClass="entr" presetSubtype="0" fill="hold" nodeType="withEffect">
                                  <p:stCondLst>
                                    <p:cond delay="1000"/>
                                  </p:stCondLst>
                                  <p:childTnLst>
                                    <p:set>
                                      <p:cBhvr>
                                        <p:cTn id="16" dur="1" fill="hold">
                                          <p:stCondLst>
                                            <p:cond delay="0"/>
                                          </p:stCondLst>
                                        </p:cTn>
                                        <p:tgtEl>
                                          <p:spTgt spid="47"/>
                                        </p:tgtEl>
                                        <p:attrNameLst>
                                          <p:attrName>style.visibility</p:attrName>
                                        </p:attrNameLst>
                                      </p:cBhvr>
                                      <p:to>
                                        <p:strVal val="visible"/>
                                      </p:to>
                                    </p:set>
                                    <p:anim calcmode="lin" valueType="num">
                                      <p:cBhvr>
                                        <p:cTn id="17" dur="500" decel="50000" fill="hold">
                                          <p:stCondLst>
                                            <p:cond delay="0"/>
                                          </p:stCondLst>
                                        </p:cTn>
                                        <p:tgtEl>
                                          <p:spTgt spid="47"/>
                                        </p:tgtEl>
                                        <p:attrNameLst>
                                          <p:attrName>style.rotation</p:attrName>
                                        </p:attrNameLst>
                                      </p:cBhvr>
                                      <p:tavLst>
                                        <p:tav tm="0">
                                          <p:val>
                                            <p:fltVal val="-90"/>
                                          </p:val>
                                        </p:tav>
                                        <p:tav tm="100000">
                                          <p:val>
                                            <p:fltVal val="0"/>
                                          </p:val>
                                        </p:tav>
                                      </p:tavLst>
                                    </p:anim>
                                    <p:anim calcmode="lin" valueType="num">
                                      <p:cBhvr>
                                        <p:cTn id="18" dur="500" decel="50000" fill="hold">
                                          <p:stCondLst>
                                            <p:cond delay="0"/>
                                          </p:stCondLst>
                                        </p:cTn>
                                        <p:tgtEl>
                                          <p:spTgt spid="47"/>
                                        </p:tgtEl>
                                        <p:attrNameLst>
                                          <p:attrName>ppt_w</p:attrName>
                                        </p:attrNameLst>
                                      </p:cBhvr>
                                      <p:tavLst>
                                        <p:tav tm="0">
                                          <p:val>
                                            <p:strVal val="#ppt_w"/>
                                          </p:val>
                                        </p:tav>
                                        <p:tav tm="100000">
                                          <p:val>
                                            <p:strVal val="#ppt_w*.05"/>
                                          </p:val>
                                        </p:tav>
                                      </p:tavLst>
                                    </p:anim>
                                    <p:anim calcmode="lin" valueType="num">
                                      <p:cBhvr>
                                        <p:cTn id="19" dur="500" accel="50000" fill="hold">
                                          <p:stCondLst>
                                            <p:cond delay="500"/>
                                          </p:stCondLst>
                                        </p:cTn>
                                        <p:tgtEl>
                                          <p:spTgt spid="47"/>
                                        </p:tgtEl>
                                        <p:attrNameLst>
                                          <p:attrName>ppt_w</p:attrName>
                                        </p:attrNameLst>
                                      </p:cBhvr>
                                      <p:tavLst>
                                        <p:tav tm="0">
                                          <p:val>
                                            <p:strVal val="#ppt_w*.05"/>
                                          </p:val>
                                        </p:tav>
                                        <p:tav tm="100000">
                                          <p:val>
                                            <p:strVal val="#ppt_w"/>
                                          </p:val>
                                        </p:tav>
                                      </p:tavLst>
                                    </p:anim>
                                    <p:anim calcmode="lin" valueType="num">
                                      <p:cBhvr>
                                        <p:cTn id="20" dur="1000" fill="hold"/>
                                        <p:tgtEl>
                                          <p:spTgt spid="47"/>
                                        </p:tgtEl>
                                        <p:attrNameLst>
                                          <p:attrName>ppt_h</p:attrName>
                                        </p:attrNameLst>
                                      </p:cBhvr>
                                      <p:tavLst>
                                        <p:tav tm="0">
                                          <p:val>
                                            <p:strVal val="#ppt_h"/>
                                          </p:val>
                                        </p:tav>
                                        <p:tav tm="100000">
                                          <p:val>
                                            <p:strVal val="#ppt_h"/>
                                          </p:val>
                                        </p:tav>
                                      </p:tavLst>
                                    </p:anim>
                                    <p:anim calcmode="lin" valueType="num">
                                      <p:cBhvr>
                                        <p:cTn id="21" dur="500" decel="50000" fill="hold">
                                          <p:stCondLst>
                                            <p:cond delay="0"/>
                                          </p:stCondLst>
                                        </p:cTn>
                                        <p:tgtEl>
                                          <p:spTgt spid="47"/>
                                        </p:tgtEl>
                                        <p:attrNameLst>
                                          <p:attrName>ppt_x</p:attrName>
                                        </p:attrNameLst>
                                      </p:cBhvr>
                                      <p:tavLst>
                                        <p:tav tm="0">
                                          <p:val>
                                            <p:strVal val="#ppt_x+.4"/>
                                          </p:val>
                                        </p:tav>
                                        <p:tav tm="100000">
                                          <p:val>
                                            <p:strVal val="#ppt_x"/>
                                          </p:val>
                                        </p:tav>
                                      </p:tavLst>
                                    </p:anim>
                                    <p:anim calcmode="lin" valueType="num">
                                      <p:cBhvr>
                                        <p:cTn id="22" dur="500" decel="50000" fill="hold">
                                          <p:stCondLst>
                                            <p:cond delay="0"/>
                                          </p:stCondLst>
                                        </p:cTn>
                                        <p:tgtEl>
                                          <p:spTgt spid="47"/>
                                        </p:tgtEl>
                                        <p:attrNameLst>
                                          <p:attrName>ppt_y</p:attrName>
                                        </p:attrNameLst>
                                      </p:cBhvr>
                                      <p:tavLst>
                                        <p:tav tm="0">
                                          <p:val>
                                            <p:strVal val="#ppt_y-.2"/>
                                          </p:val>
                                        </p:tav>
                                        <p:tav tm="100000">
                                          <p:val>
                                            <p:strVal val="#ppt_y+.1"/>
                                          </p:val>
                                        </p:tav>
                                      </p:tavLst>
                                    </p:anim>
                                    <p:anim calcmode="lin" valueType="num">
                                      <p:cBhvr>
                                        <p:cTn id="23" dur="500" accel="50000" fill="hold">
                                          <p:stCondLst>
                                            <p:cond delay="500"/>
                                          </p:stCondLst>
                                        </p:cTn>
                                        <p:tgtEl>
                                          <p:spTgt spid="47"/>
                                        </p:tgtEl>
                                        <p:attrNameLst>
                                          <p:attrName>ppt_y</p:attrName>
                                        </p:attrNameLst>
                                      </p:cBhvr>
                                      <p:tavLst>
                                        <p:tav tm="0">
                                          <p:val>
                                            <p:strVal val="#ppt_y+.1"/>
                                          </p:val>
                                        </p:tav>
                                        <p:tav tm="100000">
                                          <p:val>
                                            <p:strVal val="#ppt_y"/>
                                          </p:val>
                                        </p:tav>
                                      </p:tavLst>
                                    </p:anim>
                                    <p:animEffect transition="in" filter="fade">
                                      <p:cBhvr>
                                        <p:cTn id="24" dur="1000" decel="50000">
                                          <p:stCondLst>
                                            <p:cond delay="0"/>
                                          </p:stCondLst>
                                        </p:cTn>
                                        <p:tgtEl>
                                          <p:spTgt spid="47"/>
                                        </p:tgtEl>
                                      </p:cBhvr>
                                    </p:animEffect>
                                  </p:childTnLst>
                                </p:cTn>
                              </p:par>
                              <p:par>
                                <p:cTn id="25" presetID="25" presetClass="entr" presetSubtype="0" fill="hold" nodeType="withEffect">
                                  <p:stCondLst>
                                    <p:cond delay="1000"/>
                                  </p:stCondLst>
                                  <p:childTnLst>
                                    <p:set>
                                      <p:cBhvr>
                                        <p:cTn id="26" dur="1" fill="hold">
                                          <p:stCondLst>
                                            <p:cond delay="0"/>
                                          </p:stCondLst>
                                        </p:cTn>
                                        <p:tgtEl>
                                          <p:spTgt spid="16"/>
                                        </p:tgtEl>
                                        <p:attrNameLst>
                                          <p:attrName>style.visibility</p:attrName>
                                        </p:attrNameLst>
                                      </p:cBhvr>
                                      <p:to>
                                        <p:strVal val="visible"/>
                                      </p:to>
                                    </p:set>
                                    <p:anim calcmode="lin" valueType="num">
                                      <p:cBhvr>
                                        <p:cTn id="27" dur="500" decel="50000" fill="hold">
                                          <p:stCondLst>
                                            <p:cond delay="0"/>
                                          </p:stCondLst>
                                        </p:cTn>
                                        <p:tgtEl>
                                          <p:spTgt spid="16"/>
                                        </p:tgtEl>
                                        <p:attrNameLst>
                                          <p:attrName>style.rotation</p:attrName>
                                        </p:attrNameLst>
                                      </p:cBhvr>
                                      <p:tavLst>
                                        <p:tav tm="0">
                                          <p:val>
                                            <p:fltVal val="-90"/>
                                          </p:val>
                                        </p:tav>
                                        <p:tav tm="100000">
                                          <p:val>
                                            <p:fltVal val="0"/>
                                          </p:val>
                                        </p:tav>
                                      </p:tavLst>
                                    </p:anim>
                                    <p:anim calcmode="lin" valueType="num">
                                      <p:cBhvr>
                                        <p:cTn id="28" dur="500" decel="50000" fill="hold">
                                          <p:stCondLst>
                                            <p:cond delay="0"/>
                                          </p:stCondLst>
                                        </p:cTn>
                                        <p:tgtEl>
                                          <p:spTgt spid="16"/>
                                        </p:tgtEl>
                                        <p:attrNameLst>
                                          <p:attrName>ppt_w</p:attrName>
                                        </p:attrNameLst>
                                      </p:cBhvr>
                                      <p:tavLst>
                                        <p:tav tm="0">
                                          <p:val>
                                            <p:strVal val="#ppt_w"/>
                                          </p:val>
                                        </p:tav>
                                        <p:tav tm="100000">
                                          <p:val>
                                            <p:strVal val="#ppt_w*.05"/>
                                          </p:val>
                                        </p:tav>
                                      </p:tavLst>
                                    </p:anim>
                                    <p:anim calcmode="lin" valueType="num">
                                      <p:cBhvr>
                                        <p:cTn id="29" dur="500" accel="50000" fill="hold">
                                          <p:stCondLst>
                                            <p:cond delay="500"/>
                                          </p:stCondLst>
                                        </p:cTn>
                                        <p:tgtEl>
                                          <p:spTgt spid="16"/>
                                        </p:tgtEl>
                                        <p:attrNameLst>
                                          <p:attrName>ppt_w</p:attrName>
                                        </p:attrNameLst>
                                      </p:cBhvr>
                                      <p:tavLst>
                                        <p:tav tm="0">
                                          <p:val>
                                            <p:strVal val="#ppt_w*.05"/>
                                          </p:val>
                                        </p:tav>
                                        <p:tav tm="100000">
                                          <p:val>
                                            <p:strVal val="#ppt_w"/>
                                          </p:val>
                                        </p:tav>
                                      </p:tavLst>
                                    </p:anim>
                                    <p:anim calcmode="lin" valueType="num">
                                      <p:cBhvr>
                                        <p:cTn id="30" dur="1000" fill="hold"/>
                                        <p:tgtEl>
                                          <p:spTgt spid="16"/>
                                        </p:tgtEl>
                                        <p:attrNameLst>
                                          <p:attrName>ppt_h</p:attrName>
                                        </p:attrNameLst>
                                      </p:cBhvr>
                                      <p:tavLst>
                                        <p:tav tm="0">
                                          <p:val>
                                            <p:strVal val="#ppt_h"/>
                                          </p:val>
                                        </p:tav>
                                        <p:tav tm="100000">
                                          <p:val>
                                            <p:strVal val="#ppt_h"/>
                                          </p:val>
                                        </p:tav>
                                      </p:tavLst>
                                    </p:anim>
                                    <p:anim calcmode="lin" valueType="num">
                                      <p:cBhvr>
                                        <p:cTn id="31" dur="500" decel="50000" fill="hold">
                                          <p:stCondLst>
                                            <p:cond delay="0"/>
                                          </p:stCondLst>
                                        </p:cTn>
                                        <p:tgtEl>
                                          <p:spTgt spid="16"/>
                                        </p:tgtEl>
                                        <p:attrNameLst>
                                          <p:attrName>ppt_x</p:attrName>
                                        </p:attrNameLst>
                                      </p:cBhvr>
                                      <p:tavLst>
                                        <p:tav tm="0">
                                          <p:val>
                                            <p:strVal val="#ppt_x+.4"/>
                                          </p:val>
                                        </p:tav>
                                        <p:tav tm="100000">
                                          <p:val>
                                            <p:strVal val="#ppt_x"/>
                                          </p:val>
                                        </p:tav>
                                      </p:tavLst>
                                    </p:anim>
                                    <p:anim calcmode="lin" valueType="num">
                                      <p:cBhvr>
                                        <p:cTn id="32" dur="500" decel="50000" fill="hold">
                                          <p:stCondLst>
                                            <p:cond delay="0"/>
                                          </p:stCondLst>
                                        </p:cTn>
                                        <p:tgtEl>
                                          <p:spTgt spid="16"/>
                                        </p:tgtEl>
                                        <p:attrNameLst>
                                          <p:attrName>ppt_y</p:attrName>
                                        </p:attrNameLst>
                                      </p:cBhvr>
                                      <p:tavLst>
                                        <p:tav tm="0">
                                          <p:val>
                                            <p:strVal val="#ppt_y-.2"/>
                                          </p:val>
                                        </p:tav>
                                        <p:tav tm="100000">
                                          <p:val>
                                            <p:strVal val="#ppt_y+.1"/>
                                          </p:val>
                                        </p:tav>
                                      </p:tavLst>
                                    </p:anim>
                                    <p:anim calcmode="lin" valueType="num">
                                      <p:cBhvr>
                                        <p:cTn id="33" dur="500" accel="50000" fill="hold">
                                          <p:stCondLst>
                                            <p:cond delay="500"/>
                                          </p:stCondLst>
                                        </p:cTn>
                                        <p:tgtEl>
                                          <p:spTgt spid="16"/>
                                        </p:tgtEl>
                                        <p:attrNameLst>
                                          <p:attrName>ppt_y</p:attrName>
                                        </p:attrNameLst>
                                      </p:cBhvr>
                                      <p:tavLst>
                                        <p:tav tm="0">
                                          <p:val>
                                            <p:strVal val="#ppt_y+.1"/>
                                          </p:val>
                                        </p:tav>
                                        <p:tav tm="100000">
                                          <p:val>
                                            <p:strVal val="#ppt_y"/>
                                          </p:val>
                                        </p:tav>
                                      </p:tavLst>
                                    </p:anim>
                                    <p:animEffect transition="in" filter="fade">
                                      <p:cBhvr>
                                        <p:cTn id="34" dur="1000" decel="50000">
                                          <p:stCondLst>
                                            <p:cond delay="0"/>
                                          </p:stCondLst>
                                        </p:cTn>
                                        <p:tgtEl>
                                          <p:spTgt spid="16"/>
                                        </p:tgtEl>
                                      </p:cBhvr>
                                    </p:animEffect>
                                  </p:childTnLst>
                                </p:cTn>
                              </p:par>
                              <p:par>
                                <p:cTn id="35" presetID="25" presetClass="entr" presetSubtype="0" fill="hold" nodeType="withEffect">
                                  <p:stCondLst>
                                    <p:cond delay="1000"/>
                                  </p:stCondLst>
                                  <p:childTnLst>
                                    <p:set>
                                      <p:cBhvr>
                                        <p:cTn id="36" dur="1" fill="hold">
                                          <p:stCondLst>
                                            <p:cond delay="0"/>
                                          </p:stCondLst>
                                        </p:cTn>
                                        <p:tgtEl>
                                          <p:spTgt spid="49"/>
                                        </p:tgtEl>
                                        <p:attrNameLst>
                                          <p:attrName>style.visibility</p:attrName>
                                        </p:attrNameLst>
                                      </p:cBhvr>
                                      <p:to>
                                        <p:strVal val="visible"/>
                                      </p:to>
                                    </p:set>
                                    <p:anim calcmode="lin" valueType="num">
                                      <p:cBhvr>
                                        <p:cTn id="37" dur="500" decel="50000" fill="hold">
                                          <p:stCondLst>
                                            <p:cond delay="0"/>
                                          </p:stCondLst>
                                        </p:cTn>
                                        <p:tgtEl>
                                          <p:spTgt spid="49"/>
                                        </p:tgtEl>
                                        <p:attrNameLst>
                                          <p:attrName>style.rotation</p:attrName>
                                        </p:attrNameLst>
                                      </p:cBhvr>
                                      <p:tavLst>
                                        <p:tav tm="0">
                                          <p:val>
                                            <p:fltVal val="-90"/>
                                          </p:val>
                                        </p:tav>
                                        <p:tav tm="100000">
                                          <p:val>
                                            <p:fltVal val="0"/>
                                          </p:val>
                                        </p:tav>
                                      </p:tavLst>
                                    </p:anim>
                                    <p:anim calcmode="lin" valueType="num">
                                      <p:cBhvr>
                                        <p:cTn id="38" dur="500" decel="50000" fill="hold">
                                          <p:stCondLst>
                                            <p:cond delay="0"/>
                                          </p:stCondLst>
                                        </p:cTn>
                                        <p:tgtEl>
                                          <p:spTgt spid="49"/>
                                        </p:tgtEl>
                                        <p:attrNameLst>
                                          <p:attrName>ppt_w</p:attrName>
                                        </p:attrNameLst>
                                      </p:cBhvr>
                                      <p:tavLst>
                                        <p:tav tm="0">
                                          <p:val>
                                            <p:strVal val="#ppt_w"/>
                                          </p:val>
                                        </p:tav>
                                        <p:tav tm="100000">
                                          <p:val>
                                            <p:strVal val="#ppt_w*.05"/>
                                          </p:val>
                                        </p:tav>
                                      </p:tavLst>
                                    </p:anim>
                                    <p:anim calcmode="lin" valueType="num">
                                      <p:cBhvr>
                                        <p:cTn id="39" dur="500" accel="50000" fill="hold">
                                          <p:stCondLst>
                                            <p:cond delay="500"/>
                                          </p:stCondLst>
                                        </p:cTn>
                                        <p:tgtEl>
                                          <p:spTgt spid="49"/>
                                        </p:tgtEl>
                                        <p:attrNameLst>
                                          <p:attrName>ppt_w</p:attrName>
                                        </p:attrNameLst>
                                      </p:cBhvr>
                                      <p:tavLst>
                                        <p:tav tm="0">
                                          <p:val>
                                            <p:strVal val="#ppt_w*.05"/>
                                          </p:val>
                                        </p:tav>
                                        <p:tav tm="100000">
                                          <p:val>
                                            <p:strVal val="#ppt_w"/>
                                          </p:val>
                                        </p:tav>
                                      </p:tavLst>
                                    </p:anim>
                                    <p:anim calcmode="lin" valueType="num">
                                      <p:cBhvr>
                                        <p:cTn id="40" dur="1000" fill="hold"/>
                                        <p:tgtEl>
                                          <p:spTgt spid="49"/>
                                        </p:tgtEl>
                                        <p:attrNameLst>
                                          <p:attrName>ppt_h</p:attrName>
                                        </p:attrNameLst>
                                      </p:cBhvr>
                                      <p:tavLst>
                                        <p:tav tm="0">
                                          <p:val>
                                            <p:strVal val="#ppt_h"/>
                                          </p:val>
                                        </p:tav>
                                        <p:tav tm="100000">
                                          <p:val>
                                            <p:strVal val="#ppt_h"/>
                                          </p:val>
                                        </p:tav>
                                      </p:tavLst>
                                    </p:anim>
                                    <p:anim calcmode="lin" valueType="num">
                                      <p:cBhvr>
                                        <p:cTn id="41" dur="500" decel="50000" fill="hold">
                                          <p:stCondLst>
                                            <p:cond delay="0"/>
                                          </p:stCondLst>
                                        </p:cTn>
                                        <p:tgtEl>
                                          <p:spTgt spid="49"/>
                                        </p:tgtEl>
                                        <p:attrNameLst>
                                          <p:attrName>ppt_x</p:attrName>
                                        </p:attrNameLst>
                                      </p:cBhvr>
                                      <p:tavLst>
                                        <p:tav tm="0">
                                          <p:val>
                                            <p:strVal val="#ppt_x+.4"/>
                                          </p:val>
                                        </p:tav>
                                        <p:tav tm="100000">
                                          <p:val>
                                            <p:strVal val="#ppt_x"/>
                                          </p:val>
                                        </p:tav>
                                      </p:tavLst>
                                    </p:anim>
                                    <p:anim calcmode="lin" valueType="num">
                                      <p:cBhvr>
                                        <p:cTn id="42" dur="500" decel="50000" fill="hold">
                                          <p:stCondLst>
                                            <p:cond delay="0"/>
                                          </p:stCondLst>
                                        </p:cTn>
                                        <p:tgtEl>
                                          <p:spTgt spid="49"/>
                                        </p:tgtEl>
                                        <p:attrNameLst>
                                          <p:attrName>ppt_y</p:attrName>
                                        </p:attrNameLst>
                                      </p:cBhvr>
                                      <p:tavLst>
                                        <p:tav tm="0">
                                          <p:val>
                                            <p:strVal val="#ppt_y-.2"/>
                                          </p:val>
                                        </p:tav>
                                        <p:tav tm="100000">
                                          <p:val>
                                            <p:strVal val="#ppt_y+.1"/>
                                          </p:val>
                                        </p:tav>
                                      </p:tavLst>
                                    </p:anim>
                                    <p:anim calcmode="lin" valueType="num">
                                      <p:cBhvr>
                                        <p:cTn id="43" dur="500" accel="50000" fill="hold">
                                          <p:stCondLst>
                                            <p:cond delay="500"/>
                                          </p:stCondLst>
                                        </p:cTn>
                                        <p:tgtEl>
                                          <p:spTgt spid="49"/>
                                        </p:tgtEl>
                                        <p:attrNameLst>
                                          <p:attrName>ppt_y</p:attrName>
                                        </p:attrNameLst>
                                      </p:cBhvr>
                                      <p:tavLst>
                                        <p:tav tm="0">
                                          <p:val>
                                            <p:strVal val="#ppt_y+.1"/>
                                          </p:val>
                                        </p:tav>
                                        <p:tav tm="100000">
                                          <p:val>
                                            <p:strVal val="#ppt_y"/>
                                          </p:val>
                                        </p:tav>
                                      </p:tavLst>
                                    </p:anim>
                                    <p:animEffect transition="in" filter="fade">
                                      <p:cBhvr>
                                        <p:cTn id="44" dur="1000" decel="50000">
                                          <p:stCondLst>
                                            <p:cond delay="0"/>
                                          </p:stCondLst>
                                        </p:cTn>
                                        <p:tgtEl>
                                          <p:spTgt spid="49"/>
                                        </p:tgtEl>
                                      </p:cBhvr>
                                    </p:animEffect>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35"/>
                                        </p:tgtEl>
                                        <p:attrNameLst>
                                          <p:attrName>style.visibility</p:attrName>
                                        </p:attrNameLst>
                                      </p:cBhvr>
                                      <p:to>
                                        <p:strVal val="visible"/>
                                      </p:to>
                                    </p:set>
                                    <p:anim calcmode="lin" valueType="num">
                                      <p:cBhvr additive="base">
                                        <p:cTn id="49" dur="500" fill="hold"/>
                                        <p:tgtEl>
                                          <p:spTgt spid="35"/>
                                        </p:tgtEl>
                                        <p:attrNameLst>
                                          <p:attrName>ppt_x</p:attrName>
                                        </p:attrNameLst>
                                      </p:cBhvr>
                                      <p:tavLst>
                                        <p:tav tm="0">
                                          <p:val>
                                            <p:strVal val="#ppt_x"/>
                                          </p:val>
                                        </p:tav>
                                        <p:tav tm="100000">
                                          <p:val>
                                            <p:strVal val="#ppt_x"/>
                                          </p:val>
                                        </p:tav>
                                      </p:tavLst>
                                    </p:anim>
                                    <p:anim calcmode="lin" valueType="num">
                                      <p:cBhvr additive="base">
                                        <p:cTn id="50"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38"/>
                                        </p:tgtEl>
                                        <p:attrNameLst>
                                          <p:attrName>style.visibility</p:attrName>
                                        </p:attrNameLst>
                                      </p:cBhvr>
                                      <p:to>
                                        <p:strVal val="visible"/>
                                      </p:to>
                                    </p:set>
                                    <p:anim calcmode="lin" valueType="num">
                                      <p:cBhvr additive="base">
                                        <p:cTn id="55" dur="500" fill="hold"/>
                                        <p:tgtEl>
                                          <p:spTgt spid="38"/>
                                        </p:tgtEl>
                                        <p:attrNameLst>
                                          <p:attrName>ppt_x</p:attrName>
                                        </p:attrNameLst>
                                      </p:cBhvr>
                                      <p:tavLst>
                                        <p:tav tm="0">
                                          <p:val>
                                            <p:strVal val="#ppt_x"/>
                                          </p:val>
                                        </p:tav>
                                        <p:tav tm="100000">
                                          <p:val>
                                            <p:strVal val="#ppt_x"/>
                                          </p:val>
                                        </p:tav>
                                      </p:tavLst>
                                    </p:anim>
                                    <p:anim calcmode="lin" valueType="num">
                                      <p:cBhvr additive="base">
                                        <p:cTn id="56"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41"/>
                                        </p:tgtEl>
                                        <p:attrNameLst>
                                          <p:attrName>style.visibility</p:attrName>
                                        </p:attrNameLst>
                                      </p:cBhvr>
                                      <p:to>
                                        <p:strVal val="visible"/>
                                      </p:to>
                                    </p:set>
                                    <p:anim calcmode="lin" valueType="num">
                                      <p:cBhvr additive="base">
                                        <p:cTn id="61" dur="500" fill="hold"/>
                                        <p:tgtEl>
                                          <p:spTgt spid="41"/>
                                        </p:tgtEl>
                                        <p:attrNameLst>
                                          <p:attrName>ppt_x</p:attrName>
                                        </p:attrNameLst>
                                      </p:cBhvr>
                                      <p:tavLst>
                                        <p:tav tm="0">
                                          <p:val>
                                            <p:strVal val="#ppt_x"/>
                                          </p:val>
                                        </p:tav>
                                        <p:tav tm="100000">
                                          <p:val>
                                            <p:strVal val="#ppt_x"/>
                                          </p:val>
                                        </p:tav>
                                      </p:tavLst>
                                    </p:anim>
                                    <p:anim calcmode="lin" valueType="num">
                                      <p:cBhvr additive="base">
                                        <p:cTn id="62" dur="500" fill="hold"/>
                                        <p:tgtEl>
                                          <p:spTgt spid="41"/>
                                        </p:tgtEl>
                                        <p:attrNameLst>
                                          <p:attrName>ppt_y</p:attrName>
                                        </p:attrNameLst>
                                      </p:cBhvr>
                                      <p:tavLst>
                                        <p:tav tm="0">
                                          <p:val>
                                            <p:strVal val="1+#ppt_h/2"/>
                                          </p:val>
                                        </p:tav>
                                        <p:tav tm="100000">
                                          <p:val>
                                            <p:strVal val="#ppt_y"/>
                                          </p:val>
                                        </p:tav>
                                      </p:tavLst>
                                    </p:anim>
                                  </p:childTnLst>
                                </p:cTn>
                              </p:par>
                              <p:par>
                                <p:cTn id="63" presetID="25" presetClass="entr" presetSubtype="0" fill="hold" nodeType="withEffect">
                                  <p:stCondLst>
                                    <p:cond delay="1000"/>
                                  </p:stCondLst>
                                  <p:childTnLst>
                                    <p:set>
                                      <p:cBhvr>
                                        <p:cTn id="64" dur="1" fill="hold">
                                          <p:stCondLst>
                                            <p:cond delay="0"/>
                                          </p:stCondLst>
                                        </p:cTn>
                                        <p:tgtEl>
                                          <p:spTgt spid="3"/>
                                        </p:tgtEl>
                                        <p:attrNameLst>
                                          <p:attrName>style.visibility</p:attrName>
                                        </p:attrNameLst>
                                      </p:cBhvr>
                                      <p:to>
                                        <p:strVal val="visible"/>
                                      </p:to>
                                    </p:set>
                                    <p:anim calcmode="lin" valueType="num">
                                      <p:cBhvr>
                                        <p:cTn id="65" dur="500" decel="50000" fill="hold">
                                          <p:stCondLst>
                                            <p:cond delay="0"/>
                                          </p:stCondLst>
                                        </p:cTn>
                                        <p:tgtEl>
                                          <p:spTgt spid="3"/>
                                        </p:tgtEl>
                                        <p:attrNameLst>
                                          <p:attrName>style.rotation</p:attrName>
                                        </p:attrNameLst>
                                      </p:cBhvr>
                                      <p:tavLst>
                                        <p:tav tm="0">
                                          <p:val>
                                            <p:fltVal val="-90"/>
                                          </p:val>
                                        </p:tav>
                                        <p:tav tm="100000">
                                          <p:val>
                                            <p:fltVal val="0"/>
                                          </p:val>
                                        </p:tav>
                                      </p:tavLst>
                                    </p:anim>
                                    <p:anim calcmode="lin" valueType="num">
                                      <p:cBhvr>
                                        <p:cTn id="66" dur="500" decel="50000" fill="hold">
                                          <p:stCondLst>
                                            <p:cond delay="0"/>
                                          </p:stCondLst>
                                        </p:cTn>
                                        <p:tgtEl>
                                          <p:spTgt spid="3"/>
                                        </p:tgtEl>
                                        <p:attrNameLst>
                                          <p:attrName>ppt_w</p:attrName>
                                        </p:attrNameLst>
                                      </p:cBhvr>
                                      <p:tavLst>
                                        <p:tav tm="0">
                                          <p:val>
                                            <p:strVal val="#ppt_w"/>
                                          </p:val>
                                        </p:tav>
                                        <p:tav tm="100000">
                                          <p:val>
                                            <p:strVal val="#ppt_w*.05"/>
                                          </p:val>
                                        </p:tav>
                                      </p:tavLst>
                                    </p:anim>
                                    <p:anim calcmode="lin" valueType="num">
                                      <p:cBhvr>
                                        <p:cTn id="67" dur="500" accel="50000" fill="hold">
                                          <p:stCondLst>
                                            <p:cond delay="500"/>
                                          </p:stCondLst>
                                        </p:cTn>
                                        <p:tgtEl>
                                          <p:spTgt spid="3"/>
                                        </p:tgtEl>
                                        <p:attrNameLst>
                                          <p:attrName>ppt_w</p:attrName>
                                        </p:attrNameLst>
                                      </p:cBhvr>
                                      <p:tavLst>
                                        <p:tav tm="0">
                                          <p:val>
                                            <p:strVal val="#ppt_w*.05"/>
                                          </p:val>
                                        </p:tav>
                                        <p:tav tm="100000">
                                          <p:val>
                                            <p:strVal val="#ppt_w"/>
                                          </p:val>
                                        </p:tav>
                                      </p:tavLst>
                                    </p:anim>
                                    <p:anim calcmode="lin" valueType="num">
                                      <p:cBhvr>
                                        <p:cTn id="68" dur="1000" fill="hold"/>
                                        <p:tgtEl>
                                          <p:spTgt spid="3"/>
                                        </p:tgtEl>
                                        <p:attrNameLst>
                                          <p:attrName>ppt_h</p:attrName>
                                        </p:attrNameLst>
                                      </p:cBhvr>
                                      <p:tavLst>
                                        <p:tav tm="0">
                                          <p:val>
                                            <p:strVal val="#ppt_h"/>
                                          </p:val>
                                        </p:tav>
                                        <p:tav tm="100000">
                                          <p:val>
                                            <p:strVal val="#ppt_h"/>
                                          </p:val>
                                        </p:tav>
                                      </p:tavLst>
                                    </p:anim>
                                    <p:anim calcmode="lin" valueType="num">
                                      <p:cBhvr>
                                        <p:cTn id="69" dur="500" decel="50000" fill="hold">
                                          <p:stCondLst>
                                            <p:cond delay="0"/>
                                          </p:stCondLst>
                                        </p:cTn>
                                        <p:tgtEl>
                                          <p:spTgt spid="3"/>
                                        </p:tgtEl>
                                        <p:attrNameLst>
                                          <p:attrName>ppt_x</p:attrName>
                                        </p:attrNameLst>
                                      </p:cBhvr>
                                      <p:tavLst>
                                        <p:tav tm="0">
                                          <p:val>
                                            <p:strVal val="#ppt_x+.4"/>
                                          </p:val>
                                        </p:tav>
                                        <p:tav tm="100000">
                                          <p:val>
                                            <p:strVal val="#ppt_x"/>
                                          </p:val>
                                        </p:tav>
                                      </p:tavLst>
                                    </p:anim>
                                    <p:anim calcmode="lin" valueType="num">
                                      <p:cBhvr>
                                        <p:cTn id="70" dur="500" decel="50000" fill="hold">
                                          <p:stCondLst>
                                            <p:cond delay="0"/>
                                          </p:stCondLst>
                                        </p:cTn>
                                        <p:tgtEl>
                                          <p:spTgt spid="3"/>
                                        </p:tgtEl>
                                        <p:attrNameLst>
                                          <p:attrName>ppt_y</p:attrName>
                                        </p:attrNameLst>
                                      </p:cBhvr>
                                      <p:tavLst>
                                        <p:tav tm="0">
                                          <p:val>
                                            <p:strVal val="#ppt_y-.2"/>
                                          </p:val>
                                        </p:tav>
                                        <p:tav tm="100000">
                                          <p:val>
                                            <p:strVal val="#ppt_y+.1"/>
                                          </p:val>
                                        </p:tav>
                                      </p:tavLst>
                                    </p:anim>
                                    <p:anim calcmode="lin" valueType="num">
                                      <p:cBhvr>
                                        <p:cTn id="71" dur="500" accel="50000" fill="hold">
                                          <p:stCondLst>
                                            <p:cond delay="500"/>
                                          </p:stCondLst>
                                        </p:cTn>
                                        <p:tgtEl>
                                          <p:spTgt spid="3"/>
                                        </p:tgtEl>
                                        <p:attrNameLst>
                                          <p:attrName>ppt_y</p:attrName>
                                        </p:attrNameLst>
                                      </p:cBhvr>
                                      <p:tavLst>
                                        <p:tav tm="0">
                                          <p:val>
                                            <p:strVal val="#ppt_y+.1"/>
                                          </p:val>
                                        </p:tav>
                                        <p:tav tm="100000">
                                          <p:val>
                                            <p:strVal val="#ppt_y"/>
                                          </p:val>
                                        </p:tav>
                                      </p:tavLst>
                                    </p:anim>
                                    <p:animEffect transition="in" filter="fade">
                                      <p:cBhvr>
                                        <p:cTn id="72" dur="1000" decel="50000">
                                          <p:stCondLst>
                                            <p:cond delay="0"/>
                                          </p:stCondLst>
                                        </p:cTn>
                                        <p:tgtEl>
                                          <p:spTgt spid="3"/>
                                        </p:tgtEl>
                                      </p:cBhvr>
                                    </p:animEffect>
                                  </p:childTnLst>
                                </p:cTn>
                              </p:par>
                            </p:childTnLst>
                          </p:cTn>
                        </p:par>
                      </p:childTnLst>
                    </p:cTn>
                  </p:par>
                  <p:par>
                    <p:cTn id="73" fill="hold">
                      <p:stCondLst>
                        <p:cond delay="indefinite"/>
                      </p:stCondLst>
                      <p:childTnLst>
                        <p:par>
                          <p:cTn id="74" fill="hold">
                            <p:stCondLst>
                              <p:cond delay="0"/>
                            </p:stCondLst>
                            <p:childTnLst>
                              <p:par>
                                <p:cTn id="75" presetID="2" presetClass="entr" presetSubtype="4" fill="hold" grpId="0" nodeType="clickEffect">
                                  <p:stCondLst>
                                    <p:cond delay="0"/>
                                  </p:stCondLst>
                                  <p:childTnLst>
                                    <p:set>
                                      <p:cBhvr>
                                        <p:cTn id="76" dur="1" fill="hold">
                                          <p:stCondLst>
                                            <p:cond delay="0"/>
                                          </p:stCondLst>
                                        </p:cTn>
                                        <p:tgtEl>
                                          <p:spTgt spid="2"/>
                                        </p:tgtEl>
                                        <p:attrNameLst>
                                          <p:attrName>style.visibility</p:attrName>
                                        </p:attrNameLst>
                                      </p:cBhvr>
                                      <p:to>
                                        <p:strVal val="visible"/>
                                      </p:to>
                                    </p:set>
                                    <p:anim calcmode="lin" valueType="num">
                                      <p:cBhvr additive="base">
                                        <p:cTn id="77" dur="500" fill="hold"/>
                                        <p:tgtEl>
                                          <p:spTgt spid="2"/>
                                        </p:tgtEl>
                                        <p:attrNameLst>
                                          <p:attrName>ppt_x</p:attrName>
                                        </p:attrNameLst>
                                      </p:cBhvr>
                                      <p:tavLst>
                                        <p:tav tm="0">
                                          <p:val>
                                            <p:strVal val="#ppt_x"/>
                                          </p:val>
                                        </p:tav>
                                        <p:tav tm="100000">
                                          <p:val>
                                            <p:strVal val="#ppt_x"/>
                                          </p:val>
                                        </p:tav>
                                      </p:tavLst>
                                    </p:anim>
                                    <p:anim calcmode="lin" valueType="num">
                                      <p:cBhvr additive="base">
                                        <p:cTn id="7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8" grpId="0"/>
      <p:bldP spid="41" grpId="0"/>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 name="图片 10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1530" y="-455139"/>
            <a:ext cx="6070032" cy="1368214"/>
          </a:xfrm>
          <a:prstGeom prst="rect">
            <a:avLst/>
          </a:prstGeom>
        </p:spPr>
      </p:pic>
      <p:pic>
        <p:nvPicPr>
          <p:cNvPr id="101" name="图片 10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35" y="45306"/>
            <a:ext cx="2552369" cy="1106151"/>
          </a:xfrm>
          <a:prstGeom prst="rect">
            <a:avLst/>
          </a:prstGeom>
        </p:spPr>
      </p:pic>
      <p:pic>
        <p:nvPicPr>
          <p:cNvPr id="58" name="图片 5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12984" y="519464"/>
            <a:ext cx="10166032" cy="5436669"/>
          </a:xfrm>
          <a:prstGeom prst="rect">
            <a:avLst/>
          </a:prstGeom>
        </p:spPr>
      </p:pic>
      <p:pic>
        <p:nvPicPr>
          <p:cNvPr id="102" name="图片 10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868" y="5506037"/>
            <a:ext cx="12196868" cy="1356902"/>
          </a:xfrm>
          <a:prstGeom prst="rect">
            <a:avLst/>
          </a:prstGeom>
        </p:spPr>
      </p:pic>
      <p:sp>
        <p:nvSpPr>
          <p:cNvPr id="3" name="任意多边形 2"/>
          <p:cNvSpPr/>
          <p:nvPr/>
        </p:nvSpPr>
        <p:spPr>
          <a:xfrm>
            <a:off x="2995638" y="1759195"/>
            <a:ext cx="1158427" cy="1146074"/>
          </a:xfrm>
          <a:custGeom>
            <a:avLst/>
            <a:gdLst>
              <a:gd name="connsiteX0" fmla="*/ 365760 w 1059628"/>
              <a:gd name="connsiteY0" fmla="*/ 5378 h 1108037"/>
              <a:gd name="connsiteX1" fmla="*/ 0 w 1059628"/>
              <a:gd name="connsiteY1" fmla="*/ 301214 h 1108037"/>
              <a:gd name="connsiteX2" fmla="*/ 16137 w 1059628"/>
              <a:gd name="connsiteY2" fmla="*/ 812202 h 1108037"/>
              <a:gd name="connsiteX3" fmla="*/ 392654 w 1059628"/>
              <a:gd name="connsiteY3" fmla="*/ 1108037 h 1108037"/>
              <a:gd name="connsiteX4" fmla="*/ 935915 w 1059628"/>
              <a:gd name="connsiteY4" fmla="*/ 892884 h 1108037"/>
              <a:gd name="connsiteX5" fmla="*/ 1059628 w 1059628"/>
              <a:gd name="connsiteY5" fmla="*/ 398032 h 1108037"/>
              <a:gd name="connsiteX6" fmla="*/ 962810 w 1059628"/>
              <a:gd name="connsiteY6" fmla="*/ 177501 h 1108037"/>
              <a:gd name="connsiteX7" fmla="*/ 650838 w 1059628"/>
              <a:gd name="connsiteY7" fmla="*/ 0 h 1108037"/>
              <a:gd name="connsiteX8" fmla="*/ 365760 w 1059628"/>
              <a:gd name="connsiteY8" fmla="*/ 5378 h 1108037"/>
              <a:gd name="connsiteX0" fmla="*/ 365760 w 1059628"/>
              <a:gd name="connsiteY0" fmla="*/ 5378 h 1108037"/>
              <a:gd name="connsiteX1" fmla="*/ 0 w 1059628"/>
              <a:gd name="connsiteY1" fmla="*/ 301214 h 1108037"/>
              <a:gd name="connsiteX2" fmla="*/ 16137 w 1059628"/>
              <a:gd name="connsiteY2" fmla="*/ 812202 h 1108037"/>
              <a:gd name="connsiteX3" fmla="*/ 392654 w 1059628"/>
              <a:gd name="connsiteY3" fmla="*/ 1108037 h 1108037"/>
              <a:gd name="connsiteX4" fmla="*/ 935915 w 1059628"/>
              <a:gd name="connsiteY4" fmla="*/ 892884 h 1108037"/>
              <a:gd name="connsiteX5" fmla="*/ 1059628 w 1059628"/>
              <a:gd name="connsiteY5" fmla="*/ 398032 h 1108037"/>
              <a:gd name="connsiteX6" fmla="*/ 962810 w 1059628"/>
              <a:gd name="connsiteY6" fmla="*/ 177501 h 1108037"/>
              <a:gd name="connsiteX7" fmla="*/ 650838 w 1059628"/>
              <a:gd name="connsiteY7" fmla="*/ 0 h 1108037"/>
              <a:gd name="connsiteX8" fmla="*/ 365760 w 1059628"/>
              <a:gd name="connsiteY8" fmla="*/ 5378 h 1108037"/>
              <a:gd name="connsiteX0" fmla="*/ 365760 w 1059628"/>
              <a:gd name="connsiteY0" fmla="*/ 17655 h 1120314"/>
              <a:gd name="connsiteX1" fmla="*/ 0 w 1059628"/>
              <a:gd name="connsiteY1" fmla="*/ 313491 h 1120314"/>
              <a:gd name="connsiteX2" fmla="*/ 16137 w 1059628"/>
              <a:gd name="connsiteY2" fmla="*/ 824479 h 1120314"/>
              <a:gd name="connsiteX3" fmla="*/ 392654 w 1059628"/>
              <a:gd name="connsiteY3" fmla="*/ 1120314 h 1120314"/>
              <a:gd name="connsiteX4" fmla="*/ 935915 w 1059628"/>
              <a:gd name="connsiteY4" fmla="*/ 905161 h 1120314"/>
              <a:gd name="connsiteX5" fmla="*/ 1059628 w 1059628"/>
              <a:gd name="connsiteY5" fmla="*/ 410309 h 1120314"/>
              <a:gd name="connsiteX6" fmla="*/ 962810 w 1059628"/>
              <a:gd name="connsiteY6" fmla="*/ 189778 h 1120314"/>
              <a:gd name="connsiteX7" fmla="*/ 650838 w 1059628"/>
              <a:gd name="connsiteY7" fmla="*/ 12277 h 1120314"/>
              <a:gd name="connsiteX8" fmla="*/ 365760 w 1059628"/>
              <a:gd name="connsiteY8" fmla="*/ 17655 h 1120314"/>
              <a:gd name="connsiteX0" fmla="*/ 365760 w 1059628"/>
              <a:gd name="connsiteY0" fmla="*/ 5378 h 1108037"/>
              <a:gd name="connsiteX1" fmla="*/ 0 w 1059628"/>
              <a:gd name="connsiteY1" fmla="*/ 301214 h 1108037"/>
              <a:gd name="connsiteX2" fmla="*/ 16137 w 1059628"/>
              <a:gd name="connsiteY2" fmla="*/ 812202 h 1108037"/>
              <a:gd name="connsiteX3" fmla="*/ 392654 w 1059628"/>
              <a:gd name="connsiteY3" fmla="*/ 1108037 h 1108037"/>
              <a:gd name="connsiteX4" fmla="*/ 935915 w 1059628"/>
              <a:gd name="connsiteY4" fmla="*/ 892884 h 1108037"/>
              <a:gd name="connsiteX5" fmla="*/ 1059628 w 1059628"/>
              <a:gd name="connsiteY5" fmla="*/ 398032 h 1108037"/>
              <a:gd name="connsiteX6" fmla="*/ 962810 w 1059628"/>
              <a:gd name="connsiteY6" fmla="*/ 177501 h 1108037"/>
              <a:gd name="connsiteX7" fmla="*/ 650838 w 1059628"/>
              <a:gd name="connsiteY7" fmla="*/ 0 h 1108037"/>
              <a:gd name="connsiteX8" fmla="*/ 365760 w 1059628"/>
              <a:gd name="connsiteY8" fmla="*/ 5378 h 1108037"/>
              <a:gd name="connsiteX0" fmla="*/ 403412 w 1059628"/>
              <a:gd name="connsiteY0" fmla="*/ 0 h 1124175"/>
              <a:gd name="connsiteX1" fmla="*/ 0 w 1059628"/>
              <a:gd name="connsiteY1" fmla="*/ 317352 h 1124175"/>
              <a:gd name="connsiteX2" fmla="*/ 16137 w 1059628"/>
              <a:gd name="connsiteY2" fmla="*/ 828340 h 1124175"/>
              <a:gd name="connsiteX3" fmla="*/ 392654 w 1059628"/>
              <a:gd name="connsiteY3" fmla="*/ 1124175 h 1124175"/>
              <a:gd name="connsiteX4" fmla="*/ 935915 w 1059628"/>
              <a:gd name="connsiteY4" fmla="*/ 909022 h 1124175"/>
              <a:gd name="connsiteX5" fmla="*/ 1059628 w 1059628"/>
              <a:gd name="connsiteY5" fmla="*/ 414170 h 1124175"/>
              <a:gd name="connsiteX6" fmla="*/ 962810 w 1059628"/>
              <a:gd name="connsiteY6" fmla="*/ 193639 h 1124175"/>
              <a:gd name="connsiteX7" fmla="*/ 650838 w 1059628"/>
              <a:gd name="connsiteY7" fmla="*/ 16138 h 1124175"/>
              <a:gd name="connsiteX8" fmla="*/ 403412 w 1059628"/>
              <a:gd name="connsiteY8" fmla="*/ 0 h 1124175"/>
              <a:gd name="connsiteX0" fmla="*/ 403412 w 1059628"/>
              <a:gd name="connsiteY0" fmla="*/ 10756 h 1134931"/>
              <a:gd name="connsiteX1" fmla="*/ 0 w 1059628"/>
              <a:gd name="connsiteY1" fmla="*/ 328108 h 1134931"/>
              <a:gd name="connsiteX2" fmla="*/ 16137 w 1059628"/>
              <a:gd name="connsiteY2" fmla="*/ 839096 h 1134931"/>
              <a:gd name="connsiteX3" fmla="*/ 392654 w 1059628"/>
              <a:gd name="connsiteY3" fmla="*/ 1134931 h 1134931"/>
              <a:gd name="connsiteX4" fmla="*/ 935915 w 1059628"/>
              <a:gd name="connsiteY4" fmla="*/ 919778 h 1134931"/>
              <a:gd name="connsiteX5" fmla="*/ 1059628 w 1059628"/>
              <a:gd name="connsiteY5" fmla="*/ 424926 h 1134931"/>
              <a:gd name="connsiteX6" fmla="*/ 962810 w 1059628"/>
              <a:gd name="connsiteY6" fmla="*/ 204395 h 1134931"/>
              <a:gd name="connsiteX7" fmla="*/ 731520 w 1059628"/>
              <a:gd name="connsiteY7" fmla="*/ 0 h 1134931"/>
              <a:gd name="connsiteX8" fmla="*/ 403412 w 1059628"/>
              <a:gd name="connsiteY8" fmla="*/ 10756 h 1134931"/>
              <a:gd name="connsiteX0" fmla="*/ 403412 w 1059628"/>
              <a:gd name="connsiteY0" fmla="*/ 10756 h 1134931"/>
              <a:gd name="connsiteX1" fmla="*/ 0 w 1059628"/>
              <a:gd name="connsiteY1" fmla="*/ 328108 h 1134931"/>
              <a:gd name="connsiteX2" fmla="*/ 16137 w 1059628"/>
              <a:gd name="connsiteY2" fmla="*/ 839096 h 1134931"/>
              <a:gd name="connsiteX3" fmla="*/ 392654 w 1059628"/>
              <a:gd name="connsiteY3" fmla="*/ 1134931 h 1134931"/>
              <a:gd name="connsiteX4" fmla="*/ 935915 w 1059628"/>
              <a:gd name="connsiteY4" fmla="*/ 919778 h 1134931"/>
              <a:gd name="connsiteX5" fmla="*/ 1059628 w 1059628"/>
              <a:gd name="connsiteY5" fmla="*/ 424926 h 1134931"/>
              <a:gd name="connsiteX6" fmla="*/ 962810 w 1059628"/>
              <a:gd name="connsiteY6" fmla="*/ 204395 h 1134931"/>
              <a:gd name="connsiteX7" fmla="*/ 731520 w 1059628"/>
              <a:gd name="connsiteY7" fmla="*/ 0 h 1134931"/>
              <a:gd name="connsiteX8" fmla="*/ 403412 w 1059628"/>
              <a:gd name="connsiteY8" fmla="*/ 10756 h 1134931"/>
              <a:gd name="connsiteX0" fmla="*/ 457201 w 1059628"/>
              <a:gd name="connsiteY0" fmla="*/ 10756 h 1134931"/>
              <a:gd name="connsiteX1" fmla="*/ 0 w 1059628"/>
              <a:gd name="connsiteY1" fmla="*/ 328108 h 1134931"/>
              <a:gd name="connsiteX2" fmla="*/ 16137 w 1059628"/>
              <a:gd name="connsiteY2" fmla="*/ 839096 h 1134931"/>
              <a:gd name="connsiteX3" fmla="*/ 392654 w 1059628"/>
              <a:gd name="connsiteY3" fmla="*/ 1134931 h 1134931"/>
              <a:gd name="connsiteX4" fmla="*/ 935915 w 1059628"/>
              <a:gd name="connsiteY4" fmla="*/ 919778 h 1134931"/>
              <a:gd name="connsiteX5" fmla="*/ 1059628 w 1059628"/>
              <a:gd name="connsiteY5" fmla="*/ 424926 h 1134931"/>
              <a:gd name="connsiteX6" fmla="*/ 962810 w 1059628"/>
              <a:gd name="connsiteY6" fmla="*/ 204395 h 1134931"/>
              <a:gd name="connsiteX7" fmla="*/ 731520 w 1059628"/>
              <a:gd name="connsiteY7" fmla="*/ 0 h 1134931"/>
              <a:gd name="connsiteX8" fmla="*/ 457201 w 1059628"/>
              <a:gd name="connsiteY8" fmla="*/ 10756 h 1134931"/>
              <a:gd name="connsiteX0" fmla="*/ 457201 w 1059628"/>
              <a:gd name="connsiteY0" fmla="*/ 10756 h 1134931"/>
              <a:gd name="connsiteX1" fmla="*/ 0 w 1059628"/>
              <a:gd name="connsiteY1" fmla="*/ 328108 h 1134931"/>
              <a:gd name="connsiteX2" fmla="*/ 16137 w 1059628"/>
              <a:gd name="connsiteY2" fmla="*/ 839096 h 1134931"/>
              <a:gd name="connsiteX3" fmla="*/ 392654 w 1059628"/>
              <a:gd name="connsiteY3" fmla="*/ 1134931 h 1134931"/>
              <a:gd name="connsiteX4" fmla="*/ 935915 w 1059628"/>
              <a:gd name="connsiteY4" fmla="*/ 919778 h 1134931"/>
              <a:gd name="connsiteX5" fmla="*/ 1059628 w 1059628"/>
              <a:gd name="connsiteY5" fmla="*/ 424926 h 1134931"/>
              <a:gd name="connsiteX6" fmla="*/ 962810 w 1059628"/>
              <a:gd name="connsiteY6" fmla="*/ 204395 h 1134931"/>
              <a:gd name="connsiteX7" fmla="*/ 731520 w 1059628"/>
              <a:gd name="connsiteY7" fmla="*/ 0 h 1134931"/>
              <a:gd name="connsiteX8" fmla="*/ 457201 w 1059628"/>
              <a:gd name="connsiteY8" fmla="*/ 10756 h 1134931"/>
              <a:gd name="connsiteX0" fmla="*/ 457201 w 1059628"/>
              <a:gd name="connsiteY0" fmla="*/ 10756 h 1134931"/>
              <a:gd name="connsiteX1" fmla="*/ 0 w 1059628"/>
              <a:gd name="connsiteY1" fmla="*/ 328108 h 1134931"/>
              <a:gd name="connsiteX2" fmla="*/ 16137 w 1059628"/>
              <a:gd name="connsiteY2" fmla="*/ 839096 h 1134931"/>
              <a:gd name="connsiteX3" fmla="*/ 392654 w 1059628"/>
              <a:gd name="connsiteY3" fmla="*/ 1134931 h 1134931"/>
              <a:gd name="connsiteX4" fmla="*/ 935915 w 1059628"/>
              <a:gd name="connsiteY4" fmla="*/ 919778 h 1134931"/>
              <a:gd name="connsiteX5" fmla="*/ 1059628 w 1059628"/>
              <a:gd name="connsiteY5" fmla="*/ 424926 h 1134931"/>
              <a:gd name="connsiteX6" fmla="*/ 978947 w 1059628"/>
              <a:gd name="connsiteY6" fmla="*/ 209774 h 1134931"/>
              <a:gd name="connsiteX7" fmla="*/ 731520 w 1059628"/>
              <a:gd name="connsiteY7" fmla="*/ 0 h 1134931"/>
              <a:gd name="connsiteX8" fmla="*/ 457201 w 1059628"/>
              <a:gd name="connsiteY8" fmla="*/ 10756 h 1134931"/>
              <a:gd name="connsiteX0" fmla="*/ 457201 w 1059628"/>
              <a:gd name="connsiteY0" fmla="*/ 10756 h 1134931"/>
              <a:gd name="connsiteX1" fmla="*/ 0 w 1059628"/>
              <a:gd name="connsiteY1" fmla="*/ 328108 h 1134931"/>
              <a:gd name="connsiteX2" fmla="*/ 16137 w 1059628"/>
              <a:gd name="connsiteY2" fmla="*/ 839096 h 1134931"/>
              <a:gd name="connsiteX3" fmla="*/ 392654 w 1059628"/>
              <a:gd name="connsiteY3" fmla="*/ 1134931 h 1134931"/>
              <a:gd name="connsiteX4" fmla="*/ 935915 w 1059628"/>
              <a:gd name="connsiteY4" fmla="*/ 919778 h 1134931"/>
              <a:gd name="connsiteX5" fmla="*/ 1059628 w 1059628"/>
              <a:gd name="connsiteY5" fmla="*/ 424926 h 1134931"/>
              <a:gd name="connsiteX6" fmla="*/ 978947 w 1059628"/>
              <a:gd name="connsiteY6" fmla="*/ 209774 h 1134931"/>
              <a:gd name="connsiteX7" fmla="*/ 731520 w 1059628"/>
              <a:gd name="connsiteY7" fmla="*/ 0 h 1134931"/>
              <a:gd name="connsiteX8" fmla="*/ 457201 w 1059628"/>
              <a:gd name="connsiteY8" fmla="*/ 10756 h 1134931"/>
              <a:gd name="connsiteX0" fmla="*/ 457201 w 1101589"/>
              <a:gd name="connsiteY0" fmla="*/ 10756 h 1134931"/>
              <a:gd name="connsiteX1" fmla="*/ 0 w 1101589"/>
              <a:gd name="connsiteY1" fmla="*/ 328108 h 1134931"/>
              <a:gd name="connsiteX2" fmla="*/ 16137 w 1101589"/>
              <a:gd name="connsiteY2" fmla="*/ 839096 h 1134931"/>
              <a:gd name="connsiteX3" fmla="*/ 392654 w 1101589"/>
              <a:gd name="connsiteY3" fmla="*/ 1134931 h 1134931"/>
              <a:gd name="connsiteX4" fmla="*/ 935915 w 1101589"/>
              <a:gd name="connsiteY4" fmla="*/ 919778 h 1134931"/>
              <a:gd name="connsiteX5" fmla="*/ 1059628 w 1101589"/>
              <a:gd name="connsiteY5" fmla="*/ 424926 h 1134931"/>
              <a:gd name="connsiteX6" fmla="*/ 978947 w 1101589"/>
              <a:gd name="connsiteY6" fmla="*/ 209774 h 1134931"/>
              <a:gd name="connsiteX7" fmla="*/ 731520 w 1101589"/>
              <a:gd name="connsiteY7" fmla="*/ 0 h 1134931"/>
              <a:gd name="connsiteX8" fmla="*/ 457201 w 1101589"/>
              <a:gd name="connsiteY8" fmla="*/ 10756 h 1134931"/>
              <a:gd name="connsiteX0" fmla="*/ 457201 w 1135732"/>
              <a:gd name="connsiteY0" fmla="*/ 10756 h 1134931"/>
              <a:gd name="connsiteX1" fmla="*/ 0 w 1135732"/>
              <a:gd name="connsiteY1" fmla="*/ 328108 h 1134931"/>
              <a:gd name="connsiteX2" fmla="*/ 16137 w 1135732"/>
              <a:gd name="connsiteY2" fmla="*/ 839096 h 1134931"/>
              <a:gd name="connsiteX3" fmla="*/ 392654 w 1135732"/>
              <a:gd name="connsiteY3" fmla="*/ 1134931 h 1134931"/>
              <a:gd name="connsiteX4" fmla="*/ 935915 w 1135732"/>
              <a:gd name="connsiteY4" fmla="*/ 919778 h 1134931"/>
              <a:gd name="connsiteX5" fmla="*/ 1059628 w 1135732"/>
              <a:gd name="connsiteY5" fmla="*/ 424926 h 1134931"/>
              <a:gd name="connsiteX6" fmla="*/ 978947 w 1135732"/>
              <a:gd name="connsiteY6" fmla="*/ 209774 h 1134931"/>
              <a:gd name="connsiteX7" fmla="*/ 731520 w 1135732"/>
              <a:gd name="connsiteY7" fmla="*/ 0 h 1134931"/>
              <a:gd name="connsiteX8" fmla="*/ 457201 w 1135732"/>
              <a:gd name="connsiteY8" fmla="*/ 10756 h 1134931"/>
              <a:gd name="connsiteX0" fmla="*/ 457201 w 1135732"/>
              <a:gd name="connsiteY0" fmla="*/ 10756 h 1134931"/>
              <a:gd name="connsiteX1" fmla="*/ 0 w 1135732"/>
              <a:gd name="connsiteY1" fmla="*/ 328108 h 1134931"/>
              <a:gd name="connsiteX2" fmla="*/ 16137 w 1135732"/>
              <a:gd name="connsiteY2" fmla="*/ 839096 h 1134931"/>
              <a:gd name="connsiteX3" fmla="*/ 392654 w 1135732"/>
              <a:gd name="connsiteY3" fmla="*/ 1134931 h 1134931"/>
              <a:gd name="connsiteX4" fmla="*/ 935915 w 1135732"/>
              <a:gd name="connsiteY4" fmla="*/ 919778 h 1134931"/>
              <a:gd name="connsiteX5" fmla="*/ 1059628 w 1135732"/>
              <a:gd name="connsiteY5" fmla="*/ 424926 h 1134931"/>
              <a:gd name="connsiteX6" fmla="*/ 978947 w 1135732"/>
              <a:gd name="connsiteY6" fmla="*/ 209774 h 1134931"/>
              <a:gd name="connsiteX7" fmla="*/ 731520 w 1135732"/>
              <a:gd name="connsiteY7" fmla="*/ 0 h 1134931"/>
              <a:gd name="connsiteX8" fmla="*/ 457201 w 1135732"/>
              <a:gd name="connsiteY8" fmla="*/ 10756 h 1134931"/>
              <a:gd name="connsiteX0" fmla="*/ 457201 w 1135732"/>
              <a:gd name="connsiteY0" fmla="*/ 10756 h 1134931"/>
              <a:gd name="connsiteX1" fmla="*/ 0 w 1135732"/>
              <a:gd name="connsiteY1" fmla="*/ 328108 h 1134931"/>
              <a:gd name="connsiteX2" fmla="*/ 16137 w 1135732"/>
              <a:gd name="connsiteY2" fmla="*/ 839096 h 1134931"/>
              <a:gd name="connsiteX3" fmla="*/ 392654 w 1135732"/>
              <a:gd name="connsiteY3" fmla="*/ 1134931 h 1134931"/>
              <a:gd name="connsiteX4" fmla="*/ 935915 w 1135732"/>
              <a:gd name="connsiteY4" fmla="*/ 919778 h 1134931"/>
              <a:gd name="connsiteX5" fmla="*/ 1059628 w 1135732"/>
              <a:gd name="connsiteY5" fmla="*/ 424926 h 1134931"/>
              <a:gd name="connsiteX6" fmla="*/ 978947 w 1135732"/>
              <a:gd name="connsiteY6" fmla="*/ 209774 h 1134931"/>
              <a:gd name="connsiteX7" fmla="*/ 731520 w 1135732"/>
              <a:gd name="connsiteY7" fmla="*/ 0 h 1134931"/>
              <a:gd name="connsiteX8" fmla="*/ 457201 w 1135732"/>
              <a:gd name="connsiteY8" fmla="*/ 10756 h 1134931"/>
              <a:gd name="connsiteX0" fmla="*/ 457201 w 1118920"/>
              <a:gd name="connsiteY0" fmla="*/ 10756 h 1134931"/>
              <a:gd name="connsiteX1" fmla="*/ 0 w 1118920"/>
              <a:gd name="connsiteY1" fmla="*/ 328108 h 1134931"/>
              <a:gd name="connsiteX2" fmla="*/ 16137 w 1118920"/>
              <a:gd name="connsiteY2" fmla="*/ 839096 h 1134931"/>
              <a:gd name="connsiteX3" fmla="*/ 392654 w 1118920"/>
              <a:gd name="connsiteY3" fmla="*/ 1134931 h 1134931"/>
              <a:gd name="connsiteX4" fmla="*/ 935915 w 1118920"/>
              <a:gd name="connsiteY4" fmla="*/ 919778 h 1134931"/>
              <a:gd name="connsiteX5" fmla="*/ 1059628 w 1118920"/>
              <a:gd name="connsiteY5" fmla="*/ 424926 h 1134931"/>
              <a:gd name="connsiteX6" fmla="*/ 978947 w 1118920"/>
              <a:gd name="connsiteY6" fmla="*/ 209774 h 1134931"/>
              <a:gd name="connsiteX7" fmla="*/ 731520 w 1118920"/>
              <a:gd name="connsiteY7" fmla="*/ 0 h 1134931"/>
              <a:gd name="connsiteX8" fmla="*/ 457201 w 1118920"/>
              <a:gd name="connsiteY8" fmla="*/ 10756 h 1134931"/>
              <a:gd name="connsiteX0" fmla="*/ 457201 w 1118920"/>
              <a:gd name="connsiteY0" fmla="*/ 10756 h 1140790"/>
              <a:gd name="connsiteX1" fmla="*/ 0 w 1118920"/>
              <a:gd name="connsiteY1" fmla="*/ 328108 h 1140790"/>
              <a:gd name="connsiteX2" fmla="*/ 16137 w 1118920"/>
              <a:gd name="connsiteY2" fmla="*/ 839096 h 1140790"/>
              <a:gd name="connsiteX3" fmla="*/ 392654 w 1118920"/>
              <a:gd name="connsiteY3" fmla="*/ 1134931 h 1140790"/>
              <a:gd name="connsiteX4" fmla="*/ 935915 w 1118920"/>
              <a:gd name="connsiteY4" fmla="*/ 919778 h 1140790"/>
              <a:gd name="connsiteX5" fmla="*/ 1059628 w 1118920"/>
              <a:gd name="connsiteY5" fmla="*/ 424926 h 1140790"/>
              <a:gd name="connsiteX6" fmla="*/ 978947 w 1118920"/>
              <a:gd name="connsiteY6" fmla="*/ 209774 h 1140790"/>
              <a:gd name="connsiteX7" fmla="*/ 731520 w 1118920"/>
              <a:gd name="connsiteY7" fmla="*/ 0 h 1140790"/>
              <a:gd name="connsiteX8" fmla="*/ 457201 w 1118920"/>
              <a:gd name="connsiteY8" fmla="*/ 10756 h 1140790"/>
              <a:gd name="connsiteX0" fmla="*/ 457201 w 1118920"/>
              <a:gd name="connsiteY0" fmla="*/ 10756 h 1140581"/>
              <a:gd name="connsiteX1" fmla="*/ 0 w 1118920"/>
              <a:gd name="connsiteY1" fmla="*/ 328108 h 1140581"/>
              <a:gd name="connsiteX2" fmla="*/ 16137 w 1118920"/>
              <a:gd name="connsiteY2" fmla="*/ 839096 h 1140581"/>
              <a:gd name="connsiteX3" fmla="*/ 392654 w 1118920"/>
              <a:gd name="connsiteY3" fmla="*/ 1134931 h 1140581"/>
              <a:gd name="connsiteX4" fmla="*/ 935915 w 1118920"/>
              <a:gd name="connsiteY4" fmla="*/ 919778 h 1140581"/>
              <a:gd name="connsiteX5" fmla="*/ 1059628 w 1118920"/>
              <a:gd name="connsiteY5" fmla="*/ 424926 h 1140581"/>
              <a:gd name="connsiteX6" fmla="*/ 978947 w 1118920"/>
              <a:gd name="connsiteY6" fmla="*/ 209774 h 1140581"/>
              <a:gd name="connsiteX7" fmla="*/ 731520 w 1118920"/>
              <a:gd name="connsiteY7" fmla="*/ 0 h 1140581"/>
              <a:gd name="connsiteX8" fmla="*/ 457201 w 1118920"/>
              <a:gd name="connsiteY8" fmla="*/ 10756 h 1140581"/>
              <a:gd name="connsiteX0" fmla="*/ 469096 w 1130815"/>
              <a:gd name="connsiteY0" fmla="*/ 10756 h 1140581"/>
              <a:gd name="connsiteX1" fmla="*/ 11895 w 1130815"/>
              <a:gd name="connsiteY1" fmla="*/ 328108 h 1140581"/>
              <a:gd name="connsiteX2" fmla="*/ 28032 w 1130815"/>
              <a:gd name="connsiteY2" fmla="*/ 839096 h 1140581"/>
              <a:gd name="connsiteX3" fmla="*/ 404549 w 1130815"/>
              <a:gd name="connsiteY3" fmla="*/ 1134931 h 1140581"/>
              <a:gd name="connsiteX4" fmla="*/ 947810 w 1130815"/>
              <a:gd name="connsiteY4" fmla="*/ 919778 h 1140581"/>
              <a:gd name="connsiteX5" fmla="*/ 1071523 w 1130815"/>
              <a:gd name="connsiteY5" fmla="*/ 424926 h 1140581"/>
              <a:gd name="connsiteX6" fmla="*/ 990842 w 1130815"/>
              <a:gd name="connsiteY6" fmla="*/ 209774 h 1140581"/>
              <a:gd name="connsiteX7" fmla="*/ 743415 w 1130815"/>
              <a:gd name="connsiteY7" fmla="*/ 0 h 1140581"/>
              <a:gd name="connsiteX8" fmla="*/ 469096 w 1130815"/>
              <a:gd name="connsiteY8" fmla="*/ 10756 h 1140581"/>
              <a:gd name="connsiteX0" fmla="*/ 469096 w 1130815"/>
              <a:gd name="connsiteY0" fmla="*/ 10756 h 1140581"/>
              <a:gd name="connsiteX1" fmla="*/ 11895 w 1130815"/>
              <a:gd name="connsiteY1" fmla="*/ 328108 h 1140581"/>
              <a:gd name="connsiteX2" fmla="*/ 28032 w 1130815"/>
              <a:gd name="connsiteY2" fmla="*/ 839096 h 1140581"/>
              <a:gd name="connsiteX3" fmla="*/ 404549 w 1130815"/>
              <a:gd name="connsiteY3" fmla="*/ 1134931 h 1140581"/>
              <a:gd name="connsiteX4" fmla="*/ 947810 w 1130815"/>
              <a:gd name="connsiteY4" fmla="*/ 919778 h 1140581"/>
              <a:gd name="connsiteX5" fmla="*/ 1071523 w 1130815"/>
              <a:gd name="connsiteY5" fmla="*/ 424926 h 1140581"/>
              <a:gd name="connsiteX6" fmla="*/ 990842 w 1130815"/>
              <a:gd name="connsiteY6" fmla="*/ 209774 h 1140581"/>
              <a:gd name="connsiteX7" fmla="*/ 743415 w 1130815"/>
              <a:gd name="connsiteY7" fmla="*/ 0 h 1140581"/>
              <a:gd name="connsiteX8" fmla="*/ 469096 w 1130815"/>
              <a:gd name="connsiteY8" fmla="*/ 10756 h 1140581"/>
              <a:gd name="connsiteX0" fmla="*/ 449875 w 1111594"/>
              <a:gd name="connsiteY0" fmla="*/ 10756 h 1140581"/>
              <a:gd name="connsiteX1" fmla="*/ 19568 w 1111594"/>
              <a:gd name="connsiteY1" fmla="*/ 274320 h 1140581"/>
              <a:gd name="connsiteX2" fmla="*/ 8811 w 1111594"/>
              <a:gd name="connsiteY2" fmla="*/ 839096 h 1140581"/>
              <a:gd name="connsiteX3" fmla="*/ 385328 w 1111594"/>
              <a:gd name="connsiteY3" fmla="*/ 1134931 h 1140581"/>
              <a:gd name="connsiteX4" fmla="*/ 928589 w 1111594"/>
              <a:gd name="connsiteY4" fmla="*/ 919778 h 1140581"/>
              <a:gd name="connsiteX5" fmla="*/ 1052302 w 1111594"/>
              <a:gd name="connsiteY5" fmla="*/ 424926 h 1140581"/>
              <a:gd name="connsiteX6" fmla="*/ 971621 w 1111594"/>
              <a:gd name="connsiteY6" fmla="*/ 209774 h 1140581"/>
              <a:gd name="connsiteX7" fmla="*/ 724194 w 1111594"/>
              <a:gd name="connsiteY7" fmla="*/ 0 h 1140581"/>
              <a:gd name="connsiteX8" fmla="*/ 449875 w 1111594"/>
              <a:gd name="connsiteY8" fmla="*/ 10756 h 1140581"/>
              <a:gd name="connsiteX0" fmla="*/ 460595 w 1122314"/>
              <a:gd name="connsiteY0" fmla="*/ 10756 h 1140581"/>
              <a:gd name="connsiteX1" fmla="*/ 14151 w 1122314"/>
              <a:gd name="connsiteY1" fmla="*/ 317351 h 1140581"/>
              <a:gd name="connsiteX2" fmla="*/ 19531 w 1122314"/>
              <a:gd name="connsiteY2" fmla="*/ 839096 h 1140581"/>
              <a:gd name="connsiteX3" fmla="*/ 396048 w 1122314"/>
              <a:gd name="connsiteY3" fmla="*/ 1134931 h 1140581"/>
              <a:gd name="connsiteX4" fmla="*/ 939309 w 1122314"/>
              <a:gd name="connsiteY4" fmla="*/ 919778 h 1140581"/>
              <a:gd name="connsiteX5" fmla="*/ 1063022 w 1122314"/>
              <a:gd name="connsiteY5" fmla="*/ 424926 h 1140581"/>
              <a:gd name="connsiteX6" fmla="*/ 982341 w 1122314"/>
              <a:gd name="connsiteY6" fmla="*/ 209774 h 1140581"/>
              <a:gd name="connsiteX7" fmla="*/ 734914 w 1122314"/>
              <a:gd name="connsiteY7" fmla="*/ 0 h 1140581"/>
              <a:gd name="connsiteX8" fmla="*/ 460595 w 1122314"/>
              <a:gd name="connsiteY8" fmla="*/ 10756 h 1140581"/>
              <a:gd name="connsiteX0" fmla="*/ 460595 w 1122314"/>
              <a:gd name="connsiteY0" fmla="*/ 10756 h 1140581"/>
              <a:gd name="connsiteX1" fmla="*/ 14151 w 1122314"/>
              <a:gd name="connsiteY1" fmla="*/ 317351 h 1140581"/>
              <a:gd name="connsiteX2" fmla="*/ 19531 w 1122314"/>
              <a:gd name="connsiteY2" fmla="*/ 839096 h 1140581"/>
              <a:gd name="connsiteX3" fmla="*/ 396048 w 1122314"/>
              <a:gd name="connsiteY3" fmla="*/ 1134931 h 1140581"/>
              <a:gd name="connsiteX4" fmla="*/ 939309 w 1122314"/>
              <a:gd name="connsiteY4" fmla="*/ 919778 h 1140581"/>
              <a:gd name="connsiteX5" fmla="*/ 1063022 w 1122314"/>
              <a:gd name="connsiteY5" fmla="*/ 424926 h 1140581"/>
              <a:gd name="connsiteX6" fmla="*/ 982341 w 1122314"/>
              <a:gd name="connsiteY6" fmla="*/ 209774 h 1140581"/>
              <a:gd name="connsiteX7" fmla="*/ 734914 w 1122314"/>
              <a:gd name="connsiteY7" fmla="*/ 0 h 1140581"/>
              <a:gd name="connsiteX8" fmla="*/ 460595 w 1122314"/>
              <a:gd name="connsiteY8" fmla="*/ 10756 h 1140581"/>
              <a:gd name="connsiteX0" fmla="*/ 468125 w 1129844"/>
              <a:gd name="connsiteY0" fmla="*/ 10756 h 1140581"/>
              <a:gd name="connsiteX1" fmla="*/ 21681 w 1129844"/>
              <a:gd name="connsiteY1" fmla="*/ 317351 h 1140581"/>
              <a:gd name="connsiteX2" fmla="*/ 27061 w 1129844"/>
              <a:gd name="connsiteY2" fmla="*/ 839096 h 1140581"/>
              <a:gd name="connsiteX3" fmla="*/ 403578 w 1129844"/>
              <a:gd name="connsiteY3" fmla="*/ 1134931 h 1140581"/>
              <a:gd name="connsiteX4" fmla="*/ 946839 w 1129844"/>
              <a:gd name="connsiteY4" fmla="*/ 919778 h 1140581"/>
              <a:gd name="connsiteX5" fmla="*/ 1070552 w 1129844"/>
              <a:gd name="connsiteY5" fmla="*/ 424926 h 1140581"/>
              <a:gd name="connsiteX6" fmla="*/ 989871 w 1129844"/>
              <a:gd name="connsiteY6" fmla="*/ 209774 h 1140581"/>
              <a:gd name="connsiteX7" fmla="*/ 742444 w 1129844"/>
              <a:gd name="connsiteY7" fmla="*/ 0 h 1140581"/>
              <a:gd name="connsiteX8" fmla="*/ 468125 w 1129844"/>
              <a:gd name="connsiteY8" fmla="*/ 10756 h 1140581"/>
              <a:gd name="connsiteX0" fmla="*/ 468125 w 1129844"/>
              <a:gd name="connsiteY0" fmla="*/ 10756 h 1140790"/>
              <a:gd name="connsiteX1" fmla="*/ 21681 w 1129844"/>
              <a:gd name="connsiteY1" fmla="*/ 317351 h 1140790"/>
              <a:gd name="connsiteX2" fmla="*/ 27061 w 1129844"/>
              <a:gd name="connsiteY2" fmla="*/ 839096 h 1140790"/>
              <a:gd name="connsiteX3" fmla="*/ 403578 w 1129844"/>
              <a:gd name="connsiteY3" fmla="*/ 1134931 h 1140790"/>
              <a:gd name="connsiteX4" fmla="*/ 946839 w 1129844"/>
              <a:gd name="connsiteY4" fmla="*/ 919778 h 1140790"/>
              <a:gd name="connsiteX5" fmla="*/ 1070552 w 1129844"/>
              <a:gd name="connsiteY5" fmla="*/ 424926 h 1140790"/>
              <a:gd name="connsiteX6" fmla="*/ 989871 w 1129844"/>
              <a:gd name="connsiteY6" fmla="*/ 209774 h 1140790"/>
              <a:gd name="connsiteX7" fmla="*/ 742444 w 1129844"/>
              <a:gd name="connsiteY7" fmla="*/ 0 h 1140790"/>
              <a:gd name="connsiteX8" fmla="*/ 468125 w 1129844"/>
              <a:gd name="connsiteY8" fmla="*/ 10756 h 1140790"/>
              <a:gd name="connsiteX0" fmla="*/ 468125 w 1129844"/>
              <a:gd name="connsiteY0" fmla="*/ 10756 h 1140901"/>
              <a:gd name="connsiteX1" fmla="*/ 21681 w 1129844"/>
              <a:gd name="connsiteY1" fmla="*/ 317351 h 1140901"/>
              <a:gd name="connsiteX2" fmla="*/ 27061 w 1129844"/>
              <a:gd name="connsiteY2" fmla="*/ 839096 h 1140901"/>
              <a:gd name="connsiteX3" fmla="*/ 403578 w 1129844"/>
              <a:gd name="connsiteY3" fmla="*/ 1134931 h 1140901"/>
              <a:gd name="connsiteX4" fmla="*/ 946839 w 1129844"/>
              <a:gd name="connsiteY4" fmla="*/ 919778 h 1140901"/>
              <a:gd name="connsiteX5" fmla="*/ 1070552 w 1129844"/>
              <a:gd name="connsiteY5" fmla="*/ 424926 h 1140901"/>
              <a:gd name="connsiteX6" fmla="*/ 989871 w 1129844"/>
              <a:gd name="connsiteY6" fmla="*/ 209774 h 1140901"/>
              <a:gd name="connsiteX7" fmla="*/ 742444 w 1129844"/>
              <a:gd name="connsiteY7" fmla="*/ 0 h 1140901"/>
              <a:gd name="connsiteX8" fmla="*/ 468125 w 1129844"/>
              <a:gd name="connsiteY8" fmla="*/ 10756 h 1140901"/>
              <a:gd name="connsiteX0" fmla="*/ 468125 w 1129844"/>
              <a:gd name="connsiteY0" fmla="*/ 10756 h 1140901"/>
              <a:gd name="connsiteX1" fmla="*/ 21681 w 1129844"/>
              <a:gd name="connsiteY1" fmla="*/ 317351 h 1140901"/>
              <a:gd name="connsiteX2" fmla="*/ 27061 w 1129844"/>
              <a:gd name="connsiteY2" fmla="*/ 839096 h 1140901"/>
              <a:gd name="connsiteX3" fmla="*/ 403578 w 1129844"/>
              <a:gd name="connsiteY3" fmla="*/ 1134931 h 1140901"/>
              <a:gd name="connsiteX4" fmla="*/ 946839 w 1129844"/>
              <a:gd name="connsiteY4" fmla="*/ 919778 h 1140901"/>
              <a:gd name="connsiteX5" fmla="*/ 1070552 w 1129844"/>
              <a:gd name="connsiteY5" fmla="*/ 424926 h 1140901"/>
              <a:gd name="connsiteX6" fmla="*/ 989871 w 1129844"/>
              <a:gd name="connsiteY6" fmla="*/ 209774 h 1140901"/>
              <a:gd name="connsiteX7" fmla="*/ 742444 w 1129844"/>
              <a:gd name="connsiteY7" fmla="*/ 0 h 1140901"/>
              <a:gd name="connsiteX8" fmla="*/ 468125 w 1129844"/>
              <a:gd name="connsiteY8" fmla="*/ 10756 h 1140901"/>
              <a:gd name="connsiteX0" fmla="*/ 468125 w 1142327"/>
              <a:gd name="connsiteY0" fmla="*/ 10756 h 1140901"/>
              <a:gd name="connsiteX1" fmla="*/ 21681 w 1142327"/>
              <a:gd name="connsiteY1" fmla="*/ 317351 h 1140901"/>
              <a:gd name="connsiteX2" fmla="*/ 27061 w 1142327"/>
              <a:gd name="connsiteY2" fmla="*/ 839096 h 1140901"/>
              <a:gd name="connsiteX3" fmla="*/ 403578 w 1142327"/>
              <a:gd name="connsiteY3" fmla="*/ 1134931 h 1140901"/>
              <a:gd name="connsiteX4" fmla="*/ 946839 w 1142327"/>
              <a:gd name="connsiteY4" fmla="*/ 919778 h 1140901"/>
              <a:gd name="connsiteX5" fmla="*/ 1086689 w 1142327"/>
              <a:gd name="connsiteY5" fmla="*/ 435684 h 1140901"/>
              <a:gd name="connsiteX6" fmla="*/ 989871 w 1142327"/>
              <a:gd name="connsiteY6" fmla="*/ 209774 h 1140901"/>
              <a:gd name="connsiteX7" fmla="*/ 742444 w 1142327"/>
              <a:gd name="connsiteY7" fmla="*/ 0 h 1140901"/>
              <a:gd name="connsiteX8" fmla="*/ 468125 w 1142327"/>
              <a:gd name="connsiteY8" fmla="*/ 10756 h 1140901"/>
              <a:gd name="connsiteX0" fmla="*/ 468125 w 1142327"/>
              <a:gd name="connsiteY0" fmla="*/ 10756 h 1140901"/>
              <a:gd name="connsiteX1" fmla="*/ 21681 w 1142327"/>
              <a:gd name="connsiteY1" fmla="*/ 317351 h 1140901"/>
              <a:gd name="connsiteX2" fmla="*/ 27061 w 1142327"/>
              <a:gd name="connsiteY2" fmla="*/ 839096 h 1140901"/>
              <a:gd name="connsiteX3" fmla="*/ 403578 w 1142327"/>
              <a:gd name="connsiteY3" fmla="*/ 1134931 h 1140901"/>
              <a:gd name="connsiteX4" fmla="*/ 946839 w 1142327"/>
              <a:gd name="connsiteY4" fmla="*/ 919778 h 1140901"/>
              <a:gd name="connsiteX5" fmla="*/ 1086689 w 1142327"/>
              <a:gd name="connsiteY5" fmla="*/ 435684 h 1140901"/>
              <a:gd name="connsiteX6" fmla="*/ 989871 w 1142327"/>
              <a:gd name="connsiteY6" fmla="*/ 209774 h 1140901"/>
              <a:gd name="connsiteX7" fmla="*/ 742444 w 1142327"/>
              <a:gd name="connsiteY7" fmla="*/ 0 h 1140901"/>
              <a:gd name="connsiteX8" fmla="*/ 468125 w 1142327"/>
              <a:gd name="connsiteY8" fmla="*/ 10756 h 1140901"/>
              <a:gd name="connsiteX0" fmla="*/ 468125 w 1142327"/>
              <a:gd name="connsiteY0" fmla="*/ 21514 h 1151659"/>
              <a:gd name="connsiteX1" fmla="*/ 21681 w 1142327"/>
              <a:gd name="connsiteY1" fmla="*/ 328109 h 1151659"/>
              <a:gd name="connsiteX2" fmla="*/ 27061 w 1142327"/>
              <a:gd name="connsiteY2" fmla="*/ 849854 h 1151659"/>
              <a:gd name="connsiteX3" fmla="*/ 403578 w 1142327"/>
              <a:gd name="connsiteY3" fmla="*/ 1145689 h 1151659"/>
              <a:gd name="connsiteX4" fmla="*/ 946839 w 1142327"/>
              <a:gd name="connsiteY4" fmla="*/ 930536 h 1151659"/>
              <a:gd name="connsiteX5" fmla="*/ 1086689 w 1142327"/>
              <a:gd name="connsiteY5" fmla="*/ 446442 h 1151659"/>
              <a:gd name="connsiteX6" fmla="*/ 989871 w 1142327"/>
              <a:gd name="connsiteY6" fmla="*/ 220532 h 1151659"/>
              <a:gd name="connsiteX7" fmla="*/ 710171 w 1142327"/>
              <a:gd name="connsiteY7" fmla="*/ 0 h 1151659"/>
              <a:gd name="connsiteX8" fmla="*/ 468125 w 1142327"/>
              <a:gd name="connsiteY8" fmla="*/ 21514 h 1151659"/>
              <a:gd name="connsiteX0" fmla="*/ 468125 w 1142327"/>
              <a:gd name="connsiteY0" fmla="*/ 21514 h 1151659"/>
              <a:gd name="connsiteX1" fmla="*/ 21681 w 1142327"/>
              <a:gd name="connsiteY1" fmla="*/ 328109 h 1151659"/>
              <a:gd name="connsiteX2" fmla="*/ 27061 w 1142327"/>
              <a:gd name="connsiteY2" fmla="*/ 849854 h 1151659"/>
              <a:gd name="connsiteX3" fmla="*/ 403578 w 1142327"/>
              <a:gd name="connsiteY3" fmla="*/ 1145689 h 1151659"/>
              <a:gd name="connsiteX4" fmla="*/ 946839 w 1142327"/>
              <a:gd name="connsiteY4" fmla="*/ 930536 h 1151659"/>
              <a:gd name="connsiteX5" fmla="*/ 1086689 w 1142327"/>
              <a:gd name="connsiteY5" fmla="*/ 446442 h 1151659"/>
              <a:gd name="connsiteX6" fmla="*/ 989871 w 1142327"/>
              <a:gd name="connsiteY6" fmla="*/ 220532 h 1151659"/>
              <a:gd name="connsiteX7" fmla="*/ 710171 w 1142327"/>
              <a:gd name="connsiteY7" fmla="*/ 0 h 1151659"/>
              <a:gd name="connsiteX8" fmla="*/ 468125 w 1142327"/>
              <a:gd name="connsiteY8" fmla="*/ 21514 h 1151659"/>
              <a:gd name="connsiteX0" fmla="*/ 468125 w 1142327"/>
              <a:gd name="connsiteY0" fmla="*/ 0 h 1130145"/>
              <a:gd name="connsiteX1" fmla="*/ 21681 w 1142327"/>
              <a:gd name="connsiteY1" fmla="*/ 306595 h 1130145"/>
              <a:gd name="connsiteX2" fmla="*/ 27061 w 1142327"/>
              <a:gd name="connsiteY2" fmla="*/ 828340 h 1130145"/>
              <a:gd name="connsiteX3" fmla="*/ 403578 w 1142327"/>
              <a:gd name="connsiteY3" fmla="*/ 1124175 h 1130145"/>
              <a:gd name="connsiteX4" fmla="*/ 946839 w 1142327"/>
              <a:gd name="connsiteY4" fmla="*/ 909022 h 1130145"/>
              <a:gd name="connsiteX5" fmla="*/ 1086689 w 1142327"/>
              <a:gd name="connsiteY5" fmla="*/ 424928 h 1130145"/>
              <a:gd name="connsiteX6" fmla="*/ 989871 w 1142327"/>
              <a:gd name="connsiteY6" fmla="*/ 199018 h 1130145"/>
              <a:gd name="connsiteX7" fmla="*/ 720928 w 1142327"/>
              <a:gd name="connsiteY7" fmla="*/ 5380 h 1130145"/>
              <a:gd name="connsiteX8" fmla="*/ 468125 w 1142327"/>
              <a:gd name="connsiteY8" fmla="*/ 0 h 1130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2327" h="1130145">
                <a:moveTo>
                  <a:pt x="468125" y="0"/>
                </a:moveTo>
                <a:cubicBezTo>
                  <a:pt x="211735" y="17929"/>
                  <a:pt x="73676" y="-7170"/>
                  <a:pt x="21681" y="306595"/>
                </a:cubicBezTo>
                <a:cubicBezTo>
                  <a:pt x="-10591" y="541470"/>
                  <a:pt x="-5212" y="631117"/>
                  <a:pt x="27061" y="828340"/>
                </a:cubicBezTo>
                <a:cubicBezTo>
                  <a:pt x="55748" y="932331"/>
                  <a:pt x="84435" y="1170792"/>
                  <a:pt x="403578" y="1124175"/>
                </a:cubicBezTo>
                <a:cubicBezTo>
                  <a:pt x="665347" y="1084730"/>
                  <a:pt x="765752" y="1013013"/>
                  <a:pt x="946839" y="909022"/>
                </a:cubicBezTo>
                <a:cubicBezTo>
                  <a:pt x="1095653" y="803238"/>
                  <a:pt x="1217573" y="756623"/>
                  <a:pt x="1086689" y="424928"/>
                </a:cubicBezTo>
                <a:lnTo>
                  <a:pt x="989871" y="199018"/>
                </a:lnTo>
                <a:cubicBezTo>
                  <a:pt x="928910" y="93234"/>
                  <a:pt x="900223" y="14345"/>
                  <a:pt x="720928" y="5380"/>
                </a:cubicBezTo>
                <a:lnTo>
                  <a:pt x="468125" y="0"/>
                </a:lnTo>
                <a:close/>
              </a:path>
            </a:pathLst>
          </a:custGeom>
          <a:solidFill>
            <a:srgbClr val="DB49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6000">
              <a:solidFill>
                <a:schemeClr val="bg1"/>
              </a:solidFill>
              <a:effectLst>
                <a:outerShdw blurRad="38100" dist="38100" dir="2700000" algn="tl">
                  <a:srgbClr val="000000">
                    <a:alpha val="43137"/>
                  </a:srgbClr>
                </a:outerShdw>
              </a:effectLst>
            </a:endParaRPr>
          </a:p>
        </p:txBody>
      </p:sp>
      <p:pic>
        <p:nvPicPr>
          <p:cNvPr id="98" name="图片 9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612886" y="4537968"/>
            <a:ext cx="1582582" cy="2320032"/>
          </a:xfrm>
          <a:prstGeom prst="rect">
            <a:avLst/>
          </a:prstGeom>
        </p:spPr>
      </p:pic>
      <p:pic>
        <p:nvPicPr>
          <p:cNvPr id="99" name="图片 9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787964" y="4290437"/>
            <a:ext cx="1931696" cy="1498051"/>
          </a:xfrm>
          <a:prstGeom prst="rect">
            <a:avLst/>
          </a:prstGeom>
        </p:spPr>
      </p:pic>
      <p:pic>
        <p:nvPicPr>
          <p:cNvPr id="100" name="图片 9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85305" y="3934171"/>
            <a:ext cx="6265047" cy="1963850"/>
          </a:xfrm>
          <a:prstGeom prst="rect">
            <a:avLst/>
          </a:prstGeom>
        </p:spPr>
      </p:pic>
      <p:pic>
        <p:nvPicPr>
          <p:cNvPr id="97" name="图片 9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868108" y="5820713"/>
            <a:ext cx="3585157" cy="947452"/>
          </a:xfrm>
          <a:prstGeom prst="rect">
            <a:avLst/>
          </a:prstGeom>
        </p:spPr>
      </p:pic>
      <p:sp>
        <p:nvSpPr>
          <p:cNvPr id="40" name="文本框 39"/>
          <p:cNvSpPr txBox="1"/>
          <p:nvPr/>
        </p:nvSpPr>
        <p:spPr>
          <a:xfrm>
            <a:off x="2995638" y="1626183"/>
            <a:ext cx="881973" cy="1200329"/>
          </a:xfrm>
          <a:prstGeom prst="rect">
            <a:avLst/>
          </a:prstGeom>
          <a:noFill/>
        </p:spPr>
        <p:txBody>
          <a:bodyPr wrap="none" rtlCol="0">
            <a:spAutoFit/>
          </a:bodyPr>
          <a:lstStyle/>
          <a:p>
            <a:r>
              <a:rPr lang="en-US" altLang="zh-CN" sz="7200" dirty="0">
                <a:solidFill>
                  <a:schemeClr val="bg1"/>
                </a:solidFill>
                <a:latin typeface="Tango BT" panose="04040704021002020703" pitchFamily="82" charset="0"/>
                <a:ea typeface="造字工房朗宋（非商用）常规体" pitchFamily="50" charset="-122"/>
              </a:rPr>
              <a:t>01</a:t>
            </a:r>
            <a:endParaRPr lang="zh-CN" altLang="en-US" sz="7200" dirty="0">
              <a:solidFill>
                <a:schemeClr val="bg1"/>
              </a:solidFill>
              <a:latin typeface="Tango BT" panose="04040704021002020703" pitchFamily="82" charset="0"/>
              <a:ea typeface="造字工房朗宋（非商用）常规体" pitchFamily="50" charset="-122"/>
            </a:endParaRPr>
          </a:p>
        </p:txBody>
      </p:sp>
      <p:grpSp>
        <p:nvGrpSpPr>
          <p:cNvPr id="6" name="组合 5"/>
          <p:cNvGrpSpPr/>
          <p:nvPr/>
        </p:nvGrpSpPr>
        <p:grpSpPr>
          <a:xfrm>
            <a:off x="4820172" y="1373477"/>
            <a:ext cx="5136828" cy="2045415"/>
            <a:chOff x="4532243" y="2170763"/>
            <a:chExt cx="5136828" cy="2045415"/>
          </a:xfrm>
        </p:grpSpPr>
        <p:sp>
          <p:nvSpPr>
            <p:cNvPr id="41" name="文本框 40"/>
            <p:cNvSpPr txBox="1"/>
            <p:nvPr/>
          </p:nvSpPr>
          <p:spPr>
            <a:xfrm>
              <a:off x="5063456" y="2170763"/>
              <a:ext cx="4203395" cy="1938992"/>
            </a:xfrm>
            <a:prstGeom prst="rect">
              <a:avLst/>
            </a:prstGeom>
            <a:noFill/>
            <a:ln w="12700">
              <a:noFill/>
            </a:ln>
          </p:spPr>
          <p:txBody>
            <a:bodyPr wrap="none" rtlCol="0">
              <a:spAutoFit/>
            </a:bodyPr>
            <a:lstStyle/>
            <a:p>
              <a:pPr algn="ctr"/>
              <a:r>
                <a:rPr lang="en-US" altLang="zh-CN" sz="6000" b="1" spc="300">
                  <a:solidFill>
                    <a:srgbClr val="1E5AA4"/>
                  </a:solidFill>
                  <a:latin typeface="Times New Roman" panose="02020603050405020304" pitchFamily="18" charset="0"/>
                  <a:ea typeface="微软雅黑" panose="020B0503020204020204" pitchFamily="34" charset="-122"/>
                  <a:cs typeface="Times New Roman" panose="02020603050405020304" pitchFamily="18" charset="0"/>
                </a:rPr>
                <a:t>Hoạt động </a:t>
              </a:r>
            </a:p>
            <a:p>
              <a:pPr algn="ctr"/>
              <a:r>
                <a:rPr lang="en-US" altLang="zh-CN" sz="6000" b="1" spc="300">
                  <a:solidFill>
                    <a:srgbClr val="1E5AA4"/>
                  </a:solidFill>
                  <a:latin typeface="Times New Roman" panose="02020603050405020304" pitchFamily="18" charset="0"/>
                  <a:ea typeface="微软雅黑" panose="020B0503020204020204" pitchFamily="34" charset="-122"/>
                  <a:cs typeface="Times New Roman" panose="02020603050405020304" pitchFamily="18" charset="0"/>
                </a:rPr>
                <a:t>khởi động</a:t>
              </a:r>
              <a:endParaRPr lang="zh-CN" altLang="en-US" sz="6000" b="1" spc="300" dirty="0">
                <a:solidFill>
                  <a:srgbClr val="1E5AA4"/>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2" name="矩形 1"/>
            <p:cNvSpPr/>
            <p:nvPr/>
          </p:nvSpPr>
          <p:spPr>
            <a:xfrm>
              <a:off x="4532243" y="2221185"/>
              <a:ext cx="5136828" cy="1994993"/>
            </a:xfrm>
            <a:prstGeom prst="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45" name="图片 44"/>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0" y="5877618"/>
            <a:ext cx="710753" cy="890547"/>
          </a:xfrm>
          <a:prstGeom prst="rect">
            <a:avLst/>
          </a:prstGeom>
        </p:spPr>
      </p:pic>
      <p:pic>
        <p:nvPicPr>
          <p:cNvPr id="46" name="图片 45"/>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20467582">
            <a:off x="11118135" y="3048988"/>
            <a:ext cx="787224" cy="467414"/>
          </a:xfrm>
          <a:prstGeom prst="rect">
            <a:avLst/>
          </a:prstGeom>
        </p:spPr>
      </p:pic>
    </p:spTree>
    <p:extLst>
      <p:ext uri="{BB962C8B-B14F-4D97-AF65-F5344CB8AC3E}">
        <p14:creationId xmlns:p14="http://schemas.microsoft.com/office/powerpoint/2010/main" val="3230412129"/>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1250"/>
                                  </p:stCondLst>
                                  <p:childTnLst>
                                    <p:set>
                                      <p:cBhvr>
                                        <p:cTn id="6" dur="1" fill="hold">
                                          <p:stCondLst>
                                            <p:cond delay="0"/>
                                          </p:stCondLst>
                                        </p:cTn>
                                        <p:tgtEl>
                                          <p:spTgt spid="40"/>
                                        </p:tgtEl>
                                        <p:attrNameLst>
                                          <p:attrName>style.visibility</p:attrName>
                                        </p:attrNameLst>
                                      </p:cBhvr>
                                      <p:to>
                                        <p:strVal val="visible"/>
                                      </p:to>
                                    </p:set>
                                    <p:anim calcmode="lin" valueType="num">
                                      <p:cBhvr>
                                        <p:cTn id="7" dur="1000" fill="hold"/>
                                        <p:tgtEl>
                                          <p:spTgt spid="40"/>
                                        </p:tgtEl>
                                        <p:attrNameLst>
                                          <p:attrName>ppt_w</p:attrName>
                                        </p:attrNameLst>
                                      </p:cBhvr>
                                      <p:tavLst>
                                        <p:tav tm="0">
                                          <p:val>
                                            <p:fltVal val="0"/>
                                          </p:val>
                                        </p:tav>
                                        <p:tav tm="100000">
                                          <p:val>
                                            <p:strVal val="#ppt_w"/>
                                          </p:val>
                                        </p:tav>
                                      </p:tavLst>
                                    </p:anim>
                                    <p:anim calcmode="lin" valueType="num">
                                      <p:cBhvr>
                                        <p:cTn id="8" dur="1000" fill="hold"/>
                                        <p:tgtEl>
                                          <p:spTgt spid="40"/>
                                        </p:tgtEl>
                                        <p:attrNameLst>
                                          <p:attrName>ppt_h</p:attrName>
                                        </p:attrNameLst>
                                      </p:cBhvr>
                                      <p:tavLst>
                                        <p:tav tm="0">
                                          <p:val>
                                            <p:fltVal val="0"/>
                                          </p:val>
                                        </p:tav>
                                        <p:tav tm="100000">
                                          <p:val>
                                            <p:strVal val="#ppt_h"/>
                                          </p:val>
                                        </p:tav>
                                      </p:tavLst>
                                    </p:anim>
                                    <p:anim calcmode="lin" valueType="num">
                                      <p:cBhvr>
                                        <p:cTn id="9" dur="1000" fill="hold"/>
                                        <p:tgtEl>
                                          <p:spTgt spid="40"/>
                                        </p:tgtEl>
                                        <p:attrNameLst>
                                          <p:attrName>style.rotation</p:attrName>
                                        </p:attrNameLst>
                                      </p:cBhvr>
                                      <p:tavLst>
                                        <p:tav tm="0">
                                          <p:val>
                                            <p:fltVal val="90"/>
                                          </p:val>
                                        </p:tav>
                                        <p:tav tm="100000">
                                          <p:val>
                                            <p:fltVal val="0"/>
                                          </p:val>
                                        </p:tav>
                                      </p:tavLst>
                                    </p:anim>
                                    <p:animEffect transition="in" filter="fade">
                                      <p:cBhvr>
                                        <p:cTn id="10" dur="1000"/>
                                        <p:tgtEl>
                                          <p:spTgt spid="40"/>
                                        </p:tgtEl>
                                      </p:cBhvr>
                                    </p:animEffect>
                                  </p:childTnLst>
                                </p:cTn>
                              </p:par>
                              <p:par>
                                <p:cTn id="11" presetID="42" presetClass="entr" presetSubtype="0" fill="hold" nodeType="withEffect">
                                  <p:stCondLst>
                                    <p:cond delay="0"/>
                                  </p:stCondLst>
                                  <p:childTnLst>
                                    <p:set>
                                      <p:cBhvr>
                                        <p:cTn id="12" dur="1" fill="hold">
                                          <p:stCondLst>
                                            <p:cond delay="0"/>
                                          </p:stCondLst>
                                        </p:cTn>
                                        <p:tgtEl>
                                          <p:spTgt spid="97"/>
                                        </p:tgtEl>
                                        <p:attrNameLst>
                                          <p:attrName>style.visibility</p:attrName>
                                        </p:attrNameLst>
                                      </p:cBhvr>
                                      <p:to>
                                        <p:strVal val="visible"/>
                                      </p:to>
                                    </p:set>
                                    <p:animEffect transition="in" filter="fade">
                                      <p:cBhvr>
                                        <p:cTn id="13" dur="1000"/>
                                        <p:tgtEl>
                                          <p:spTgt spid="97"/>
                                        </p:tgtEl>
                                      </p:cBhvr>
                                    </p:animEffect>
                                    <p:anim calcmode="lin" valueType="num">
                                      <p:cBhvr>
                                        <p:cTn id="14" dur="1000" fill="hold"/>
                                        <p:tgtEl>
                                          <p:spTgt spid="97"/>
                                        </p:tgtEl>
                                        <p:attrNameLst>
                                          <p:attrName>ppt_x</p:attrName>
                                        </p:attrNameLst>
                                      </p:cBhvr>
                                      <p:tavLst>
                                        <p:tav tm="0">
                                          <p:val>
                                            <p:strVal val="#ppt_x"/>
                                          </p:val>
                                        </p:tav>
                                        <p:tav tm="100000">
                                          <p:val>
                                            <p:strVal val="#ppt_x"/>
                                          </p:val>
                                        </p:tav>
                                      </p:tavLst>
                                    </p:anim>
                                    <p:anim calcmode="lin" valueType="num">
                                      <p:cBhvr>
                                        <p:cTn id="15" dur="1000" fill="hold"/>
                                        <p:tgtEl>
                                          <p:spTgt spid="97"/>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99"/>
                                        </p:tgtEl>
                                        <p:attrNameLst>
                                          <p:attrName>style.visibility</p:attrName>
                                        </p:attrNameLst>
                                      </p:cBhvr>
                                      <p:to>
                                        <p:strVal val="visible"/>
                                      </p:to>
                                    </p:set>
                                    <p:animEffect transition="in" filter="fade">
                                      <p:cBhvr>
                                        <p:cTn id="18" dur="1000"/>
                                        <p:tgtEl>
                                          <p:spTgt spid="99"/>
                                        </p:tgtEl>
                                      </p:cBhvr>
                                    </p:animEffect>
                                    <p:anim calcmode="lin" valueType="num">
                                      <p:cBhvr>
                                        <p:cTn id="19" dur="1000" fill="hold"/>
                                        <p:tgtEl>
                                          <p:spTgt spid="99"/>
                                        </p:tgtEl>
                                        <p:attrNameLst>
                                          <p:attrName>ppt_x</p:attrName>
                                        </p:attrNameLst>
                                      </p:cBhvr>
                                      <p:tavLst>
                                        <p:tav tm="0">
                                          <p:val>
                                            <p:strVal val="#ppt_x"/>
                                          </p:val>
                                        </p:tav>
                                        <p:tav tm="100000">
                                          <p:val>
                                            <p:strVal val="#ppt_x"/>
                                          </p:val>
                                        </p:tav>
                                      </p:tavLst>
                                    </p:anim>
                                    <p:anim calcmode="lin" valueType="num">
                                      <p:cBhvr>
                                        <p:cTn id="20" dur="1000" fill="hold"/>
                                        <p:tgtEl>
                                          <p:spTgt spid="99"/>
                                        </p:tgtEl>
                                        <p:attrNameLst>
                                          <p:attrName>ppt_y</p:attrName>
                                        </p:attrNameLst>
                                      </p:cBhvr>
                                      <p:tavLst>
                                        <p:tav tm="0">
                                          <p:val>
                                            <p:strVal val="#ppt_y+.1"/>
                                          </p:val>
                                        </p:tav>
                                        <p:tav tm="100000">
                                          <p:val>
                                            <p:strVal val="#ppt_y"/>
                                          </p:val>
                                        </p:tav>
                                      </p:tavLst>
                                    </p:anim>
                                  </p:childTnLst>
                                </p:cTn>
                              </p:par>
                              <p:par>
                                <p:cTn id="21" presetID="42" presetClass="entr" presetSubtype="0" fill="hold" nodeType="withEffect">
                                  <p:stCondLst>
                                    <p:cond delay="0"/>
                                  </p:stCondLst>
                                  <p:childTnLst>
                                    <p:set>
                                      <p:cBhvr>
                                        <p:cTn id="22" dur="1" fill="hold">
                                          <p:stCondLst>
                                            <p:cond delay="0"/>
                                          </p:stCondLst>
                                        </p:cTn>
                                        <p:tgtEl>
                                          <p:spTgt spid="98"/>
                                        </p:tgtEl>
                                        <p:attrNameLst>
                                          <p:attrName>style.visibility</p:attrName>
                                        </p:attrNameLst>
                                      </p:cBhvr>
                                      <p:to>
                                        <p:strVal val="visible"/>
                                      </p:to>
                                    </p:set>
                                    <p:animEffect transition="in" filter="fade">
                                      <p:cBhvr>
                                        <p:cTn id="23" dur="1000"/>
                                        <p:tgtEl>
                                          <p:spTgt spid="98"/>
                                        </p:tgtEl>
                                      </p:cBhvr>
                                    </p:animEffect>
                                    <p:anim calcmode="lin" valueType="num">
                                      <p:cBhvr>
                                        <p:cTn id="24" dur="1000" fill="hold"/>
                                        <p:tgtEl>
                                          <p:spTgt spid="98"/>
                                        </p:tgtEl>
                                        <p:attrNameLst>
                                          <p:attrName>ppt_x</p:attrName>
                                        </p:attrNameLst>
                                      </p:cBhvr>
                                      <p:tavLst>
                                        <p:tav tm="0">
                                          <p:val>
                                            <p:strVal val="#ppt_x"/>
                                          </p:val>
                                        </p:tav>
                                        <p:tav tm="100000">
                                          <p:val>
                                            <p:strVal val="#ppt_x"/>
                                          </p:val>
                                        </p:tav>
                                      </p:tavLst>
                                    </p:anim>
                                    <p:anim calcmode="lin" valueType="num">
                                      <p:cBhvr>
                                        <p:cTn id="25" dur="1000" fill="hold"/>
                                        <p:tgtEl>
                                          <p:spTgt spid="98"/>
                                        </p:tgtEl>
                                        <p:attrNameLst>
                                          <p:attrName>ppt_y</p:attrName>
                                        </p:attrNameLst>
                                      </p:cBhvr>
                                      <p:tavLst>
                                        <p:tav tm="0">
                                          <p:val>
                                            <p:strVal val="#ppt_y+.1"/>
                                          </p:val>
                                        </p:tav>
                                        <p:tav tm="100000">
                                          <p:val>
                                            <p:strVal val="#ppt_y"/>
                                          </p:val>
                                        </p:tav>
                                      </p:tavLst>
                                    </p:anim>
                                  </p:childTnLst>
                                </p:cTn>
                              </p:par>
                              <p:par>
                                <p:cTn id="26" presetID="42" presetClass="entr" presetSubtype="0" fill="hold" nodeType="withEffect">
                                  <p:stCondLst>
                                    <p:cond delay="0"/>
                                  </p:stCondLst>
                                  <p:childTnLst>
                                    <p:set>
                                      <p:cBhvr>
                                        <p:cTn id="27" dur="1" fill="hold">
                                          <p:stCondLst>
                                            <p:cond delay="0"/>
                                          </p:stCondLst>
                                        </p:cTn>
                                        <p:tgtEl>
                                          <p:spTgt spid="100"/>
                                        </p:tgtEl>
                                        <p:attrNameLst>
                                          <p:attrName>style.visibility</p:attrName>
                                        </p:attrNameLst>
                                      </p:cBhvr>
                                      <p:to>
                                        <p:strVal val="visible"/>
                                      </p:to>
                                    </p:set>
                                    <p:animEffect transition="in" filter="fade">
                                      <p:cBhvr>
                                        <p:cTn id="28" dur="1000"/>
                                        <p:tgtEl>
                                          <p:spTgt spid="100"/>
                                        </p:tgtEl>
                                      </p:cBhvr>
                                    </p:animEffect>
                                    <p:anim calcmode="lin" valueType="num">
                                      <p:cBhvr>
                                        <p:cTn id="29" dur="1000" fill="hold"/>
                                        <p:tgtEl>
                                          <p:spTgt spid="100"/>
                                        </p:tgtEl>
                                        <p:attrNameLst>
                                          <p:attrName>ppt_x</p:attrName>
                                        </p:attrNameLst>
                                      </p:cBhvr>
                                      <p:tavLst>
                                        <p:tav tm="0">
                                          <p:val>
                                            <p:strVal val="#ppt_x"/>
                                          </p:val>
                                        </p:tav>
                                        <p:tav tm="100000">
                                          <p:val>
                                            <p:strVal val="#ppt_x"/>
                                          </p:val>
                                        </p:tav>
                                      </p:tavLst>
                                    </p:anim>
                                    <p:anim calcmode="lin" valueType="num">
                                      <p:cBhvr>
                                        <p:cTn id="30" dur="1000" fill="hold"/>
                                        <p:tgtEl>
                                          <p:spTgt spid="100"/>
                                        </p:tgtEl>
                                        <p:attrNameLst>
                                          <p:attrName>ppt_y</p:attrName>
                                        </p:attrNameLst>
                                      </p:cBhvr>
                                      <p:tavLst>
                                        <p:tav tm="0">
                                          <p:val>
                                            <p:strVal val="#ppt_y+.1"/>
                                          </p:val>
                                        </p:tav>
                                        <p:tav tm="100000">
                                          <p:val>
                                            <p:strVal val="#ppt_y"/>
                                          </p:val>
                                        </p:tav>
                                      </p:tavLst>
                                    </p:anim>
                                  </p:childTnLst>
                                </p:cTn>
                              </p:par>
                              <p:par>
                                <p:cTn id="31" presetID="53" presetClass="entr" presetSubtype="16" fill="hold" grpId="0" nodeType="withEffect">
                                  <p:stCondLst>
                                    <p:cond delay="1000"/>
                                  </p:stCondLst>
                                  <p:childTnLst>
                                    <p:set>
                                      <p:cBhvr>
                                        <p:cTn id="32" dur="1" fill="hold">
                                          <p:stCondLst>
                                            <p:cond delay="0"/>
                                          </p:stCondLst>
                                        </p:cTn>
                                        <p:tgtEl>
                                          <p:spTgt spid="3"/>
                                        </p:tgtEl>
                                        <p:attrNameLst>
                                          <p:attrName>style.visibility</p:attrName>
                                        </p:attrNameLst>
                                      </p:cBhvr>
                                      <p:to>
                                        <p:strVal val="visible"/>
                                      </p:to>
                                    </p:set>
                                    <p:anim calcmode="lin" valueType="num">
                                      <p:cBhvr>
                                        <p:cTn id="33" dur="500" fill="hold"/>
                                        <p:tgtEl>
                                          <p:spTgt spid="3"/>
                                        </p:tgtEl>
                                        <p:attrNameLst>
                                          <p:attrName>ppt_w</p:attrName>
                                        </p:attrNameLst>
                                      </p:cBhvr>
                                      <p:tavLst>
                                        <p:tav tm="0">
                                          <p:val>
                                            <p:fltVal val="0"/>
                                          </p:val>
                                        </p:tav>
                                        <p:tav tm="100000">
                                          <p:val>
                                            <p:strVal val="#ppt_w"/>
                                          </p:val>
                                        </p:tav>
                                      </p:tavLst>
                                    </p:anim>
                                    <p:anim calcmode="lin" valueType="num">
                                      <p:cBhvr>
                                        <p:cTn id="34" dur="500" fill="hold"/>
                                        <p:tgtEl>
                                          <p:spTgt spid="3"/>
                                        </p:tgtEl>
                                        <p:attrNameLst>
                                          <p:attrName>ppt_h</p:attrName>
                                        </p:attrNameLst>
                                      </p:cBhvr>
                                      <p:tavLst>
                                        <p:tav tm="0">
                                          <p:val>
                                            <p:fltVal val="0"/>
                                          </p:val>
                                        </p:tav>
                                        <p:tav tm="100000">
                                          <p:val>
                                            <p:strVal val="#ppt_h"/>
                                          </p:val>
                                        </p:tav>
                                      </p:tavLst>
                                    </p:anim>
                                    <p:animEffect transition="in" filter="fade">
                                      <p:cBhvr>
                                        <p:cTn id="35" dur="500"/>
                                        <p:tgtEl>
                                          <p:spTgt spid="3"/>
                                        </p:tgtEl>
                                      </p:cBhvr>
                                    </p:animEffect>
                                  </p:childTnLst>
                                </p:cTn>
                              </p:par>
                              <p:par>
                                <p:cTn id="36" presetID="55" presetClass="entr" presetSubtype="0" fill="hold" nodeType="withEffect">
                                  <p:stCondLst>
                                    <p:cond delay="1500"/>
                                  </p:stCondLst>
                                  <p:childTnLst>
                                    <p:set>
                                      <p:cBhvr>
                                        <p:cTn id="37" dur="1" fill="hold">
                                          <p:stCondLst>
                                            <p:cond delay="0"/>
                                          </p:stCondLst>
                                        </p:cTn>
                                        <p:tgtEl>
                                          <p:spTgt spid="6"/>
                                        </p:tgtEl>
                                        <p:attrNameLst>
                                          <p:attrName>style.visibility</p:attrName>
                                        </p:attrNameLst>
                                      </p:cBhvr>
                                      <p:to>
                                        <p:strVal val="visible"/>
                                      </p:to>
                                    </p:set>
                                    <p:anim calcmode="lin" valueType="num">
                                      <p:cBhvr>
                                        <p:cTn id="38" dur="1000" fill="hold"/>
                                        <p:tgtEl>
                                          <p:spTgt spid="6"/>
                                        </p:tgtEl>
                                        <p:attrNameLst>
                                          <p:attrName>ppt_w</p:attrName>
                                        </p:attrNameLst>
                                      </p:cBhvr>
                                      <p:tavLst>
                                        <p:tav tm="0">
                                          <p:val>
                                            <p:strVal val="#ppt_w*0.70"/>
                                          </p:val>
                                        </p:tav>
                                        <p:tav tm="100000">
                                          <p:val>
                                            <p:strVal val="#ppt_w"/>
                                          </p:val>
                                        </p:tav>
                                      </p:tavLst>
                                    </p:anim>
                                    <p:anim calcmode="lin" valueType="num">
                                      <p:cBhvr>
                                        <p:cTn id="39" dur="1000" fill="hold"/>
                                        <p:tgtEl>
                                          <p:spTgt spid="6"/>
                                        </p:tgtEl>
                                        <p:attrNameLst>
                                          <p:attrName>ppt_h</p:attrName>
                                        </p:attrNameLst>
                                      </p:cBhvr>
                                      <p:tavLst>
                                        <p:tav tm="0">
                                          <p:val>
                                            <p:strVal val="#ppt_h"/>
                                          </p:val>
                                        </p:tav>
                                        <p:tav tm="100000">
                                          <p:val>
                                            <p:strVal val="#ppt_h"/>
                                          </p:val>
                                        </p:tav>
                                      </p:tavLst>
                                    </p:anim>
                                    <p:animEffect transition="in" filter="fade">
                                      <p:cBhvr>
                                        <p:cTn id="40" dur="1000"/>
                                        <p:tgtEl>
                                          <p:spTgt spid="6"/>
                                        </p:tgtEl>
                                      </p:cBhvr>
                                    </p:animEffect>
                                  </p:childTnLst>
                                </p:cTn>
                              </p:par>
                              <p:par>
                                <p:cTn id="41" presetID="2" presetClass="entr" presetSubtype="8" fill="hold" nodeType="withEffect">
                                  <p:stCondLst>
                                    <p:cond delay="1500"/>
                                  </p:stCondLst>
                                  <p:childTnLst>
                                    <p:set>
                                      <p:cBhvr>
                                        <p:cTn id="42" dur="1" fill="hold">
                                          <p:stCondLst>
                                            <p:cond delay="0"/>
                                          </p:stCondLst>
                                        </p:cTn>
                                        <p:tgtEl>
                                          <p:spTgt spid="45"/>
                                        </p:tgtEl>
                                        <p:attrNameLst>
                                          <p:attrName>style.visibility</p:attrName>
                                        </p:attrNameLst>
                                      </p:cBhvr>
                                      <p:to>
                                        <p:strVal val="visible"/>
                                      </p:to>
                                    </p:set>
                                    <p:anim calcmode="lin" valueType="num">
                                      <p:cBhvr additive="base">
                                        <p:cTn id="43" dur="500" fill="hold"/>
                                        <p:tgtEl>
                                          <p:spTgt spid="45"/>
                                        </p:tgtEl>
                                        <p:attrNameLst>
                                          <p:attrName>ppt_x</p:attrName>
                                        </p:attrNameLst>
                                      </p:cBhvr>
                                      <p:tavLst>
                                        <p:tav tm="0">
                                          <p:val>
                                            <p:strVal val="0-#ppt_w/2"/>
                                          </p:val>
                                        </p:tav>
                                        <p:tav tm="100000">
                                          <p:val>
                                            <p:strVal val="#ppt_x"/>
                                          </p:val>
                                        </p:tav>
                                      </p:tavLst>
                                    </p:anim>
                                    <p:anim calcmode="lin" valueType="num">
                                      <p:cBhvr additive="base">
                                        <p:cTn id="44" dur="500" fill="hold"/>
                                        <p:tgtEl>
                                          <p:spTgt spid="4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0"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121479" y="-310617"/>
            <a:ext cx="12341727" cy="6372636"/>
            <a:chOff x="9835" y="-455139"/>
            <a:chExt cx="12341727" cy="6372636"/>
          </a:xfrm>
        </p:grpSpPr>
        <p:grpSp>
          <p:nvGrpSpPr>
            <p:cNvPr id="8" name="组合 7"/>
            <p:cNvGrpSpPr/>
            <p:nvPr/>
          </p:nvGrpSpPr>
          <p:grpSpPr>
            <a:xfrm>
              <a:off x="9835" y="-455139"/>
              <a:ext cx="12341727" cy="3971541"/>
              <a:chOff x="9835" y="-455139"/>
              <a:chExt cx="12341727" cy="3971541"/>
            </a:xfrm>
          </p:grpSpPr>
          <p:pic>
            <p:nvPicPr>
              <p:cNvPr id="104" name="图片 10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1530" y="-455139"/>
                <a:ext cx="6070032" cy="1368214"/>
              </a:xfrm>
              <a:prstGeom prst="rect">
                <a:avLst/>
              </a:prstGeom>
            </p:spPr>
          </p:pic>
          <p:pic>
            <p:nvPicPr>
              <p:cNvPr id="101" name="图片 10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35" y="45306"/>
                <a:ext cx="2552369" cy="1106151"/>
              </a:xfrm>
              <a:prstGeom prst="rect">
                <a:avLst/>
              </a:prstGeom>
            </p:spPr>
          </p:pic>
          <p:pic>
            <p:nvPicPr>
              <p:cNvPr id="46" name="图片 4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467582">
                <a:off x="11118135" y="3048988"/>
                <a:ext cx="787224" cy="467414"/>
              </a:xfrm>
              <a:prstGeom prst="rect">
                <a:avLst/>
              </a:prstGeom>
            </p:spPr>
          </p:pic>
        </p:grpSp>
        <p:pic>
          <p:nvPicPr>
            <p:cNvPr id="58" name="图片 5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41864" y="480828"/>
              <a:ext cx="10166032" cy="5436669"/>
            </a:xfrm>
            <a:prstGeom prst="rect">
              <a:avLst/>
            </a:prstGeom>
          </p:spPr>
        </p:pic>
      </p:grpSp>
      <p:pic>
        <p:nvPicPr>
          <p:cNvPr id="102" name="图片 10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868" y="5506037"/>
            <a:ext cx="12196868" cy="1356902"/>
          </a:xfrm>
          <a:prstGeom prst="rect">
            <a:avLst/>
          </a:prstGeom>
        </p:spPr>
      </p:pic>
      <p:pic>
        <p:nvPicPr>
          <p:cNvPr id="98" name="图片 9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612886" y="4537968"/>
            <a:ext cx="1582582" cy="2320032"/>
          </a:xfrm>
          <a:prstGeom prst="rect">
            <a:avLst/>
          </a:prstGeom>
        </p:spPr>
      </p:pic>
      <p:pic>
        <p:nvPicPr>
          <p:cNvPr id="97" name="图片 9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868108" y="5820713"/>
            <a:ext cx="3585157" cy="947452"/>
          </a:xfrm>
          <a:prstGeom prst="rect">
            <a:avLst/>
          </a:prstGeom>
        </p:spPr>
      </p:pic>
      <p:sp>
        <p:nvSpPr>
          <p:cNvPr id="35" name="矩形 34">
            <a:extLst>
              <a:ext uri="{FF2B5EF4-FFF2-40B4-BE49-F238E27FC236}">
                <a16:creationId xmlns:a16="http://schemas.microsoft.com/office/drawing/2014/main" id="{A86A831D-62BD-4F27-A690-E525E487E15B}"/>
              </a:ext>
            </a:extLst>
          </p:cNvPr>
          <p:cNvSpPr/>
          <p:nvPr/>
        </p:nvSpPr>
        <p:spPr>
          <a:xfrm>
            <a:off x="3029516" y="1898896"/>
            <a:ext cx="2508159" cy="338554"/>
          </a:xfrm>
          <a:prstGeom prst="rect">
            <a:avLst/>
          </a:prstGeom>
        </p:spPr>
        <p:txBody>
          <a:bodyPr wrap="none">
            <a:noAutofit/>
          </a:bodyPr>
          <a:lstStyle/>
          <a:p>
            <a:r>
              <a:rPr lang="vi-VN" sz="2400" dirty="0">
                <a:latin typeface="Times New Roman" panose="02020603050405020304" pitchFamily="18" charset="0"/>
                <a:cs typeface="Times New Roman" panose="02020603050405020304" pitchFamily="18" charset="0"/>
              </a:rPr>
              <a:t>Chúng tôi cũng đứng dậy cõng những bao ki-giắc lên lưng </a:t>
            </a:r>
            <a:endParaRPr lang="en-US" sz="2400" dirty="0">
              <a:latin typeface="Times New Roman" panose="02020603050405020304" pitchFamily="18" charset="0"/>
              <a:cs typeface="Times New Roman" panose="02020603050405020304" pitchFamily="18" charset="0"/>
            </a:endParaRPr>
          </a:p>
          <a:p>
            <a:r>
              <a:rPr lang="vi-VN" sz="2400" dirty="0">
                <a:latin typeface="Times New Roman" panose="02020603050405020304" pitchFamily="18" charset="0"/>
                <a:cs typeface="Times New Roman" panose="02020603050405020304" pitchFamily="18" charset="0"/>
              </a:rPr>
              <a:t>và rảo bước về làng.</a:t>
            </a:r>
          </a:p>
        </p:txBody>
      </p:sp>
      <p:sp>
        <p:nvSpPr>
          <p:cNvPr id="38" name="矩形 37">
            <a:extLst>
              <a:ext uri="{FF2B5EF4-FFF2-40B4-BE49-F238E27FC236}">
                <a16:creationId xmlns:a16="http://schemas.microsoft.com/office/drawing/2014/main" id="{A86A831D-62BD-4F27-A690-E525E487E15B}"/>
              </a:ext>
            </a:extLst>
          </p:cNvPr>
          <p:cNvSpPr/>
          <p:nvPr/>
        </p:nvSpPr>
        <p:spPr>
          <a:xfrm>
            <a:off x="3029516" y="3876806"/>
            <a:ext cx="3311954" cy="338554"/>
          </a:xfrm>
          <a:prstGeom prst="rect">
            <a:avLst/>
          </a:prstGeom>
        </p:spPr>
        <p:txBody>
          <a:bodyPr wrap="none">
            <a:noAutofit/>
          </a:bodyPr>
          <a:lstStyle/>
          <a:p>
            <a:r>
              <a:rPr lang="vi-VN" sz="2400" dirty="0">
                <a:latin typeface="Times New Roman" panose="02020603050405020304" pitchFamily="18" charset="0"/>
                <a:cs typeface="Times New Roman" panose="02020603050405020304" pitchFamily="18" charset="0"/>
              </a:rPr>
              <a:t>Phó từ: </a:t>
            </a:r>
            <a:r>
              <a:rPr lang="vi-VN" sz="2400" b="1" dirty="0">
                <a:solidFill>
                  <a:srgbClr val="FF0000"/>
                </a:solidFill>
                <a:latin typeface="Times New Roman" panose="02020603050405020304" pitchFamily="18" charset="0"/>
                <a:cs typeface="Times New Roman" panose="02020603050405020304" pitchFamily="18" charset="0"/>
              </a:rPr>
              <a:t>cũng</a:t>
            </a:r>
            <a:r>
              <a:rPr lang="vi-VN" sz="2400" dirty="0">
                <a:latin typeface="Times New Roman" panose="02020603050405020304" pitchFamily="18" charset="0"/>
                <a:cs typeface="Times New Roman" panose="02020603050405020304" pitchFamily="18" charset="0"/>
              </a:rPr>
              <a:t> bổ sung ý nghĩa tiếp diễn cho động từ </a:t>
            </a:r>
            <a:r>
              <a:rPr lang="vi-VN" sz="2400" b="1" dirty="0">
                <a:latin typeface="Times New Roman" panose="02020603050405020304" pitchFamily="18" charset="0"/>
                <a:cs typeface="Times New Roman" panose="02020603050405020304" pitchFamily="18" charset="0"/>
              </a:rPr>
              <a:t>đứng dậy </a:t>
            </a:r>
          </a:p>
        </p:txBody>
      </p:sp>
      <p:pic>
        <p:nvPicPr>
          <p:cNvPr id="16" name="图片 1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273680" y="3370347"/>
            <a:ext cx="647826" cy="660221"/>
          </a:xfrm>
          <a:prstGeom prst="rect">
            <a:avLst/>
          </a:prstGeom>
        </p:spPr>
      </p:pic>
      <p:pic>
        <p:nvPicPr>
          <p:cNvPr id="47" name="图片 46"/>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273680" y="2195297"/>
            <a:ext cx="647826" cy="729385"/>
          </a:xfrm>
          <a:prstGeom prst="rect">
            <a:avLst/>
          </a:prstGeom>
        </p:spPr>
      </p:pic>
      <p:pic>
        <p:nvPicPr>
          <p:cNvPr id="7" name="图片 6"/>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720325" y="298485"/>
            <a:ext cx="1471675" cy="2320032"/>
          </a:xfrm>
          <a:prstGeom prst="rect">
            <a:avLst/>
          </a:prstGeom>
        </p:spPr>
      </p:pic>
      <p:sp>
        <p:nvSpPr>
          <p:cNvPr id="27" name="文本框 2">
            <a:extLst>
              <a:ext uri="{FF2B5EF4-FFF2-40B4-BE49-F238E27FC236}">
                <a16:creationId xmlns:a16="http://schemas.microsoft.com/office/drawing/2014/main" id="{3C252581-B83D-4601-9966-9E972DE4D6EF}"/>
              </a:ext>
            </a:extLst>
          </p:cNvPr>
          <p:cNvSpPr txBox="1"/>
          <p:nvPr/>
        </p:nvSpPr>
        <p:spPr>
          <a:xfrm>
            <a:off x="1663199" y="1043613"/>
            <a:ext cx="784225" cy="649188"/>
          </a:xfrm>
          <a:prstGeom prst="ellipse">
            <a:avLst/>
          </a:prstGeom>
          <a:gradFill>
            <a:gsLst>
              <a:gs pos="24000">
                <a:srgbClr val="F59F11"/>
              </a:gs>
              <a:gs pos="92000">
                <a:srgbClr val="FDCF0A">
                  <a:alpha val="95000"/>
                </a:srgbClr>
              </a:gs>
            </a:gsLst>
            <a:lin ang="8100000" scaled="1"/>
          </a:gradFill>
          <a:effectLst>
            <a:outerShdw blurRad="63500" sx="102000" sy="102000" algn="ctr" rotWithShape="0">
              <a:prstClr val="black">
                <a:alpha val="18000"/>
              </a:prstClr>
            </a:outerShdw>
          </a:effectLst>
        </p:spPr>
        <p:txBody>
          <a:bodyPr wrap="square" rtlCol="0">
            <a:spAutoFit/>
          </a:bodyPr>
          <a:lstStyle/>
          <a:p>
            <a:pPr algn="dist"/>
            <a:r>
              <a:rPr lang="en-US" altLang="zh-CN" sz="2400" b="1">
                <a:solidFill>
                  <a:schemeClr val="bg1"/>
                </a:solidFill>
                <a:latin typeface="思源黑体 CN Light" panose="020B0300000000000000" charset="-122"/>
                <a:ea typeface="思源黑体 CN Light" panose="020B0300000000000000" charset="-122"/>
              </a:rPr>
              <a:t>1.</a:t>
            </a:r>
            <a:endParaRPr lang="en-US" altLang="zh-CN" sz="2400" b="1" dirty="0">
              <a:solidFill>
                <a:schemeClr val="bg1"/>
              </a:solidFill>
              <a:latin typeface="思源黑体 CN Light" panose="020B0300000000000000" charset="-122"/>
              <a:ea typeface="思源黑体 CN Light" panose="020B0300000000000000" charset="-122"/>
            </a:endParaRPr>
          </a:p>
        </p:txBody>
      </p:sp>
      <p:sp>
        <p:nvSpPr>
          <p:cNvPr id="28" name="文本框 19">
            <a:extLst>
              <a:ext uri="{FF2B5EF4-FFF2-40B4-BE49-F238E27FC236}">
                <a16:creationId xmlns:a16="http://schemas.microsoft.com/office/drawing/2014/main" id="{EDA35B31-14C0-42B6-B822-072055CA8DA2}"/>
              </a:ext>
            </a:extLst>
          </p:cNvPr>
          <p:cNvSpPr txBox="1"/>
          <p:nvPr/>
        </p:nvSpPr>
        <p:spPr>
          <a:xfrm>
            <a:off x="2536920" y="1045903"/>
            <a:ext cx="3219502" cy="523220"/>
          </a:xfrm>
          <a:prstGeom prst="rect">
            <a:avLst/>
          </a:prstGeom>
          <a:noFill/>
        </p:spPr>
        <p:txBody>
          <a:bodyPr wrap="square" rtlCol="0">
            <a:spAutoFit/>
          </a:bodyPr>
          <a:lstStyle/>
          <a:p>
            <a:r>
              <a:rPr lang="en-US" altLang="zh-CN" sz="2800" b="1" dirty="0" err="1">
                <a:solidFill>
                  <a:srgbClr val="D54529"/>
                </a:solidFill>
                <a:latin typeface="Times New Roman" panose="02020603050405020304" pitchFamily="18" charset="0"/>
                <a:ea typeface="思源黑体 CN Light" panose="020B0300000000000000" charset="-122"/>
                <a:cs typeface="Times New Roman" panose="02020603050405020304" pitchFamily="18" charset="0"/>
              </a:rPr>
              <a:t>Bài</a:t>
            </a:r>
            <a:r>
              <a:rPr lang="en-US" altLang="zh-CN" sz="2800" b="1" dirty="0">
                <a:solidFill>
                  <a:srgbClr val="D54529"/>
                </a:solidFill>
                <a:latin typeface="Times New Roman" panose="02020603050405020304" pitchFamily="18" charset="0"/>
                <a:ea typeface="思源黑体 CN Light" panose="020B0300000000000000" charset="-122"/>
                <a:cs typeface="Times New Roman" panose="02020603050405020304" pitchFamily="18" charset="0"/>
              </a:rPr>
              <a:t> </a:t>
            </a:r>
            <a:r>
              <a:rPr lang="en-US" altLang="zh-CN" sz="2800" b="1" dirty="0" err="1">
                <a:solidFill>
                  <a:srgbClr val="D54529"/>
                </a:solidFill>
                <a:latin typeface="Times New Roman" panose="02020603050405020304" pitchFamily="18" charset="0"/>
                <a:ea typeface="思源黑体 CN Light" panose="020B0300000000000000" charset="-122"/>
                <a:cs typeface="Times New Roman" panose="02020603050405020304" pitchFamily="18" charset="0"/>
              </a:rPr>
              <a:t>tập</a:t>
            </a:r>
            <a:r>
              <a:rPr lang="en-US" altLang="zh-CN" sz="2800" b="1" dirty="0">
                <a:solidFill>
                  <a:srgbClr val="D54529"/>
                </a:solidFill>
                <a:latin typeface="Times New Roman" panose="02020603050405020304" pitchFamily="18" charset="0"/>
                <a:ea typeface="思源黑体 CN Light" panose="020B0300000000000000" charset="-122"/>
                <a:cs typeface="Times New Roman" panose="02020603050405020304" pitchFamily="18" charset="0"/>
              </a:rPr>
              <a:t> 2</a:t>
            </a:r>
            <a:endParaRPr lang="zh-CN" altLang="en-US" sz="2800" b="1" dirty="0">
              <a:solidFill>
                <a:srgbClr val="D54529"/>
              </a:solidFill>
              <a:latin typeface="Times New Roman" panose="02020603050405020304" pitchFamily="18" charset="0"/>
              <a:ea typeface="思源黑体 CN Light" panose="020B0300000000000000" charset="-122"/>
              <a:cs typeface="Times New Roman" panose="02020603050405020304" pitchFamily="18" charset="0"/>
            </a:endParaRPr>
          </a:p>
        </p:txBody>
      </p:sp>
    </p:spTree>
    <p:extLst>
      <p:ext uri="{BB962C8B-B14F-4D97-AF65-F5344CB8AC3E}">
        <p14:creationId xmlns:p14="http://schemas.microsoft.com/office/powerpoint/2010/main" val="1568357709"/>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fade">
                                      <p:cBhvr>
                                        <p:cTn id="7" dur="1000"/>
                                        <p:tgtEl>
                                          <p:spTgt spid="97"/>
                                        </p:tgtEl>
                                      </p:cBhvr>
                                    </p:animEffect>
                                    <p:anim calcmode="lin" valueType="num">
                                      <p:cBhvr>
                                        <p:cTn id="8" dur="1000" fill="hold"/>
                                        <p:tgtEl>
                                          <p:spTgt spid="97"/>
                                        </p:tgtEl>
                                        <p:attrNameLst>
                                          <p:attrName>ppt_x</p:attrName>
                                        </p:attrNameLst>
                                      </p:cBhvr>
                                      <p:tavLst>
                                        <p:tav tm="0">
                                          <p:val>
                                            <p:strVal val="#ppt_x"/>
                                          </p:val>
                                        </p:tav>
                                        <p:tav tm="100000">
                                          <p:val>
                                            <p:strVal val="#ppt_x"/>
                                          </p:val>
                                        </p:tav>
                                      </p:tavLst>
                                    </p:anim>
                                    <p:anim calcmode="lin" valueType="num">
                                      <p:cBhvr>
                                        <p:cTn id="9" dur="1000" fill="hold"/>
                                        <p:tgtEl>
                                          <p:spTgt spid="9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8"/>
                                        </p:tgtEl>
                                        <p:attrNameLst>
                                          <p:attrName>style.visibility</p:attrName>
                                        </p:attrNameLst>
                                      </p:cBhvr>
                                      <p:to>
                                        <p:strVal val="visible"/>
                                      </p:to>
                                    </p:set>
                                    <p:animEffect transition="in" filter="fade">
                                      <p:cBhvr>
                                        <p:cTn id="12" dur="1000"/>
                                        <p:tgtEl>
                                          <p:spTgt spid="98"/>
                                        </p:tgtEl>
                                      </p:cBhvr>
                                    </p:animEffect>
                                    <p:anim calcmode="lin" valueType="num">
                                      <p:cBhvr>
                                        <p:cTn id="13" dur="1000" fill="hold"/>
                                        <p:tgtEl>
                                          <p:spTgt spid="98"/>
                                        </p:tgtEl>
                                        <p:attrNameLst>
                                          <p:attrName>ppt_x</p:attrName>
                                        </p:attrNameLst>
                                      </p:cBhvr>
                                      <p:tavLst>
                                        <p:tav tm="0">
                                          <p:val>
                                            <p:strVal val="#ppt_x"/>
                                          </p:val>
                                        </p:tav>
                                        <p:tav tm="100000">
                                          <p:val>
                                            <p:strVal val="#ppt_x"/>
                                          </p:val>
                                        </p:tav>
                                      </p:tavLst>
                                    </p:anim>
                                    <p:anim calcmode="lin" valueType="num">
                                      <p:cBhvr>
                                        <p:cTn id="14" dur="1000" fill="hold"/>
                                        <p:tgtEl>
                                          <p:spTgt spid="98"/>
                                        </p:tgtEl>
                                        <p:attrNameLst>
                                          <p:attrName>ppt_y</p:attrName>
                                        </p:attrNameLst>
                                      </p:cBhvr>
                                      <p:tavLst>
                                        <p:tav tm="0">
                                          <p:val>
                                            <p:strVal val="#ppt_y+.1"/>
                                          </p:val>
                                        </p:tav>
                                        <p:tav tm="100000">
                                          <p:val>
                                            <p:strVal val="#ppt_y"/>
                                          </p:val>
                                        </p:tav>
                                      </p:tavLst>
                                    </p:anim>
                                  </p:childTnLst>
                                </p:cTn>
                              </p:par>
                              <p:par>
                                <p:cTn id="15" presetID="25" presetClass="entr" presetSubtype="0" fill="hold" nodeType="withEffect">
                                  <p:stCondLst>
                                    <p:cond delay="1000"/>
                                  </p:stCondLst>
                                  <p:childTnLst>
                                    <p:set>
                                      <p:cBhvr>
                                        <p:cTn id="16" dur="1" fill="hold">
                                          <p:stCondLst>
                                            <p:cond delay="0"/>
                                          </p:stCondLst>
                                        </p:cTn>
                                        <p:tgtEl>
                                          <p:spTgt spid="47"/>
                                        </p:tgtEl>
                                        <p:attrNameLst>
                                          <p:attrName>style.visibility</p:attrName>
                                        </p:attrNameLst>
                                      </p:cBhvr>
                                      <p:to>
                                        <p:strVal val="visible"/>
                                      </p:to>
                                    </p:set>
                                    <p:anim calcmode="lin" valueType="num">
                                      <p:cBhvr>
                                        <p:cTn id="17" dur="500" decel="50000" fill="hold">
                                          <p:stCondLst>
                                            <p:cond delay="0"/>
                                          </p:stCondLst>
                                        </p:cTn>
                                        <p:tgtEl>
                                          <p:spTgt spid="47"/>
                                        </p:tgtEl>
                                        <p:attrNameLst>
                                          <p:attrName>style.rotation</p:attrName>
                                        </p:attrNameLst>
                                      </p:cBhvr>
                                      <p:tavLst>
                                        <p:tav tm="0">
                                          <p:val>
                                            <p:fltVal val="-90"/>
                                          </p:val>
                                        </p:tav>
                                        <p:tav tm="100000">
                                          <p:val>
                                            <p:fltVal val="0"/>
                                          </p:val>
                                        </p:tav>
                                      </p:tavLst>
                                    </p:anim>
                                    <p:anim calcmode="lin" valueType="num">
                                      <p:cBhvr>
                                        <p:cTn id="18" dur="500" decel="50000" fill="hold">
                                          <p:stCondLst>
                                            <p:cond delay="0"/>
                                          </p:stCondLst>
                                        </p:cTn>
                                        <p:tgtEl>
                                          <p:spTgt spid="47"/>
                                        </p:tgtEl>
                                        <p:attrNameLst>
                                          <p:attrName>ppt_w</p:attrName>
                                        </p:attrNameLst>
                                      </p:cBhvr>
                                      <p:tavLst>
                                        <p:tav tm="0">
                                          <p:val>
                                            <p:strVal val="#ppt_w"/>
                                          </p:val>
                                        </p:tav>
                                        <p:tav tm="100000">
                                          <p:val>
                                            <p:strVal val="#ppt_w*.05"/>
                                          </p:val>
                                        </p:tav>
                                      </p:tavLst>
                                    </p:anim>
                                    <p:anim calcmode="lin" valueType="num">
                                      <p:cBhvr>
                                        <p:cTn id="19" dur="500" accel="50000" fill="hold">
                                          <p:stCondLst>
                                            <p:cond delay="500"/>
                                          </p:stCondLst>
                                        </p:cTn>
                                        <p:tgtEl>
                                          <p:spTgt spid="47"/>
                                        </p:tgtEl>
                                        <p:attrNameLst>
                                          <p:attrName>ppt_w</p:attrName>
                                        </p:attrNameLst>
                                      </p:cBhvr>
                                      <p:tavLst>
                                        <p:tav tm="0">
                                          <p:val>
                                            <p:strVal val="#ppt_w*.05"/>
                                          </p:val>
                                        </p:tav>
                                        <p:tav tm="100000">
                                          <p:val>
                                            <p:strVal val="#ppt_w"/>
                                          </p:val>
                                        </p:tav>
                                      </p:tavLst>
                                    </p:anim>
                                    <p:anim calcmode="lin" valueType="num">
                                      <p:cBhvr>
                                        <p:cTn id="20" dur="1000" fill="hold"/>
                                        <p:tgtEl>
                                          <p:spTgt spid="47"/>
                                        </p:tgtEl>
                                        <p:attrNameLst>
                                          <p:attrName>ppt_h</p:attrName>
                                        </p:attrNameLst>
                                      </p:cBhvr>
                                      <p:tavLst>
                                        <p:tav tm="0">
                                          <p:val>
                                            <p:strVal val="#ppt_h"/>
                                          </p:val>
                                        </p:tav>
                                        <p:tav tm="100000">
                                          <p:val>
                                            <p:strVal val="#ppt_h"/>
                                          </p:val>
                                        </p:tav>
                                      </p:tavLst>
                                    </p:anim>
                                    <p:anim calcmode="lin" valueType="num">
                                      <p:cBhvr>
                                        <p:cTn id="21" dur="500" decel="50000" fill="hold">
                                          <p:stCondLst>
                                            <p:cond delay="0"/>
                                          </p:stCondLst>
                                        </p:cTn>
                                        <p:tgtEl>
                                          <p:spTgt spid="47"/>
                                        </p:tgtEl>
                                        <p:attrNameLst>
                                          <p:attrName>ppt_x</p:attrName>
                                        </p:attrNameLst>
                                      </p:cBhvr>
                                      <p:tavLst>
                                        <p:tav tm="0">
                                          <p:val>
                                            <p:strVal val="#ppt_x+.4"/>
                                          </p:val>
                                        </p:tav>
                                        <p:tav tm="100000">
                                          <p:val>
                                            <p:strVal val="#ppt_x"/>
                                          </p:val>
                                        </p:tav>
                                      </p:tavLst>
                                    </p:anim>
                                    <p:anim calcmode="lin" valueType="num">
                                      <p:cBhvr>
                                        <p:cTn id="22" dur="500" decel="50000" fill="hold">
                                          <p:stCondLst>
                                            <p:cond delay="0"/>
                                          </p:stCondLst>
                                        </p:cTn>
                                        <p:tgtEl>
                                          <p:spTgt spid="47"/>
                                        </p:tgtEl>
                                        <p:attrNameLst>
                                          <p:attrName>ppt_y</p:attrName>
                                        </p:attrNameLst>
                                      </p:cBhvr>
                                      <p:tavLst>
                                        <p:tav tm="0">
                                          <p:val>
                                            <p:strVal val="#ppt_y-.2"/>
                                          </p:val>
                                        </p:tav>
                                        <p:tav tm="100000">
                                          <p:val>
                                            <p:strVal val="#ppt_y+.1"/>
                                          </p:val>
                                        </p:tav>
                                      </p:tavLst>
                                    </p:anim>
                                    <p:anim calcmode="lin" valueType="num">
                                      <p:cBhvr>
                                        <p:cTn id="23" dur="500" accel="50000" fill="hold">
                                          <p:stCondLst>
                                            <p:cond delay="500"/>
                                          </p:stCondLst>
                                        </p:cTn>
                                        <p:tgtEl>
                                          <p:spTgt spid="47"/>
                                        </p:tgtEl>
                                        <p:attrNameLst>
                                          <p:attrName>ppt_y</p:attrName>
                                        </p:attrNameLst>
                                      </p:cBhvr>
                                      <p:tavLst>
                                        <p:tav tm="0">
                                          <p:val>
                                            <p:strVal val="#ppt_y+.1"/>
                                          </p:val>
                                        </p:tav>
                                        <p:tav tm="100000">
                                          <p:val>
                                            <p:strVal val="#ppt_y"/>
                                          </p:val>
                                        </p:tav>
                                      </p:tavLst>
                                    </p:anim>
                                    <p:animEffect transition="in" filter="fade">
                                      <p:cBhvr>
                                        <p:cTn id="24" dur="1000" decel="50000">
                                          <p:stCondLst>
                                            <p:cond delay="0"/>
                                          </p:stCondLst>
                                        </p:cTn>
                                        <p:tgtEl>
                                          <p:spTgt spid="47"/>
                                        </p:tgtEl>
                                      </p:cBhvr>
                                    </p:animEffect>
                                  </p:childTnLst>
                                </p:cTn>
                              </p:par>
                              <p:par>
                                <p:cTn id="25" presetID="25" presetClass="entr" presetSubtype="0" fill="hold" nodeType="withEffect">
                                  <p:stCondLst>
                                    <p:cond delay="1000"/>
                                  </p:stCondLst>
                                  <p:childTnLst>
                                    <p:set>
                                      <p:cBhvr>
                                        <p:cTn id="26" dur="1" fill="hold">
                                          <p:stCondLst>
                                            <p:cond delay="0"/>
                                          </p:stCondLst>
                                        </p:cTn>
                                        <p:tgtEl>
                                          <p:spTgt spid="16"/>
                                        </p:tgtEl>
                                        <p:attrNameLst>
                                          <p:attrName>style.visibility</p:attrName>
                                        </p:attrNameLst>
                                      </p:cBhvr>
                                      <p:to>
                                        <p:strVal val="visible"/>
                                      </p:to>
                                    </p:set>
                                    <p:anim calcmode="lin" valueType="num">
                                      <p:cBhvr>
                                        <p:cTn id="27" dur="500" decel="50000" fill="hold">
                                          <p:stCondLst>
                                            <p:cond delay="0"/>
                                          </p:stCondLst>
                                        </p:cTn>
                                        <p:tgtEl>
                                          <p:spTgt spid="16"/>
                                        </p:tgtEl>
                                        <p:attrNameLst>
                                          <p:attrName>style.rotation</p:attrName>
                                        </p:attrNameLst>
                                      </p:cBhvr>
                                      <p:tavLst>
                                        <p:tav tm="0">
                                          <p:val>
                                            <p:fltVal val="-90"/>
                                          </p:val>
                                        </p:tav>
                                        <p:tav tm="100000">
                                          <p:val>
                                            <p:fltVal val="0"/>
                                          </p:val>
                                        </p:tav>
                                      </p:tavLst>
                                    </p:anim>
                                    <p:anim calcmode="lin" valueType="num">
                                      <p:cBhvr>
                                        <p:cTn id="28" dur="500" decel="50000" fill="hold">
                                          <p:stCondLst>
                                            <p:cond delay="0"/>
                                          </p:stCondLst>
                                        </p:cTn>
                                        <p:tgtEl>
                                          <p:spTgt spid="16"/>
                                        </p:tgtEl>
                                        <p:attrNameLst>
                                          <p:attrName>ppt_w</p:attrName>
                                        </p:attrNameLst>
                                      </p:cBhvr>
                                      <p:tavLst>
                                        <p:tav tm="0">
                                          <p:val>
                                            <p:strVal val="#ppt_w"/>
                                          </p:val>
                                        </p:tav>
                                        <p:tav tm="100000">
                                          <p:val>
                                            <p:strVal val="#ppt_w*.05"/>
                                          </p:val>
                                        </p:tav>
                                      </p:tavLst>
                                    </p:anim>
                                    <p:anim calcmode="lin" valueType="num">
                                      <p:cBhvr>
                                        <p:cTn id="29" dur="500" accel="50000" fill="hold">
                                          <p:stCondLst>
                                            <p:cond delay="500"/>
                                          </p:stCondLst>
                                        </p:cTn>
                                        <p:tgtEl>
                                          <p:spTgt spid="16"/>
                                        </p:tgtEl>
                                        <p:attrNameLst>
                                          <p:attrName>ppt_w</p:attrName>
                                        </p:attrNameLst>
                                      </p:cBhvr>
                                      <p:tavLst>
                                        <p:tav tm="0">
                                          <p:val>
                                            <p:strVal val="#ppt_w*.05"/>
                                          </p:val>
                                        </p:tav>
                                        <p:tav tm="100000">
                                          <p:val>
                                            <p:strVal val="#ppt_w"/>
                                          </p:val>
                                        </p:tav>
                                      </p:tavLst>
                                    </p:anim>
                                    <p:anim calcmode="lin" valueType="num">
                                      <p:cBhvr>
                                        <p:cTn id="30" dur="1000" fill="hold"/>
                                        <p:tgtEl>
                                          <p:spTgt spid="16"/>
                                        </p:tgtEl>
                                        <p:attrNameLst>
                                          <p:attrName>ppt_h</p:attrName>
                                        </p:attrNameLst>
                                      </p:cBhvr>
                                      <p:tavLst>
                                        <p:tav tm="0">
                                          <p:val>
                                            <p:strVal val="#ppt_h"/>
                                          </p:val>
                                        </p:tav>
                                        <p:tav tm="100000">
                                          <p:val>
                                            <p:strVal val="#ppt_h"/>
                                          </p:val>
                                        </p:tav>
                                      </p:tavLst>
                                    </p:anim>
                                    <p:anim calcmode="lin" valueType="num">
                                      <p:cBhvr>
                                        <p:cTn id="31" dur="500" decel="50000" fill="hold">
                                          <p:stCondLst>
                                            <p:cond delay="0"/>
                                          </p:stCondLst>
                                        </p:cTn>
                                        <p:tgtEl>
                                          <p:spTgt spid="16"/>
                                        </p:tgtEl>
                                        <p:attrNameLst>
                                          <p:attrName>ppt_x</p:attrName>
                                        </p:attrNameLst>
                                      </p:cBhvr>
                                      <p:tavLst>
                                        <p:tav tm="0">
                                          <p:val>
                                            <p:strVal val="#ppt_x+.4"/>
                                          </p:val>
                                        </p:tav>
                                        <p:tav tm="100000">
                                          <p:val>
                                            <p:strVal val="#ppt_x"/>
                                          </p:val>
                                        </p:tav>
                                      </p:tavLst>
                                    </p:anim>
                                    <p:anim calcmode="lin" valueType="num">
                                      <p:cBhvr>
                                        <p:cTn id="32" dur="500" decel="50000" fill="hold">
                                          <p:stCondLst>
                                            <p:cond delay="0"/>
                                          </p:stCondLst>
                                        </p:cTn>
                                        <p:tgtEl>
                                          <p:spTgt spid="16"/>
                                        </p:tgtEl>
                                        <p:attrNameLst>
                                          <p:attrName>ppt_y</p:attrName>
                                        </p:attrNameLst>
                                      </p:cBhvr>
                                      <p:tavLst>
                                        <p:tav tm="0">
                                          <p:val>
                                            <p:strVal val="#ppt_y-.2"/>
                                          </p:val>
                                        </p:tav>
                                        <p:tav tm="100000">
                                          <p:val>
                                            <p:strVal val="#ppt_y+.1"/>
                                          </p:val>
                                        </p:tav>
                                      </p:tavLst>
                                    </p:anim>
                                    <p:anim calcmode="lin" valueType="num">
                                      <p:cBhvr>
                                        <p:cTn id="33" dur="500" accel="50000" fill="hold">
                                          <p:stCondLst>
                                            <p:cond delay="500"/>
                                          </p:stCondLst>
                                        </p:cTn>
                                        <p:tgtEl>
                                          <p:spTgt spid="16"/>
                                        </p:tgtEl>
                                        <p:attrNameLst>
                                          <p:attrName>ppt_y</p:attrName>
                                        </p:attrNameLst>
                                      </p:cBhvr>
                                      <p:tavLst>
                                        <p:tav tm="0">
                                          <p:val>
                                            <p:strVal val="#ppt_y+.1"/>
                                          </p:val>
                                        </p:tav>
                                        <p:tav tm="100000">
                                          <p:val>
                                            <p:strVal val="#ppt_y"/>
                                          </p:val>
                                        </p:tav>
                                      </p:tavLst>
                                    </p:anim>
                                    <p:animEffect transition="in" filter="fade">
                                      <p:cBhvr>
                                        <p:cTn id="34" dur="1000" decel="50000">
                                          <p:stCondLst>
                                            <p:cond delay="0"/>
                                          </p:stCondLst>
                                        </p:cTn>
                                        <p:tgtEl>
                                          <p:spTgt spid="16"/>
                                        </p:tgtEl>
                                      </p:cBhvr>
                                    </p:animEffect>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35"/>
                                        </p:tgtEl>
                                        <p:attrNameLst>
                                          <p:attrName>style.visibility</p:attrName>
                                        </p:attrNameLst>
                                      </p:cBhvr>
                                      <p:to>
                                        <p:strVal val="visible"/>
                                      </p:to>
                                    </p:set>
                                    <p:anim calcmode="lin" valueType="num">
                                      <p:cBhvr additive="base">
                                        <p:cTn id="39" dur="500" fill="hold"/>
                                        <p:tgtEl>
                                          <p:spTgt spid="35"/>
                                        </p:tgtEl>
                                        <p:attrNameLst>
                                          <p:attrName>ppt_x</p:attrName>
                                        </p:attrNameLst>
                                      </p:cBhvr>
                                      <p:tavLst>
                                        <p:tav tm="0">
                                          <p:val>
                                            <p:strVal val="#ppt_x"/>
                                          </p:val>
                                        </p:tav>
                                        <p:tav tm="100000">
                                          <p:val>
                                            <p:strVal val="#ppt_x"/>
                                          </p:val>
                                        </p:tav>
                                      </p:tavLst>
                                    </p:anim>
                                    <p:anim calcmode="lin" valueType="num">
                                      <p:cBhvr additive="base">
                                        <p:cTn id="40"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38"/>
                                        </p:tgtEl>
                                        <p:attrNameLst>
                                          <p:attrName>style.visibility</p:attrName>
                                        </p:attrNameLst>
                                      </p:cBhvr>
                                      <p:to>
                                        <p:strVal val="visible"/>
                                      </p:to>
                                    </p:set>
                                    <p:anim calcmode="lin" valueType="num">
                                      <p:cBhvr additive="base">
                                        <p:cTn id="45" dur="500" fill="hold"/>
                                        <p:tgtEl>
                                          <p:spTgt spid="38"/>
                                        </p:tgtEl>
                                        <p:attrNameLst>
                                          <p:attrName>ppt_x</p:attrName>
                                        </p:attrNameLst>
                                      </p:cBhvr>
                                      <p:tavLst>
                                        <p:tav tm="0">
                                          <p:val>
                                            <p:strVal val="#ppt_x"/>
                                          </p:val>
                                        </p:tav>
                                        <p:tav tm="100000">
                                          <p:val>
                                            <p:strVal val="#ppt_x"/>
                                          </p:val>
                                        </p:tav>
                                      </p:tavLst>
                                    </p:anim>
                                    <p:anim calcmode="lin" valueType="num">
                                      <p:cBhvr additive="base">
                                        <p:cTn id="46"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121479" y="-310617"/>
            <a:ext cx="12341727" cy="6372636"/>
            <a:chOff x="9835" y="-455139"/>
            <a:chExt cx="12341727" cy="6372636"/>
          </a:xfrm>
        </p:grpSpPr>
        <p:grpSp>
          <p:nvGrpSpPr>
            <p:cNvPr id="8" name="组合 7"/>
            <p:cNvGrpSpPr/>
            <p:nvPr/>
          </p:nvGrpSpPr>
          <p:grpSpPr>
            <a:xfrm>
              <a:off x="9835" y="-455139"/>
              <a:ext cx="12341727" cy="3971541"/>
              <a:chOff x="9835" y="-455139"/>
              <a:chExt cx="12341727" cy="3971541"/>
            </a:xfrm>
          </p:grpSpPr>
          <p:pic>
            <p:nvPicPr>
              <p:cNvPr id="104" name="图片 10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1530" y="-455139"/>
                <a:ext cx="6070032" cy="1368214"/>
              </a:xfrm>
              <a:prstGeom prst="rect">
                <a:avLst/>
              </a:prstGeom>
            </p:spPr>
          </p:pic>
          <p:pic>
            <p:nvPicPr>
              <p:cNvPr id="101" name="图片 10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35" y="45306"/>
                <a:ext cx="2552369" cy="1106151"/>
              </a:xfrm>
              <a:prstGeom prst="rect">
                <a:avLst/>
              </a:prstGeom>
            </p:spPr>
          </p:pic>
          <p:pic>
            <p:nvPicPr>
              <p:cNvPr id="46" name="图片 4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467582">
                <a:off x="11118135" y="3048988"/>
                <a:ext cx="787224" cy="467414"/>
              </a:xfrm>
              <a:prstGeom prst="rect">
                <a:avLst/>
              </a:prstGeom>
            </p:spPr>
          </p:pic>
        </p:grpSp>
        <p:pic>
          <p:nvPicPr>
            <p:cNvPr id="58" name="图片 5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41864" y="480828"/>
              <a:ext cx="10166032" cy="5436669"/>
            </a:xfrm>
            <a:prstGeom prst="rect">
              <a:avLst/>
            </a:prstGeom>
          </p:spPr>
        </p:pic>
      </p:grpSp>
      <p:pic>
        <p:nvPicPr>
          <p:cNvPr id="102" name="图片 10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868" y="5506037"/>
            <a:ext cx="12196868" cy="1356902"/>
          </a:xfrm>
          <a:prstGeom prst="rect">
            <a:avLst/>
          </a:prstGeom>
        </p:spPr>
      </p:pic>
      <p:pic>
        <p:nvPicPr>
          <p:cNvPr id="98" name="图片 9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612886" y="4537968"/>
            <a:ext cx="1582582" cy="2320032"/>
          </a:xfrm>
          <a:prstGeom prst="rect">
            <a:avLst/>
          </a:prstGeom>
        </p:spPr>
      </p:pic>
      <p:pic>
        <p:nvPicPr>
          <p:cNvPr id="97" name="图片 9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868108" y="5820713"/>
            <a:ext cx="3585157" cy="947452"/>
          </a:xfrm>
          <a:prstGeom prst="rect">
            <a:avLst/>
          </a:prstGeom>
        </p:spPr>
      </p:pic>
      <p:sp>
        <p:nvSpPr>
          <p:cNvPr id="35" name="矩形 34">
            <a:extLst>
              <a:ext uri="{FF2B5EF4-FFF2-40B4-BE49-F238E27FC236}">
                <a16:creationId xmlns:a16="http://schemas.microsoft.com/office/drawing/2014/main" id="{A86A831D-62BD-4F27-A690-E525E487E15B}"/>
              </a:ext>
            </a:extLst>
          </p:cNvPr>
          <p:cNvSpPr/>
          <p:nvPr/>
        </p:nvSpPr>
        <p:spPr>
          <a:xfrm>
            <a:off x="3029516" y="1898896"/>
            <a:ext cx="2508159" cy="338554"/>
          </a:xfrm>
          <a:prstGeom prst="rect">
            <a:avLst/>
          </a:prstGeom>
        </p:spPr>
        <p:txBody>
          <a:bodyPr wrap="none">
            <a:noAutofit/>
          </a:bodyPr>
          <a:lstStyle/>
          <a:p>
            <a:r>
              <a:rPr lang="vi-VN" sz="3200" b="1" dirty="0">
                <a:latin typeface="Times New Roman" panose="02020603050405020304" pitchFamily="18" charset="0"/>
                <a:cs typeface="Times New Roman" panose="02020603050405020304" pitchFamily="18" charset="0"/>
              </a:rPr>
              <a:t>An-tư-nai, cái tên hay quá, mà em thì chắc </a:t>
            </a:r>
            <a:endParaRPr lang="en-US" sz="3200" b="1" dirty="0">
              <a:latin typeface="Times New Roman" panose="02020603050405020304" pitchFamily="18" charset="0"/>
              <a:cs typeface="Times New Roman" panose="02020603050405020304" pitchFamily="18" charset="0"/>
            </a:endParaRPr>
          </a:p>
          <a:p>
            <a:r>
              <a:rPr lang="vi-VN" sz="3200" b="1" dirty="0">
                <a:latin typeface="Times New Roman" panose="02020603050405020304" pitchFamily="18" charset="0"/>
                <a:cs typeface="Times New Roman" panose="02020603050405020304" pitchFamily="18" charset="0"/>
              </a:rPr>
              <a:t>là ngoan lắm phải không?</a:t>
            </a:r>
          </a:p>
        </p:txBody>
      </p:sp>
      <p:sp>
        <p:nvSpPr>
          <p:cNvPr id="38" name="矩形 37">
            <a:extLst>
              <a:ext uri="{FF2B5EF4-FFF2-40B4-BE49-F238E27FC236}">
                <a16:creationId xmlns:a16="http://schemas.microsoft.com/office/drawing/2014/main" id="{A86A831D-62BD-4F27-A690-E525E487E15B}"/>
              </a:ext>
            </a:extLst>
          </p:cNvPr>
          <p:cNvSpPr/>
          <p:nvPr/>
        </p:nvSpPr>
        <p:spPr>
          <a:xfrm>
            <a:off x="3029516" y="3368303"/>
            <a:ext cx="3311954" cy="338554"/>
          </a:xfrm>
          <a:prstGeom prst="rect">
            <a:avLst/>
          </a:prstGeom>
        </p:spPr>
        <p:txBody>
          <a:bodyPr wrap="none">
            <a:noAutofit/>
          </a:bodyPr>
          <a:lstStyle/>
          <a:p>
            <a:r>
              <a:rPr lang="vi-VN" sz="3200" dirty="0">
                <a:latin typeface="Times New Roman" panose="02020603050405020304" pitchFamily="18" charset="0"/>
                <a:cs typeface="Times New Roman" panose="02020603050405020304" pitchFamily="18" charset="0"/>
              </a:rPr>
              <a:t>Phó từ: </a:t>
            </a:r>
            <a:r>
              <a:rPr lang="vi-VN" sz="3200" b="1" dirty="0">
                <a:solidFill>
                  <a:srgbClr val="FF0000"/>
                </a:solidFill>
                <a:latin typeface="Times New Roman" panose="02020603050405020304" pitchFamily="18" charset="0"/>
                <a:cs typeface="Times New Roman" panose="02020603050405020304" pitchFamily="18" charset="0"/>
              </a:rPr>
              <a:t>qua</a:t>
            </a:r>
            <a:r>
              <a:rPr lang="vi-VN" sz="3200" dirty="0">
                <a:latin typeface="Times New Roman" panose="02020603050405020304" pitchFamily="18" charset="0"/>
                <a:cs typeface="Times New Roman" panose="02020603050405020304" pitchFamily="18" charset="0"/>
              </a:rPr>
              <a:t>́ bổ sung ý nghĩa mức độ cho tính </a:t>
            </a:r>
            <a:endParaRPr lang="en-US" sz="3200" dirty="0">
              <a:latin typeface="Times New Roman" panose="02020603050405020304" pitchFamily="18" charset="0"/>
              <a:cs typeface="Times New Roman" panose="02020603050405020304" pitchFamily="18" charset="0"/>
            </a:endParaRPr>
          </a:p>
          <a:p>
            <a:r>
              <a:rPr lang="vi-VN" sz="3200" dirty="0">
                <a:latin typeface="Times New Roman" panose="02020603050405020304" pitchFamily="18" charset="0"/>
                <a:cs typeface="Times New Roman" panose="02020603050405020304" pitchFamily="18" charset="0"/>
              </a:rPr>
              <a:t>từ </a:t>
            </a:r>
            <a:r>
              <a:rPr lang="vi-VN" sz="3200" b="1" dirty="0">
                <a:latin typeface="Times New Roman" panose="02020603050405020304" pitchFamily="18" charset="0"/>
                <a:cs typeface="Times New Roman" panose="02020603050405020304" pitchFamily="18" charset="0"/>
              </a:rPr>
              <a:t>hay</a:t>
            </a:r>
          </a:p>
        </p:txBody>
      </p:sp>
      <p:sp>
        <p:nvSpPr>
          <p:cNvPr id="41" name="矩形 40">
            <a:extLst>
              <a:ext uri="{FF2B5EF4-FFF2-40B4-BE49-F238E27FC236}">
                <a16:creationId xmlns:a16="http://schemas.microsoft.com/office/drawing/2014/main" id="{A86A831D-62BD-4F27-A690-E525E487E15B}"/>
              </a:ext>
            </a:extLst>
          </p:cNvPr>
          <p:cNvSpPr/>
          <p:nvPr/>
        </p:nvSpPr>
        <p:spPr>
          <a:xfrm>
            <a:off x="2974220" y="4595992"/>
            <a:ext cx="3311954" cy="338554"/>
          </a:xfrm>
          <a:prstGeom prst="rect">
            <a:avLst/>
          </a:prstGeom>
        </p:spPr>
        <p:txBody>
          <a:bodyPr wrap="none">
            <a:noAutofit/>
          </a:bodyPr>
          <a:lstStyle/>
          <a:p>
            <a:r>
              <a:rPr lang="vi-VN" sz="3200" dirty="0">
                <a:latin typeface="Times New Roman" panose="02020603050405020304" pitchFamily="18" charset="0"/>
                <a:cs typeface="Times New Roman" panose="02020603050405020304" pitchFamily="18" charset="0"/>
              </a:rPr>
              <a:t>Phó từ: </a:t>
            </a:r>
            <a:r>
              <a:rPr lang="vi-VN" sz="3200" b="1" dirty="0">
                <a:solidFill>
                  <a:srgbClr val="FF0000"/>
                </a:solidFill>
                <a:latin typeface="Times New Roman" panose="02020603050405020304" pitchFamily="18" charset="0"/>
                <a:cs typeface="Times New Roman" panose="02020603050405020304" pitchFamily="18" charset="0"/>
              </a:rPr>
              <a:t>lắm</a:t>
            </a:r>
            <a:r>
              <a:rPr lang="vi-VN" sz="3200" dirty="0">
                <a:latin typeface="Times New Roman" panose="02020603050405020304" pitchFamily="18" charset="0"/>
                <a:cs typeface="Times New Roman" panose="02020603050405020304" pitchFamily="18" charset="0"/>
              </a:rPr>
              <a:t> bổ sung ý nghĩa mức độ cho tính </a:t>
            </a:r>
            <a:endParaRPr lang="en-US" sz="3200" dirty="0">
              <a:latin typeface="Times New Roman" panose="02020603050405020304" pitchFamily="18" charset="0"/>
              <a:cs typeface="Times New Roman" panose="02020603050405020304" pitchFamily="18" charset="0"/>
            </a:endParaRPr>
          </a:p>
          <a:p>
            <a:r>
              <a:rPr lang="vi-VN" sz="3200" dirty="0">
                <a:latin typeface="Times New Roman" panose="02020603050405020304" pitchFamily="18" charset="0"/>
                <a:cs typeface="Times New Roman" panose="02020603050405020304" pitchFamily="18" charset="0"/>
              </a:rPr>
              <a:t>từ </a:t>
            </a:r>
            <a:r>
              <a:rPr lang="vi-VN" sz="3200" b="1" dirty="0">
                <a:latin typeface="Times New Roman" panose="02020603050405020304" pitchFamily="18" charset="0"/>
                <a:cs typeface="Times New Roman" panose="02020603050405020304" pitchFamily="18" charset="0"/>
              </a:rPr>
              <a:t>ngoan</a:t>
            </a:r>
          </a:p>
        </p:txBody>
      </p:sp>
      <p:pic>
        <p:nvPicPr>
          <p:cNvPr id="16" name="图片 1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273680" y="3370347"/>
            <a:ext cx="647826" cy="660221"/>
          </a:xfrm>
          <a:prstGeom prst="rect">
            <a:avLst/>
          </a:prstGeom>
        </p:spPr>
      </p:pic>
      <p:pic>
        <p:nvPicPr>
          <p:cNvPr id="47" name="图片 46"/>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273680" y="2195297"/>
            <a:ext cx="647826" cy="729385"/>
          </a:xfrm>
          <a:prstGeom prst="rect">
            <a:avLst/>
          </a:prstGeom>
        </p:spPr>
      </p:pic>
      <p:pic>
        <p:nvPicPr>
          <p:cNvPr id="49" name="图片 48"/>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223963" y="4620443"/>
            <a:ext cx="595746" cy="729385"/>
          </a:xfrm>
          <a:prstGeom prst="rect">
            <a:avLst/>
          </a:prstGeom>
        </p:spPr>
      </p:pic>
      <p:pic>
        <p:nvPicPr>
          <p:cNvPr id="7" name="图片 6"/>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720325" y="298485"/>
            <a:ext cx="1471675" cy="2320032"/>
          </a:xfrm>
          <a:prstGeom prst="rect">
            <a:avLst/>
          </a:prstGeom>
        </p:spPr>
      </p:pic>
      <p:sp>
        <p:nvSpPr>
          <p:cNvPr id="27" name="文本框 2">
            <a:extLst>
              <a:ext uri="{FF2B5EF4-FFF2-40B4-BE49-F238E27FC236}">
                <a16:creationId xmlns:a16="http://schemas.microsoft.com/office/drawing/2014/main" id="{3C252581-B83D-4601-9966-9E972DE4D6EF}"/>
              </a:ext>
            </a:extLst>
          </p:cNvPr>
          <p:cNvSpPr txBox="1"/>
          <p:nvPr/>
        </p:nvSpPr>
        <p:spPr>
          <a:xfrm>
            <a:off x="1663199" y="1043613"/>
            <a:ext cx="784225" cy="649188"/>
          </a:xfrm>
          <a:prstGeom prst="ellipse">
            <a:avLst/>
          </a:prstGeom>
          <a:gradFill>
            <a:gsLst>
              <a:gs pos="24000">
                <a:srgbClr val="F59F11"/>
              </a:gs>
              <a:gs pos="92000">
                <a:srgbClr val="FDCF0A">
                  <a:alpha val="95000"/>
                </a:srgbClr>
              </a:gs>
            </a:gsLst>
            <a:lin ang="8100000" scaled="1"/>
          </a:gradFill>
          <a:effectLst>
            <a:outerShdw blurRad="63500" sx="102000" sy="102000" algn="ctr" rotWithShape="0">
              <a:prstClr val="black">
                <a:alpha val="18000"/>
              </a:prstClr>
            </a:outerShdw>
          </a:effectLst>
        </p:spPr>
        <p:txBody>
          <a:bodyPr wrap="square" rtlCol="0">
            <a:spAutoFit/>
          </a:bodyPr>
          <a:lstStyle/>
          <a:p>
            <a:pPr algn="dist"/>
            <a:r>
              <a:rPr lang="en-US" altLang="zh-CN" sz="2400" b="1">
                <a:solidFill>
                  <a:schemeClr val="bg1"/>
                </a:solidFill>
                <a:latin typeface="思源黑体 CN Light" panose="020B0300000000000000" charset="-122"/>
                <a:ea typeface="思源黑体 CN Light" panose="020B0300000000000000" charset="-122"/>
              </a:rPr>
              <a:t>1.</a:t>
            </a:r>
            <a:endParaRPr lang="en-US" altLang="zh-CN" sz="2400" b="1" dirty="0">
              <a:solidFill>
                <a:schemeClr val="bg1"/>
              </a:solidFill>
              <a:latin typeface="思源黑体 CN Light" panose="020B0300000000000000" charset="-122"/>
              <a:ea typeface="思源黑体 CN Light" panose="020B0300000000000000" charset="-122"/>
            </a:endParaRPr>
          </a:p>
        </p:txBody>
      </p:sp>
      <p:sp>
        <p:nvSpPr>
          <p:cNvPr id="28" name="文本框 19">
            <a:extLst>
              <a:ext uri="{FF2B5EF4-FFF2-40B4-BE49-F238E27FC236}">
                <a16:creationId xmlns:a16="http://schemas.microsoft.com/office/drawing/2014/main" id="{EDA35B31-14C0-42B6-B822-072055CA8DA2}"/>
              </a:ext>
            </a:extLst>
          </p:cNvPr>
          <p:cNvSpPr txBox="1"/>
          <p:nvPr/>
        </p:nvSpPr>
        <p:spPr>
          <a:xfrm>
            <a:off x="2536920" y="1045903"/>
            <a:ext cx="3219502" cy="523220"/>
          </a:xfrm>
          <a:prstGeom prst="rect">
            <a:avLst/>
          </a:prstGeom>
          <a:noFill/>
        </p:spPr>
        <p:txBody>
          <a:bodyPr wrap="square" rtlCol="0">
            <a:spAutoFit/>
          </a:bodyPr>
          <a:lstStyle/>
          <a:p>
            <a:r>
              <a:rPr lang="en-US" altLang="zh-CN" sz="2800" b="1" dirty="0" err="1">
                <a:solidFill>
                  <a:srgbClr val="D54529"/>
                </a:solidFill>
                <a:latin typeface="Times New Roman" panose="02020603050405020304" pitchFamily="18" charset="0"/>
                <a:ea typeface="思源黑体 CN Light" panose="020B0300000000000000" charset="-122"/>
                <a:cs typeface="Times New Roman" panose="02020603050405020304" pitchFamily="18" charset="0"/>
              </a:rPr>
              <a:t>Bài</a:t>
            </a:r>
            <a:r>
              <a:rPr lang="en-US" altLang="zh-CN" sz="2800" b="1" dirty="0">
                <a:solidFill>
                  <a:srgbClr val="D54529"/>
                </a:solidFill>
                <a:latin typeface="Times New Roman" panose="02020603050405020304" pitchFamily="18" charset="0"/>
                <a:ea typeface="思源黑体 CN Light" panose="020B0300000000000000" charset="-122"/>
                <a:cs typeface="Times New Roman" panose="02020603050405020304" pitchFamily="18" charset="0"/>
              </a:rPr>
              <a:t> </a:t>
            </a:r>
            <a:r>
              <a:rPr lang="en-US" altLang="zh-CN" sz="2800" b="1" dirty="0" err="1">
                <a:solidFill>
                  <a:srgbClr val="D54529"/>
                </a:solidFill>
                <a:latin typeface="Times New Roman" panose="02020603050405020304" pitchFamily="18" charset="0"/>
                <a:ea typeface="思源黑体 CN Light" panose="020B0300000000000000" charset="-122"/>
                <a:cs typeface="Times New Roman" panose="02020603050405020304" pitchFamily="18" charset="0"/>
              </a:rPr>
              <a:t>tập</a:t>
            </a:r>
            <a:r>
              <a:rPr lang="en-US" altLang="zh-CN" sz="2800" b="1" dirty="0">
                <a:solidFill>
                  <a:srgbClr val="D54529"/>
                </a:solidFill>
                <a:latin typeface="Times New Roman" panose="02020603050405020304" pitchFamily="18" charset="0"/>
                <a:ea typeface="思源黑体 CN Light" panose="020B0300000000000000" charset="-122"/>
                <a:cs typeface="Times New Roman" panose="02020603050405020304" pitchFamily="18" charset="0"/>
              </a:rPr>
              <a:t> 2</a:t>
            </a:r>
            <a:endParaRPr lang="zh-CN" altLang="en-US" sz="2800" b="1" dirty="0">
              <a:solidFill>
                <a:srgbClr val="D54529"/>
              </a:solidFill>
              <a:latin typeface="Times New Roman" panose="02020603050405020304" pitchFamily="18" charset="0"/>
              <a:ea typeface="思源黑体 CN Light" panose="020B0300000000000000" charset="-122"/>
              <a:cs typeface="Times New Roman" panose="02020603050405020304" pitchFamily="18" charset="0"/>
            </a:endParaRPr>
          </a:p>
        </p:txBody>
      </p:sp>
    </p:spTree>
    <p:extLst>
      <p:ext uri="{BB962C8B-B14F-4D97-AF65-F5344CB8AC3E}">
        <p14:creationId xmlns:p14="http://schemas.microsoft.com/office/powerpoint/2010/main" val="1065251107"/>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fade">
                                      <p:cBhvr>
                                        <p:cTn id="7" dur="1000"/>
                                        <p:tgtEl>
                                          <p:spTgt spid="97"/>
                                        </p:tgtEl>
                                      </p:cBhvr>
                                    </p:animEffect>
                                    <p:anim calcmode="lin" valueType="num">
                                      <p:cBhvr>
                                        <p:cTn id="8" dur="1000" fill="hold"/>
                                        <p:tgtEl>
                                          <p:spTgt spid="97"/>
                                        </p:tgtEl>
                                        <p:attrNameLst>
                                          <p:attrName>ppt_x</p:attrName>
                                        </p:attrNameLst>
                                      </p:cBhvr>
                                      <p:tavLst>
                                        <p:tav tm="0">
                                          <p:val>
                                            <p:strVal val="#ppt_x"/>
                                          </p:val>
                                        </p:tav>
                                        <p:tav tm="100000">
                                          <p:val>
                                            <p:strVal val="#ppt_x"/>
                                          </p:val>
                                        </p:tav>
                                      </p:tavLst>
                                    </p:anim>
                                    <p:anim calcmode="lin" valueType="num">
                                      <p:cBhvr>
                                        <p:cTn id="9" dur="1000" fill="hold"/>
                                        <p:tgtEl>
                                          <p:spTgt spid="9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8"/>
                                        </p:tgtEl>
                                        <p:attrNameLst>
                                          <p:attrName>style.visibility</p:attrName>
                                        </p:attrNameLst>
                                      </p:cBhvr>
                                      <p:to>
                                        <p:strVal val="visible"/>
                                      </p:to>
                                    </p:set>
                                    <p:animEffect transition="in" filter="fade">
                                      <p:cBhvr>
                                        <p:cTn id="12" dur="1000"/>
                                        <p:tgtEl>
                                          <p:spTgt spid="98"/>
                                        </p:tgtEl>
                                      </p:cBhvr>
                                    </p:animEffect>
                                    <p:anim calcmode="lin" valueType="num">
                                      <p:cBhvr>
                                        <p:cTn id="13" dur="1000" fill="hold"/>
                                        <p:tgtEl>
                                          <p:spTgt spid="98"/>
                                        </p:tgtEl>
                                        <p:attrNameLst>
                                          <p:attrName>ppt_x</p:attrName>
                                        </p:attrNameLst>
                                      </p:cBhvr>
                                      <p:tavLst>
                                        <p:tav tm="0">
                                          <p:val>
                                            <p:strVal val="#ppt_x"/>
                                          </p:val>
                                        </p:tav>
                                        <p:tav tm="100000">
                                          <p:val>
                                            <p:strVal val="#ppt_x"/>
                                          </p:val>
                                        </p:tav>
                                      </p:tavLst>
                                    </p:anim>
                                    <p:anim calcmode="lin" valueType="num">
                                      <p:cBhvr>
                                        <p:cTn id="14" dur="1000" fill="hold"/>
                                        <p:tgtEl>
                                          <p:spTgt spid="98"/>
                                        </p:tgtEl>
                                        <p:attrNameLst>
                                          <p:attrName>ppt_y</p:attrName>
                                        </p:attrNameLst>
                                      </p:cBhvr>
                                      <p:tavLst>
                                        <p:tav tm="0">
                                          <p:val>
                                            <p:strVal val="#ppt_y+.1"/>
                                          </p:val>
                                        </p:tav>
                                        <p:tav tm="100000">
                                          <p:val>
                                            <p:strVal val="#ppt_y"/>
                                          </p:val>
                                        </p:tav>
                                      </p:tavLst>
                                    </p:anim>
                                  </p:childTnLst>
                                </p:cTn>
                              </p:par>
                              <p:par>
                                <p:cTn id="15" presetID="25" presetClass="entr" presetSubtype="0" fill="hold" nodeType="withEffect">
                                  <p:stCondLst>
                                    <p:cond delay="1000"/>
                                  </p:stCondLst>
                                  <p:childTnLst>
                                    <p:set>
                                      <p:cBhvr>
                                        <p:cTn id="16" dur="1" fill="hold">
                                          <p:stCondLst>
                                            <p:cond delay="0"/>
                                          </p:stCondLst>
                                        </p:cTn>
                                        <p:tgtEl>
                                          <p:spTgt spid="47"/>
                                        </p:tgtEl>
                                        <p:attrNameLst>
                                          <p:attrName>style.visibility</p:attrName>
                                        </p:attrNameLst>
                                      </p:cBhvr>
                                      <p:to>
                                        <p:strVal val="visible"/>
                                      </p:to>
                                    </p:set>
                                    <p:anim calcmode="lin" valueType="num">
                                      <p:cBhvr>
                                        <p:cTn id="17" dur="500" decel="50000" fill="hold">
                                          <p:stCondLst>
                                            <p:cond delay="0"/>
                                          </p:stCondLst>
                                        </p:cTn>
                                        <p:tgtEl>
                                          <p:spTgt spid="47"/>
                                        </p:tgtEl>
                                        <p:attrNameLst>
                                          <p:attrName>style.rotation</p:attrName>
                                        </p:attrNameLst>
                                      </p:cBhvr>
                                      <p:tavLst>
                                        <p:tav tm="0">
                                          <p:val>
                                            <p:fltVal val="-90"/>
                                          </p:val>
                                        </p:tav>
                                        <p:tav tm="100000">
                                          <p:val>
                                            <p:fltVal val="0"/>
                                          </p:val>
                                        </p:tav>
                                      </p:tavLst>
                                    </p:anim>
                                    <p:anim calcmode="lin" valueType="num">
                                      <p:cBhvr>
                                        <p:cTn id="18" dur="500" decel="50000" fill="hold">
                                          <p:stCondLst>
                                            <p:cond delay="0"/>
                                          </p:stCondLst>
                                        </p:cTn>
                                        <p:tgtEl>
                                          <p:spTgt spid="47"/>
                                        </p:tgtEl>
                                        <p:attrNameLst>
                                          <p:attrName>ppt_w</p:attrName>
                                        </p:attrNameLst>
                                      </p:cBhvr>
                                      <p:tavLst>
                                        <p:tav tm="0">
                                          <p:val>
                                            <p:strVal val="#ppt_w"/>
                                          </p:val>
                                        </p:tav>
                                        <p:tav tm="100000">
                                          <p:val>
                                            <p:strVal val="#ppt_w*.05"/>
                                          </p:val>
                                        </p:tav>
                                      </p:tavLst>
                                    </p:anim>
                                    <p:anim calcmode="lin" valueType="num">
                                      <p:cBhvr>
                                        <p:cTn id="19" dur="500" accel="50000" fill="hold">
                                          <p:stCondLst>
                                            <p:cond delay="500"/>
                                          </p:stCondLst>
                                        </p:cTn>
                                        <p:tgtEl>
                                          <p:spTgt spid="47"/>
                                        </p:tgtEl>
                                        <p:attrNameLst>
                                          <p:attrName>ppt_w</p:attrName>
                                        </p:attrNameLst>
                                      </p:cBhvr>
                                      <p:tavLst>
                                        <p:tav tm="0">
                                          <p:val>
                                            <p:strVal val="#ppt_w*.05"/>
                                          </p:val>
                                        </p:tav>
                                        <p:tav tm="100000">
                                          <p:val>
                                            <p:strVal val="#ppt_w"/>
                                          </p:val>
                                        </p:tav>
                                      </p:tavLst>
                                    </p:anim>
                                    <p:anim calcmode="lin" valueType="num">
                                      <p:cBhvr>
                                        <p:cTn id="20" dur="1000" fill="hold"/>
                                        <p:tgtEl>
                                          <p:spTgt spid="47"/>
                                        </p:tgtEl>
                                        <p:attrNameLst>
                                          <p:attrName>ppt_h</p:attrName>
                                        </p:attrNameLst>
                                      </p:cBhvr>
                                      <p:tavLst>
                                        <p:tav tm="0">
                                          <p:val>
                                            <p:strVal val="#ppt_h"/>
                                          </p:val>
                                        </p:tav>
                                        <p:tav tm="100000">
                                          <p:val>
                                            <p:strVal val="#ppt_h"/>
                                          </p:val>
                                        </p:tav>
                                      </p:tavLst>
                                    </p:anim>
                                    <p:anim calcmode="lin" valueType="num">
                                      <p:cBhvr>
                                        <p:cTn id="21" dur="500" decel="50000" fill="hold">
                                          <p:stCondLst>
                                            <p:cond delay="0"/>
                                          </p:stCondLst>
                                        </p:cTn>
                                        <p:tgtEl>
                                          <p:spTgt spid="47"/>
                                        </p:tgtEl>
                                        <p:attrNameLst>
                                          <p:attrName>ppt_x</p:attrName>
                                        </p:attrNameLst>
                                      </p:cBhvr>
                                      <p:tavLst>
                                        <p:tav tm="0">
                                          <p:val>
                                            <p:strVal val="#ppt_x+.4"/>
                                          </p:val>
                                        </p:tav>
                                        <p:tav tm="100000">
                                          <p:val>
                                            <p:strVal val="#ppt_x"/>
                                          </p:val>
                                        </p:tav>
                                      </p:tavLst>
                                    </p:anim>
                                    <p:anim calcmode="lin" valueType="num">
                                      <p:cBhvr>
                                        <p:cTn id="22" dur="500" decel="50000" fill="hold">
                                          <p:stCondLst>
                                            <p:cond delay="0"/>
                                          </p:stCondLst>
                                        </p:cTn>
                                        <p:tgtEl>
                                          <p:spTgt spid="47"/>
                                        </p:tgtEl>
                                        <p:attrNameLst>
                                          <p:attrName>ppt_y</p:attrName>
                                        </p:attrNameLst>
                                      </p:cBhvr>
                                      <p:tavLst>
                                        <p:tav tm="0">
                                          <p:val>
                                            <p:strVal val="#ppt_y-.2"/>
                                          </p:val>
                                        </p:tav>
                                        <p:tav tm="100000">
                                          <p:val>
                                            <p:strVal val="#ppt_y+.1"/>
                                          </p:val>
                                        </p:tav>
                                      </p:tavLst>
                                    </p:anim>
                                    <p:anim calcmode="lin" valueType="num">
                                      <p:cBhvr>
                                        <p:cTn id="23" dur="500" accel="50000" fill="hold">
                                          <p:stCondLst>
                                            <p:cond delay="500"/>
                                          </p:stCondLst>
                                        </p:cTn>
                                        <p:tgtEl>
                                          <p:spTgt spid="47"/>
                                        </p:tgtEl>
                                        <p:attrNameLst>
                                          <p:attrName>ppt_y</p:attrName>
                                        </p:attrNameLst>
                                      </p:cBhvr>
                                      <p:tavLst>
                                        <p:tav tm="0">
                                          <p:val>
                                            <p:strVal val="#ppt_y+.1"/>
                                          </p:val>
                                        </p:tav>
                                        <p:tav tm="100000">
                                          <p:val>
                                            <p:strVal val="#ppt_y"/>
                                          </p:val>
                                        </p:tav>
                                      </p:tavLst>
                                    </p:anim>
                                    <p:animEffect transition="in" filter="fade">
                                      <p:cBhvr>
                                        <p:cTn id="24" dur="1000" decel="50000">
                                          <p:stCondLst>
                                            <p:cond delay="0"/>
                                          </p:stCondLst>
                                        </p:cTn>
                                        <p:tgtEl>
                                          <p:spTgt spid="47"/>
                                        </p:tgtEl>
                                      </p:cBhvr>
                                    </p:animEffect>
                                  </p:childTnLst>
                                </p:cTn>
                              </p:par>
                              <p:par>
                                <p:cTn id="25" presetID="25" presetClass="entr" presetSubtype="0" fill="hold" nodeType="withEffect">
                                  <p:stCondLst>
                                    <p:cond delay="1000"/>
                                  </p:stCondLst>
                                  <p:childTnLst>
                                    <p:set>
                                      <p:cBhvr>
                                        <p:cTn id="26" dur="1" fill="hold">
                                          <p:stCondLst>
                                            <p:cond delay="0"/>
                                          </p:stCondLst>
                                        </p:cTn>
                                        <p:tgtEl>
                                          <p:spTgt spid="16"/>
                                        </p:tgtEl>
                                        <p:attrNameLst>
                                          <p:attrName>style.visibility</p:attrName>
                                        </p:attrNameLst>
                                      </p:cBhvr>
                                      <p:to>
                                        <p:strVal val="visible"/>
                                      </p:to>
                                    </p:set>
                                    <p:anim calcmode="lin" valueType="num">
                                      <p:cBhvr>
                                        <p:cTn id="27" dur="500" decel="50000" fill="hold">
                                          <p:stCondLst>
                                            <p:cond delay="0"/>
                                          </p:stCondLst>
                                        </p:cTn>
                                        <p:tgtEl>
                                          <p:spTgt spid="16"/>
                                        </p:tgtEl>
                                        <p:attrNameLst>
                                          <p:attrName>style.rotation</p:attrName>
                                        </p:attrNameLst>
                                      </p:cBhvr>
                                      <p:tavLst>
                                        <p:tav tm="0">
                                          <p:val>
                                            <p:fltVal val="-90"/>
                                          </p:val>
                                        </p:tav>
                                        <p:tav tm="100000">
                                          <p:val>
                                            <p:fltVal val="0"/>
                                          </p:val>
                                        </p:tav>
                                      </p:tavLst>
                                    </p:anim>
                                    <p:anim calcmode="lin" valueType="num">
                                      <p:cBhvr>
                                        <p:cTn id="28" dur="500" decel="50000" fill="hold">
                                          <p:stCondLst>
                                            <p:cond delay="0"/>
                                          </p:stCondLst>
                                        </p:cTn>
                                        <p:tgtEl>
                                          <p:spTgt spid="16"/>
                                        </p:tgtEl>
                                        <p:attrNameLst>
                                          <p:attrName>ppt_w</p:attrName>
                                        </p:attrNameLst>
                                      </p:cBhvr>
                                      <p:tavLst>
                                        <p:tav tm="0">
                                          <p:val>
                                            <p:strVal val="#ppt_w"/>
                                          </p:val>
                                        </p:tav>
                                        <p:tav tm="100000">
                                          <p:val>
                                            <p:strVal val="#ppt_w*.05"/>
                                          </p:val>
                                        </p:tav>
                                      </p:tavLst>
                                    </p:anim>
                                    <p:anim calcmode="lin" valueType="num">
                                      <p:cBhvr>
                                        <p:cTn id="29" dur="500" accel="50000" fill="hold">
                                          <p:stCondLst>
                                            <p:cond delay="500"/>
                                          </p:stCondLst>
                                        </p:cTn>
                                        <p:tgtEl>
                                          <p:spTgt spid="16"/>
                                        </p:tgtEl>
                                        <p:attrNameLst>
                                          <p:attrName>ppt_w</p:attrName>
                                        </p:attrNameLst>
                                      </p:cBhvr>
                                      <p:tavLst>
                                        <p:tav tm="0">
                                          <p:val>
                                            <p:strVal val="#ppt_w*.05"/>
                                          </p:val>
                                        </p:tav>
                                        <p:tav tm="100000">
                                          <p:val>
                                            <p:strVal val="#ppt_w"/>
                                          </p:val>
                                        </p:tav>
                                      </p:tavLst>
                                    </p:anim>
                                    <p:anim calcmode="lin" valueType="num">
                                      <p:cBhvr>
                                        <p:cTn id="30" dur="1000" fill="hold"/>
                                        <p:tgtEl>
                                          <p:spTgt spid="16"/>
                                        </p:tgtEl>
                                        <p:attrNameLst>
                                          <p:attrName>ppt_h</p:attrName>
                                        </p:attrNameLst>
                                      </p:cBhvr>
                                      <p:tavLst>
                                        <p:tav tm="0">
                                          <p:val>
                                            <p:strVal val="#ppt_h"/>
                                          </p:val>
                                        </p:tav>
                                        <p:tav tm="100000">
                                          <p:val>
                                            <p:strVal val="#ppt_h"/>
                                          </p:val>
                                        </p:tav>
                                      </p:tavLst>
                                    </p:anim>
                                    <p:anim calcmode="lin" valueType="num">
                                      <p:cBhvr>
                                        <p:cTn id="31" dur="500" decel="50000" fill="hold">
                                          <p:stCondLst>
                                            <p:cond delay="0"/>
                                          </p:stCondLst>
                                        </p:cTn>
                                        <p:tgtEl>
                                          <p:spTgt spid="16"/>
                                        </p:tgtEl>
                                        <p:attrNameLst>
                                          <p:attrName>ppt_x</p:attrName>
                                        </p:attrNameLst>
                                      </p:cBhvr>
                                      <p:tavLst>
                                        <p:tav tm="0">
                                          <p:val>
                                            <p:strVal val="#ppt_x+.4"/>
                                          </p:val>
                                        </p:tav>
                                        <p:tav tm="100000">
                                          <p:val>
                                            <p:strVal val="#ppt_x"/>
                                          </p:val>
                                        </p:tav>
                                      </p:tavLst>
                                    </p:anim>
                                    <p:anim calcmode="lin" valueType="num">
                                      <p:cBhvr>
                                        <p:cTn id="32" dur="500" decel="50000" fill="hold">
                                          <p:stCondLst>
                                            <p:cond delay="0"/>
                                          </p:stCondLst>
                                        </p:cTn>
                                        <p:tgtEl>
                                          <p:spTgt spid="16"/>
                                        </p:tgtEl>
                                        <p:attrNameLst>
                                          <p:attrName>ppt_y</p:attrName>
                                        </p:attrNameLst>
                                      </p:cBhvr>
                                      <p:tavLst>
                                        <p:tav tm="0">
                                          <p:val>
                                            <p:strVal val="#ppt_y-.2"/>
                                          </p:val>
                                        </p:tav>
                                        <p:tav tm="100000">
                                          <p:val>
                                            <p:strVal val="#ppt_y+.1"/>
                                          </p:val>
                                        </p:tav>
                                      </p:tavLst>
                                    </p:anim>
                                    <p:anim calcmode="lin" valueType="num">
                                      <p:cBhvr>
                                        <p:cTn id="33" dur="500" accel="50000" fill="hold">
                                          <p:stCondLst>
                                            <p:cond delay="500"/>
                                          </p:stCondLst>
                                        </p:cTn>
                                        <p:tgtEl>
                                          <p:spTgt spid="16"/>
                                        </p:tgtEl>
                                        <p:attrNameLst>
                                          <p:attrName>ppt_y</p:attrName>
                                        </p:attrNameLst>
                                      </p:cBhvr>
                                      <p:tavLst>
                                        <p:tav tm="0">
                                          <p:val>
                                            <p:strVal val="#ppt_y+.1"/>
                                          </p:val>
                                        </p:tav>
                                        <p:tav tm="100000">
                                          <p:val>
                                            <p:strVal val="#ppt_y"/>
                                          </p:val>
                                        </p:tav>
                                      </p:tavLst>
                                    </p:anim>
                                    <p:animEffect transition="in" filter="fade">
                                      <p:cBhvr>
                                        <p:cTn id="34" dur="1000" decel="50000">
                                          <p:stCondLst>
                                            <p:cond delay="0"/>
                                          </p:stCondLst>
                                        </p:cTn>
                                        <p:tgtEl>
                                          <p:spTgt spid="16"/>
                                        </p:tgtEl>
                                      </p:cBhvr>
                                    </p:animEffect>
                                  </p:childTnLst>
                                </p:cTn>
                              </p:par>
                              <p:par>
                                <p:cTn id="35" presetID="25" presetClass="entr" presetSubtype="0" fill="hold" nodeType="withEffect">
                                  <p:stCondLst>
                                    <p:cond delay="1000"/>
                                  </p:stCondLst>
                                  <p:childTnLst>
                                    <p:set>
                                      <p:cBhvr>
                                        <p:cTn id="36" dur="1" fill="hold">
                                          <p:stCondLst>
                                            <p:cond delay="0"/>
                                          </p:stCondLst>
                                        </p:cTn>
                                        <p:tgtEl>
                                          <p:spTgt spid="49"/>
                                        </p:tgtEl>
                                        <p:attrNameLst>
                                          <p:attrName>style.visibility</p:attrName>
                                        </p:attrNameLst>
                                      </p:cBhvr>
                                      <p:to>
                                        <p:strVal val="visible"/>
                                      </p:to>
                                    </p:set>
                                    <p:anim calcmode="lin" valueType="num">
                                      <p:cBhvr>
                                        <p:cTn id="37" dur="500" decel="50000" fill="hold">
                                          <p:stCondLst>
                                            <p:cond delay="0"/>
                                          </p:stCondLst>
                                        </p:cTn>
                                        <p:tgtEl>
                                          <p:spTgt spid="49"/>
                                        </p:tgtEl>
                                        <p:attrNameLst>
                                          <p:attrName>style.rotation</p:attrName>
                                        </p:attrNameLst>
                                      </p:cBhvr>
                                      <p:tavLst>
                                        <p:tav tm="0">
                                          <p:val>
                                            <p:fltVal val="-90"/>
                                          </p:val>
                                        </p:tav>
                                        <p:tav tm="100000">
                                          <p:val>
                                            <p:fltVal val="0"/>
                                          </p:val>
                                        </p:tav>
                                      </p:tavLst>
                                    </p:anim>
                                    <p:anim calcmode="lin" valueType="num">
                                      <p:cBhvr>
                                        <p:cTn id="38" dur="500" decel="50000" fill="hold">
                                          <p:stCondLst>
                                            <p:cond delay="0"/>
                                          </p:stCondLst>
                                        </p:cTn>
                                        <p:tgtEl>
                                          <p:spTgt spid="49"/>
                                        </p:tgtEl>
                                        <p:attrNameLst>
                                          <p:attrName>ppt_w</p:attrName>
                                        </p:attrNameLst>
                                      </p:cBhvr>
                                      <p:tavLst>
                                        <p:tav tm="0">
                                          <p:val>
                                            <p:strVal val="#ppt_w"/>
                                          </p:val>
                                        </p:tav>
                                        <p:tav tm="100000">
                                          <p:val>
                                            <p:strVal val="#ppt_w*.05"/>
                                          </p:val>
                                        </p:tav>
                                      </p:tavLst>
                                    </p:anim>
                                    <p:anim calcmode="lin" valueType="num">
                                      <p:cBhvr>
                                        <p:cTn id="39" dur="500" accel="50000" fill="hold">
                                          <p:stCondLst>
                                            <p:cond delay="500"/>
                                          </p:stCondLst>
                                        </p:cTn>
                                        <p:tgtEl>
                                          <p:spTgt spid="49"/>
                                        </p:tgtEl>
                                        <p:attrNameLst>
                                          <p:attrName>ppt_w</p:attrName>
                                        </p:attrNameLst>
                                      </p:cBhvr>
                                      <p:tavLst>
                                        <p:tav tm="0">
                                          <p:val>
                                            <p:strVal val="#ppt_w*.05"/>
                                          </p:val>
                                        </p:tav>
                                        <p:tav tm="100000">
                                          <p:val>
                                            <p:strVal val="#ppt_w"/>
                                          </p:val>
                                        </p:tav>
                                      </p:tavLst>
                                    </p:anim>
                                    <p:anim calcmode="lin" valueType="num">
                                      <p:cBhvr>
                                        <p:cTn id="40" dur="1000" fill="hold"/>
                                        <p:tgtEl>
                                          <p:spTgt spid="49"/>
                                        </p:tgtEl>
                                        <p:attrNameLst>
                                          <p:attrName>ppt_h</p:attrName>
                                        </p:attrNameLst>
                                      </p:cBhvr>
                                      <p:tavLst>
                                        <p:tav tm="0">
                                          <p:val>
                                            <p:strVal val="#ppt_h"/>
                                          </p:val>
                                        </p:tav>
                                        <p:tav tm="100000">
                                          <p:val>
                                            <p:strVal val="#ppt_h"/>
                                          </p:val>
                                        </p:tav>
                                      </p:tavLst>
                                    </p:anim>
                                    <p:anim calcmode="lin" valueType="num">
                                      <p:cBhvr>
                                        <p:cTn id="41" dur="500" decel="50000" fill="hold">
                                          <p:stCondLst>
                                            <p:cond delay="0"/>
                                          </p:stCondLst>
                                        </p:cTn>
                                        <p:tgtEl>
                                          <p:spTgt spid="49"/>
                                        </p:tgtEl>
                                        <p:attrNameLst>
                                          <p:attrName>ppt_x</p:attrName>
                                        </p:attrNameLst>
                                      </p:cBhvr>
                                      <p:tavLst>
                                        <p:tav tm="0">
                                          <p:val>
                                            <p:strVal val="#ppt_x+.4"/>
                                          </p:val>
                                        </p:tav>
                                        <p:tav tm="100000">
                                          <p:val>
                                            <p:strVal val="#ppt_x"/>
                                          </p:val>
                                        </p:tav>
                                      </p:tavLst>
                                    </p:anim>
                                    <p:anim calcmode="lin" valueType="num">
                                      <p:cBhvr>
                                        <p:cTn id="42" dur="500" decel="50000" fill="hold">
                                          <p:stCondLst>
                                            <p:cond delay="0"/>
                                          </p:stCondLst>
                                        </p:cTn>
                                        <p:tgtEl>
                                          <p:spTgt spid="49"/>
                                        </p:tgtEl>
                                        <p:attrNameLst>
                                          <p:attrName>ppt_y</p:attrName>
                                        </p:attrNameLst>
                                      </p:cBhvr>
                                      <p:tavLst>
                                        <p:tav tm="0">
                                          <p:val>
                                            <p:strVal val="#ppt_y-.2"/>
                                          </p:val>
                                        </p:tav>
                                        <p:tav tm="100000">
                                          <p:val>
                                            <p:strVal val="#ppt_y+.1"/>
                                          </p:val>
                                        </p:tav>
                                      </p:tavLst>
                                    </p:anim>
                                    <p:anim calcmode="lin" valueType="num">
                                      <p:cBhvr>
                                        <p:cTn id="43" dur="500" accel="50000" fill="hold">
                                          <p:stCondLst>
                                            <p:cond delay="500"/>
                                          </p:stCondLst>
                                        </p:cTn>
                                        <p:tgtEl>
                                          <p:spTgt spid="49"/>
                                        </p:tgtEl>
                                        <p:attrNameLst>
                                          <p:attrName>ppt_y</p:attrName>
                                        </p:attrNameLst>
                                      </p:cBhvr>
                                      <p:tavLst>
                                        <p:tav tm="0">
                                          <p:val>
                                            <p:strVal val="#ppt_y+.1"/>
                                          </p:val>
                                        </p:tav>
                                        <p:tav tm="100000">
                                          <p:val>
                                            <p:strVal val="#ppt_y"/>
                                          </p:val>
                                        </p:tav>
                                      </p:tavLst>
                                    </p:anim>
                                    <p:animEffect transition="in" filter="fade">
                                      <p:cBhvr>
                                        <p:cTn id="44" dur="1000" decel="50000">
                                          <p:stCondLst>
                                            <p:cond delay="0"/>
                                          </p:stCondLst>
                                        </p:cTn>
                                        <p:tgtEl>
                                          <p:spTgt spid="49"/>
                                        </p:tgtEl>
                                      </p:cBhvr>
                                    </p:animEffect>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35"/>
                                        </p:tgtEl>
                                        <p:attrNameLst>
                                          <p:attrName>style.visibility</p:attrName>
                                        </p:attrNameLst>
                                      </p:cBhvr>
                                      <p:to>
                                        <p:strVal val="visible"/>
                                      </p:to>
                                    </p:set>
                                    <p:anim calcmode="lin" valueType="num">
                                      <p:cBhvr additive="base">
                                        <p:cTn id="49" dur="500" fill="hold"/>
                                        <p:tgtEl>
                                          <p:spTgt spid="35"/>
                                        </p:tgtEl>
                                        <p:attrNameLst>
                                          <p:attrName>ppt_x</p:attrName>
                                        </p:attrNameLst>
                                      </p:cBhvr>
                                      <p:tavLst>
                                        <p:tav tm="0">
                                          <p:val>
                                            <p:strVal val="#ppt_x"/>
                                          </p:val>
                                        </p:tav>
                                        <p:tav tm="100000">
                                          <p:val>
                                            <p:strVal val="#ppt_x"/>
                                          </p:val>
                                        </p:tav>
                                      </p:tavLst>
                                    </p:anim>
                                    <p:anim calcmode="lin" valueType="num">
                                      <p:cBhvr additive="base">
                                        <p:cTn id="50"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38"/>
                                        </p:tgtEl>
                                        <p:attrNameLst>
                                          <p:attrName>style.visibility</p:attrName>
                                        </p:attrNameLst>
                                      </p:cBhvr>
                                      <p:to>
                                        <p:strVal val="visible"/>
                                      </p:to>
                                    </p:set>
                                    <p:anim calcmode="lin" valueType="num">
                                      <p:cBhvr additive="base">
                                        <p:cTn id="55" dur="500" fill="hold"/>
                                        <p:tgtEl>
                                          <p:spTgt spid="38"/>
                                        </p:tgtEl>
                                        <p:attrNameLst>
                                          <p:attrName>ppt_x</p:attrName>
                                        </p:attrNameLst>
                                      </p:cBhvr>
                                      <p:tavLst>
                                        <p:tav tm="0">
                                          <p:val>
                                            <p:strVal val="#ppt_x"/>
                                          </p:val>
                                        </p:tav>
                                        <p:tav tm="100000">
                                          <p:val>
                                            <p:strVal val="#ppt_x"/>
                                          </p:val>
                                        </p:tav>
                                      </p:tavLst>
                                    </p:anim>
                                    <p:anim calcmode="lin" valueType="num">
                                      <p:cBhvr additive="base">
                                        <p:cTn id="56"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41"/>
                                        </p:tgtEl>
                                        <p:attrNameLst>
                                          <p:attrName>style.visibility</p:attrName>
                                        </p:attrNameLst>
                                      </p:cBhvr>
                                      <p:to>
                                        <p:strVal val="visible"/>
                                      </p:to>
                                    </p:set>
                                    <p:anim calcmode="lin" valueType="num">
                                      <p:cBhvr additive="base">
                                        <p:cTn id="61" dur="500" fill="hold"/>
                                        <p:tgtEl>
                                          <p:spTgt spid="41"/>
                                        </p:tgtEl>
                                        <p:attrNameLst>
                                          <p:attrName>ppt_x</p:attrName>
                                        </p:attrNameLst>
                                      </p:cBhvr>
                                      <p:tavLst>
                                        <p:tav tm="0">
                                          <p:val>
                                            <p:strVal val="#ppt_x"/>
                                          </p:val>
                                        </p:tav>
                                        <p:tav tm="100000">
                                          <p:val>
                                            <p:strVal val="#ppt_x"/>
                                          </p:val>
                                        </p:tav>
                                      </p:tavLst>
                                    </p:anim>
                                    <p:anim calcmode="lin" valueType="num">
                                      <p:cBhvr additive="base">
                                        <p:cTn id="62"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8" grpId="0"/>
      <p:bldP spid="41"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121479" y="-310617"/>
            <a:ext cx="12341727" cy="6372636"/>
            <a:chOff x="9835" y="-455139"/>
            <a:chExt cx="12341727" cy="6372636"/>
          </a:xfrm>
        </p:grpSpPr>
        <p:grpSp>
          <p:nvGrpSpPr>
            <p:cNvPr id="8" name="组合 7"/>
            <p:cNvGrpSpPr/>
            <p:nvPr/>
          </p:nvGrpSpPr>
          <p:grpSpPr>
            <a:xfrm>
              <a:off x="9835" y="-455139"/>
              <a:ext cx="12341727" cy="3971541"/>
              <a:chOff x="9835" y="-455139"/>
              <a:chExt cx="12341727" cy="3971541"/>
            </a:xfrm>
          </p:grpSpPr>
          <p:pic>
            <p:nvPicPr>
              <p:cNvPr id="104" name="图片 10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1530" y="-455139"/>
                <a:ext cx="6070032" cy="1368214"/>
              </a:xfrm>
              <a:prstGeom prst="rect">
                <a:avLst/>
              </a:prstGeom>
            </p:spPr>
          </p:pic>
          <p:pic>
            <p:nvPicPr>
              <p:cNvPr id="101" name="图片 10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35" y="45306"/>
                <a:ext cx="2552369" cy="1106151"/>
              </a:xfrm>
              <a:prstGeom prst="rect">
                <a:avLst/>
              </a:prstGeom>
            </p:spPr>
          </p:pic>
          <p:pic>
            <p:nvPicPr>
              <p:cNvPr id="46" name="图片 4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467582">
                <a:off x="11118135" y="3048988"/>
                <a:ext cx="787224" cy="467414"/>
              </a:xfrm>
              <a:prstGeom prst="rect">
                <a:avLst/>
              </a:prstGeom>
            </p:spPr>
          </p:pic>
        </p:grpSp>
        <p:pic>
          <p:nvPicPr>
            <p:cNvPr id="58" name="图片 5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41864" y="480828"/>
              <a:ext cx="10166032" cy="5436669"/>
            </a:xfrm>
            <a:prstGeom prst="rect">
              <a:avLst/>
            </a:prstGeom>
          </p:spPr>
        </p:pic>
      </p:grpSp>
      <p:pic>
        <p:nvPicPr>
          <p:cNvPr id="102" name="图片 10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868" y="5506037"/>
            <a:ext cx="12196868" cy="1356902"/>
          </a:xfrm>
          <a:prstGeom prst="rect">
            <a:avLst/>
          </a:prstGeom>
        </p:spPr>
      </p:pic>
      <p:pic>
        <p:nvPicPr>
          <p:cNvPr id="98" name="图片 9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612886" y="4537968"/>
            <a:ext cx="1582582" cy="2320032"/>
          </a:xfrm>
          <a:prstGeom prst="rect">
            <a:avLst/>
          </a:prstGeom>
        </p:spPr>
      </p:pic>
      <p:pic>
        <p:nvPicPr>
          <p:cNvPr id="99" name="图片 9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833840" y="5359949"/>
            <a:ext cx="1931696" cy="1498051"/>
          </a:xfrm>
          <a:prstGeom prst="rect">
            <a:avLst/>
          </a:prstGeom>
        </p:spPr>
      </p:pic>
      <p:pic>
        <p:nvPicPr>
          <p:cNvPr id="97" name="图片 9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868108" y="5820713"/>
            <a:ext cx="3585157" cy="947452"/>
          </a:xfrm>
          <a:prstGeom prst="rect">
            <a:avLst/>
          </a:prstGeom>
        </p:spPr>
      </p:pic>
      <p:sp>
        <p:nvSpPr>
          <p:cNvPr id="27" name="文本框 2">
            <a:extLst>
              <a:ext uri="{FF2B5EF4-FFF2-40B4-BE49-F238E27FC236}">
                <a16:creationId xmlns:a16="http://schemas.microsoft.com/office/drawing/2014/main" id="{3C252581-B83D-4601-9966-9E972DE4D6EF}"/>
              </a:ext>
            </a:extLst>
          </p:cNvPr>
          <p:cNvSpPr txBox="1"/>
          <p:nvPr/>
        </p:nvSpPr>
        <p:spPr>
          <a:xfrm>
            <a:off x="1663199" y="1043613"/>
            <a:ext cx="784225" cy="735747"/>
          </a:xfrm>
          <a:prstGeom prst="ellipse">
            <a:avLst/>
          </a:prstGeom>
          <a:gradFill>
            <a:gsLst>
              <a:gs pos="24000">
                <a:srgbClr val="F59F11"/>
              </a:gs>
              <a:gs pos="92000">
                <a:srgbClr val="FDCF0A">
                  <a:alpha val="95000"/>
                </a:srgbClr>
              </a:gs>
            </a:gsLst>
            <a:lin ang="8100000" scaled="1"/>
          </a:gradFill>
          <a:effectLst>
            <a:outerShdw blurRad="63500" sx="102000" sy="102000" algn="ctr" rotWithShape="0">
              <a:prstClr val="black">
                <a:alpha val="18000"/>
              </a:prstClr>
            </a:outerShdw>
          </a:effectLst>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a:ln>
                  <a:noFill/>
                </a:ln>
                <a:solidFill>
                  <a:prstClr val="white"/>
                </a:solidFill>
                <a:effectLst/>
                <a:uLnTx/>
                <a:uFillTx/>
                <a:latin typeface="思源黑体 CN Light" panose="020B0300000000000000" charset="-122"/>
                <a:ea typeface="思源黑体 CN Light" panose="020B0300000000000000" charset="-122"/>
                <a:cs typeface="+mn-cs"/>
              </a:rPr>
              <a:t>2.</a:t>
            </a:r>
            <a:endParaRPr kumimoji="0" lang="en-US" altLang="zh-CN" sz="2800" b="1" i="0" u="none" strike="noStrike" kern="1200" cap="none" spc="0" normalizeH="0" baseline="0" noProof="0" dirty="0">
              <a:ln>
                <a:noFill/>
              </a:ln>
              <a:solidFill>
                <a:prstClr val="white"/>
              </a:solidFill>
              <a:effectLst/>
              <a:uLnTx/>
              <a:uFillTx/>
              <a:latin typeface="思源黑体 CN Light" panose="020B0300000000000000" charset="-122"/>
              <a:ea typeface="思源黑体 CN Light" panose="020B0300000000000000" charset="-122"/>
              <a:cs typeface="+mn-cs"/>
            </a:endParaRPr>
          </a:p>
        </p:txBody>
      </p:sp>
      <p:sp>
        <p:nvSpPr>
          <p:cNvPr id="28" name="文本框 19">
            <a:extLst>
              <a:ext uri="{FF2B5EF4-FFF2-40B4-BE49-F238E27FC236}">
                <a16:creationId xmlns:a16="http://schemas.microsoft.com/office/drawing/2014/main" id="{EDA35B31-14C0-42B6-B822-072055CA8DA2}"/>
              </a:ext>
            </a:extLst>
          </p:cNvPr>
          <p:cNvSpPr txBox="1"/>
          <p:nvPr/>
        </p:nvSpPr>
        <p:spPr>
          <a:xfrm>
            <a:off x="2536920" y="1045903"/>
            <a:ext cx="321950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srgbClr val="D54529"/>
                </a:solidFill>
                <a:effectLst/>
                <a:uLnTx/>
                <a:uFillTx/>
                <a:latin typeface="Times New Roman" panose="02020603050405020304" pitchFamily="18" charset="0"/>
                <a:ea typeface="思源黑体 CN Light" panose="020B0300000000000000" charset="-122"/>
                <a:cs typeface="Times New Roman" panose="02020603050405020304" pitchFamily="18" charset="0"/>
              </a:rPr>
              <a:t>Bài</a:t>
            </a:r>
            <a:r>
              <a:rPr kumimoji="0" lang="en-US" altLang="zh-CN" sz="3200" b="1" i="0" u="none" strike="noStrike" kern="1200" cap="none" spc="0" normalizeH="0" baseline="0" noProof="0" dirty="0">
                <a:ln>
                  <a:noFill/>
                </a:ln>
                <a:solidFill>
                  <a:srgbClr val="D54529"/>
                </a:solidFill>
                <a:effectLst/>
                <a:uLnTx/>
                <a:uFillTx/>
                <a:latin typeface="Times New Roman" panose="02020603050405020304" pitchFamily="18" charset="0"/>
                <a:ea typeface="思源黑体 CN Light" panose="020B0300000000000000" charset="-122"/>
                <a:cs typeface="Times New Roman" panose="02020603050405020304" pitchFamily="18" charset="0"/>
              </a:rPr>
              <a:t> </a:t>
            </a:r>
            <a:r>
              <a:rPr kumimoji="0" lang="en-US" altLang="zh-CN" sz="3200" b="1" i="0" u="none" strike="noStrike" kern="1200" cap="none" spc="0" normalizeH="0" baseline="0" noProof="0" dirty="0" err="1">
                <a:ln>
                  <a:noFill/>
                </a:ln>
                <a:solidFill>
                  <a:srgbClr val="D54529"/>
                </a:solidFill>
                <a:effectLst/>
                <a:uLnTx/>
                <a:uFillTx/>
                <a:latin typeface="Times New Roman" panose="02020603050405020304" pitchFamily="18" charset="0"/>
                <a:ea typeface="思源黑体 CN Light" panose="020B0300000000000000" charset="-122"/>
                <a:cs typeface="Times New Roman" panose="02020603050405020304" pitchFamily="18" charset="0"/>
              </a:rPr>
              <a:t>tập</a:t>
            </a:r>
            <a:r>
              <a:rPr kumimoji="0" lang="en-US" altLang="zh-CN" sz="3200" b="1" i="0" u="none" strike="noStrike" kern="1200" cap="none" spc="0" normalizeH="0" baseline="0" noProof="0" dirty="0">
                <a:ln>
                  <a:noFill/>
                </a:ln>
                <a:solidFill>
                  <a:srgbClr val="D54529"/>
                </a:solidFill>
                <a:effectLst/>
                <a:uLnTx/>
                <a:uFillTx/>
                <a:latin typeface="Times New Roman" panose="02020603050405020304" pitchFamily="18" charset="0"/>
                <a:ea typeface="思源黑体 CN Light" panose="020B0300000000000000" charset="-122"/>
                <a:cs typeface="Times New Roman" panose="02020603050405020304" pitchFamily="18" charset="0"/>
              </a:rPr>
              <a:t> 3</a:t>
            </a:r>
            <a:endParaRPr kumimoji="0" lang="zh-CN" altLang="en-US" sz="3200" b="1" i="0" u="none" strike="noStrike" kern="1200" cap="none" spc="0" normalizeH="0" baseline="0" noProof="0" dirty="0">
              <a:ln>
                <a:noFill/>
              </a:ln>
              <a:solidFill>
                <a:srgbClr val="D54529"/>
              </a:solidFill>
              <a:effectLst/>
              <a:uLnTx/>
              <a:uFillTx/>
              <a:latin typeface="Times New Roman" panose="02020603050405020304" pitchFamily="18" charset="0"/>
              <a:ea typeface="思源黑体 CN Light" panose="020B0300000000000000" charset="-122"/>
              <a:cs typeface="Times New Roman" panose="02020603050405020304" pitchFamily="18" charset="0"/>
            </a:endParaRPr>
          </a:p>
        </p:txBody>
      </p:sp>
      <p:sp>
        <p:nvSpPr>
          <p:cNvPr id="24" name="圆角矩形 18">
            <a:extLst>
              <a:ext uri="{FF2B5EF4-FFF2-40B4-BE49-F238E27FC236}">
                <a16:creationId xmlns:a16="http://schemas.microsoft.com/office/drawing/2014/main" id="{B0D977F1-FA4F-4DD9-AF73-E893094AF9D4}"/>
              </a:ext>
            </a:extLst>
          </p:cNvPr>
          <p:cNvSpPr/>
          <p:nvPr/>
        </p:nvSpPr>
        <p:spPr>
          <a:xfrm>
            <a:off x="6150216" y="3102492"/>
            <a:ext cx="588807" cy="1621101"/>
          </a:xfrm>
          <a:prstGeom prst="roundRect">
            <a:avLst>
              <a:gd name="adj" fmla="val 6957"/>
            </a:avLst>
          </a:prstGeom>
          <a:solidFill>
            <a:srgbClr val="ECEC2B"/>
          </a:solidFill>
          <a:ln w="38100"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ea"/>
              <a:sym typeface="+mn-lt"/>
            </a:endParaRPr>
          </a:p>
        </p:txBody>
      </p:sp>
      <p:sp>
        <p:nvSpPr>
          <p:cNvPr id="25" name="圆角矩形 8">
            <a:extLst>
              <a:ext uri="{FF2B5EF4-FFF2-40B4-BE49-F238E27FC236}">
                <a16:creationId xmlns:a16="http://schemas.microsoft.com/office/drawing/2014/main" id="{33BABFF9-4D71-4CBD-82F4-C854D5CC9E19}"/>
              </a:ext>
            </a:extLst>
          </p:cNvPr>
          <p:cNvSpPr/>
          <p:nvPr/>
        </p:nvSpPr>
        <p:spPr>
          <a:xfrm>
            <a:off x="6253411" y="1883701"/>
            <a:ext cx="3759517" cy="3471309"/>
          </a:xfrm>
          <a:custGeom>
            <a:avLst/>
            <a:gdLst>
              <a:gd name="connsiteX0" fmla="*/ 0 w 4525033"/>
              <a:gd name="connsiteY0" fmla="*/ 196564 h 3236686"/>
              <a:gd name="connsiteX1" fmla="*/ 196564 w 4525033"/>
              <a:gd name="connsiteY1" fmla="*/ 0 h 3236686"/>
              <a:gd name="connsiteX2" fmla="*/ 4328469 w 4525033"/>
              <a:gd name="connsiteY2" fmla="*/ 0 h 3236686"/>
              <a:gd name="connsiteX3" fmla="*/ 4525033 w 4525033"/>
              <a:gd name="connsiteY3" fmla="*/ 196564 h 3236686"/>
              <a:gd name="connsiteX4" fmla="*/ 4525033 w 4525033"/>
              <a:gd name="connsiteY4" fmla="*/ 3040122 h 3236686"/>
              <a:gd name="connsiteX5" fmla="*/ 4328469 w 4525033"/>
              <a:gd name="connsiteY5" fmla="*/ 3236686 h 3236686"/>
              <a:gd name="connsiteX6" fmla="*/ 196564 w 4525033"/>
              <a:gd name="connsiteY6" fmla="*/ 3236686 h 3236686"/>
              <a:gd name="connsiteX7" fmla="*/ 0 w 4525033"/>
              <a:gd name="connsiteY7" fmla="*/ 3040122 h 3236686"/>
              <a:gd name="connsiteX8" fmla="*/ 0 w 4525033"/>
              <a:gd name="connsiteY8" fmla="*/ 196564 h 3236686"/>
              <a:gd name="connsiteX0-1" fmla="*/ 0 w 4525033"/>
              <a:gd name="connsiteY0-2" fmla="*/ 633292 h 3673414"/>
              <a:gd name="connsiteX1-3" fmla="*/ 1342976 w 4525033"/>
              <a:gd name="connsiteY1-4" fmla="*/ 0 h 3673414"/>
              <a:gd name="connsiteX2-5" fmla="*/ 4328469 w 4525033"/>
              <a:gd name="connsiteY2-6" fmla="*/ 436728 h 3673414"/>
              <a:gd name="connsiteX3-7" fmla="*/ 4525033 w 4525033"/>
              <a:gd name="connsiteY3-8" fmla="*/ 633292 h 3673414"/>
              <a:gd name="connsiteX4-9" fmla="*/ 4525033 w 4525033"/>
              <a:gd name="connsiteY4-10" fmla="*/ 3476850 h 3673414"/>
              <a:gd name="connsiteX5-11" fmla="*/ 4328469 w 4525033"/>
              <a:gd name="connsiteY5-12" fmla="*/ 3673414 h 3673414"/>
              <a:gd name="connsiteX6-13" fmla="*/ 196564 w 4525033"/>
              <a:gd name="connsiteY6-14" fmla="*/ 3673414 h 3673414"/>
              <a:gd name="connsiteX7-15" fmla="*/ 0 w 4525033"/>
              <a:gd name="connsiteY7-16" fmla="*/ 3476850 h 3673414"/>
              <a:gd name="connsiteX8-17" fmla="*/ 0 w 4525033"/>
              <a:gd name="connsiteY8-18" fmla="*/ 633292 h 3673414"/>
              <a:gd name="connsiteX0-19" fmla="*/ 0 w 4525033"/>
              <a:gd name="connsiteY0-20" fmla="*/ 633292 h 3673414"/>
              <a:gd name="connsiteX1-21" fmla="*/ 1342976 w 4525033"/>
              <a:gd name="connsiteY1-22" fmla="*/ 0 h 3673414"/>
              <a:gd name="connsiteX2-23" fmla="*/ 3850797 w 4525033"/>
              <a:gd name="connsiteY2-24" fmla="*/ 81887 h 3673414"/>
              <a:gd name="connsiteX3-25" fmla="*/ 4525033 w 4525033"/>
              <a:gd name="connsiteY3-26" fmla="*/ 633292 h 3673414"/>
              <a:gd name="connsiteX4-27" fmla="*/ 4525033 w 4525033"/>
              <a:gd name="connsiteY4-28" fmla="*/ 3476850 h 3673414"/>
              <a:gd name="connsiteX5-29" fmla="*/ 4328469 w 4525033"/>
              <a:gd name="connsiteY5-30" fmla="*/ 3673414 h 3673414"/>
              <a:gd name="connsiteX6-31" fmla="*/ 196564 w 4525033"/>
              <a:gd name="connsiteY6-32" fmla="*/ 3673414 h 3673414"/>
              <a:gd name="connsiteX7-33" fmla="*/ 0 w 4525033"/>
              <a:gd name="connsiteY7-34" fmla="*/ 3476850 h 3673414"/>
              <a:gd name="connsiteX8-35" fmla="*/ 0 w 4525033"/>
              <a:gd name="connsiteY8-36" fmla="*/ 633292 h 3673414"/>
              <a:gd name="connsiteX0-37" fmla="*/ 0 w 4688806"/>
              <a:gd name="connsiteY0-38" fmla="*/ 633292 h 3673414"/>
              <a:gd name="connsiteX1-39" fmla="*/ 1342976 w 4688806"/>
              <a:gd name="connsiteY1-40" fmla="*/ 0 h 3673414"/>
              <a:gd name="connsiteX2-41" fmla="*/ 3850797 w 4688806"/>
              <a:gd name="connsiteY2-42" fmla="*/ 81887 h 3673414"/>
              <a:gd name="connsiteX3-43" fmla="*/ 4688806 w 4688806"/>
              <a:gd name="connsiteY3-44" fmla="*/ 1206498 h 3673414"/>
              <a:gd name="connsiteX4-45" fmla="*/ 4525033 w 4688806"/>
              <a:gd name="connsiteY4-46" fmla="*/ 3476850 h 3673414"/>
              <a:gd name="connsiteX5-47" fmla="*/ 4328469 w 4688806"/>
              <a:gd name="connsiteY5-48" fmla="*/ 3673414 h 3673414"/>
              <a:gd name="connsiteX6-49" fmla="*/ 196564 w 4688806"/>
              <a:gd name="connsiteY6-50" fmla="*/ 3673414 h 3673414"/>
              <a:gd name="connsiteX7-51" fmla="*/ 0 w 4688806"/>
              <a:gd name="connsiteY7-52" fmla="*/ 3476850 h 3673414"/>
              <a:gd name="connsiteX8-53" fmla="*/ 0 w 4688806"/>
              <a:gd name="connsiteY8-54" fmla="*/ 633292 h 3673414"/>
              <a:gd name="connsiteX0-55" fmla="*/ 0 w 4688806"/>
              <a:gd name="connsiteY0-56" fmla="*/ 633292 h 3673414"/>
              <a:gd name="connsiteX1-57" fmla="*/ 1342976 w 4688806"/>
              <a:gd name="connsiteY1-58" fmla="*/ 0 h 3673414"/>
              <a:gd name="connsiteX2-59" fmla="*/ 3850797 w 4688806"/>
              <a:gd name="connsiteY2-60" fmla="*/ 81887 h 3673414"/>
              <a:gd name="connsiteX3-61" fmla="*/ 4688806 w 4688806"/>
              <a:gd name="connsiteY3-62" fmla="*/ 1206498 h 3673414"/>
              <a:gd name="connsiteX4-63" fmla="*/ 4525033 w 4688806"/>
              <a:gd name="connsiteY4-64" fmla="*/ 3476850 h 3673414"/>
              <a:gd name="connsiteX5-65" fmla="*/ 4328469 w 4688806"/>
              <a:gd name="connsiteY5-66" fmla="*/ 3673414 h 3673414"/>
              <a:gd name="connsiteX6-67" fmla="*/ 196564 w 4688806"/>
              <a:gd name="connsiteY6-68" fmla="*/ 3673414 h 3673414"/>
              <a:gd name="connsiteX7-69" fmla="*/ 0 w 4688806"/>
              <a:gd name="connsiteY7-70" fmla="*/ 3476850 h 3673414"/>
              <a:gd name="connsiteX8-71" fmla="*/ 0 w 4688806"/>
              <a:gd name="connsiteY8-72" fmla="*/ 633292 h 3673414"/>
              <a:gd name="connsiteX0-73" fmla="*/ 0 w 4688806"/>
              <a:gd name="connsiteY0-74" fmla="*/ 675414 h 3715536"/>
              <a:gd name="connsiteX1-75" fmla="*/ 1342976 w 4688806"/>
              <a:gd name="connsiteY1-76" fmla="*/ 42122 h 3715536"/>
              <a:gd name="connsiteX2-77" fmla="*/ 3850797 w 4688806"/>
              <a:gd name="connsiteY2-78" fmla="*/ 124009 h 3715536"/>
              <a:gd name="connsiteX3-79" fmla="*/ 4688806 w 4688806"/>
              <a:gd name="connsiteY3-80" fmla="*/ 1248620 h 3715536"/>
              <a:gd name="connsiteX4-81" fmla="*/ 4525033 w 4688806"/>
              <a:gd name="connsiteY4-82" fmla="*/ 3518972 h 3715536"/>
              <a:gd name="connsiteX5-83" fmla="*/ 4328469 w 4688806"/>
              <a:gd name="connsiteY5-84" fmla="*/ 3715536 h 3715536"/>
              <a:gd name="connsiteX6-85" fmla="*/ 196564 w 4688806"/>
              <a:gd name="connsiteY6-86" fmla="*/ 3715536 h 3715536"/>
              <a:gd name="connsiteX7-87" fmla="*/ 0 w 4688806"/>
              <a:gd name="connsiteY7-88" fmla="*/ 3518972 h 3715536"/>
              <a:gd name="connsiteX8-89" fmla="*/ 0 w 4688806"/>
              <a:gd name="connsiteY8-90" fmla="*/ 675414 h 3715536"/>
              <a:gd name="connsiteX0-91" fmla="*/ 0 w 4688806"/>
              <a:gd name="connsiteY0-92" fmla="*/ 633292 h 3673414"/>
              <a:gd name="connsiteX1-93" fmla="*/ 1342976 w 4688806"/>
              <a:gd name="connsiteY1-94" fmla="*/ 0 h 3673414"/>
              <a:gd name="connsiteX2-95" fmla="*/ 3850797 w 4688806"/>
              <a:gd name="connsiteY2-96" fmla="*/ 81887 h 3673414"/>
              <a:gd name="connsiteX3-97" fmla="*/ 4688806 w 4688806"/>
              <a:gd name="connsiteY3-98" fmla="*/ 1206498 h 3673414"/>
              <a:gd name="connsiteX4-99" fmla="*/ 4525033 w 4688806"/>
              <a:gd name="connsiteY4-100" fmla="*/ 3476850 h 3673414"/>
              <a:gd name="connsiteX5-101" fmla="*/ 4328469 w 4688806"/>
              <a:gd name="connsiteY5-102" fmla="*/ 3673414 h 3673414"/>
              <a:gd name="connsiteX6-103" fmla="*/ 196564 w 4688806"/>
              <a:gd name="connsiteY6-104" fmla="*/ 3673414 h 3673414"/>
              <a:gd name="connsiteX7-105" fmla="*/ 0 w 4688806"/>
              <a:gd name="connsiteY7-106" fmla="*/ 3476850 h 3673414"/>
              <a:gd name="connsiteX8-107" fmla="*/ 0 w 4688806"/>
              <a:gd name="connsiteY8-108" fmla="*/ 633292 h 3673414"/>
              <a:gd name="connsiteX0-109" fmla="*/ 163772 w 4852578"/>
              <a:gd name="connsiteY0-110" fmla="*/ 633292 h 3673414"/>
              <a:gd name="connsiteX1-111" fmla="*/ 1506748 w 4852578"/>
              <a:gd name="connsiteY1-112" fmla="*/ 0 h 3673414"/>
              <a:gd name="connsiteX2-113" fmla="*/ 4014569 w 4852578"/>
              <a:gd name="connsiteY2-114" fmla="*/ 81887 h 3673414"/>
              <a:gd name="connsiteX3-115" fmla="*/ 4852578 w 4852578"/>
              <a:gd name="connsiteY3-116" fmla="*/ 1206498 h 3673414"/>
              <a:gd name="connsiteX4-117" fmla="*/ 4688805 w 4852578"/>
              <a:gd name="connsiteY4-118" fmla="*/ 3476850 h 3673414"/>
              <a:gd name="connsiteX5-119" fmla="*/ 4492241 w 4852578"/>
              <a:gd name="connsiteY5-120" fmla="*/ 3673414 h 3673414"/>
              <a:gd name="connsiteX6-121" fmla="*/ 360336 w 4852578"/>
              <a:gd name="connsiteY6-122" fmla="*/ 3673414 h 3673414"/>
              <a:gd name="connsiteX7-123" fmla="*/ 163772 w 4852578"/>
              <a:gd name="connsiteY7-124" fmla="*/ 3476850 h 3673414"/>
              <a:gd name="connsiteX8-125" fmla="*/ 163772 w 4852578"/>
              <a:gd name="connsiteY8-126" fmla="*/ 633292 h 3673414"/>
              <a:gd name="connsiteX0-127" fmla="*/ 163772 w 4852578"/>
              <a:gd name="connsiteY0-128" fmla="*/ 633292 h 3673414"/>
              <a:gd name="connsiteX1-129" fmla="*/ 1506748 w 4852578"/>
              <a:gd name="connsiteY1-130" fmla="*/ 0 h 3673414"/>
              <a:gd name="connsiteX2-131" fmla="*/ 4014569 w 4852578"/>
              <a:gd name="connsiteY2-132" fmla="*/ 81887 h 3673414"/>
              <a:gd name="connsiteX3-133" fmla="*/ 4852578 w 4852578"/>
              <a:gd name="connsiteY3-134" fmla="*/ 1206498 h 3673414"/>
              <a:gd name="connsiteX4-135" fmla="*/ 4688805 w 4852578"/>
              <a:gd name="connsiteY4-136" fmla="*/ 3476850 h 3673414"/>
              <a:gd name="connsiteX5-137" fmla="*/ 4492241 w 4852578"/>
              <a:gd name="connsiteY5-138" fmla="*/ 3673414 h 3673414"/>
              <a:gd name="connsiteX6-139" fmla="*/ 960837 w 4852578"/>
              <a:gd name="connsiteY6-140" fmla="*/ 3564232 h 3673414"/>
              <a:gd name="connsiteX7-141" fmla="*/ 163772 w 4852578"/>
              <a:gd name="connsiteY7-142" fmla="*/ 3476850 h 3673414"/>
              <a:gd name="connsiteX8-143" fmla="*/ 163772 w 4852578"/>
              <a:gd name="connsiteY8-144" fmla="*/ 633292 h 3673414"/>
              <a:gd name="connsiteX0-145" fmla="*/ 210646 w 4899452"/>
              <a:gd name="connsiteY0-146" fmla="*/ 633292 h 3673414"/>
              <a:gd name="connsiteX1-147" fmla="*/ 1553622 w 4899452"/>
              <a:gd name="connsiteY1-148" fmla="*/ 0 h 3673414"/>
              <a:gd name="connsiteX2-149" fmla="*/ 4061443 w 4899452"/>
              <a:gd name="connsiteY2-150" fmla="*/ 81887 h 3673414"/>
              <a:gd name="connsiteX3-151" fmla="*/ 4899452 w 4899452"/>
              <a:gd name="connsiteY3-152" fmla="*/ 1206498 h 3673414"/>
              <a:gd name="connsiteX4-153" fmla="*/ 4735679 w 4899452"/>
              <a:gd name="connsiteY4-154" fmla="*/ 3476850 h 3673414"/>
              <a:gd name="connsiteX5-155" fmla="*/ 4539115 w 4899452"/>
              <a:gd name="connsiteY5-156" fmla="*/ 3673414 h 3673414"/>
              <a:gd name="connsiteX6-157" fmla="*/ 1007711 w 4899452"/>
              <a:gd name="connsiteY6-158" fmla="*/ 3564232 h 3673414"/>
              <a:gd name="connsiteX7-159" fmla="*/ 210646 w 4899452"/>
              <a:gd name="connsiteY7-160" fmla="*/ 3476850 h 3673414"/>
              <a:gd name="connsiteX8-161" fmla="*/ 210646 w 4899452"/>
              <a:gd name="connsiteY8-162" fmla="*/ 633292 h 3673414"/>
              <a:gd name="connsiteX0-163" fmla="*/ 210646 w 4899452"/>
              <a:gd name="connsiteY0-164" fmla="*/ 633292 h 3673414"/>
              <a:gd name="connsiteX1-165" fmla="*/ 1553622 w 4899452"/>
              <a:gd name="connsiteY1-166" fmla="*/ 0 h 3673414"/>
              <a:gd name="connsiteX2-167" fmla="*/ 4061443 w 4899452"/>
              <a:gd name="connsiteY2-168" fmla="*/ 81887 h 3673414"/>
              <a:gd name="connsiteX3-169" fmla="*/ 4899452 w 4899452"/>
              <a:gd name="connsiteY3-170" fmla="*/ 1206498 h 3673414"/>
              <a:gd name="connsiteX4-171" fmla="*/ 4735679 w 4899452"/>
              <a:gd name="connsiteY4-172" fmla="*/ 3476850 h 3673414"/>
              <a:gd name="connsiteX5-173" fmla="*/ 4539115 w 4899452"/>
              <a:gd name="connsiteY5-174" fmla="*/ 3673414 h 3673414"/>
              <a:gd name="connsiteX6-175" fmla="*/ 1007711 w 4899452"/>
              <a:gd name="connsiteY6-176" fmla="*/ 3564232 h 3673414"/>
              <a:gd name="connsiteX7-177" fmla="*/ 210646 w 4899452"/>
              <a:gd name="connsiteY7-178" fmla="*/ 3476850 h 3673414"/>
              <a:gd name="connsiteX8-179" fmla="*/ 210646 w 4899452"/>
              <a:gd name="connsiteY8-180" fmla="*/ 633292 h 3673414"/>
              <a:gd name="connsiteX0-181" fmla="*/ 210646 w 4899452"/>
              <a:gd name="connsiteY0-182" fmla="*/ 633292 h 3706407"/>
              <a:gd name="connsiteX1-183" fmla="*/ 1553622 w 4899452"/>
              <a:gd name="connsiteY1-184" fmla="*/ 0 h 3706407"/>
              <a:gd name="connsiteX2-185" fmla="*/ 4061443 w 4899452"/>
              <a:gd name="connsiteY2-186" fmla="*/ 81887 h 3706407"/>
              <a:gd name="connsiteX3-187" fmla="*/ 4899452 w 4899452"/>
              <a:gd name="connsiteY3-188" fmla="*/ 1206498 h 3706407"/>
              <a:gd name="connsiteX4-189" fmla="*/ 4735679 w 4899452"/>
              <a:gd name="connsiteY4-190" fmla="*/ 3476850 h 3706407"/>
              <a:gd name="connsiteX5-191" fmla="*/ 4539115 w 4899452"/>
              <a:gd name="connsiteY5-192" fmla="*/ 3673414 h 3706407"/>
              <a:gd name="connsiteX6-193" fmla="*/ 1075950 w 4899452"/>
              <a:gd name="connsiteY6-194" fmla="*/ 3700710 h 3706407"/>
              <a:gd name="connsiteX7-195" fmla="*/ 210646 w 4899452"/>
              <a:gd name="connsiteY7-196" fmla="*/ 3476850 h 3706407"/>
              <a:gd name="connsiteX8-197" fmla="*/ 210646 w 4899452"/>
              <a:gd name="connsiteY8-198" fmla="*/ 633292 h 3706407"/>
              <a:gd name="connsiteX0-199" fmla="*/ 210646 w 4899452"/>
              <a:gd name="connsiteY0-200" fmla="*/ 633292 h 3741653"/>
              <a:gd name="connsiteX1-201" fmla="*/ 1553622 w 4899452"/>
              <a:gd name="connsiteY1-202" fmla="*/ 0 h 3741653"/>
              <a:gd name="connsiteX2-203" fmla="*/ 4061443 w 4899452"/>
              <a:gd name="connsiteY2-204" fmla="*/ 81887 h 3741653"/>
              <a:gd name="connsiteX3-205" fmla="*/ 4899452 w 4899452"/>
              <a:gd name="connsiteY3-206" fmla="*/ 1206498 h 3741653"/>
              <a:gd name="connsiteX4-207" fmla="*/ 4735679 w 4899452"/>
              <a:gd name="connsiteY4-208" fmla="*/ 3476850 h 3741653"/>
              <a:gd name="connsiteX5-209" fmla="*/ 4170625 w 4899452"/>
              <a:gd name="connsiteY5-210" fmla="*/ 3741653 h 3741653"/>
              <a:gd name="connsiteX6-211" fmla="*/ 1075950 w 4899452"/>
              <a:gd name="connsiteY6-212" fmla="*/ 3700710 h 3741653"/>
              <a:gd name="connsiteX7-213" fmla="*/ 210646 w 4899452"/>
              <a:gd name="connsiteY7-214" fmla="*/ 3476850 h 3741653"/>
              <a:gd name="connsiteX8-215" fmla="*/ 210646 w 4899452"/>
              <a:gd name="connsiteY8-216" fmla="*/ 633292 h 3741653"/>
              <a:gd name="connsiteX0-217" fmla="*/ 210646 w 4899452"/>
              <a:gd name="connsiteY0-218" fmla="*/ 633292 h 3741653"/>
              <a:gd name="connsiteX1-219" fmla="*/ 1553622 w 4899452"/>
              <a:gd name="connsiteY1-220" fmla="*/ 0 h 3741653"/>
              <a:gd name="connsiteX2-221" fmla="*/ 4061443 w 4899452"/>
              <a:gd name="connsiteY2-222" fmla="*/ 81887 h 3741653"/>
              <a:gd name="connsiteX3-223" fmla="*/ 4899452 w 4899452"/>
              <a:gd name="connsiteY3-224" fmla="*/ 1206498 h 3741653"/>
              <a:gd name="connsiteX4-225" fmla="*/ 4803917 w 4899452"/>
              <a:gd name="connsiteY4-226" fmla="*/ 3176599 h 3741653"/>
              <a:gd name="connsiteX5-227" fmla="*/ 4170625 w 4899452"/>
              <a:gd name="connsiteY5-228" fmla="*/ 3741653 h 3741653"/>
              <a:gd name="connsiteX6-229" fmla="*/ 1075950 w 4899452"/>
              <a:gd name="connsiteY6-230" fmla="*/ 3700710 h 3741653"/>
              <a:gd name="connsiteX7-231" fmla="*/ 210646 w 4899452"/>
              <a:gd name="connsiteY7-232" fmla="*/ 3476850 h 3741653"/>
              <a:gd name="connsiteX8-233" fmla="*/ 210646 w 4899452"/>
              <a:gd name="connsiteY8-234" fmla="*/ 633292 h 3741653"/>
              <a:gd name="connsiteX0-235" fmla="*/ 210646 w 4899452"/>
              <a:gd name="connsiteY0-236" fmla="*/ 633292 h 3741653"/>
              <a:gd name="connsiteX1-237" fmla="*/ 1553622 w 4899452"/>
              <a:gd name="connsiteY1-238" fmla="*/ 0 h 3741653"/>
              <a:gd name="connsiteX2-239" fmla="*/ 4061443 w 4899452"/>
              <a:gd name="connsiteY2-240" fmla="*/ 81887 h 3741653"/>
              <a:gd name="connsiteX3-241" fmla="*/ 4899452 w 4899452"/>
              <a:gd name="connsiteY3-242" fmla="*/ 1206498 h 3741653"/>
              <a:gd name="connsiteX4-243" fmla="*/ 4803917 w 4899452"/>
              <a:gd name="connsiteY4-244" fmla="*/ 3176599 h 3741653"/>
              <a:gd name="connsiteX5-245" fmla="*/ 4170625 w 4899452"/>
              <a:gd name="connsiteY5-246" fmla="*/ 3741653 h 3741653"/>
              <a:gd name="connsiteX6-247" fmla="*/ 1075950 w 4899452"/>
              <a:gd name="connsiteY6-248" fmla="*/ 3700710 h 3741653"/>
              <a:gd name="connsiteX7-249" fmla="*/ 210646 w 4899452"/>
              <a:gd name="connsiteY7-250" fmla="*/ 3476850 h 3741653"/>
              <a:gd name="connsiteX8-251" fmla="*/ 210646 w 4899452"/>
              <a:gd name="connsiteY8-252" fmla="*/ 633292 h 3741653"/>
              <a:gd name="connsiteX0-253" fmla="*/ 210646 w 4899452"/>
              <a:gd name="connsiteY0-254" fmla="*/ 633292 h 3837188"/>
              <a:gd name="connsiteX1-255" fmla="*/ 1553622 w 4899452"/>
              <a:gd name="connsiteY1-256" fmla="*/ 0 h 3837188"/>
              <a:gd name="connsiteX2-257" fmla="*/ 4061443 w 4899452"/>
              <a:gd name="connsiteY2-258" fmla="*/ 81887 h 3837188"/>
              <a:gd name="connsiteX3-259" fmla="*/ 4899452 w 4899452"/>
              <a:gd name="connsiteY3-260" fmla="*/ 1206498 h 3837188"/>
              <a:gd name="connsiteX4-261" fmla="*/ 4803917 w 4899452"/>
              <a:gd name="connsiteY4-262" fmla="*/ 3176599 h 3837188"/>
              <a:gd name="connsiteX5-263" fmla="*/ 4034148 w 4899452"/>
              <a:gd name="connsiteY5-264" fmla="*/ 3837188 h 3837188"/>
              <a:gd name="connsiteX6-265" fmla="*/ 1075950 w 4899452"/>
              <a:gd name="connsiteY6-266" fmla="*/ 3700710 h 3837188"/>
              <a:gd name="connsiteX7-267" fmla="*/ 210646 w 4899452"/>
              <a:gd name="connsiteY7-268" fmla="*/ 3476850 h 3837188"/>
              <a:gd name="connsiteX8-269" fmla="*/ 210646 w 4899452"/>
              <a:gd name="connsiteY8-270" fmla="*/ 633292 h 383718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4899452" h="3837188">
                <a:moveTo>
                  <a:pt x="210646" y="633292"/>
                </a:moveTo>
                <a:cubicBezTo>
                  <a:pt x="210646" y="524733"/>
                  <a:pt x="1445063" y="0"/>
                  <a:pt x="1553622" y="0"/>
                </a:cubicBezTo>
                <a:cubicBezTo>
                  <a:pt x="2930924" y="313899"/>
                  <a:pt x="2711436" y="-136477"/>
                  <a:pt x="4061443" y="81887"/>
                </a:cubicBezTo>
                <a:cubicBezTo>
                  <a:pt x="4170002" y="81887"/>
                  <a:pt x="4722031" y="606619"/>
                  <a:pt x="4899452" y="1206498"/>
                </a:cubicBezTo>
                <a:lnTo>
                  <a:pt x="4803917" y="3176599"/>
                </a:lnTo>
                <a:cubicBezTo>
                  <a:pt x="4762973" y="3517170"/>
                  <a:pt x="4142707" y="3837188"/>
                  <a:pt x="4034148" y="3837188"/>
                </a:cubicBezTo>
                <a:lnTo>
                  <a:pt x="1075950" y="3700710"/>
                </a:lnTo>
                <a:cubicBezTo>
                  <a:pt x="967391" y="3700710"/>
                  <a:pt x="688318" y="3762830"/>
                  <a:pt x="210646" y="3476850"/>
                </a:cubicBezTo>
                <a:cubicBezTo>
                  <a:pt x="33225" y="2528997"/>
                  <a:pt x="-157843" y="1526554"/>
                  <a:pt x="210646" y="633292"/>
                </a:cubicBezTo>
                <a:close/>
              </a:path>
            </a:pathLst>
          </a:custGeom>
          <a:solidFill>
            <a:srgbClr val="718CFF"/>
          </a:solidFill>
          <a:ln w="38100"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ea"/>
              <a:sym typeface="+mn-lt"/>
            </a:endParaRPr>
          </a:p>
        </p:txBody>
      </p:sp>
      <p:pic>
        <p:nvPicPr>
          <p:cNvPr id="26" name="图片 22">
            <a:extLst>
              <a:ext uri="{FF2B5EF4-FFF2-40B4-BE49-F238E27FC236}">
                <a16:creationId xmlns:a16="http://schemas.microsoft.com/office/drawing/2014/main" id="{C6B177F6-39FA-48D3-896B-28B0C7EEDC0A}"/>
              </a:ext>
            </a:extLst>
          </p:cNvPr>
          <p:cNvPicPr>
            <a:picLocks noChangeAspect="1"/>
          </p:cNvPicPr>
          <p:nvPr/>
        </p:nvPicPr>
        <p:blipFill>
          <a:blip r:embed="rId11" cstate="print"/>
          <a:stretch>
            <a:fillRect/>
          </a:stretch>
        </p:blipFill>
        <p:spPr>
          <a:xfrm>
            <a:off x="9318562" y="860504"/>
            <a:ext cx="1502823" cy="3819429"/>
          </a:xfrm>
          <a:prstGeom prst="rect">
            <a:avLst/>
          </a:prstGeom>
        </p:spPr>
      </p:pic>
      <p:sp>
        <p:nvSpPr>
          <p:cNvPr id="29" name="矩形 23">
            <a:extLst>
              <a:ext uri="{FF2B5EF4-FFF2-40B4-BE49-F238E27FC236}">
                <a16:creationId xmlns:a16="http://schemas.microsoft.com/office/drawing/2014/main" id="{C5BF8F40-916E-4619-81C1-8FBF8D17146C}"/>
              </a:ext>
            </a:extLst>
          </p:cNvPr>
          <p:cNvSpPr/>
          <p:nvPr/>
        </p:nvSpPr>
        <p:spPr>
          <a:xfrm>
            <a:off x="6569798" y="2339816"/>
            <a:ext cx="2834849" cy="2677656"/>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Trong phần (4) của văn bản Người thầy đầu tiên, phó từ hãy được lặp lại nhiều lần. Cho biết tác dụng của việc lặp lại phó từ này.</a:t>
            </a:r>
            <a:endParaRPr kumimoji="0" lang="en-US" sz="6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19" name="图片 38">
            <a:extLst>
              <a:ext uri="{FF2B5EF4-FFF2-40B4-BE49-F238E27FC236}">
                <a16:creationId xmlns:a16="http://schemas.microsoft.com/office/drawing/2014/main" id="{86DBBB77-6075-4002-8F4D-EBEDD14E22F1}"/>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998419" y="2491508"/>
            <a:ext cx="3160891" cy="3206476"/>
          </a:xfrm>
          <a:prstGeom prst="rect">
            <a:avLst/>
          </a:prstGeom>
        </p:spPr>
      </p:pic>
    </p:spTree>
    <p:extLst>
      <p:ext uri="{BB962C8B-B14F-4D97-AF65-F5344CB8AC3E}">
        <p14:creationId xmlns:p14="http://schemas.microsoft.com/office/powerpoint/2010/main" val="3116285108"/>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fade">
                                      <p:cBhvr>
                                        <p:cTn id="7" dur="1000"/>
                                        <p:tgtEl>
                                          <p:spTgt spid="97"/>
                                        </p:tgtEl>
                                      </p:cBhvr>
                                    </p:animEffect>
                                    <p:anim calcmode="lin" valueType="num">
                                      <p:cBhvr>
                                        <p:cTn id="8" dur="1000" fill="hold"/>
                                        <p:tgtEl>
                                          <p:spTgt spid="97"/>
                                        </p:tgtEl>
                                        <p:attrNameLst>
                                          <p:attrName>ppt_x</p:attrName>
                                        </p:attrNameLst>
                                      </p:cBhvr>
                                      <p:tavLst>
                                        <p:tav tm="0">
                                          <p:val>
                                            <p:strVal val="#ppt_x"/>
                                          </p:val>
                                        </p:tav>
                                        <p:tav tm="100000">
                                          <p:val>
                                            <p:strVal val="#ppt_x"/>
                                          </p:val>
                                        </p:tav>
                                      </p:tavLst>
                                    </p:anim>
                                    <p:anim calcmode="lin" valueType="num">
                                      <p:cBhvr>
                                        <p:cTn id="9" dur="1000" fill="hold"/>
                                        <p:tgtEl>
                                          <p:spTgt spid="9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9"/>
                                        </p:tgtEl>
                                        <p:attrNameLst>
                                          <p:attrName>style.visibility</p:attrName>
                                        </p:attrNameLst>
                                      </p:cBhvr>
                                      <p:to>
                                        <p:strVal val="visible"/>
                                      </p:to>
                                    </p:set>
                                    <p:animEffect transition="in" filter="fade">
                                      <p:cBhvr>
                                        <p:cTn id="12" dur="1000"/>
                                        <p:tgtEl>
                                          <p:spTgt spid="99"/>
                                        </p:tgtEl>
                                      </p:cBhvr>
                                    </p:animEffect>
                                    <p:anim calcmode="lin" valueType="num">
                                      <p:cBhvr>
                                        <p:cTn id="13" dur="1000" fill="hold"/>
                                        <p:tgtEl>
                                          <p:spTgt spid="99"/>
                                        </p:tgtEl>
                                        <p:attrNameLst>
                                          <p:attrName>ppt_x</p:attrName>
                                        </p:attrNameLst>
                                      </p:cBhvr>
                                      <p:tavLst>
                                        <p:tav tm="0">
                                          <p:val>
                                            <p:strVal val="#ppt_x"/>
                                          </p:val>
                                        </p:tav>
                                        <p:tav tm="100000">
                                          <p:val>
                                            <p:strVal val="#ppt_x"/>
                                          </p:val>
                                        </p:tav>
                                      </p:tavLst>
                                    </p:anim>
                                    <p:anim calcmode="lin" valueType="num">
                                      <p:cBhvr>
                                        <p:cTn id="14" dur="1000" fill="hold"/>
                                        <p:tgtEl>
                                          <p:spTgt spid="9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8"/>
                                        </p:tgtEl>
                                        <p:attrNameLst>
                                          <p:attrName>style.visibility</p:attrName>
                                        </p:attrNameLst>
                                      </p:cBhvr>
                                      <p:to>
                                        <p:strVal val="visible"/>
                                      </p:to>
                                    </p:set>
                                    <p:animEffect transition="in" filter="fade">
                                      <p:cBhvr>
                                        <p:cTn id="17" dur="1000"/>
                                        <p:tgtEl>
                                          <p:spTgt spid="98"/>
                                        </p:tgtEl>
                                      </p:cBhvr>
                                    </p:animEffect>
                                    <p:anim calcmode="lin" valueType="num">
                                      <p:cBhvr>
                                        <p:cTn id="18" dur="1000" fill="hold"/>
                                        <p:tgtEl>
                                          <p:spTgt spid="98"/>
                                        </p:tgtEl>
                                        <p:attrNameLst>
                                          <p:attrName>ppt_x</p:attrName>
                                        </p:attrNameLst>
                                      </p:cBhvr>
                                      <p:tavLst>
                                        <p:tav tm="0">
                                          <p:val>
                                            <p:strVal val="#ppt_x"/>
                                          </p:val>
                                        </p:tav>
                                        <p:tav tm="100000">
                                          <p:val>
                                            <p:strVal val="#ppt_x"/>
                                          </p:val>
                                        </p:tav>
                                      </p:tavLst>
                                    </p:anim>
                                    <p:anim calcmode="lin" valueType="num">
                                      <p:cBhvr>
                                        <p:cTn id="19" dur="1000" fill="hold"/>
                                        <p:tgtEl>
                                          <p:spTgt spid="98"/>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500"/>
                                        <p:tgtEl>
                                          <p:spTgt spid="25"/>
                                        </p:tgtEl>
                                      </p:cBhvr>
                                    </p:animEffect>
                                  </p:childTnLst>
                                </p:cTn>
                              </p:par>
                            </p:childTnLst>
                          </p:cTn>
                        </p:par>
                        <p:par>
                          <p:cTn id="25" fill="hold">
                            <p:stCondLst>
                              <p:cond delay="500"/>
                            </p:stCondLst>
                            <p:childTnLst>
                              <p:par>
                                <p:cTn id="26" presetID="10" presetClass="entr" presetSubtype="0" fill="hold" grpId="0" nodeType="after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fade">
                                      <p:cBhvr>
                                        <p:cTn id="28" dur="500"/>
                                        <p:tgtEl>
                                          <p:spTgt spid="24"/>
                                        </p:tgtEl>
                                      </p:cBhvr>
                                    </p:animEffect>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29"/>
                                        </p:tgtEl>
                                        <p:attrNameLst>
                                          <p:attrName>style.visibility</p:attrName>
                                        </p:attrNameLst>
                                      </p:cBhvr>
                                      <p:to>
                                        <p:strVal val="visible"/>
                                      </p:to>
                                    </p:set>
                                    <p:animEffect transition="in" filter="fade">
                                      <p:cBhvr>
                                        <p:cTn id="33" dur="1000"/>
                                        <p:tgtEl>
                                          <p:spTgt spid="29"/>
                                        </p:tgtEl>
                                      </p:cBhvr>
                                    </p:animEffect>
                                    <p:anim calcmode="lin" valueType="num">
                                      <p:cBhvr>
                                        <p:cTn id="34" dur="1000" fill="hold"/>
                                        <p:tgtEl>
                                          <p:spTgt spid="29"/>
                                        </p:tgtEl>
                                        <p:attrNameLst>
                                          <p:attrName>ppt_x</p:attrName>
                                        </p:attrNameLst>
                                      </p:cBhvr>
                                      <p:tavLst>
                                        <p:tav tm="0">
                                          <p:val>
                                            <p:strVal val="#ppt_x"/>
                                          </p:val>
                                        </p:tav>
                                        <p:tav tm="100000">
                                          <p:val>
                                            <p:strVal val="#ppt_x"/>
                                          </p:val>
                                        </p:tav>
                                      </p:tavLst>
                                    </p:anim>
                                    <p:anim calcmode="lin" valueType="num">
                                      <p:cBhvr>
                                        <p:cTn id="35"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bldLvl="0" animBg="1"/>
      <p:bldP spid="25" grpId="0" bldLvl="0" animBg="1"/>
      <p:bldP spid="29"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128237" y="-360191"/>
            <a:ext cx="13144462" cy="6411272"/>
            <a:chOff x="9835" y="-455139"/>
            <a:chExt cx="12341727" cy="6411272"/>
          </a:xfrm>
        </p:grpSpPr>
        <p:grpSp>
          <p:nvGrpSpPr>
            <p:cNvPr id="8" name="组合 7"/>
            <p:cNvGrpSpPr/>
            <p:nvPr/>
          </p:nvGrpSpPr>
          <p:grpSpPr>
            <a:xfrm>
              <a:off x="9835" y="-455139"/>
              <a:ext cx="12341727" cy="3971541"/>
              <a:chOff x="9835" y="-455139"/>
              <a:chExt cx="12341727" cy="3971541"/>
            </a:xfrm>
          </p:grpSpPr>
          <p:pic>
            <p:nvPicPr>
              <p:cNvPr id="104" name="图片 10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1530" y="-455139"/>
                <a:ext cx="6070032" cy="1368214"/>
              </a:xfrm>
              <a:prstGeom prst="rect">
                <a:avLst/>
              </a:prstGeom>
            </p:spPr>
          </p:pic>
          <p:pic>
            <p:nvPicPr>
              <p:cNvPr id="101" name="图片 10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35" y="45306"/>
                <a:ext cx="2552369" cy="1106151"/>
              </a:xfrm>
              <a:prstGeom prst="rect">
                <a:avLst/>
              </a:prstGeom>
            </p:spPr>
          </p:pic>
          <p:pic>
            <p:nvPicPr>
              <p:cNvPr id="46" name="图片 4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467582">
                <a:off x="11118135" y="3048988"/>
                <a:ext cx="787224" cy="467414"/>
              </a:xfrm>
              <a:prstGeom prst="rect">
                <a:avLst/>
              </a:prstGeom>
            </p:spPr>
          </p:pic>
        </p:grpSp>
        <p:pic>
          <p:nvPicPr>
            <p:cNvPr id="58" name="图片 5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12984" y="519464"/>
              <a:ext cx="10166032" cy="5436669"/>
            </a:xfrm>
            <a:prstGeom prst="rect">
              <a:avLst/>
            </a:prstGeom>
          </p:spPr>
        </p:pic>
      </p:grpSp>
      <p:pic>
        <p:nvPicPr>
          <p:cNvPr id="102" name="图片 10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868" y="5506037"/>
            <a:ext cx="12196868" cy="1356902"/>
          </a:xfrm>
          <a:prstGeom prst="rect">
            <a:avLst/>
          </a:prstGeom>
        </p:spPr>
      </p:pic>
      <p:pic>
        <p:nvPicPr>
          <p:cNvPr id="100" name="图片 9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19930" y="5741177"/>
            <a:ext cx="3531115" cy="1106868"/>
          </a:xfrm>
          <a:prstGeom prst="rect">
            <a:avLst/>
          </a:prstGeom>
        </p:spPr>
      </p:pic>
      <p:pic>
        <p:nvPicPr>
          <p:cNvPr id="97" name="图片 9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633137" y="5820713"/>
            <a:ext cx="3585157" cy="947452"/>
          </a:xfrm>
          <a:prstGeom prst="rect">
            <a:avLst/>
          </a:prstGeom>
        </p:spPr>
      </p:pic>
      <p:pic>
        <p:nvPicPr>
          <p:cNvPr id="45" name="图片 4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flipH="1">
            <a:off x="0" y="5877618"/>
            <a:ext cx="710753" cy="890547"/>
          </a:xfrm>
          <a:prstGeom prst="rect">
            <a:avLst/>
          </a:prstGeom>
        </p:spPr>
      </p:pic>
      <p:sp>
        <p:nvSpPr>
          <p:cNvPr id="40" name="矩形 39">
            <a:extLst>
              <a:ext uri="{FF2B5EF4-FFF2-40B4-BE49-F238E27FC236}">
                <a16:creationId xmlns:a16="http://schemas.microsoft.com/office/drawing/2014/main" id="{BA470F2E-80F2-4DE8-81CE-707F27B30EC4}"/>
              </a:ext>
            </a:extLst>
          </p:cNvPr>
          <p:cNvSpPr/>
          <p:nvPr/>
        </p:nvSpPr>
        <p:spPr>
          <a:xfrm>
            <a:off x="6058594" y="1750905"/>
            <a:ext cx="5561175" cy="341357"/>
          </a:xfrm>
          <a:prstGeom prst="rect">
            <a:avLst/>
          </a:prstGeom>
        </p:spPr>
        <p:txBody>
          <a:bodyPr wrap="square">
            <a:noAutofit/>
          </a:bodyPr>
          <a:lstStyle/>
          <a:p>
            <a:pPr algn="just">
              <a:buClr>
                <a:schemeClr val="tx1">
                  <a:lumMod val="50000"/>
                  <a:lumOff val="50000"/>
                </a:schemeClr>
              </a:buClr>
            </a:pPr>
            <a:r>
              <a:rPr lang="vi-VN" sz="2800" b="1" i="1" dirty="0">
                <a:latin typeface="Times New Roman" panose="02020603050405020304" pitchFamily="18" charset="0"/>
                <a:cs typeface="Times New Roman" panose="02020603050405020304" pitchFamily="18" charset="0"/>
              </a:rPr>
              <a:t>Phó từ hãy xuất hiện nhiều lần (6 lần) trong phần kết của văn bản Người thầy đầu tiên</a:t>
            </a:r>
            <a:endParaRPr lang="zh-CN" altLang="en-US" sz="2800" b="1" noProof="1">
              <a:solidFill>
                <a:srgbClr val="1E5AA4"/>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42" name="矩形 41">
            <a:extLst>
              <a:ext uri="{FF2B5EF4-FFF2-40B4-BE49-F238E27FC236}">
                <a16:creationId xmlns:a16="http://schemas.microsoft.com/office/drawing/2014/main" id="{BA470F2E-80F2-4DE8-81CE-707F27B30EC4}"/>
              </a:ext>
            </a:extLst>
          </p:cNvPr>
          <p:cNvSpPr/>
          <p:nvPr/>
        </p:nvSpPr>
        <p:spPr>
          <a:xfrm>
            <a:off x="5896974" y="4060469"/>
            <a:ext cx="5627340" cy="341357"/>
          </a:xfrm>
          <a:prstGeom prst="rect">
            <a:avLst/>
          </a:prstGeom>
        </p:spPr>
        <p:txBody>
          <a:bodyPr wrap="square">
            <a:noAutofit/>
          </a:bodyPr>
          <a:lstStyle/>
          <a:p>
            <a:pPr algn="just">
              <a:buClr>
                <a:schemeClr val="tx1">
                  <a:lumMod val="50000"/>
                  <a:lumOff val="50000"/>
                </a:schemeClr>
              </a:buClr>
            </a:pPr>
            <a:r>
              <a:rPr lang="vi-VN" sz="2800" b="1" i="1" dirty="0">
                <a:latin typeface="Times New Roman" panose="02020603050405020304" pitchFamily="18" charset="0"/>
                <a:cs typeface="Times New Roman" panose="02020603050405020304" pitchFamily="18" charset="0"/>
              </a:rPr>
              <a:t>việc lặp lại phó từ này đứng trước động từ có tác dụng bổ sung ý nghĩa cầu khiến, thuyết phục, động viên làm việc gì đó. </a:t>
            </a:r>
            <a:endParaRPr lang="zh-CN" altLang="en-US" sz="2800" b="1" noProof="1">
              <a:solidFill>
                <a:srgbClr val="1E5AA4"/>
              </a:solidFill>
              <a:latin typeface="Times New Roman" panose="02020603050405020304" pitchFamily="18" charset="0"/>
              <a:ea typeface="微软雅黑" panose="020B0503020204020204" pitchFamily="34" charset="-122"/>
              <a:cs typeface="Times New Roman" panose="02020603050405020304" pitchFamily="18" charset="0"/>
            </a:endParaRPr>
          </a:p>
        </p:txBody>
      </p:sp>
      <p:grpSp>
        <p:nvGrpSpPr>
          <p:cNvPr id="5" name="组合 4"/>
          <p:cNvGrpSpPr/>
          <p:nvPr/>
        </p:nvGrpSpPr>
        <p:grpSpPr>
          <a:xfrm>
            <a:off x="5212250" y="980779"/>
            <a:ext cx="2702472" cy="898767"/>
            <a:chOff x="5149849" y="1322716"/>
            <a:chExt cx="2702472" cy="898767"/>
          </a:xfrm>
        </p:grpSpPr>
        <p:pic>
          <p:nvPicPr>
            <p:cNvPr id="3" name="图片 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149849" y="1322716"/>
              <a:ext cx="2559215" cy="898767"/>
            </a:xfrm>
            <a:prstGeom prst="rect">
              <a:avLst/>
            </a:prstGeom>
          </p:spPr>
        </p:pic>
        <p:sp>
          <p:nvSpPr>
            <p:cNvPr id="41" name="矩形 40">
              <a:extLst>
                <a:ext uri="{FF2B5EF4-FFF2-40B4-BE49-F238E27FC236}">
                  <a16:creationId xmlns:a16="http://schemas.microsoft.com/office/drawing/2014/main" id="{A86A831D-62BD-4F27-A690-E525E487E15B}"/>
                </a:ext>
              </a:extLst>
            </p:cNvPr>
            <p:cNvSpPr/>
            <p:nvPr/>
          </p:nvSpPr>
          <p:spPr>
            <a:xfrm>
              <a:off x="6463087" y="1521929"/>
              <a:ext cx="1389234" cy="338554"/>
            </a:xfrm>
            <a:prstGeom prst="rect">
              <a:avLst/>
            </a:prstGeom>
          </p:spPr>
          <p:txBody>
            <a:bodyPr wrap="none">
              <a:noAutofit/>
            </a:bodyPr>
            <a:lstStyle/>
            <a:p>
              <a:pPr algn="just">
                <a:buClr>
                  <a:schemeClr val="tx1">
                    <a:lumMod val="50000"/>
                    <a:lumOff val="50000"/>
                  </a:schemeClr>
                </a:buClr>
              </a:pPr>
              <a:r>
                <a:rPr lang="en-US" altLang="zh-CN" sz="2800" b="1" noProof="1">
                  <a:solidFill>
                    <a:srgbClr val="1E5AA4"/>
                  </a:solidFill>
                  <a:ea typeface="微软雅黑" panose="020B0503020204020204" pitchFamily="34" charset="-122"/>
                </a:rPr>
                <a:t>01</a:t>
              </a:r>
              <a:endParaRPr lang="zh-CN" altLang="en-US" sz="2800" b="1" noProof="1">
                <a:solidFill>
                  <a:srgbClr val="1E5AA4"/>
                </a:solidFill>
                <a:ea typeface="微软雅黑" panose="020B0503020204020204" pitchFamily="34" charset="-122"/>
              </a:endParaRPr>
            </a:p>
          </p:txBody>
        </p:sp>
      </p:grpSp>
      <p:grpSp>
        <p:nvGrpSpPr>
          <p:cNvPr id="6" name="组合 5"/>
          <p:cNvGrpSpPr/>
          <p:nvPr/>
        </p:nvGrpSpPr>
        <p:grpSpPr>
          <a:xfrm>
            <a:off x="4724173" y="3122583"/>
            <a:ext cx="2668841" cy="898767"/>
            <a:chOff x="5165732" y="2629905"/>
            <a:chExt cx="2668841" cy="898767"/>
          </a:xfrm>
        </p:grpSpPr>
        <p:pic>
          <p:nvPicPr>
            <p:cNvPr id="38" name="图片 37"/>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165732" y="2629905"/>
              <a:ext cx="2559215" cy="898767"/>
            </a:xfrm>
            <a:prstGeom prst="rect">
              <a:avLst/>
            </a:prstGeom>
          </p:spPr>
        </p:pic>
        <p:sp>
          <p:nvSpPr>
            <p:cNvPr id="39" name="矩形 38">
              <a:extLst>
                <a:ext uri="{FF2B5EF4-FFF2-40B4-BE49-F238E27FC236}">
                  <a16:creationId xmlns:a16="http://schemas.microsoft.com/office/drawing/2014/main" id="{A86A831D-62BD-4F27-A690-E525E487E15B}"/>
                </a:ext>
              </a:extLst>
            </p:cNvPr>
            <p:cNvSpPr/>
            <p:nvPr/>
          </p:nvSpPr>
          <p:spPr>
            <a:xfrm>
              <a:off x="6445339" y="2813217"/>
              <a:ext cx="1389234" cy="338554"/>
            </a:xfrm>
            <a:prstGeom prst="rect">
              <a:avLst/>
            </a:prstGeom>
          </p:spPr>
          <p:txBody>
            <a:bodyPr wrap="none">
              <a:noAutofit/>
            </a:bodyPr>
            <a:lstStyle/>
            <a:p>
              <a:pPr algn="just">
                <a:buClr>
                  <a:schemeClr val="tx1">
                    <a:lumMod val="50000"/>
                    <a:lumOff val="50000"/>
                  </a:schemeClr>
                </a:buClr>
              </a:pPr>
              <a:r>
                <a:rPr lang="en-US" altLang="zh-CN" sz="2800" b="1" noProof="1">
                  <a:solidFill>
                    <a:srgbClr val="1E5AA4"/>
                  </a:solidFill>
                  <a:ea typeface="微软雅黑" panose="020B0503020204020204" pitchFamily="34" charset="-122"/>
                </a:rPr>
                <a:t>02</a:t>
              </a:r>
              <a:endParaRPr lang="zh-CN" altLang="en-US" sz="2800" b="1" noProof="1">
                <a:solidFill>
                  <a:srgbClr val="1E5AA4"/>
                </a:solidFill>
                <a:ea typeface="微软雅黑" panose="020B0503020204020204" pitchFamily="34" charset="-122"/>
              </a:endParaRPr>
            </a:p>
          </p:txBody>
        </p:sp>
      </p:grpSp>
      <p:pic>
        <p:nvPicPr>
          <p:cNvPr id="53" name="图片 52"/>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054525" y="2178802"/>
            <a:ext cx="2895640" cy="3396416"/>
          </a:xfrm>
          <a:prstGeom prst="rect">
            <a:avLst/>
          </a:prstGeom>
        </p:spPr>
      </p:pic>
      <p:sp>
        <p:nvSpPr>
          <p:cNvPr id="25" name="文本框 2">
            <a:extLst>
              <a:ext uri="{FF2B5EF4-FFF2-40B4-BE49-F238E27FC236}">
                <a16:creationId xmlns:a16="http://schemas.microsoft.com/office/drawing/2014/main" id="{65A82BC1-7B12-4CDA-B303-77EA0B88E0E6}"/>
              </a:ext>
            </a:extLst>
          </p:cNvPr>
          <p:cNvSpPr txBox="1"/>
          <p:nvPr/>
        </p:nvSpPr>
        <p:spPr>
          <a:xfrm>
            <a:off x="1578229" y="804629"/>
            <a:ext cx="784225" cy="649188"/>
          </a:xfrm>
          <a:prstGeom prst="ellipse">
            <a:avLst/>
          </a:prstGeom>
          <a:gradFill>
            <a:gsLst>
              <a:gs pos="24000">
                <a:srgbClr val="F59F11"/>
              </a:gs>
              <a:gs pos="92000">
                <a:srgbClr val="FDCF0A">
                  <a:alpha val="95000"/>
                </a:srgbClr>
              </a:gs>
            </a:gsLst>
            <a:lin ang="8100000" scaled="1"/>
          </a:gradFill>
          <a:effectLst>
            <a:outerShdw blurRad="63500" sx="102000" sy="102000" algn="ctr" rotWithShape="0">
              <a:prstClr val="black">
                <a:alpha val="18000"/>
              </a:prstClr>
            </a:outerShdw>
          </a:effectLst>
        </p:spPr>
        <p:txBody>
          <a:bodyPr wrap="square" rtlCol="0">
            <a:spAutoFit/>
          </a:bodyPr>
          <a:lstStyle/>
          <a:p>
            <a:pPr algn="dist"/>
            <a:r>
              <a:rPr lang="en-US" altLang="zh-CN" sz="2400" b="1" dirty="0">
                <a:solidFill>
                  <a:schemeClr val="bg1"/>
                </a:solidFill>
                <a:latin typeface="思源黑体 CN Light" panose="020B0300000000000000" charset="-122"/>
                <a:ea typeface="思源黑体 CN Light" panose="020B0300000000000000" charset="-122"/>
              </a:rPr>
              <a:t>3.</a:t>
            </a:r>
          </a:p>
        </p:txBody>
      </p:sp>
      <p:sp>
        <p:nvSpPr>
          <p:cNvPr id="26" name="文本框 19">
            <a:extLst>
              <a:ext uri="{FF2B5EF4-FFF2-40B4-BE49-F238E27FC236}">
                <a16:creationId xmlns:a16="http://schemas.microsoft.com/office/drawing/2014/main" id="{74E16B6C-48D8-4C42-8D4F-B1BF8433FAC9}"/>
              </a:ext>
            </a:extLst>
          </p:cNvPr>
          <p:cNvSpPr txBox="1"/>
          <p:nvPr/>
        </p:nvSpPr>
        <p:spPr>
          <a:xfrm>
            <a:off x="2451950" y="806919"/>
            <a:ext cx="3219502" cy="523220"/>
          </a:xfrm>
          <a:prstGeom prst="rect">
            <a:avLst/>
          </a:prstGeom>
          <a:noFill/>
        </p:spPr>
        <p:txBody>
          <a:bodyPr wrap="square" rtlCol="0">
            <a:spAutoFit/>
          </a:bodyPr>
          <a:lstStyle/>
          <a:p>
            <a:r>
              <a:rPr lang="en-US" altLang="zh-CN" sz="2800" b="1" dirty="0" err="1">
                <a:solidFill>
                  <a:srgbClr val="D54529"/>
                </a:solidFill>
                <a:latin typeface="Times New Roman" panose="02020603050405020304" pitchFamily="18" charset="0"/>
                <a:ea typeface="思源黑体 CN Light" panose="020B0300000000000000" charset="-122"/>
                <a:cs typeface="Times New Roman" panose="02020603050405020304" pitchFamily="18" charset="0"/>
              </a:rPr>
              <a:t>Bài</a:t>
            </a:r>
            <a:r>
              <a:rPr lang="en-US" altLang="zh-CN" sz="2800" b="1" dirty="0">
                <a:solidFill>
                  <a:srgbClr val="D54529"/>
                </a:solidFill>
                <a:latin typeface="Times New Roman" panose="02020603050405020304" pitchFamily="18" charset="0"/>
                <a:ea typeface="思源黑体 CN Light" panose="020B0300000000000000" charset="-122"/>
                <a:cs typeface="Times New Roman" panose="02020603050405020304" pitchFamily="18" charset="0"/>
              </a:rPr>
              <a:t> </a:t>
            </a:r>
            <a:r>
              <a:rPr lang="en-US" altLang="zh-CN" sz="2800" b="1" dirty="0" err="1">
                <a:solidFill>
                  <a:srgbClr val="D54529"/>
                </a:solidFill>
                <a:latin typeface="Times New Roman" panose="02020603050405020304" pitchFamily="18" charset="0"/>
                <a:ea typeface="思源黑体 CN Light" panose="020B0300000000000000" charset="-122"/>
                <a:cs typeface="Times New Roman" panose="02020603050405020304" pitchFamily="18" charset="0"/>
              </a:rPr>
              <a:t>tập</a:t>
            </a:r>
            <a:r>
              <a:rPr lang="en-US" altLang="zh-CN" sz="2800" b="1" dirty="0">
                <a:solidFill>
                  <a:srgbClr val="D54529"/>
                </a:solidFill>
                <a:latin typeface="Times New Roman" panose="02020603050405020304" pitchFamily="18" charset="0"/>
                <a:ea typeface="思源黑体 CN Light" panose="020B0300000000000000" charset="-122"/>
                <a:cs typeface="Times New Roman" panose="02020603050405020304" pitchFamily="18" charset="0"/>
              </a:rPr>
              <a:t> 3</a:t>
            </a:r>
            <a:endParaRPr lang="zh-CN" altLang="en-US" sz="2800" b="1" dirty="0">
              <a:solidFill>
                <a:srgbClr val="D54529"/>
              </a:solidFill>
              <a:latin typeface="Times New Roman" panose="02020603050405020304" pitchFamily="18" charset="0"/>
              <a:ea typeface="思源黑体 CN Light" panose="020B0300000000000000" charset="-122"/>
              <a:cs typeface="Times New Roman" panose="02020603050405020304" pitchFamily="18" charset="0"/>
            </a:endParaRPr>
          </a:p>
        </p:txBody>
      </p:sp>
    </p:spTree>
    <p:extLst>
      <p:ext uri="{BB962C8B-B14F-4D97-AF65-F5344CB8AC3E}">
        <p14:creationId xmlns:p14="http://schemas.microsoft.com/office/powerpoint/2010/main" val="3418818042"/>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fade">
                                      <p:cBhvr>
                                        <p:cTn id="7" dur="1000"/>
                                        <p:tgtEl>
                                          <p:spTgt spid="97"/>
                                        </p:tgtEl>
                                      </p:cBhvr>
                                    </p:animEffect>
                                    <p:anim calcmode="lin" valueType="num">
                                      <p:cBhvr>
                                        <p:cTn id="8" dur="1000" fill="hold"/>
                                        <p:tgtEl>
                                          <p:spTgt spid="97"/>
                                        </p:tgtEl>
                                        <p:attrNameLst>
                                          <p:attrName>ppt_x</p:attrName>
                                        </p:attrNameLst>
                                      </p:cBhvr>
                                      <p:tavLst>
                                        <p:tav tm="0">
                                          <p:val>
                                            <p:strVal val="#ppt_x"/>
                                          </p:val>
                                        </p:tav>
                                        <p:tav tm="100000">
                                          <p:val>
                                            <p:strVal val="#ppt_x"/>
                                          </p:val>
                                        </p:tav>
                                      </p:tavLst>
                                    </p:anim>
                                    <p:anim calcmode="lin" valueType="num">
                                      <p:cBhvr>
                                        <p:cTn id="9" dur="1000" fill="hold"/>
                                        <p:tgtEl>
                                          <p:spTgt spid="9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0"/>
                                        </p:tgtEl>
                                        <p:attrNameLst>
                                          <p:attrName>style.visibility</p:attrName>
                                        </p:attrNameLst>
                                      </p:cBhvr>
                                      <p:to>
                                        <p:strVal val="visible"/>
                                      </p:to>
                                    </p:set>
                                    <p:animEffect transition="in" filter="fade">
                                      <p:cBhvr>
                                        <p:cTn id="12" dur="1000"/>
                                        <p:tgtEl>
                                          <p:spTgt spid="100"/>
                                        </p:tgtEl>
                                      </p:cBhvr>
                                    </p:animEffect>
                                    <p:anim calcmode="lin" valueType="num">
                                      <p:cBhvr>
                                        <p:cTn id="13" dur="1000" fill="hold"/>
                                        <p:tgtEl>
                                          <p:spTgt spid="100"/>
                                        </p:tgtEl>
                                        <p:attrNameLst>
                                          <p:attrName>ppt_x</p:attrName>
                                        </p:attrNameLst>
                                      </p:cBhvr>
                                      <p:tavLst>
                                        <p:tav tm="0">
                                          <p:val>
                                            <p:strVal val="#ppt_x"/>
                                          </p:val>
                                        </p:tav>
                                        <p:tav tm="100000">
                                          <p:val>
                                            <p:strVal val="#ppt_x"/>
                                          </p:val>
                                        </p:tav>
                                      </p:tavLst>
                                    </p:anim>
                                    <p:anim calcmode="lin" valueType="num">
                                      <p:cBhvr>
                                        <p:cTn id="14" dur="1000" fill="hold"/>
                                        <p:tgtEl>
                                          <p:spTgt spid="100"/>
                                        </p:tgtEl>
                                        <p:attrNameLst>
                                          <p:attrName>ppt_y</p:attrName>
                                        </p:attrNameLst>
                                      </p:cBhvr>
                                      <p:tavLst>
                                        <p:tav tm="0">
                                          <p:val>
                                            <p:strVal val="#ppt_y+.1"/>
                                          </p:val>
                                        </p:tav>
                                        <p:tav tm="100000">
                                          <p:val>
                                            <p:strVal val="#ppt_y"/>
                                          </p:val>
                                        </p:tav>
                                      </p:tavLst>
                                    </p:anim>
                                  </p:childTnLst>
                                </p:cTn>
                              </p:par>
                              <p:par>
                                <p:cTn id="15" presetID="2" presetClass="entr" presetSubtype="8" fill="hold" nodeType="withEffect">
                                  <p:stCondLst>
                                    <p:cond delay="1500"/>
                                  </p:stCondLst>
                                  <p:childTnLst>
                                    <p:set>
                                      <p:cBhvr>
                                        <p:cTn id="16" dur="1" fill="hold">
                                          <p:stCondLst>
                                            <p:cond delay="0"/>
                                          </p:stCondLst>
                                        </p:cTn>
                                        <p:tgtEl>
                                          <p:spTgt spid="45"/>
                                        </p:tgtEl>
                                        <p:attrNameLst>
                                          <p:attrName>style.visibility</p:attrName>
                                        </p:attrNameLst>
                                      </p:cBhvr>
                                      <p:to>
                                        <p:strVal val="visible"/>
                                      </p:to>
                                    </p:set>
                                    <p:anim calcmode="lin" valueType="num">
                                      <p:cBhvr additive="base">
                                        <p:cTn id="17" dur="500" fill="hold"/>
                                        <p:tgtEl>
                                          <p:spTgt spid="45"/>
                                        </p:tgtEl>
                                        <p:attrNameLst>
                                          <p:attrName>ppt_x</p:attrName>
                                        </p:attrNameLst>
                                      </p:cBhvr>
                                      <p:tavLst>
                                        <p:tav tm="0">
                                          <p:val>
                                            <p:strVal val="0-#ppt_w/2"/>
                                          </p:val>
                                        </p:tav>
                                        <p:tav tm="100000">
                                          <p:val>
                                            <p:strVal val="#ppt_x"/>
                                          </p:val>
                                        </p:tav>
                                      </p:tavLst>
                                    </p:anim>
                                    <p:anim calcmode="lin" valueType="num">
                                      <p:cBhvr additive="base">
                                        <p:cTn id="18" dur="500" fill="hold"/>
                                        <p:tgtEl>
                                          <p:spTgt spid="45"/>
                                        </p:tgtEl>
                                        <p:attrNameLst>
                                          <p:attrName>ppt_y</p:attrName>
                                        </p:attrNameLst>
                                      </p:cBhvr>
                                      <p:tavLst>
                                        <p:tav tm="0">
                                          <p:val>
                                            <p:strVal val="#ppt_y"/>
                                          </p:val>
                                        </p:tav>
                                        <p:tav tm="100000">
                                          <p:val>
                                            <p:strVal val="#ppt_y"/>
                                          </p:val>
                                        </p:tav>
                                      </p:tavLst>
                                    </p:anim>
                                  </p:childTnLst>
                                </p:cTn>
                              </p:par>
                              <p:par>
                                <p:cTn id="19" presetID="14" presetClass="entr" presetSubtype="10" fill="hold" nodeType="withEffect">
                                  <p:stCondLst>
                                    <p:cond delay="750"/>
                                  </p:stCondLst>
                                  <p:childTnLst>
                                    <p:set>
                                      <p:cBhvr>
                                        <p:cTn id="20" dur="1" fill="hold">
                                          <p:stCondLst>
                                            <p:cond delay="0"/>
                                          </p:stCondLst>
                                        </p:cTn>
                                        <p:tgtEl>
                                          <p:spTgt spid="53"/>
                                        </p:tgtEl>
                                        <p:attrNameLst>
                                          <p:attrName>style.visibility</p:attrName>
                                        </p:attrNameLst>
                                      </p:cBhvr>
                                      <p:to>
                                        <p:strVal val="visible"/>
                                      </p:to>
                                    </p:set>
                                    <p:animEffect transition="in" filter="randombar(horizontal)">
                                      <p:cBhvr>
                                        <p:cTn id="21" dur="500"/>
                                        <p:tgtEl>
                                          <p:spTgt spid="53"/>
                                        </p:tgtEl>
                                      </p:cBhvr>
                                    </p:animEffect>
                                  </p:childTnLst>
                                </p:cTn>
                              </p:par>
                              <p:par>
                                <p:cTn id="22" presetID="22" presetClass="entr" presetSubtype="8" fill="hold" nodeType="withEffect">
                                  <p:stCondLst>
                                    <p:cond delay="1000"/>
                                  </p:stCondLst>
                                  <p:childTnLst>
                                    <p:set>
                                      <p:cBhvr>
                                        <p:cTn id="23" dur="1" fill="hold">
                                          <p:stCondLst>
                                            <p:cond delay="0"/>
                                          </p:stCondLst>
                                        </p:cTn>
                                        <p:tgtEl>
                                          <p:spTgt spid="5"/>
                                        </p:tgtEl>
                                        <p:attrNameLst>
                                          <p:attrName>style.visibility</p:attrName>
                                        </p:attrNameLst>
                                      </p:cBhvr>
                                      <p:to>
                                        <p:strVal val="visible"/>
                                      </p:to>
                                    </p:set>
                                    <p:animEffect transition="in" filter="wipe(left)">
                                      <p:cBhvr>
                                        <p:cTn id="24" dur="750"/>
                                        <p:tgtEl>
                                          <p:spTgt spid="5"/>
                                        </p:tgtEl>
                                      </p:cBhvr>
                                    </p:animEffect>
                                  </p:childTnLst>
                                </p:cTn>
                              </p:par>
                              <p:par>
                                <p:cTn id="25" presetID="22" presetClass="entr" presetSubtype="8" fill="hold" nodeType="withEffect">
                                  <p:stCondLst>
                                    <p:cond delay="1000"/>
                                  </p:stCondLst>
                                  <p:childTnLst>
                                    <p:set>
                                      <p:cBhvr>
                                        <p:cTn id="26" dur="1" fill="hold">
                                          <p:stCondLst>
                                            <p:cond delay="0"/>
                                          </p:stCondLst>
                                        </p:cTn>
                                        <p:tgtEl>
                                          <p:spTgt spid="6"/>
                                        </p:tgtEl>
                                        <p:attrNameLst>
                                          <p:attrName>style.visibility</p:attrName>
                                        </p:attrNameLst>
                                      </p:cBhvr>
                                      <p:to>
                                        <p:strVal val="visible"/>
                                      </p:to>
                                    </p:set>
                                    <p:animEffect transition="in" filter="wipe(left)">
                                      <p:cBhvr>
                                        <p:cTn id="27" dur="75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40"/>
                                        </p:tgtEl>
                                        <p:attrNameLst>
                                          <p:attrName>style.visibility</p:attrName>
                                        </p:attrNameLst>
                                      </p:cBhvr>
                                      <p:to>
                                        <p:strVal val="visible"/>
                                      </p:to>
                                    </p:set>
                                    <p:animEffect transition="in" filter="wipe(left)">
                                      <p:cBhvr>
                                        <p:cTn id="32" dur="500"/>
                                        <p:tgtEl>
                                          <p:spTgt spid="40"/>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42"/>
                                        </p:tgtEl>
                                        <p:attrNameLst>
                                          <p:attrName>style.visibility</p:attrName>
                                        </p:attrNameLst>
                                      </p:cBhvr>
                                      <p:to>
                                        <p:strVal val="visible"/>
                                      </p:to>
                                    </p:set>
                                    <p:animEffect transition="in" filter="wipe(left)">
                                      <p:cBhvr>
                                        <p:cTn id="37"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4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128237" y="-360191"/>
            <a:ext cx="13144462" cy="6411272"/>
            <a:chOff x="9835" y="-455139"/>
            <a:chExt cx="12341727" cy="6411272"/>
          </a:xfrm>
        </p:grpSpPr>
        <p:grpSp>
          <p:nvGrpSpPr>
            <p:cNvPr id="8" name="组合 7"/>
            <p:cNvGrpSpPr/>
            <p:nvPr/>
          </p:nvGrpSpPr>
          <p:grpSpPr>
            <a:xfrm>
              <a:off x="9835" y="-455139"/>
              <a:ext cx="12341727" cy="3971541"/>
              <a:chOff x="9835" y="-455139"/>
              <a:chExt cx="12341727" cy="3971541"/>
            </a:xfrm>
          </p:grpSpPr>
          <p:pic>
            <p:nvPicPr>
              <p:cNvPr id="104" name="图片 10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1530" y="-455139"/>
                <a:ext cx="6070032" cy="1368214"/>
              </a:xfrm>
              <a:prstGeom prst="rect">
                <a:avLst/>
              </a:prstGeom>
            </p:spPr>
          </p:pic>
          <p:pic>
            <p:nvPicPr>
              <p:cNvPr id="101" name="图片 10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35" y="45306"/>
                <a:ext cx="2552369" cy="1106151"/>
              </a:xfrm>
              <a:prstGeom prst="rect">
                <a:avLst/>
              </a:prstGeom>
            </p:spPr>
          </p:pic>
          <p:pic>
            <p:nvPicPr>
              <p:cNvPr id="46" name="图片 4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467582">
                <a:off x="11118135" y="3048988"/>
                <a:ext cx="787224" cy="467414"/>
              </a:xfrm>
              <a:prstGeom prst="rect">
                <a:avLst/>
              </a:prstGeom>
            </p:spPr>
          </p:pic>
        </p:grpSp>
        <p:pic>
          <p:nvPicPr>
            <p:cNvPr id="58" name="图片 5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12984" y="519464"/>
              <a:ext cx="10166032" cy="5436669"/>
            </a:xfrm>
            <a:prstGeom prst="rect">
              <a:avLst/>
            </a:prstGeom>
          </p:spPr>
        </p:pic>
      </p:grpSp>
      <p:pic>
        <p:nvPicPr>
          <p:cNvPr id="102" name="图片 10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868" y="5506037"/>
            <a:ext cx="12196868" cy="1356902"/>
          </a:xfrm>
          <a:prstGeom prst="rect">
            <a:avLst/>
          </a:prstGeom>
        </p:spPr>
      </p:pic>
      <p:pic>
        <p:nvPicPr>
          <p:cNvPr id="100" name="图片 9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19930" y="5741177"/>
            <a:ext cx="3531115" cy="1106868"/>
          </a:xfrm>
          <a:prstGeom prst="rect">
            <a:avLst/>
          </a:prstGeom>
        </p:spPr>
      </p:pic>
      <p:pic>
        <p:nvPicPr>
          <p:cNvPr id="97" name="图片 9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633137" y="5820713"/>
            <a:ext cx="3585157" cy="947452"/>
          </a:xfrm>
          <a:prstGeom prst="rect">
            <a:avLst/>
          </a:prstGeom>
        </p:spPr>
      </p:pic>
      <p:pic>
        <p:nvPicPr>
          <p:cNvPr id="45" name="图片 4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flipH="1">
            <a:off x="0" y="5877618"/>
            <a:ext cx="710753" cy="890547"/>
          </a:xfrm>
          <a:prstGeom prst="rect">
            <a:avLst/>
          </a:prstGeom>
        </p:spPr>
      </p:pic>
      <p:sp>
        <p:nvSpPr>
          <p:cNvPr id="40" name="矩形 39">
            <a:extLst>
              <a:ext uri="{FF2B5EF4-FFF2-40B4-BE49-F238E27FC236}">
                <a16:creationId xmlns:a16="http://schemas.microsoft.com/office/drawing/2014/main" id="{BA470F2E-80F2-4DE8-81CE-707F27B30EC4}"/>
              </a:ext>
            </a:extLst>
          </p:cNvPr>
          <p:cNvSpPr/>
          <p:nvPr/>
        </p:nvSpPr>
        <p:spPr>
          <a:xfrm>
            <a:off x="4537817" y="1982626"/>
            <a:ext cx="6893945" cy="341357"/>
          </a:xfrm>
          <a:prstGeom prst="rect">
            <a:avLst/>
          </a:prstGeom>
        </p:spPr>
        <p:txBody>
          <a:bodyPr wrap="square">
            <a:noAutofit/>
          </a:bodyPr>
          <a:lstStyle/>
          <a:p>
            <a:pPr algn="just">
              <a:buClr>
                <a:schemeClr val="tx1">
                  <a:lumMod val="50000"/>
                  <a:lumOff val="50000"/>
                </a:schemeClr>
              </a:buClr>
            </a:pPr>
            <a:r>
              <a:rPr lang="vi-VN" sz="2800" b="1" i="1" dirty="0">
                <a:latin typeface="Times New Roman" panose="02020603050405020304" pitchFamily="18" charset="0"/>
                <a:cs typeface="Times New Roman" panose="02020603050405020304" pitchFamily="18" charset="0"/>
              </a:rPr>
              <a:t>Đoạn văn nói đến những suy tư, trăn trở của người kể chuyện. Câu chuyện xúc động về người thầy đầu tiên - thầy Đuy-sen đã thôi thúc người kể chuyện muốn được sáng tác, muốn được vẽ lại một chi tiết trong câu chuyện hay vẽ chân dung người thầy đặc biệt này để tỏ lòng biết ơn, yêu mến, kính trọng</a:t>
            </a:r>
            <a:endParaRPr lang="zh-CN" altLang="en-US" sz="2800" b="1" noProof="1">
              <a:solidFill>
                <a:srgbClr val="1E5AA4"/>
              </a:solidFill>
              <a:latin typeface="Times New Roman" panose="02020603050405020304" pitchFamily="18" charset="0"/>
              <a:ea typeface="微软雅黑" panose="020B0503020204020204" pitchFamily="34" charset="-122"/>
              <a:cs typeface="Times New Roman" panose="02020603050405020304" pitchFamily="18" charset="0"/>
            </a:endParaRPr>
          </a:p>
        </p:txBody>
      </p:sp>
      <p:grpSp>
        <p:nvGrpSpPr>
          <p:cNvPr id="5" name="组合 4"/>
          <p:cNvGrpSpPr/>
          <p:nvPr/>
        </p:nvGrpSpPr>
        <p:grpSpPr>
          <a:xfrm>
            <a:off x="5212250" y="980779"/>
            <a:ext cx="2702472" cy="898767"/>
            <a:chOff x="5149849" y="1322716"/>
            <a:chExt cx="2702472" cy="898767"/>
          </a:xfrm>
        </p:grpSpPr>
        <p:pic>
          <p:nvPicPr>
            <p:cNvPr id="3" name="图片 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149849" y="1322716"/>
              <a:ext cx="2559215" cy="898767"/>
            </a:xfrm>
            <a:prstGeom prst="rect">
              <a:avLst/>
            </a:prstGeom>
          </p:spPr>
        </p:pic>
        <p:sp>
          <p:nvSpPr>
            <p:cNvPr id="41" name="矩形 40">
              <a:extLst>
                <a:ext uri="{FF2B5EF4-FFF2-40B4-BE49-F238E27FC236}">
                  <a16:creationId xmlns:a16="http://schemas.microsoft.com/office/drawing/2014/main" id="{A86A831D-62BD-4F27-A690-E525E487E15B}"/>
                </a:ext>
              </a:extLst>
            </p:cNvPr>
            <p:cNvSpPr/>
            <p:nvPr/>
          </p:nvSpPr>
          <p:spPr>
            <a:xfrm>
              <a:off x="6463087" y="1521929"/>
              <a:ext cx="1389234" cy="338554"/>
            </a:xfrm>
            <a:prstGeom prst="rect">
              <a:avLst/>
            </a:prstGeom>
          </p:spPr>
          <p:txBody>
            <a:bodyPr wrap="none">
              <a:noAutofit/>
            </a:bodyPr>
            <a:lstStyle/>
            <a:p>
              <a:pPr algn="just">
                <a:buClr>
                  <a:schemeClr val="tx1">
                    <a:lumMod val="50000"/>
                    <a:lumOff val="50000"/>
                  </a:schemeClr>
                </a:buClr>
              </a:pPr>
              <a:r>
                <a:rPr lang="en-US" altLang="zh-CN" sz="2800" b="1" noProof="1">
                  <a:solidFill>
                    <a:srgbClr val="1E5AA4"/>
                  </a:solidFill>
                  <a:ea typeface="微软雅黑" panose="020B0503020204020204" pitchFamily="34" charset="-122"/>
                </a:rPr>
                <a:t>01</a:t>
              </a:r>
              <a:endParaRPr lang="zh-CN" altLang="en-US" sz="2800" b="1" noProof="1">
                <a:solidFill>
                  <a:srgbClr val="1E5AA4"/>
                </a:solidFill>
                <a:ea typeface="微软雅黑" panose="020B0503020204020204" pitchFamily="34" charset="-122"/>
              </a:endParaRPr>
            </a:p>
          </p:txBody>
        </p:sp>
      </p:grpSp>
      <p:pic>
        <p:nvPicPr>
          <p:cNvPr id="53" name="图片 52"/>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054525" y="2178802"/>
            <a:ext cx="2895640" cy="3396416"/>
          </a:xfrm>
          <a:prstGeom prst="rect">
            <a:avLst/>
          </a:prstGeom>
        </p:spPr>
      </p:pic>
      <p:sp>
        <p:nvSpPr>
          <p:cNvPr id="25" name="文本框 2">
            <a:extLst>
              <a:ext uri="{FF2B5EF4-FFF2-40B4-BE49-F238E27FC236}">
                <a16:creationId xmlns:a16="http://schemas.microsoft.com/office/drawing/2014/main" id="{65A82BC1-7B12-4CDA-B303-77EA0B88E0E6}"/>
              </a:ext>
            </a:extLst>
          </p:cNvPr>
          <p:cNvSpPr txBox="1"/>
          <p:nvPr/>
        </p:nvSpPr>
        <p:spPr>
          <a:xfrm>
            <a:off x="1578229" y="804629"/>
            <a:ext cx="784225" cy="649188"/>
          </a:xfrm>
          <a:prstGeom prst="ellipse">
            <a:avLst/>
          </a:prstGeom>
          <a:gradFill>
            <a:gsLst>
              <a:gs pos="24000">
                <a:srgbClr val="F59F11"/>
              </a:gs>
              <a:gs pos="92000">
                <a:srgbClr val="FDCF0A">
                  <a:alpha val="95000"/>
                </a:srgbClr>
              </a:gs>
            </a:gsLst>
            <a:lin ang="8100000" scaled="1"/>
          </a:gradFill>
          <a:effectLst>
            <a:outerShdw blurRad="63500" sx="102000" sy="102000" algn="ctr" rotWithShape="0">
              <a:prstClr val="black">
                <a:alpha val="18000"/>
              </a:prstClr>
            </a:outerShdw>
          </a:effectLst>
        </p:spPr>
        <p:txBody>
          <a:bodyPr wrap="square" rtlCol="0">
            <a:spAutoFit/>
          </a:bodyPr>
          <a:lstStyle/>
          <a:p>
            <a:pPr algn="dist"/>
            <a:r>
              <a:rPr lang="en-US" altLang="zh-CN" sz="2400" b="1" dirty="0">
                <a:solidFill>
                  <a:schemeClr val="bg1"/>
                </a:solidFill>
                <a:latin typeface="思源黑体 CN Light" panose="020B0300000000000000" charset="-122"/>
                <a:ea typeface="思源黑体 CN Light" panose="020B0300000000000000" charset="-122"/>
              </a:rPr>
              <a:t>3.</a:t>
            </a:r>
          </a:p>
        </p:txBody>
      </p:sp>
      <p:sp>
        <p:nvSpPr>
          <p:cNvPr id="26" name="文本框 19">
            <a:extLst>
              <a:ext uri="{FF2B5EF4-FFF2-40B4-BE49-F238E27FC236}">
                <a16:creationId xmlns:a16="http://schemas.microsoft.com/office/drawing/2014/main" id="{74E16B6C-48D8-4C42-8D4F-B1BF8433FAC9}"/>
              </a:ext>
            </a:extLst>
          </p:cNvPr>
          <p:cNvSpPr txBox="1"/>
          <p:nvPr/>
        </p:nvSpPr>
        <p:spPr>
          <a:xfrm>
            <a:off x="2451950" y="806919"/>
            <a:ext cx="3219502" cy="523220"/>
          </a:xfrm>
          <a:prstGeom prst="rect">
            <a:avLst/>
          </a:prstGeom>
          <a:noFill/>
        </p:spPr>
        <p:txBody>
          <a:bodyPr wrap="square" rtlCol="0">
            <a:spAutoFit/>
          </a:bodyPr>
          <a:lstStyle/>
          <a:p>
            <a:r>
              <a:rPr lang="en-US" altLang="zh-CN" sz="2800" b="1" dirty="0" err="1">
                <a:solidFill>
                  <a:srgbClr val="D54529"/>
                </a:solidFill>
                <a:latin typeface="Times New Roman" panose="02020603050405020304" pitchFamily="18" charset="0"/>
                <a:ea typeface="思源黑体 CN Light" panose="020B0300000000000000" charset="-122"/>
                <a:cs typeface="Times New Roman" panose="02020603050405020304" pitchFamily="18" charset="0"/>
              </a:rPr>
              <a:t>Bài</a:t>
            </a:r>
            <a:r>
              <a:rPr lang="en-US" altLang="zh-CN" sz="2800" b="1" dirty="0">
                <a:solidFill>
                  <a:srgbClr val="D54529"/>
                </a:solidFill>
                <a:latin typeface="Times New Roman" panose="02020603050405020304" pitchFamily="18" charset="0"/>
                <a:ea typeface="思源黑体 CN Light" panose="020B0300000000000000" charset="-122"/>
                <a:cs typeface="Times New Roman" panose="02020603050405020304" pitchFamily="18" charset="0"/>
              </a:rPr>
              <a:t> </a:t>
            </a:r>
            <a:r>
              <a:rPr lang="en-US" altLang="zh-CN" sz="2800" b="1" dirty="0" err="1">
                <a:solidFill>
                  <a:srgbClr val="D54529"/>
                </a:solidFill>
                <a:latin typeface="Times New Roman" panose="02020603050405020304" pitchFamily="18" charset="0"/>
                <a:ea typeface="思源黑体 CN Light" panose="020B0300000000000000" charset="-122"/>
                <a:cs typeface="Times New Roman" panose="02020603050405020304" pitchFamily="18" charset="0"/>
              </a:rPr>
              <a:t>tập</a:t>
            </a:r>
            <a:r>
              <a:rPr lang="en-US" altLang="zh-CN" sz="2800" b="1" dirty="0">
                <a:solidFill>
                  <a:srgbClr val="D54529"/>
                </a:solidFill>
                <a:latin typeface="Times New Roman" panose="02020603050405020304" pitchFamily="18" charset="0"/>
                <a:ea typeface="思源黑体 CN Light" panose="020B0300000000000000" charset="-122"/>
                <a:cs typeface="Times New Roman" panose="02020603050405020304" pitchFamily="18" charset="0"/>
              </a:rPr>
              <a:t> 3</a:t>
            </a:r>
            <a:endParaRPr lang="zh-CN" altLang="en-US" sz="2800" b="1" dirty="0">
              <a:solidFill>
                <a:srgbClr val="D54529"/>
              </a:solidFill>
              <a:latin typeface="Times New Roman" panose="02020603050405020304" pitchFamily="18" charset="0"/>
              <a:ea typeface="思源黑体 CN Light" panose="020B0300000000000000" charset="-122"/>
              <a:cs typeface="Times New Roman" panose="02020603050405020304" pitchFamily="18" charset="0"/>
            </a:endParaRPr>
          </a:p>
        </p:txBody>
      </p:sp>
    </p:spTree>
    <p:extLst>
      <p:ext uri="{BB962C8B-B14F-4D97-AF65-F5344CB8AC3E}">
        <p14:creationId xmlns:p14="http://schemas.microsoft.com/office/powerpoint/2010/main" val="3814998642"/>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fade">
                                      <p:cBhvr>
                                        <p:cTn id="7" dur="1000"/>
                                        <p:tgtEl>
                                          <p:spTgt spid="97"/>
                                        </p:tgtEl>
                                      </p:cBhvr>
                                    </p:animEffect>
                                    <p:anim calcmode="lin" valueType="num">
                                      <p:cBhvr>
                                        <p:cTn id="8" dur="1000" fill="hold"/>
                                        <p:tgtEl>
                                          <p:spTgt spid="97"/>
                                        </p:tgtEl>
                                        <p:attrNameLst>
                                          <p:attrName>ppt_x</p:attrName>
                                        </p:attrNameLst>
                                      </p:cBhvr>
                                      <p:tavLst>
                                        <p:tav tm="0">
                                          <p:val>
                                            <p:strVal val="#ppt_x"/>
                                          </p:val>
                                        </p:tav>
                                        <p:tav tm="100000">
                                          <p:val>
                                            <p:strVal val="#ppt_x"/>
                                          </p:val>
                                        </p:tav>
                                      </p:tavLst>
                                    </p:anim>
                                    <p:anim calcmode="lin" valueType="num">
                                      <p:cBhvr>
                                        <p:cTn id="9" dur="1000" fill="hold"/>
                                        <p:tgtEl>
                                          <p:spTgt spid="9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0"/>
                                        </p:tgtEl>
                                        <p:attrNameLst>
                                          <p:attrName>style.visibility</p:attrName>
                                        </p:attrNameLst>
                                      </p:cBhvr>
                                      <p:to>
                                        <p:strVal val="visible"/>
                                      </p:to>
                                    </p:set>
                                    <p:animEffect transition="in" filter="fade">
                                      <p:cBhvr>
                                        <p:cTn id="12" dur="1000"/>
                                        <p:tgtEl>
                                          <p:spTgt spid="100"/>
                                        </p:tgtEl>
                                      </p:cBhvr>
                                    </p:animEffect>
                                    <p:anim calcmode="lin" valueType="num">
                                      <p:cBhvr>
                                        <p:cTn id="13" dur="1000" fill="hold"/>
                                        <p:tgtEl>
                                          <p:spTgt spid="100"/>
                                        </p:tgtEl>
                                        <p:attrNameLst>
                                          <p:attrName>ppt_x</p:attrName>
                                        </p:attrNameLst>
                                      </p:cBhvr>
                                      <p:tavLst>
                                        <p:tav tm="0">
                                          <p:val>
                                            <p:strVal val="#ppt_x"/>
                                          </p:val>
                                        </p:tav>
                                        <p:tav tm="100000">
                                          <p:val>
                                            <p:strVal val="#ppt_x"/>
                                          </p:val>
                                        </p:tav>
                                      </p:tavLst>
                                    </p:anim>
                                    <p:anim calcmode="lin" valueType="num">
                                      <p:cBhvr>
                                        <p:cTn id="14" dur="1000" fill="hold"/>
                                        <p:tgtEl>
                                          <p:spTgt spid="100"/>
                                        </p:tgtEl>
                                        <p:attrNameLst>
                                          <p:attrName>ppt_y</p:attrName>
                                        </p:attrNameLst>
                                      </p:cBhvr>
                                      <p:tavLst>
                                        <p:tav tm="0">
                                          <p:val>
                                            <p:strVal val="#ppt_y+.1"/>
                                          </p:val>
                                        </p:tav>
                                        <p:tav tm="100000">
                                          <p:val>
                                            <p:strVal val="#ppt_y"/>
                                          </p:val>
                                        </p:tav>
                                      </p:tavLst>
                                    </p:anim>
                                  </p:childTnLst>
                                </p:cTn>
                              </p:par>
                              <p:par>
                                <p:cTn id="15" presetID="2" presetClass="entr" presetSubtype="8" fill="hold" nodeType="withEffect">
                                  <p:stCondLst>
                                    <p:cond delay="1500"/>
                                  </p:stCondLst>
                                  <p:childTnLst>
                                    <p:set>
                                      <p:cBhvr>
                                        <p:cTn id="16" dur="1" fill="hold">
                                          <p:stCondLst>
                                            <p:cond delay="0"/>
                                          </p:stCondLst>
                                        </p:cTn>
                                        <p:tgtEl>
                                          <p:spTgt spid="45"/>
                                        </p:tgtEl>
                                        <p:attrNameLst>
                                          <p:attrName>style.visibility</p:attrName>
                                        </p:attrNameLst>
                                      </p:cBhvr>
                                      <p:to>
                                        <p:strVal val="visible"/>
                                      </p:to>
                                    </p:set>
                                    <p:anim calcmode="lin" valueType="num">
                                      <p:cBhvr additive="base">
                                        <p:cTn id="17" dur="500" fill="hold"/>
                                        <p:tgtEl>
                                          <p:spTgt spid="45"/>
                                        </p:tgtEl>
                                        <p:attrNameLst>
                                          <p:attrName>ppt_x</p:attrName>
                                        </p:attrNameLst>
                                      </p:cBhvr>
                                      <p:tavLst>
                                        <p:tav tm="0">
                                          <p:val>
                                            <p:strVal val="0-#ppt_w/2"/>
                                          </p:val>
                                        </p:tav>
                                        <p:tav tm="100000">
                                          <p:val>
                                            <p:strVal val="#ppt_x"/>
                                          </p:val>
                                        </p:tav>
                                      </p:tavLst>
                                    </p:anim>
                                    <p:anim calcmode="lin" valueType="num">
                                      <p:cBhvr additive="base">
                                        <p:cTn id="18" dur="500" fill="hold"/>
                                        <p:tgtEl>
                                          <p:spTgt spid="45"/>
                                        </p:tgtEl>
                                        <p:attrNameLst>
                                          <p:attrName>ppt_y</p:attrName>
                                        </p:attrNameLst>
                                      </p:cBhvr>
                                      <p:tavLst>
                                        <p:tav tm="0">
                                          <p:val>
                                            <p:strVal val="#ppt_y"/>
                                          </p:val>
                                        </p:tav>
                                        <p:tav tm="100000">
                                          <p:val>
                                            <p:strVal val="#ppt_y"/>
                                          </p:val>
                                        </p:tav>
                                      </p:tavLst>
                                    </p:anim>
                                  </p:childTnLst>
                                </p:cTn>
                              </p:par>
                              <p:par>
                                <p:cTn id="19" presetID="14" presetClass="entr" presetSubtype="10" fill="hold" nodeType="withEffect">
                                  <p:stCondLst>
                                    <p:cond delay="750"/>
                                  </p:stCondLst>
                                  <p:childTnLst>
                                    <p:set>
                                      <p:cBhvr>
                                        <p:cTn id="20" dur="1" fill="hold">
                                          <p:stCondLst>
                                            <p:cond delay="0"/>
                                          </p:stCondLst>
                                        </p:cTn>
                                        <p:tgtEl>
                                          <p:spTgt spid="53"/>
                                        </p:tgtEl>
                                        <p:attrNameLst>
                                          <p:attrName>style.visibility</p:attrName>
                                        </p:attrNameLst>
                                      </p:cBhvr>
                                      <p:to>
                                        <p:strVal val="visible"/>
                                      </p:to>
                                    </p:set>
                                    <p:animEffect transition="in" filter="randombar(horizontal)">
                                      <p:cBhvr>
                                        <p:cTn id="21" dur="500"/>
                                        <p:tgtEl>
                                          <p:spTgt spid="53"/>
                                        </p:tgtEl>
                                      </p:cBhvr>
                                    </p:animEffect>
                                  </p:childTnLst>
                                </p:cTn>
                              </p:par>
                              <p:par>
                                <p:cTn id="22" presetID="22" presetClass="entr" presetSubtype="8" fill="hold" nodeType="withEffect">
                                  <p:stCondLst>
                                    <p:cond delay="1000"/>
                                  </p:stCondLst>
                                  <p:childTnLst>
                                    <p:set>
                                      <p:cBhvr>
                                        <p:cTn id="23" dur="1" fill="hold">
                                          <p:stCondLst>
                                            <p:cond delay="0"/>
                                          </p:stCondLst>
                                        </p:cTn>
                                        <p:tgtEl>
                                          <p:spTgt spid="5"/>
                                        </p:tgtEl>
                                        <p:attrNameLst>
                                          <p:attrName>style.visibility</p:attrName>
                                        </p:attrNameLst>
                                      </p:cBhvr>
                                      <p:to>
                                        <p:strVal val="visible"/>
                                      </p:to>
                                    </p:set>
                                    <p:animEffect transition="in" filter="wipe(left)">
                                      <p:cBhvr>
                                        <p:cTn id="24" dur="75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40"/>
                                        </p:tgtEl>
                                        <p:attrNameLst>
                                          <p:attrName>style.visibility</p:attrName>
                                        </p:attrNameLst>
                                      </p:cBhvr>
                                      <p:to>
                                        <p:strVal val="visible"/>
                                      </p:to>
                                    </p:set>
                                    <p:animEffect transition="in" filter="wipe(left)">
                                      <p:cBhvr>
                                        <p:cTn id="29"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62000"/>
            <a:lum/>
          </a:blip>
          <a:srcRect/>
          <a:stretch>
            <a:fillRect t="-6000" b="-6000"/>
          </a:stretch>
        </a:blipFill>
        <a:effectLst/>
      </p:bgPr>
    </p:bg>
    <p:spTree>
      <p:nvGrpSpPr>
        <p:cNvPr id="1" name=""/>
        <p:cNvGrpSpPr/>
        <p:nvPr/>
      </p:nvGrpSpPr>
      <p:grpSpPr>
        <a:xfrm>
          <a:off x="0" y="0"/>
          <a:ext cx="0" cy="0"/>
          <a:chOff x="0" y="0"/>
          <a:chExt cx="0" cy="0"/>
        </a:xfrm>
      </p:grpSpPr>
      <p:grpSp>
        <p:nvGrpSpPr>
          <p:cNvPr id="22" name="vong quay"/>
          <p:cNvGrpSpPr/>
          <p:nvPr/>
        </p:nvGrpSpPr>
        <p:grpSpPr>
          <a:xfrm>
            <a:off x="5851150" y="478508"/>
            <a:ext cx="5042125" cy="5036855"/>
            <a:chOff x="5425622" y="292790"/>
            <a:chExt cx="5834378" cy="5828280"/>
          </a:xfrm>
        </p:grpSpPr>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25622" y="292790"/>
              <a:ext cx="5834378" cy="5828280"/>
            </a:xfrm>
            <a:prstGeom prst="rect">
              <a:avLst/>
            </a:prstGeom>
          </p:spPr>
        </p:pic>
        <p:sp>
          <p:nvSpPr>
            <p:cNvPr id="9" name="TextBox 8"/>
            <p:cNvSpPr txBox="1"/>
            <p:nvPr/>
          </p:nvSpPr>
          <p:spPr>
            <a:xfrm rot="14949661">
              <a:off x="6674685" y="1269286"/>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30</a:t>
              </a:r>
              <a:endParaRPr kumimoji="0" lang="vi-VN"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0" name="TextBox 9"/>
            <p:cNvSpPr txBox="1"/>
            <p:nvPr/>
          </p:nvSpPr>
          <p:spPr>
            <a:xfrm rot="12232592">
              <a:off x="5742637" y="2184872"/>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40</a:t>
              </a:r>
              <a:endParaRPr kumimoji="0" lang="vi-VN"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1" name="TextBox 10"/>
            <p:cNvSpPr txBox="1"/>
            <p:nvPr/>
          </p:nvSpPr>
          <p:spPr>
            <a:xfrm rot="17590276">
              <a:off x="8020996" y="1266361"/>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20</a:t>
              </a:r>
              <a:endParaRPr kumimoji="0" lang="vi-VN"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2" name="TextBox 11"/>
            <p:cNvSpPr txBox="1"/>
            <p:nvPr/>
          </p:nvSpPr>
          <p:spPr>
            <a:xfrm rot="20155085">
              <a:off x="8917980" y="2189476"/>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10</a:t>
              </a:r>
              <a:endParaRPr kumimoji="0" lang="vi-VN"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7" name="TextBox 16"/>
            <p:cNvSpPr txBox="1"/>
            <p:nvPr/>
          </p:nvSpPr>
          <p:spPr>
            <a:xfrm rot="9501114">
              <a:off x="5697321" y="3524665"/>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50</a:t>
              </a:r>
              <a:endParaRPr kumimoji="0" lang="vi-VN"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9" name="TextBox 18"/>
            <p:cNvSpPr txBox="1"/>
            <p:nvPr/>
          </p:nvSpPr>
          <p:spPr>
            <a:xfrm rot="6703311">
              <a:off x="6660976" y="4492996"/>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60</a:t>
              </a:r>
              <a:endParaRPr kumimoji="0" lang="vi-VN"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0" name="TextBox 19"/>
            <p:cNvSpPr txBox="1"/>
            <p:nvPr/>
          </p:nvSpPr>
          <p:spPr>
            <a:xfrm rot="3829829">
              <a:off x="8019634" y="4500236"/>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70</a:t>
              </a:r>
              <a:endParaRPr kumimoji="0" lang="vi-VN"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1" name="TextBox 20"/>
            <p:cNvSpPr txBox="1"/>
            <p:nvPr/>
          </p:nvSpPr>
          <p:spPr>
            <a:xfrm rot="1321648">
              <a:off x="8940448" y="3556175"/>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80</a:t>
              </a:r>
              <a:endParaRPr kumimoji="0" lang="vi-VN"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sp>
        <p:nvSpPr>
          <p:cNvPr id="23" name="Isosceles Triangle 22"/>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5" name="quay dung"/>
          <p:cNvSpPr/>
          <p:nvPr/>
        </p:nvSpPr>
        <p:spPr>
          <a:xfrm>
            <a:off x="9287691" y="5878286"/>
            <a:ext cx="2704012" cy="849085"/>
          </a:xfrm>
          <a:prstGeom prst="roundRect">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QUAY</a:t>
            </a:r>
            <a:endParaRPr kumimoji="0" lang="vi-VN" sz="2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6" name="Rounded Rectangle 25">
            <a:hlinkClick r:id="rId6" action="ppaction://hlinksldjump"/>
          </p:cNvPr>
          <p:cNvSpPr/>
          <p:nvPr/>
        </p:nvSpPr>
        <p:spPr>
          <a:xfrm>
            <a:off x="857805" y="2186976"/>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1</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7" name="Rounded Rectangle 26">
            <a:hlinkClick r:id="rId7" action="ppaction://hlinksldjump"/>
          </p:cNvPr>
          <p:cNvSpPr/>
          <p:nvPr/>
        </p:nvSpPr>
        <p:spPr>
          <a:xfrm>
            <a:off x="2355722" y="2186976"/>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2</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8" name="Rounded Rectangle 27">
            <a:hlinkClick r:id="rId8" action="ppaction://hlinksldjump"/>
          </p:cNvPr>
          <p:cNvSpPr/>
          <p:nvPr/>
        </p:nvSpPr>
        <p:spPr>
          <a:xfrm>
            <a:off x="3853638" y="2186976"/>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3</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5" name="Rounded Rectangle 34">
            <a:hlinkClick r:id="rId9" action="ppaction://hlinksldjump"/>
          </p:cNvPr>
          <p:cNvSpPr/>
          <p:nvPr/>
        </p:nvSpPr>
        <p:spPr>
          <a:xfrm>
            <a:off x="858563" y="3733049"/>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4</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6" name="Rounded Rectangle 35">
            <a:hlinkClick r:id="" action="ppaction://noaction"/>
          </p:cNvPr>
          <p:cNvSpPr/>
          <p:nvPr/>
        </p:nvSpPr>
        <p:spPr>
          <a:xfrm>
            <a:off x="2356480" y="3733049"/>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5</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7" name="Rounded Rectangle 36">
            <a:hlinkClick r:id="" action="ppaction://noaction"/>
          </p:cNvPr>
          <p:cNvSpPr/>
          <p:nvPr/>
        </p:nvSpPr>
        <p:spPr>
          <a:xfrm>
            <a:off x="3854396" y="3733049"/>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6</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8" name="Rounded Rectangle 37">
            <a:hlinkClick r:id="" action="ppaction://noaction"/>
          </p:cNvPr>
          <p:cNvSpPr/>
          <p:nvPr/>
        </p:nvSpPr>
        <p:spPr>
          <a:xfrm>
            <a:off x="859321" y="5279122"/>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7</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9" name="Rounded Rectangle 38">
            <a:hlinkClick r:id="" action="ppaction://noaction"/>
          </p:cNvPr>
          <p:cNvSpPr/>
          <p:nvPr/>
        </p:nvSpPr>
        <p:spPr>
          <a:xfrm>
            <a:off x="2357238" y="5279122"/>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8</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40" name="Rounded Rectangle 39">
            <a:hlinkClick r:id="" action="ppaction://noaction"/>
          </p:cNvPr>
          <p:cNvSpPr/>
          <p:nvPr/>
        </p:nvSpPr>
        <p:spPr>
          <a:xfrm>
            <a:off x="3855154" y="5279122"/>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9</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41" name="Rectangle 40"/>
          <p:cNvSpPr/>
          <p:nvPr/>
        </p:nvSpPr>
        <p:spPr>
          <a:xfrm>
            <a:off x="402426" y="95110"/>
            <a:ext cx="5121915" cy="1938992"/>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rPr>
              <a:t>VÒNG QUAY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a:ln w="6600">
                  <a:solidFill>
                    <a:srgbClr val="ED7D31"/>
                  </a:solidFill>
                  <a:prstDash val="solid"/>
                </a:ln>
                <a:solidFill>
                  <a:srgbClr val="FFFFFF"/>
                </a:solidFill>
                <a:effectLst>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rPr>
              <a:t>VĂN HỌC</a:t>
            </a:r>
            <a:endParaRPr kumimoji="0" lang="en-US" sz="60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44" name="Picture 43"/>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24807" y="845531"/>
            <a:ext cx="495300" cy="438150"/>
          </a:xfrm>
          <a:prstGeom prst="rect">
            <a:avLst/>
          </a:prstGeom>
        </p:spPr>
      </p:pic>
      <p:pic>
        <p:nvPicPr>
          <p:cNvPr id="45" name="Picture 44"/>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829739" y="1207472"/>
            <a:ext cx="495300" cy="438150"/>
          </a:xfrm>
          <a:prstGeom prst="rect">
            <a:avLst/>
          </a:prstGeom>
        </p:spPr>
      </p:pic>
      <p:pic>
        <p:nvPicPr>
          <p:cNvPr id="46" name="Picture 4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919150" y="680278"/>
            <a:ext cx="495300" cy="438150"/>
          </a:xfrm>
          <a:prstGeom prst="rect">
            <a:avLst/>
          </a:prstGeom>
        </p:spPr>
      </p:pic>
      <p:pic>
        <p:nvPicPr>
          <p:cNvPr id="47" name="Picture 4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1111830" y="478508"/>
            <a:ext cx="714375" cy="1190625"/>
          </a:xfrm>
          <a:prstGeom prst="rect">
            <a:avLst/>
          </a:prstGeom>
        </p:spPr>
      </p:pic>
      <p:pic>
        <p:nvPicPr>
          <p:cNvPr id="2" name="Picture 1"/>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646194" y="2397345"/>
            <a:ext cx="1354214" cy="1155064"/>
          </a:xfrm>
          <a:prstGeom prst="rect">
            <a:avLst/>
          </a:prstGeom>
        </p:spPr>
      </p:pic>
      <p:pic>
        <p:nvPicPr>
          <p:cNvPr id="3" name="vongqua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9714152" y="-693733"/>
            <a:ext cx="609600" cy="609600"/>
          </a:xfrm>
          <a:prstGeom prst="rect">
            <a:avLst/>
          </a:prstGeom>
        </p:spPr>
      </p:pic>
      <p:sp>
        <p:nvSpPr>
          <p:cNvPr id="31" name="Isosceles Triangle 30"/>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2" name="Isosceles Triangle 31"/>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3" name="Isosceles Triangle 32"/>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4" name="Isosceles Triangle 33"/>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Isosceles Triangle 41"/>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3" name="Isosceles Triangle 42"/>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8" name="Isosceles Triangle 47"/>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9" name="Isosceles Triangle 48"/>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0" name="Isosceles Triangle 49"/>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1" name="Isosceles Triangle 50"/>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2" name="Isosceles Triangle 51"/>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3" name="Isosceles Triangle 52"/>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4" name="Isosceles Triangle 53"/>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5" name="Isosceles Triangle 54"/>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6" name="Isosceles Triangle 55"/>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7" name="Isosceles Triangle 56"/>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8" name="Isosceles Triangle 57"/>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9" name="Isosceles Triangle 58"/>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60" name="Isosceles Triangle 59"/>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61" name="Isosceles Triangle 60"/>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4" name="Heart 23">
            <a:hlinkClick r:id="" action="ppaction://noaction"/>
          </p:cNvPr>
          <p:cNvSpPr/>
          <p:nvPr/>
        </p:nvSpPr>
        <p:spPr>
          <a:xfrm rot="5400000">
            <a:off x="11351621" y="2586449"/>
            <a:ext cx="783772" cy="783770"/>
          </a:xfrm>
          <a:prstGeom prst="heart">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 name="Rectangle 4">
            <a:hlinkClick r:id="" action="ppaction://noaction"/>
            <a:extLst>
              <a:ext uri="{FF2B5EF4-FFF2-40B4-BE49-F238E27FC236}">
                <a16:creationId xmlns:a16="http://schemas.microsoft.com/office/drawing/2014/main" id="{A749ECD4-33D9-40E5-8140-761B886EA392}"/>
              </a:ext>
            </a:extLst>
          </p:cNvPr>
          <p:cNvSpPr/>
          <p:nvPr/>
        </p:nvSpPr>
        <p:spPr>
          <a:xfrm>
            <a:off x="9714152" y="64880"/>
            <a:ext cx="2206972" cy="65512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BÀI HỌC</a:t>
            </a:r>
          </a:p>
        </p:txBody>
      </p:sp>
    </p:spTree>
    <p:extLst>
      <p:ext uri="{BB962C8B-B14F-4D97-AF65-F5344CB8AC3E}">
        <p14:creationId xmlns:p14="http://schemas.microsoft.com/office/powerpoint/2010/main" val="2152479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grpId="0" nodeType="withEffect">
                                  <p:stCondLst>
                                    <p:cond delay="0"/>
                                  </p:stCondLst>
                                  <p:iterate type="lt">
                                    <p:tmPct val="10000"/>
                                  </p:iterate>
                                  <p:childTnLst>
                                    <p:animMotion origin="layout" path="M 1.25E-6 -2.59259E-6 L 1.25E-6 -0.02407 " pathEditMode="relative" rAng="0" ptsTypes="AA">
                                      <p:cBhvr>
                                        <p:cTn id="6" dur="250" accel="50000" decel="50000" autoRev="1" fill="hold">
                                          <p:stCondLst>
                                            <p:cond delay="0"/>
                                          </p:stCondLst>
                                        </p:cTn>
                                        <p:tgtEl>
                                          <p:spTgt spid="41"/>
                                        </p:tgtEl>
                                        <p:attrNameLst>
                                          <p:attrName>ppt_x</p:attrName>
                                          <p:attrName>ppt_y</p:attrName>
                                        </p:attrNameLst>
                                      </p:cBhvr>
                                      <p:rCtr x="0" y="-1204"/>
                                    </p:animMotion>
                                    <p:animRot by="1500000">
                                      <p:cBhvr>
                                        <p:cTn id="7" dur="125" fill="hold">
                                          <p:stCondLst>
                                            <p:cond delay="0"/>
                                          </p:stCondLst>
                                        </p:cTn>
                                        <p:tgtEl>
                                          <p:spTgt spid="41"/>
                                        </p:tgtEl>
                                        <p:attrNameLst>
                                          <p:attrName>r</p:attrName>
                                        </p:attrNameLst>
                                      </p:cBhvr>
                                    </p:animRot>
                                    <p:animRot by="-1500000">
                                      <p:cBhvr>
                                        <p:cTn id="8" dur="125" fill="hold">
                                          <p:stCondLst>
                                            <p:cond delay="125"/>
                                          </p:stCondLst>
                                        </p:cTn>
                                        <p:tgtEl>
                                          <p:spTgt spid="41"/>
                                        </p:tgtEl>
                                        <p:attrNameLst>
                                          <p:attrName>r</p:attrName>
                                        </p:attrNameLst>
                                      </p:cBhvr>
                                    </p:animRot>
                                    <p:animRot by="-1500000">
                                      <p:cBhvr>
                                        <p:cTn id="9" dur="125" fill="hold">
                                          <p:stCondLst>
                                            <p:cond delay="250"/>
                                          </p:stCondLst>
                                        </p:cTn>
                                        <p:tgtEl>
                                          <p:spTgt spid="41"/>
                                        </p:tgtEl>
                                        <p:attrNameLst>
                                          <p:attrName>r</p:attrName>
                                        </p:attrNameLst>
                                      </p:cBhvr>
                                    </p:animRot>
                                    <p:animRot by="1500000">
                                      <p:cBhvr>
                                        <p:cTn id="10" dur="125" fill="hold">
                                          <p:stCondLst>
                                            <p:cond delay="375"/>
                                          </p:stCondLst>
                                        </p:cTn>
                                        <p:tgtEl>
                                          <p:spTgt spid="41"/>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0" nodeType="clickEffect">
                                  <p:stCondLst>
                                    <p:cond delay="0"/>
                                  </p:stCondLst>
                                  <p:childTnLst>
                                    <p:animEffect transition="out" filter="fade">
                                      <p:cBhvr>
                                        <p:cTn id="14" dur="500"/>
                                        <p:tgtEl>
                                          <p:spTgt spid="31"/>
                                        </p:tgtEl>
                                      </p:cBhvr>
                                    </p:animEffect>
                                    <p:set>
                                      <p:cBhvr>
                                        <p:cTn id="15" dur="1" fill="hold">
                                          <p:stCondLst>
                                            <p:cond delay="499"/>
                                          </p:stCondLst>
                                        </p:cTn>
                                        <p:tgtEl>
                                          <p:spTgt spid="31"/>
                                        </p:tgtEl>
                                        <p:attrNameLst>
                                          <p:attrName>style.visibility</p:attrName>
                                        </p:attrNameLst>
                                      </p:cBhvr>
                                      <p:to>
                                        <p:strVal val="hidden"/>
                                      </p:to>
                                    </p:set>
                                  </p:childTnLst>
                                </p:cTn>
                              </p:par>
                              <p:par>
                                <p:cTn id="16" presetID="3" presetClass="mediacall" presetSubtype="0" fill="hold" nodeType="withEffect">
                                  <p:stCondLst>
                                    <p:cond delay="0"/>
                                  </p:stCondLst>
                                  <p:childTnLst>
                                    <p:cmd type="call" cmd="stop">
                                      <p:cBhvr>
                                        <p:cTn id="17" dur="1" fill="hold"/>
                                        <p:tgtEl>
                                          <p:spTgt spid="3"/>
                                        </p:tgtEl>
                                      </p:cBhvr>
                                    </p:cmd>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32"/>
                                        </p:tgtEl>
                                      </p:cBhvr>
                                    </p:animEffect>
                                    <p:set>
                                      <p:cBhvr>
                                        <p:cTn id="22" dur="1" fill="hold">
                                          <p:stCondLst>
                                            <p:cond delay="499"/>
                                          </p:stCondLst>
                                        </p:cTn>
                                        <p:tgtEl>
                                          <p:spTgt spid="32"/>
                                        </p:tgtEl>
                                        <p:attrNameLst>
                                          <p:attrName>style.visibility</p:attrName>
                                        </p:attrNameLst>
                                      </p:cBhvr>
                                      <p:to>
                                        <p:strVal val="hidden"/>
                                      </p:to>
                                    </p:set>
                                  </p:childTnLst>
                                </p:cTn>
                              </p:par>
                              <p:par>
                                <p:cTn id="23" presetID="3" presetClass="mediacall" presetSubtype="0" fill="hold" nodeType="withEffect">
                                  <p:stCondLst>
                                    <p:cond delay="0"/>
                                  </p:stCondLst>
                                  <p:childTnLst>
                                    <p:cmd type="call" cmd="stop">
                                      <p:cBhvr>
                                        <p:cTn id="24" dur="1" fill="hold"/>
                                        <p:tgtEl>
                                          <p:spTgt spid="3"/>
                                        </p:tgtEl>
                                      </p:cBhvr>
                                    </p:cmd>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grpId="0" nodeType="clickEffect">
                                  <p:stCondLst>
                                    <p:cond delay="0"/>
                                  </p:stCondLst>
                                  <p:childTnLst>
                                    <p:animEffect transition="out" filter="fade">
                                      <p:cBhvr>
                                        <p:cTn id="28" dur="500"/>
                                        <p:tgtEl>
                                          <p:spTgt spid="33"/>
                                        </p:tgtEl>
                                      </p:cBhvr>
                                    </p:animEffect>
                                    <p:set>
                                      <p:cBhvr>
                                        <p:cTn id="29" dur="1" fill="hold">
                                          <p:stCondLst>
                                            <p:cond delay="499"/>
                                          </p:stCondLst>
                                        </p:cTn>
                                        <p:tgtEl>
                                          <p:spTgt spid="33"/>
                                        </p:tgtEl>
                                        <p:attrNameLst>
                                          <p:attrName>style.visibility</p:attrName>
                                        </p:attrNameLst>
                                      </p:cBhvr>
                                      <p:to>
                                        <p:strVal val="hidden"/>
                                      </p:to>
                                    </p:set>
                                  </p:childTnLst>
                                </p:cTn>
                              </p:par>
                              <p:par>
                                <p:cTn id="30" presetID="3" presetClass="mediacall" presetSubtype="0" fill="hold" nodeType="withEffect">
                                  <p:stCondLst>
                                    <p:cond delay="0"/>
                                  </p:stCondLst>
                                  <p:childTnLst>
                                    <p:cmd type="call" cmd="stop">
                                      <p:cBhvr>
                                        <p:cTn id="31" dur="1" fill="hold"/>
                                        <p:tgtEl>
                                          <p:spTgt spid="3"/>
                                        </p:tgtEl>
                                      </p:cBhvr>
                                    </p:cmd>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grpId="0" nodeType="clickEffect">
                                  <p:stCondLst>
                                    <p:cond delay="0"/>
                                  </p:stCondLst>
                                  <p:childTnLst>
                                    <p:animEffect transition="out" filter="fade">
                                      <p:cBhvr>
                                        <p:cTn id="35" dur="500"/>
                                        <p:tgtEl>
                                          <p:spTgt spid="34"/>
                                        </p:tgtEl>
                                      </p:cBhvr>
                                    </p:animEffect>
                                    <p:set>
                                      <p:cBhvr>
                                        <p:cTn id="36" dur="1" fill="hold">
                                          <p:stCondLst>
                                            <p:cond delay="499"/>
                                          </p:stCondLst>
                                        </p:cTn>
                                        <p:tgtEl>
                                          <p:spTgt spid="34"/>
                                        </p:tgtEl>
                                        <p:attrNameLst>
                                          <p:attrName>style.visibility</p:attrName>
                                        </p:attrNameLst>
                                      </p:cBhvr>
                                      <p:to>
                                        <p:strVal val="hidden"/>
                                      </p:to>
                                    </p:set>
                                  </p:childTnLst>
                                </p:cTn>
                              </p:par>
                              <p:par>
                                <p:cTn id="37" presetID="3" presetClass="mediacall" presetSubtype="0" fill="hold" nodeType="withEffect">
                                  <p:stCondLst>
                                    <p:cond delay="0"/>
                                  </p:stCondLst>
                                  <p:childTnLst>
                                    <p:cmd type="call" cmd="stop">
                                      <p:cBhvr>
                                        <p:cTn id="38" dur="1" fill="hold"/>
                                        <p:tgtEl>
                                          <p:spTgt spid="3"/>
                                        </p:tgtEl>
                                      </p:cBhvr>
                                    </p:cmd>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grpId="0" nodeType="clickEffect">
                                  <p:stCondLst>
                                    <p:cond delay="0"/>
                                  </p:stCondLst>
                                  <p:childTnLst>
                                    <p:animEffect transition="out" filter="fade">
                                      <p:cBhvr>
                                        <p:cTn id="42" dur="500"/>
                                        <p:tgtEl>
                                          <p:spTgt spid="42"/>
                                        </p:tgtEl>
                                      </p:cBhvr>
                                    </p:animEffect>
                                    <p:set>
                                      <p:cBhvr>
                                        <p:cTn id="43" dur="1" fill="hold">
                                          <p:stCondLst>
                                            <p:cond delay="499"/>
                                          </p:stCondLst>
                                        </p:cTn>
                                        <p:tgtEl>
                                          <p:spTgt spid="42"/>
                                        </p:tgtEl>
                                        <p:attrNameLst>
                                          <p:attrName>style.visibility</p:attrName>
                                        </p:attrNameLst>
                                      </p:cBhvr>
                                      <p:to>
                                        <p:strVal val="hidden"/>
                                      </p:to>
                                    </p:set>
                                  </p:childTnLst>
                                </p:cTn>
                              </p:par>
                              <p:par>
                                <p:cTn id="44" presetID="3" presetClass="mediacall" presetSubtype="0" fill="hold" nodeType="withEffect">
                                  <p:stCondLst>
                                    <p:cond delay="0"/>
                                  </p:stCondLst>
                                  <p:childTnLst>
                                    <p:cmd type="call" cmd="stop">
                                      <p:cBhvr>
                                        <p:cTn id="45" dur="1" fill="hold"/>
                                        <p:tgtEl>
                                          <p:spTgt spid="3"/>
                                        </p:tgtEl>
                                      </p:cBhvr>
                                    </p:cmd>
                                  </p:childTnLst>
                                </p:cTn>
                              </p:par>
                            </p:childTnLst>
                          </p:cTn>
                        </p:par>
                      </p:childTnLst>
                    </p:cTn>
                  </p:par>
                  <p:par>
                    <p:cTn id="46" fill="hold">
                      <p:stCondLst>
                        <p:cond delay="indefinite"/>
                      </p:stCondLst>
                      <p:childTnLst>
                        <p:par>
                          <p:cTn id="47" fill="hold">
                            <p:stCondLst>
                              <p:cond delay="0"/>
                            </p:stCondLst>
                            <p:childTnLst>
                              <p:par>
                                <p:cTn id="48" presetID="10" presetClass="exit" presetSubtype="0" fill="hold" grpId="0" nodeType="clickEffect">
                                  <p:stCondLst>
                                    <p:cond delay="0"/>
                                  </p:stCondLst>
                                  <p:childTnLst>
                                    <p:animEffect transition="out" filter="fade">
                                      <p:cBhvr>
                                        <p:cTn id="49" dur="500"/>
                                        <p:tgtEl>
                                          <p:spTgt spid="43"/>
                                        </p:tgtEl>
                                      </p:cBhvr>
                                    </p:animEffect>
                                    <p:set>
                                      <p:cBhvr>
                                        <p:cTn id="50" dur="1" fill="hold">
                                          <p:stCondLst>
                                            <p:cond delay="499"/>
                                          </p:stCondLst>
                                        </p:cTn>
                                        <p:tgtEl>
                                          <p:spTgt spid="43"/>
                                        </p:tgtEl>
                                        <p:attrNameLst>
                                          <p:attrName>style.visibility</p:attrName>
                                        </p:attrNameLst>
                                      </p:cBhvr>
                                      <p:to>
                                        <p:strVal val="hidden"/>
                                      </p:to>
                                    </p:set>
                                  </p:childTnLst>
                                </p:cTn>
                              </p:par>
                              <p:par>
                                <p:cTn id="51" presetID="3" presetClass="mediacall" presetSubtype="0" fill="hold" nodeType="withEffect">
                                  <p:stCondLst>
                                    <p:cond delay="0"/>
                                  </p:stCondLst>
                                  <p:childTnLst>
                                    <p:cmd type="call" cmd="stop">
                                      <p:cBhvr>
                                        <p:cTn id="52" dur="1" fill="hold"/>
                                        <p:tgtEl>
                                          <p:spTgt spid="3"/>
                                        </p:tgtEl>
                                      </p:cBhvr>
                                    </p:cmd>
                                  </p:childTnLst>
                                </p:cTn>
                              </p:par>
                            </p:childTnLst>
                          </p:cTn>
                        </p:par>
                      </p:childTnLst>
                    </p:cTn>
                  </p:par>
                  <p:par>
                    <p:cTn id="53" fill="hold">
                      <p:stCondLst>
                        <p:cond delay="indefinite"/>
                      </p:stCondLst>
                      <p:childTnLst>
                        <p:par>
                          <p:cTn id="54" fill="hold">
                            <p:stCondLst>
                              <p:cond delay="0"/>
                            </p:stCondLst>
                            <p:childTnLst>
                              <p:par>
                                <p:cTn id="55" presetID="10" presetClass="exit" presetSubtype="0" fill="hold" grpId="0" nodeType="clickEffect">
                                  <p:stCondLst>
                                    <p:cond delay="0"/>
                                  </p:stCondLst>
                                  <p:childTnLst>
                                    <p:animEffect transition="out" filter="fade">
                                      <p:cBhvr>
                                        <p:cTn id="56" dur="500"/>
                                        <p:tgtEl>
                                          <p:spTgt spid="48"/>
                                        </p:tgtEl>
                                      </p:cBhvr>
                                    </p:animEffect>
                                    <p:set>
                                      <p:cBhvr>
                                        <p:cTn id="57" dur="1" fill="hold">
                                          <p:stCondLst>
                                            <p:cond delay="499"/>
                                          </p:stCondLst>
                                        </p:cTn>
                                        <p:tgtEl>
                                          <p:spTgt spid="48"/>
                                        </p:tgtEl>
                                        <p:attrNameLst>
                                          <p:attrName>style.visibility</p:attrName>
                                        </p:attrNameLst>
                                      </p:cBhvr>
                                      <p:to>
                                        <p:strVal val="hidden"/>
                                      </p:to>
                                    </p:set>
                                  </p:childTnLst>
                                </p:cTn>
                              </p:par>
                              <p:par>
                                <p:cTn id="58" presetID="3" presetClass="mediacall" presetSubtype="0" fill="hold" nodeType="withEffect">
                                  <p:stCondLst>
                                    <p:cond delay="0"/>
                                  </p:stCondLst>
                                  <p:childTnLst>
                                    <p:cmd type="call" cmd="stop">
                                      <p:cBhvr>
                                        <p:cTn id="59" dur="1" fill="hold"/>
                                        <p:tgtEl>
                                          <p:spTgt spid="3"/>
                                        </p:tgtEl>
                                      </p:cBhvr>
                                    </p:cmd>
                                  </p:childTnLst>
                                </p:cTn>
                              </p:par>
                            </p:childTnLst>
                          </p:cTn>
                        </p:par>
                      </p:childTnLst>
                    </p:cTn>
                  </p:par>
                  <p:par>
                    <p:cTn id="60" fill="hold">
                      <p:stCondLst>
                        <p:cond delay="indefinite"/>
                      </p:stCondLst>
                      <p:childTnLst>
                        <p:par>
                          <p:cTn id="61" fill="hold">
                            <p:stCondLst>
                              <p:cond delay="0"/>
                            </p:stCondLst>
                            <p:childTnLst>
                              <p:par>
                                <p:cTn id="62" presetID="10" presetClass="exit" presetSubtype="0" fill="hold" grpId="0" nodeType="clickEffect">
                                  <p:stCondLst>
                                    <p:cond delay="0"/>
                                  </p:stCondLst>
                                  <p:childTnLst>
                                    <p:animEffect transition="out" filter="fade">
                                      <p:cBhvr>
                                        <p:cTn id="63" dur="500"/>
                                        <p:tgtEl>
                                          <p:spTgt spid="49"/>
                                        </p:tgtEl>
                                      </p:cBhvr>
                                    </p:animEffect>
                                    <p:set>
                                      <p:cBhvr>
                                        <p:cTn id="64" dur="1" fill="hold">
                                          <p:stCondLst>
                                            <p:cond delay="499"/>
                                          </p:stCondLst>
                                        </p:cTn>
                                        <p:tgtEl>
                                          <p:spTgt spid="49"/>
                                        </p:tgtEl>
                                        <p:attrNameLst>
                                          <p:attrName>style.visibility</p:attrName>
                                        </p:attrNameLst>
                                      </p:cBhvr>
                                      <p:to>
                                        <p:strVal val="hidden"/>
                                      </p:to>
                                    </p:set>
                                  </p:childTnLst>
                                </p:cTn>
                              </p:par>
                              <p:par>
                                <p:cTn id="65" presetID="3" presetClass="mediacall" presetSubtype="0" fill="hold" nodeType="withEffect">
                                  <p:stCondLst>
                                    <p:cond delay="0"/>
                                  </p:stCondLst>
                                  <p:childTnLst>
                                    <p:cmd type="call" cmd="stop">
                                      <p:cBhvr>
                                        <p:cTn id="66" dur="1" fill="hold"/>
                                        <p:tgtEl>
                                          <p:spTgt spid="3"/>
                                        </p:tgtEl>
                                      </p:cBhvr>
                                    </p:cmd>
                                  </p:childTnLst>
                                </p:cTn>
                              </p:par>
                            </p:childTnLst>
                          </p:cTn>
                        </p:par>
                      </p:childTnLst>
                    </p:cTn>
                  </p:par>
                  <p:par>
                    <p:cTn id="67" fill="hold">
                      <p:stCondLst>
                        <p:cond delay="indefinite"/>
                      </p:stCondLst>
                      <p:childTnLst>
                        <p:par>
                          <p:cTn id="68" fill="hold">
                            <p:stCondLst>
                              <p:cond delay="0"/>
                            </p:stCondLst>
                            <p:childTnLst>
                              <p:par>
                                <p:cTn id="69" presetID="10" presetClass="exit" presetSubtype="0" fill="hold" grpId="0" nodeType="clickEffect">
                                  <p:stCondLst>
                                    <p:cond delay="0"/>
                                  </p:stCondLst>
                                  <p:childTnLst>
                                    <p:animEffect transition="out" filter="fade">
                                      <p:cBhvr>
                                        <p:cTn id="70" dur="500"/>
                                        <p:tgtEl>
                                          <p:spTgt spid="50"/>
                                        </p:tgtEl>
                                      </p:cBhvr>
                                    </p:animEffect>
                                    <p:set>
                                      <p:cBhvr>
                                        <p:cTn id="71" dur="1" fill="hold">
                                          <p:stCondLst>
                                            <p:cond delay="499"/>
                                          </p:stCondLst>
                                        </p:cTn>
                                        <p:tgtEl>
                                          <p:spTgt spid="50"/>
                                        </p:tgtEl>
                                        <p:attrNameLst>
                                          <p:attrName>style.visibility</p:attrName>
                                        </p:attrNameLst>
                                      </p:cBhvr>
                                      <p:to>
                                        <p:strVal val="hidden"/>
                                      </p:to>
                                    </p:set>
                                  </p:childTnLst>
                                </p:cTn>
                              </p:par>
                              <p:par>
                                <p:cTn id="72" presetID="3" presetClass="mediacall" presetSubtype="0" fill="hold" nodeType="withEffect">
                                  <p:stCondLst>
                                    <p:cond delay="0"/>
                                  </p:stCondLst>
                                  <p:childTnLst>
                                    <p:cmd type="call" cmd="stop">
                                      <p:cBhvr>
                                        <p:cTn id="73" dur="1" fill="hold"/>
                                        <p:tgtEl>
                                          <p:spTgt spid="3"/>
                                        </p:tgtEl>
                                      </p:cBhvr>
                                    </p:cmd>
                                  </p:childTnLst>
                                </p:cTn>
                              </p:par>
                            </p:childTnLst>
                          </p:cTn>
                        </p:par>
                      </p:childTnLst>
                    </p:cTn>
                  </p:par>
                  <p:par>
                    <p:cTn id="74" fill="hold">
                      <p:stCondLst>
                        <p:cond delay="indefinite"/>
                      </p:stCondLst>
                      <p:childTnLst>
                        <p:par>
                          <p:cTn id="75" fill="hold">
                            <p:stCondLst>
                              <p:cond delay="0"/>
                            </p:stCondLst>
                            <p:childTnLst>
                              <p:par>
                                <p:cTn id="76" presetID="10" presetClass="exit" presetSubtype="0" fill="hold" grpId="0" nodeType="clickEffect">
                                  <p:stCondLst>
                                    <p:cond delay="0"/>
                                  </p:stCondLst>
                                  <p:childTnLst>
                                    <p:animEffect transition="out" filter="fade">
                                      <p:cBhvr>
                                        <p:cTn id="77" dur="500"/>
                                        <p:tgtEl>
                                          <p:spTgt spid="51"/>
                                        </p:tgtEl>
                                      </p:cBhvr>
                                    </p:animEffect>
                                    <p:set>
                                      <p:cBhvr>
                                        <p:cTn id="78" dur="1" fill="hold">
                                          <p:stCondLst>
                                            <p:cond delay="499"/>
                                          </p:stCondLst>
                                        </p:cTn>
                                        <p:tgtEl>
                                          <p:spTgt spid="51"/>
                                        </p:tgtEl>
                                        <p:attrNameLst>
                                          <p:attrName>style.visibility</p:attrName>
                                        </p:attrNameLst>
                                      </p:cBhvr>
                                      <p:to>
                                        <p:strVal val="hidden"/>
                                      </p:to>
                                    </p:set>
                                  </p:childTnLst>
                                </p:cTn>
                              </p:par>
                              <p:par>
                                <p:cTn id="79" presetID="3" presetClass="mediacall" presetSubtype="0" fill="hold" nodeType="withEffect">
                                  <p:stCondLst>
                                    <p:cond delay="0"/>
                                  </p:stCondLst>
                                  <p:childTnLst>
                                    <p:cmd type="call" cmd="stop">
                                      <p:cBhvr>
                                        <p:cTn id="80" dur="1" fill="hold"/>
                                        <p:tgtEl>
                                          <p:spTgt spid="3"/>
                                        </p:tgtEl>
                                      </p:cBhvr>
                                    </p:cmd>
                                  </p:childTnLst>
                                </p:cTn>
                              </p:par>
                            </p:childTnLst>
                          </p:cTn>
                        </p:par>
                      </p:childTnLst>
                    </p:cTn>
                  </p:par>
                  <p:par>
                    <p:cTn id="81" fill="hold">
                      <p:stCondLst>
                        <p:cond delay="indefinite"/>
                      </p:stCondLst>
                      <p:childTnLst>
                        <p:par>
                          <p:cTn id="82" fill="hold">
                            <p:stCondLst>
                              <p:cond delay="0"/>
                            </p:stCondLst>
                            <p:childTnLst>
                              <p:par>
                                <p:cTn id="83" presetID="10" presetClass="exit" presetSubtype="0" fill="hold" grpId="0" nodeType="clickEffect">
                                  <p:stCondLst>
                                    <p:cond delay="0"/>
                                  </p:stCondLst>
                                  <p:childTnLst>
                                    <p:animEffect transition="out" filter="fade">
                                      <p:cBhvr>
                                        <p:cTn id="84" dur="500"/>
                                        <p:tgtEl>
                                          <p:spTgt spid="52"/>
                                        </p:tgtEl>
                                      </p:cBhvr>
                                    </p:animEffect>
                                    <p:set>
                                      <p:cBhvr>
                                        <p:cTn id="85" dur="1" fill="hold">
                                          <p:stCondLst>
                                            <p:cond delay="499"/>
                                          </p:stCondLst>
                                        </p:cTn>
                                        <p:tgtEl>
                                          <p:spTgt spid="52"/>
                                        </p:tgtEl>
                                        <p:attrNameLst>
                                          <p:attrName>style.visibility</p:attrName>
                                        </p:attrNameLst>
                                      </p:cBhvr>
                                      <p:to>
                                        <p:strVal val="hidden"/>
                                      </p:to>
                                    </p:set>
                                  </p:childTnLst>
                                </p:cTn>
                              </p:par>
                              <p:par>
                                <p:cTn id="86" presetID="3" presetClass="mediacall" presetSubtype="0" fill="hold" nodeType="withEffect">
                                  <p:stCondLst>
                                    <p:cond delay="0"/>
                                  </p:stCondLst>
                                  <p:childTnLst>
                                    <p:cmd type="call" cmd="stop">
                                      <p:cBhvr>
                                        <p:cTn id="87" dur="1" fill="hold"/>
                                        <p:tgtEl>
                                          <p:spTgt spid="3"/>
                                        </p:tgtEl>
                                      </p:cBhvr>
                                    </p:cmd>
                                  </p:childTnLst>
                                </p:cTn>
                              </p:par>
                            </p:childTnLst>
                          </p:cTn>
                        </p:par>
                      </p:childTnLst>
                    </p:cTn>
                  </p:par>
                  <p:par>
                    <p:cTn id="88" fill="hold">
                      <p:stCondLst>
                        <p:cond delay="indefinite"/>
                      </p:stCondLst>
                      <p:childTnLst>
                        <p:par>
                          <p:cTn id="89" fill="hold">
                            <p:stCondLst>
                              <p:cond delay="0"/>
                            </p:stCondLst>
                            <p:childTnLst>
                              <p:par>
                                <p:cTn id="90" presetID="10" presetClass="exit" presetSubtype="0" fill="hold" grpId="0" nodeType="clickEffect">
                                  <p:stCondLst>
                                    <p:cond delay="0"/>
                                  </p:stCondLst>
                                  <p:childTnLst>
                                    <p:animEffect transition="out" filter="fade">
                                      <p:cBhvr>
                                        <p:cTn id="91" dur="500"/>
                                        <p:tgtEl>
                                          <p:spTgt spid="53"/>
                                        </p:tgtEl>
                                      </p:cBhvr>
                                    </p:animEffect>
                                    <p:set>
                                      <p:cBhvr>
                                        <p:cTn id="92" dur="1" fill="hold">
                                          <p:stCondLst>
                                            <p:cond delay="499"/>
                                          </p:stCondLst>
                                        </p:cTn>
                                        <p:tgtEl>
                                          <p:spTgt spid="53"/>
                                        </p:tgtEl>
                                        <p:attrNameLst>
                                          <p:attrName>style.visibility</p:attrName>
                                        </p:attrNameLst>
                                      </p:cBhvr>
                                      <p:to>
                                        <p:strVal val="hidden"/>
                                      </p:to>
                                    </p:set>
                                  </p:childTnLst>
                                </p:cTn>
                              </p:par>
                              <p:par>
                                <p:cTn id="93" presetID="3" presetClass="mediacall" presetSubtype="0" fill="hold" nodeType="withEffect">
                                  <p:stCondLst>
                                    <p:cond delay="0"/>
                                  </p:stCondLst>
                                  <p:childTnLst>
                                    <p:cmd type="call" cmd="stop">
                                      <p:cBhvr>
                                        <p:cTn id="94" dur="1" fill="hold"/>
                                        <p:tgtEl>
                                          <p:spTgt spid="3"/>
                                        </p:tgtEl>
                                      </p:cBhvr>
                                    </p:cmd>
                                  </p:childTnLst>
                                </p:cTn>
                              </p:par>
                            </p:childTnLst>
                          </p:cTn>
                        </p:par>
                      </p:childTnLst>
                    </p:cTn>
                  </p:par>
                  <p:par>
                    <p:cTn id="95" fill="hold">
                      <p:stCondLst>
                        <p:cond delay="indefinite"/>
                      </p:stCondLst>
                      <p:childTnLst>
                        <p:par>
                          <p:cTn id="96" fill="hold">
                            <p:stCondLst>
                              <p:cond delay="0"/>
                            </p:stCondLst>
                            <p:childTnLst>
                              <p:par>
                                <p:cTn id="97" presetID="10" presetClass="exit" presetSubtype="0" fill="hold" grpId="0" nodeType="clickEffect">
                                  <p:stCondLst>
                                    <p:cond delay="0"/>
                                  </p:stCondLst>
                                  <p:childTnLst>
                                    <p:animEffect transition="out" filter="fade">
                                      <p:cBhvr>
                                        <p:cTn id="98" dur="500"/>
                                        <p:tgtEl>
                                          <p:spTgt spid="54"/>
                                        </p:tgtEl>
                                      </p:cBhvr>
                                    </p:animEffect>
                                    <p:set>
                                      <p:cBhvr>
                                        <p:cTn id="99" dur="1" fill="hold">
                                          <p:stCondLst>
                                            <p:cond delay="499"/>
                                          </p:stCondLst>
                                        </p:cTn>
                                        <p:tgtEl>
                                          <p:spTgt spid="54"/>
                                        </p:tgtEl>
                                        <p:attrNameLst>
                                          <p:attrName>style.visibility</p:attrName>
                                        </p:attrNameLst>
                                      </p:cBhvr>
                                      <p:to>
                                        <p:strVal val="hidden"/>
                                      </p:to>
                                    </p:set>
                                  </p:childTnLst>
                                </p:cTn>
                              </p:par>
                              <p:par>
                                <p:cTn id="100" presetID="3" presetClass="mediacall" presetSubtype="0" fill="hold" nodeType="withEffect">
                                  <p:stCondLst>
                                    <p:cond delay="0"/>
                                  </p:stCondLst>
                                  <p:childTnLst>
                                    <p:cmd type="call" cmd="stop">
                                      <p:cBhvr>
                                        <p:cTn id="101" dur="1" fill="hold"/>
                                        <p:tgtEl>
                                          <p:spTgt spid="3"/>
                                        </p:tgtEl>
                                      </p:cBhvr>
                                    </p:cmd>
                                  </p:childTnLst>
                                </p:cTn>
                              </p:par>
                            </p:childTnLst>
                          </p:cTn>
                        </p:par>
                      </p:childTnLst>
                    </p:cTn>
                  </p:par>
                  <p:par>
                    <p:cTn id="102" fill="hold">
                      <p:stCondLst>
                        <p:cond delay="indefinite"/>
                      </p:stCondLst>
                      <p:childTnLst>
                        <p:par>
                          <p:cTn id="103" fill="hold">
                            <p:stCondLst>
                              <p:cond delay="0"/>
                            </p:stCondLst>
                            <p:childTnLst>
                              <p:par>
                                <p:cTn id="104" presetID="10" presetClass="exit" presetSubtype="0" fill="hold" grpId="0" nodeType="clickEffect">
                                  <p:stCondLst>
                                    <p:cond delay="0"/>
                                  </p:stCondLst>
                                  <p:childTnLst>
                                    <p:animEffect transition="out" filter="fade">
                                      <p:cBhvr>
                                        <p:cTn id="105" dur="500"/>
                                        <p:tgtEl>
                                          <p:spTgt spid="55"/>
                                        </p:tgtEl>
                                      </p:cBhvr>
                                    </p:animEffect>
                                    <p:set>
                                      <p:cBhvr>
                                        <p:cTn id="106" dur="1" fill="hold">
                                          <p:stCondLst>
                                            <p:cond delay="499"/>
                                          </p:stCondLst>
                                        </p:cTn>
                                        <p:tgtEl>
                                          <p:spTgt spid="55"/>
                                        </p:tgtEl>
                                        <p:attrNameLst>
                                          <p:attrName>style.visibility</p:attrName>
                                        </p:attrNameLst>
                                      </p:cBhvr>
                                      <p:to>
                                        <p:strVal val="hidden"/>
                                      </p:to>
                                    </p:set>
                                  </p:childTnLst>
                                </p:cTn>
                              </p:par>
                              <p:par>
                                <p:cTn id="107" presetID="3" presetClass="mediacall" presetSubtype="0" fill="hold" nodeType="withEffect">
                                  <p:stCondLst>
                                    <p:cond delay="0"/>
                                  </p:stCondLst>
                                  <p:childTnLst>
                                    <p:cmd type="call" cmd="stop">
                                      <p:cBhvr>
                                        <p:cTn id="108" dur="1" fill="hold"/>
                                        <p:tgtEl>
                                          <p:spTgt spid="3"/>
                                        </p:tgtEl>
                                      </p:cBhvr>
                                    </p:cmd>
                                  </p:childTnLst>
                                </p:cTn>
                              </p:par>
                            </p:childTnLst>
                          </p:cTn>
                        </p:par>
                      </p:childTnLst>
                    </p:cTn>
                  </p:par>
                  <p:par>
                    <p:cTn id="109" fill="hold">
                      <p:stCondLst>
                        <p:cond delay="indefinite"/>
                      </p:stCondLst>
                      <p:childTnLst>
                        <p:par>
                          <p:cTn id="110" fill="hold">
                            <p:stCondLst>
                              <p:cond delay="0"/>
                            </p:stCondLst>
                            <p:childTnLst>
                              <p:par>
                                <p:cTn id="111" presetID="10" presetClass="exit" presetSubtype="0" fill="hold" grpId="0" nodeType="clickEffect">
                                  <p:stCondLst>
                                    <p:cond delay="0"/>
                                  </p:stCondLst>
                                  <p:childTnLst>
                                    <p:animEffect transition="out" filter="fade">
                                      <p:cBhvr>
                                        <p:cTn id="112" dur="500"/>
                                        <p:tgtEl>
                                          <p:spTgt spid="56"/>
                                        </p:tgtEl>
                                      </p:cBhvr>
                                    </p:animEffect>
                                    <p:set>
                                      <p:cBhvr>
                                        <p:cTn id="113" dur="1" fill="hold">
                                          <p:stCondLst>
                                            <p:cond delay="499"/>
                                          </p:stCondLst>
                                        </p:cTn>
                                        <p:tgtEl>
                                          <p:spTgt spid="56"/>
                                        </p:tgtEl>
                                        <p:attrNameLst>
                                          <p:attrName>style.visibility</p:attrName>
                                        </p:attrNameLst>
                                      </p:cBhvr>
                                      <p:to>
                                        <p:strVal val="hidden"/>
                                      </p:to>
                                    </p:set>
                                  </p:childTnLst>
                                </p:cTn>
                              </p:par>
                              <p:par>
                                <p:cTn id="114" presetID="3" presetClass="mediacall" presetSubtype="0" fill="hold" nodeType="withEffect">
                                  <p:stCondLst>
                                    <p:cond delay="0"/>
                                  </p:stCondLst>
                                  <p:childTnLst>
                                    <p:cmd type="call" cmd="stop">
                                      <p:cBhvr>
                                        <p:cTn id="115" dur="1" fill="hold"/>
                                        <p:tgtEl>
                                          <p:spTgt spid="3"/>
                                        </p:tgtEl>
                                      </p:cBhvr>
                                    </p:cmd>
                                  </p:childTnLst>
                                </p:cTn>
                              </p:par>
                            </p:childTnLst>
                          </p:cTn>
                        </p:par>
                      </p:childTnLst>
                    </p:cTn>
                  </p:par>
                  <p:par>
                    <p:cTn id="116" fill="hold">
                      <p:stCondLst>
                        <p:cond delay="indefinite"/>
                      </p:stCondLst>
                      <p:childTnLst>
                        <p:par>
                          <p:cTn id="117" fill="hold">
                            <p:stCondLst>
                              <p:cond delay="0"/>
                            </p:stCondLst>
                            <p:childTnLst>
                              <p:par>
                                <p:cTn id="118" presetID="10" presetClass="exit" presetSubtype="0" fill="hold" grpId="0" nodeType="clickEffect">
                                  <p:stCondLst>
                                    <p:cond delay="0"/>
                                  </p:stCondLst>
                                  <p:childTnLst>
                                    <p:animEffect transition="out" filter="fade">
                                      <p:cBhvr>
                                        <p:cTn id="119" dur="500"/>
                                        <p:tgtEl>
                                          <p:spTgt spid="57"/>
                                        </p:tgtEl>
                                      </p:cBhvr>
                                    </p:animEffect>
                                    <p:set>
                                      <p:cBhvr>
                                        <p:cTn id="120" dur="1" fill="hold">
                                          <p:stCondLst>
                                            <p:cond delay="499"/>
                                          </p:stCondLst>
                                        </p:cTn>
                                        <p:tgtEl>
                                          <p:spTgt spid="57"/>
                                        </p:tgtEl>
                                        <p:attrNameLst>
                                          <p:attrName>style.visibility</p:attrName>
                                        </p:attrNameLst>
                                      </p:cBhvr>
                                      <p:to>
                                        <p:strVal val="hidden"/>
                                      </p:to>
                                    </p:set>
                                  </p:childTnLst>
                                </p:cTn>
                              </p:par>
                              <p:par>
                                <p:cTn id="121" presetID="3" presetClass="mediacall" presetSubtype="0" fill="hold" nodeType="withEffect">
                                  <p:stCondLst>
                                    <p:cond delay="0"/>
                                  </p:stCondLst>
                                  <p:childTnLst>
                                    <p:cmd type="call" cmd="stop">
                                      <p:cBhvr>
                                        <p:cTn id="122" dur="1" fill="hold"/>
                                        <p:tgtEl>
                                          <p:spTgt spid="3"/>
                                        </p:tgtEl>
                                      </p:cBhvr>
                                    </p:cmd>
                                  </p:childTnLst>
                                </p:cTn>
                              </p:par>
                            </p:childTnLst>
                          </p:cTn>
                        </p:par>
                      </p:childTnLst>
                    </p:cTn>
                  </p:par>
                  <p:par>
                    <p:cTn id="123" fill="hold">
                      <p:stCondLst>
                        <p:cond delay="indefinite"/>
                      </p:stCondLst>
                      <p:childTnLst>
                        <p:par>
                          <p:cTn id="124" fill="hold">
                            <p:stCondLst>
                              <p:cond delay="0"/>
                            </p:stCondLst>
                            <p:childTnLst>
                              <p:par>
                                <p:cTn id="125" presetID="10" presetClass="exit" presetSubtype="0" fill="hold" grpId="0" nodeType="clickEffect">
                                  <p:stCondLst>
                                    <p:cond delay="0"/>
                                  </p:stCondLst>
                                  <p:childTnLst>
                                    <p:animEffect transition="out" filter="fade">
                                      <p:cBhvr>
                                        <p:cTn id="126" dur="500"/>
                                        <p:tgtEl>
                                          <p:spTgt spid="58"/>
                                        </p:tgtEl>
                                      </p:cBhvr>
                                    </p:animEffect>
                                    <p:set>
                                      <p:cBhvr>
                                        <p:cTn id="127" dur="1" fill="hold">
                                          <p:stCondLst>
                                            <p:cond delay="499"/>
                                          </p:stCondLst>
                                        </p:cTn>
                                        <p:tgtEl>
                                          <p:spTgt spid="58"/>
                                        </p:tgtEl>
                                        <p:attrNameLst>
                                          <p:attrName>style.visibility</p:attrName>
                                        </p:attrNameLst>
                                      </p:cBhvr>
                                      <p:to>
                                        <p:strVal val="hidden"/>
                                      </p:to>
                                    </p:set>
                                  </p:childTnLst>
                                </p:cTn>
                              </p:par>
                              <p:par>
                                <p:cTn id="128" presetID="3" presetClass="mediacall" presetSubtype="0" fill="hold" nodeType="withEffect">
                                  <p:stCondLst>
                                    <p:cond delay="0"/>
                                  </p:stCondLst>
                                  <p:childTnLst>
                                    <p:cmd type="call" cmd="stop">
                                      <p:cBhvr>
                                        <p:cTn id="129" dur="1" fill="hold"/>
                                        <p:tgtEl>
                                          <p:spTgt spid="3"/>
                                        </p:tgtEl>
                                      </p:cBhvr>
                                    </p:cmd>
                                  </p:childTnLst>
                                </p:cTn>
                              </p:par>
                            </p:childTnLst>
                          </p:cTn>
                        </p:par>
                      </p:childTnLst>
                    </p:cTn>
                  </p:par>
                  <p:par>
                    <p:cTn id="130" fill="hold">
                      <p:stCondLst>
                        <p:cond delay="indefinite"/>
                      </p:stCondLst>
                      <p:childTnLst>
                        <p:par>
                          <p:cTn id="131" fill="hold">
                            <p:stCondLst>
                              <p:cond delay="0"/>
                            </p:stCondLst>
                            <p:childTnLst>
                              <p:par>
                                <p:cTn id="132" presetID="10" presetClass="exit" presetSubtype="0" fill="hold" grpId="0" nodeType="clickEffect">
                                  <p:stCondLst>
                                    <p:cond delay="0"/>
                                  </p:stCondLst>
                                  <p:childTnLst>
                                    <p:animEffect transition="out" filter="fade">
                                      <p:cBhvr>
                                        <p:cTn id="133" dur="500"/>
                                        <p:tgtEl>
                                          <p:spTgt spid="59"/>
                                        </p:tgtEl>
                                      </p:cBhvr>
                                    </p:animEffect>
                                    <p:set>
                                      <p:cBhvr>
                                        <p:cTn id="134" dur="1" fill="hold">
                                          <p:stCondLst>
                                            <p:cond delay="499"/>
                                          </p:stCondLst>
                                        </p:cTn>
                                        <p:tgtEl>
                                          <p:spTgt spid="59"/>
                                        </p:tgtEl>
                                        <p:attrNameLst>
                                          <p:attrName>style.visibility</p:attrName>
                                        </p:attrNameLst>
                                      </p:cBhvr>
                                      <p:to>
                                        <p:strVal val="hidden"/>
                                      </p:to>
                                    </p:set>
                                  </p:childTnLst>
                                </p:cTn>
                              </p:par>
                              <p:par>
                                <p:cTn id="135" presetID="3" presetClass="mediacall" presetSubtype="0" fill="hold" nodeType="withEffect">
                                  <p:stCondLst>
                                    <p:cond delay="0"/>
                                  </p:stCondLst>
                                  <p:childTnLst>
                                    <p:cmd type="call" cmd="stop">
                                      <p:cBhvr>
                                        <p:cTn id="136" dur="1" fill="hold"/>
                                        <p:tgtEl>
                                          <p:spTgt spid="3"/>
                                        </p:tgtEl>
                                      </p:cBhvr>
                                    </p:cmd>
                                  </p:childTnLst>
                                </p:cTn>
                              </p:par>
                            </p:childTnLst>
                          </p:cTn>
                        </p:par>
                      </p:childTnLst>
                    </p:cTn>
                  </p:par>
                  <p:par>
                    <p:cTn id="137" fill="hold">
                      <p:stCondLst>
                        <p:cond delay="indefinite"/>
                      </p:stCondLst>
                      <p:childTnLst>
                        <p:par>
                          <p:cTn id="138" fill="hold">
                            <p:stCondLst>
                              <p:cond delay="0"/>
                            </p:stCondLst>
                            <p:childTnLst>
                              <p:par>
                                <p:cTn id="139" presetID="10" presetClass="exit" presetSubtype="0" fill="hold" grpId="0" nodeType="clickEffect">
                                  <p:stCondLst>
                                    <p:cond delay="0"/>
                                  </p:stCondLst>
                                  <p:childTnLst>
                                    <p:animEffect transition="out" filter="fade">
                                      <p:cBhvr>
                                        <p:cTn id="140" dur="500"/>
                                        <p:tgtEl>
                                          <p:spTgt spid="60"/>
                                        </p:tgtEl>
                                      </p:cBhvr>
                                    </p:animEffect>
                                    <p:set>
                                      <p:cBhvr>
                                        <p:cTn id="141" dur="1" fill="hold">
                                          <p:stCondLst>
                                            <p:cond delay="499"/>
                                          </p:stCondLst>
                                        </p:cTn>
                                        <p:tgtEl>
                                          <p:spTgt spid="60"/>
                                        </p:tgtEl>
                                        <p:attrNameLst>
                                          <p:attrName>style.visibility</p:attrName>
                                        </p:attrNameLst>
                                      </p:cBhvr>
                                      <p:to>
                                        <p:strVal val="hidden"/>
                                      </p:to>
                                    </p:set>
                                  </p:childTnLst>
                                </p:cTn>
                              </p:par>
                              <p:par>
                                <p:cTn id="142" presetID="3" presetClass="mediacall" presetSubtype="0" fill="hold" nodeType="withEffect">
                                  <p:stCondLst>
                                    <p:cond delay="0"/>
                                  </p:stCondLst>
                                  <p:childTnLst>
                                    <p:cmd type="call" cmd="stop">
                                      <p:cBhvr>
                                        <p:cTn id="143" dur="1" fill="hold"/>
                                        <p:tgtEl>
                                          <p:spTgt spid="3"/>
                                        </p:tgtEl>
                                      </p:cBhvr>
                                    </p:cmd>
                                  </p:childTnLst>
                                </p:cTn>
                              </p:par>
                            </p:childTnLst>
                          </p:cTn>
                        </p:par>
                      </p:childTnLst>
                    </p:cTn>
                  </p:par>
                  <p:par>
                    <p:cTn id="144" fill="hold">
                      <p:stCondLst>
                        <p:cond delay="indefinite"/>
                      </p:stCondLst>
                      <p:childTnLst>
                        <p:par>
                          <p:cTn id="145" fill="hold">
                            <p:stCondLst>
                              <p:cond delay="0"/>
                            </p:stCondLst>
                            <p:childTnLst>
                              <p:par>
                                <p:cTn id="146" presetID="10" presetClass="exit" presetSubtype="0" fill="hold" grpId="0" nodeType="clickEffect">
                                  <p:stCondLst>
                                    <p:cond delay="0"/>
                                  </p:stCondLst>
                                  <p:childTnLst>
                                    <p:animEffect transition="out" filter="fade">
                                      <p:cBhvr>
                                        <p:cTn id="147" dur="500"/>
                                        <p:tgtEl>
                                          <p:spTgt spid="61"/>
                                        </p:tgtEl>
                                      </p:cBhvr>
                                    </p:animEffect>
                                    <p:set>
                                      <p:cBhvr>
                                        <p:cTn id="148" dur="1" fill="hold">
                                          <p:stCondLst>
                                            <p:cond delay="499"/>
                                          </p:stCondLst>
                                        </p:cTn>
                                        <p:tgtEl>
                                          <p:spTgt spid="61"/>
                                        </p:tgtEl>
                                        <p:attrNameLst>
                                          <p:attrName>style.visibility</p:attrName>
                                        </p:attrNameLst>
                                      </p:cBhvr>
                                      <p:to>
                                        <p:strVal val="hidden"/>
                                      </p:to>
                                    </p:set>
                                  </p:childTnLst>
                                </p:cTn>
                              </p:par>
                              <p:par>
                                <p:cTn id="149" presetID="3" presetClass="mediacall" presetSubtype="0" fill="hold" nodeType="withEffect">
                                  <p:stCondLst>
                                    <p:cond delay="0"/>
                                  </p:stCondLst>
                                  <p:childTnLst>
                                    <p:cmd type="call" cmd="stop">
                                      <p:cBhvr>
                                        <p:cTn id="150"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1" restart="whenNotActive" fill="hold" evtFilter="cancelBubble" nodeType="interactiveSeq">
                <p:stCondLst>
                  <p:cond evt="onClick" delay="0">
                    <p:tgtEl>
                      <p:spTgt spid="25"/>
                    </p:tgtEl>
                  </p:cond>
                </p:stCondLst>
                <p:endSync evt="end" delay="0">
                  <p:rtn val="all"/>
                </p:endSync>
                <p:childTnLst>
                  <p:par>
                    <p:cTn id="152" fill="hold">
                      <p:stCondLst>
                        <p:cond delay="0"/>
                      </p:stCondLst>
                      <p:childTnLst>
                        <p:par>
                          <p:cTn id="153" fill="hold">
                            <p:stCondLst>
                              <p:cond delay="0"/>
                            </p:stCondLst>
                            <p:childTnLst>
                              <p:par>
                                <p:cTn id="154" presetID="8" presetClass="emph" presetSubtype="0" repeatCount="indefinite" fill="hold" nodeType="clickEffect">
                                  <p:stCondLst>
                                    <p:cond delay="0"/>
                                  </p:stCondLst>
                                  <p:endCondLst>
                                    <p:cond evt="onNext" delay="0">
                                      <p:tgtEl>
                                        <p:sldTgt/>
                                      </p:tgtEl>
                                    </p:cond>
                                  </p:endCondLst>
                                  <p:childTnLst>
                                    <p:animRot by="21600000">
                                      <p:cBhvr>
                                        <p:cTn id="155" dur="500" fill="hold"/>
                                        <p:tgtEl>
                                          <p:spTgt spid="22"/>
                                        </p:tgtEl>
                                        <p:attrNameLst>
                                          <p:attrName>r</p:attrName>
                                        </p:attrNameLst>
                                      </p:cBhvr>
                                    </p:animRot>
                                  </p:childTnLst>
                                </p:cTn>
                              </p:par>
                              <p:par>
                                <p:cTn id="156" presetID="1" presetClass="mediacall" presetSubtype="0" fill="hold" nodeType="withEffect">
                                  <p:stCondLst>
                                    <p:cond delay="0"/>
                                  </p:stCondLst>
                                  <p:childTnLst>
                                    <p:cmd type="call" cmd="playFrom(0.0)">
                                      <p:cBhvr>
                                        <p:cTn id="157" dur="30406" fill="hold"/>
                                        <p:tgtEl>
                                          <p:spTgt spid="3"/>
                                        </p:tgtEl>
                                      </p:cBhvr>
                                    </p:cmd>
                                  </p:childTnLst>
                                </p:cTn>
                              </p:par>
                            </p:childTnLst>
                          </p:cTn>
                        </p:par>
                      </p:childTnLst>
                    </p:cTn>
                  </p:par>
                </p:childTnLst>
              </p:cTn>
              <p:nextCondLst>
                <p:cond evt="onClick" delay="0">
                  <p:tgtEl>
                    <p:spTgt spid="25"/>
                  </p:tgtEl>
                </p:cond>
              </p:nextCondLst>
            </p:seq>
            <p:seq concurrent="1" nextAc="seek">
              <p:cTn id="158" restart="whenNotActive" fill="hold" evtFilter="cancelBubble" nodeType="interactiveSeq">
                <p:stCondLst>
                  <p:cond evt="onClick" delay="0">
                    <p:tgtEl>
                      <p:spTgt spid="26"/>
                    </p:tgtEl>
                  </p:cond>
                </p:stCondLst>
                <p:endSync evt="end" delay="0">
                  <p:rtn val="all"/>
                </p:endSync>
                <p:childTnLst>
                  <p:par>
                    <p:cTn id="159" fill="hold">
                      <p:stCondLst>
                        <p:cond delay="0"/>
                      </p:stCondLst>
                      <p:childTnLst>
                        <p:par>
                          <p:cTn id="160" fill="hold">
                            <p:stCondLst>
                              <p:cond delay="0"/>
                            </p:stCondLst>
                            <p:childTnLst>
                              <p:par>
                                <p:cTn id="161" presetID="1" presetClass="emph" presetSubtype="2" fill="hold" nodeType="clickEffect">
                                  <p:stCondLst>
                                    <p:cond delay="0"/>
                                  </p:stCondLst>
                                  <p:childTnLst>
                                    <p:animClr clrSpc="rgb" dir="cw">
                                      <p:cBhvr>
                                        <p:cTn id="162" dur="500" fill="hold"/>
                                        <p:tgtEl>
                                          <p:spTgt spid="26"/>
                                        </p:tgtEl>
                                        <p:attrNameLst>
                                          <p:attrName>fillcolor</p:attrName>
                                        </p:attrNameLst>
                                      </p:cBhvr>
                                      <p:to>
                                        <a:srgbClr val="000000"/>
                                      </p:to>
                                    </p:animClr>
                                    <p:set>
                                      <p:cBhvr>
                                        <p:cTn id="163" dur="500" fill="hold"/>
                                        <p:tgtEl>
                                          <p:spTgt spid="26"/>
                                        </p:tgtEl>
                                        <p:attrNameLst>
                                          <p:attrName>fill.type</p:attrName>
                                        </p:attrNameLst>
                                      </p:cBhvr>
                                      <p:to>
                                        <p:strVal val="solid"/>
                                      </p:to>
                                    </p:set>
                                    <p:set>
                                      <p:cBhvr>
                                        <p:cTn id="164" dur="50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165" restart="whenNotActive" fill="hold" evtFilter="cancelBubble" nodeType="interactiveSeq">
                <p:stCondLst>
                  <p:cond evt="onClick" delay="0">
                    <p:tgtEl>
                      <p:spTgt spid="27"/>
                    </p:tgtEl>
                  </p:cond>
                </p:stCondLst>
                <p:endSync evt="end" delay="0">
                  <p:rtn val="all"/>
                </p:endSync>
                <p:childTnLst>
                  <p:par>
                    <p:cTn id="166" fill="hold">
                      <p:stCondLst>
                        <p:cond delay="0"/>
                      </p:stCondLst>
                      <p:childTnLst>
                        <p:par>
                          <p:cTn id="167" fill="hold">
                            <p:stCondLst>
                              <p:cond delay="0"/>
                            </p:stCondLst>
                            <p:childTnLst>
                              <p:par>
                                <p:cTn id="168" presetID="1" presetClass="emph" presetSubtype="2" fill="hold" nodeType="clickEffect">
                                  <p:stCondLst>
                                    <p:cond delay="0"/>
                                  </p:stCondLst>
                                  <p:childTnLst>
                                    <p:animClr clrSpc="rgb" dir="cw">
                                      <p:cBhvr>
                                        <p:cTn id="169" dur="500" fill="hold"/>
                                        <p:tgtEl>
                                          <p:spTgt spid="27"/>
                                        </p:tgtEl>
                                        <p:attrNameLst>
                                          <p:attrName>fillcolor</p:attrName>
                                        </p:attrNameLst>
                                      </p:cBhvr>
                                      <p:to>
                                        <a:srgbClr val="000000"/>
                                      </p:to>
                                    </p:animClr>
                                    <p:set>
                                      <p:cBhvr>
                                        <p:cTn id="170" dur="500" fill="hold"/>
                                        <p:tgtEl>
                                          <p:spTgt spid="27"/>
                                        </p:tgtEl>
                                        <p:attrNameLst>
                                          <p:attrName>fill.type</p:attrName>
                                        </p:attrNameLst>
                                      </p:cBhvr>
                                      <p:to>
                                        <p:strVal val="solid"/>
                                      </p:to>
                                    </p:set>
                                    <p:set>
                                      <p:cBhvr>
                                        <p:cTn id="171" dur="500" fill="hold"/>
                                        <p:tgtEl>
                                          <p:spTgt spid="27"/>
                                        </p:tgtEl>
                                        <p:attrNameLst>
                                          <p:attrName>fill.on</p:attrName>
                                        </p:attrNameLst>
                                      </p:cBhvr>
                                      <p:to>
                                        <p:strVal val="true"/>
                                      </p:to>
                                    </p:set>
                                  </p:childTnLst>
                                </p:cTn>
                              </p:par>
                            </p:childTnLst>
                          </p:cTn>
                        </p:par>
                      </p:childTnLst>
                    </p:cTn>
                  </p:par>
                </p:childTnLst>
              </p:cTn>
              <p:nextCondLst>
                <p:cond evt="onClick" delay="0">
                  <p:tgtEl>
                    <p:spTgt spid="27"/>
                  </p:tgtEl>
                </p:cond>
              </p:nextCondLst>
            </p:seq>
            <p:seq concurrent="1" nextAc="seek">
              <p:cTn id="172" restart="whenNotActive" fill="hold" evtFilter="cancelBubble" nodeType="interactiveSeq">
                <p:stCondLst>
                  <p:cond evt="onClick" delay="0">
                    <p:tgtEl>
                      <p:spTgt spid="28"/>
                    </p:tgtEl>
                  </p:cond>
                </p:stCondLst>
                <p:endSync evt="end" delay="0">
                  <p:rtn val="all"/>
                </p:endSync>
                <p:childTnLst>
                  <p:par>
                    <p:cTn id="173" fill="hold">
                      <p:stCondLst>
                        <p:cond delay="0"/>
                      </p:stCondLst>
                      <p:childTnLst>
                        <p:par>
                          <p:cTn id="174" fill="hold">
                            <p:stCondLst>
                              <p:cond delay="0"/>
                            </p:stCondLst>
                            <p:childTnLst>
                              <p:par>
                                <p:cTn id="175" presetID="1" presetClass="emph" presetSubtype="2" fill="hold" nodeType="clickEffect">
                                  <p:stCondLst>
                                    <p:cond delay="0"/>
                                  </p:stCondLst>
                                  <p:childTnLst>
                                    <p:animClr clrSpc="rgb" dir="cw">
                                      <p:cBhvr>
                                        <p:cTn id="176" dur="500" fill="hold"/>
                                        <p:tgtEl>
                                          <p:spTgt spid="28"/>
                                        </p:tgtEl>
                                        <p:attrNameLst>
                                          <p:attrName>fillcolor</p:attrName>
                                        </p:attrNameLst>
                                      </p:cBhvr>
                                      <p:to>
                                        <a:srgbClr val="000000"/>
                                      </p:to>
                                    </p:animClr>
                                    <p:set>
                                      <p:cBhvr>
                                        <p:cTn id="177" dur="500" fill="hold"/>
                                        <p:tgtEl>
                                          <p:spTgt spid="28"/>
                                        </p:tgtEl>
                                        <p:attrNameLst>
                                          <p:attrName>fill.type</p:attrName>
                                        </p:attrNameLst>
                                      </p:cBhvr>
                                      <p:to>
                                        <p:strVal val="solid"/>
                                      </p:to>
                                    </p:set>
                                    <p:set>
                                      <p:cBhvr>
                                        <p:cTn id="178" dur="500" fill="hold"/>
                                        <p:tgtEl>
                                          <p:spTgt spid="28"/>
                                        </p:tgtEl>
                                        <p:attrNameLst>
                                          <p:attrName>fill.on</p:attrName>
                                        </p:attrNameLst>
                                      </p:cBhvr>
                                      <p:to>
                                        <p:strVal val="true"/>
                                      </p:to>
                                    </p:set>
                                  </p:childTnLst>
                                </p:cTn>
                              </p:par>
                            </p:childTnLst>
                          </p:cTn>
                        </p:par>
                      </p:childTnLst>
                    </p:cTn>
                  </p:par>
                </p:childTnLst>
              </p:cTn>
              <p:nextCondLst>
                <p:cond evt="onClick" delay="0">
                  <p:tgtEl>
                    <p:spTgt spid="28"/>
                  </p:tgtEl>
                </p:cond>
              </p:nextCondLst>
            </p:seq>
            <p:seq concurrent="1" nextAc="seek">
              <p:cTn id="179" restart="whenNotActive" fill="hold" evtFilter="cancelBubble" nodeType="interactiveSeq">
                <p:stCondLst>
                  <p:cond evt="onClick" delay="0">
                    <p:tgtEl>
                      <p:spTgt spid="35"/>
                    </p:tgtEl>
                  </p:cond>
                </p:stCondLst>
                <p:endSync evt="end" delay="0">
                  <p:rtn val="all"/>
                </p:endSync>
                <p:childTnLst>
                  <p:par>
                    <p:cTn id="180" fill="hold">
                      <p:stCondLst>
                        <p:cond delay="0"/>
                      </p:stCondLst>
                      <p:childTnLst>
                        <p:par>
                          <p:cTn id="181" fill="hold">
                            <p:stCondLst>
                              <p:cond delay="0"/>
                            </p:stCondLst>
                            <p:childTnLst>
                              <p:par>
                                <p:cTn id="182" presetID="1" presetClass="emph" presetSubtype="2" fill="hold" nodeType="clickEffect">
                                  <p:stCondLst>
                                    <p:cond delay="0"/>
                                  </p:stCondLst>
                                  <p:childTnLst>
                                    <p:animClr clrSpc="rgb" dir="cw">
                                      <p:cBhvr>
                                        <p:cTn id="183" dur="500" fill="hold"/>
                                        <p:tgtEl>
                                          <p:spTgt spid="35"/>
                                        </p:tgtEl>
                                        <p:attrNameLst>
                                          <p:attrName>fillcolor</p:attrName>
                                        </p:attrNameLst>
                                      </p:cBhvr>
                                      <p:to>
                                        <a:srgbClr val="000000"/>
                                      </p:to>
                                    </p:animClr>
                                    <p:set>
                                      <p:cBhvr>
                                        <p:cTn id="184" dur="500" fill="hold"/>
                                        <p:tgtEl>
                                          <p:spTgt spid="35"/>
                                        </p:tgtEl>
                                        <p:attrNameLst>
                                          <p:attrName>fill.type</p:attrName>
                                        </p:attrNameLst>
                                      </p:cBhvr>
                                      <p:to>
                                        <p:strVal val="solid"/>
                                      </p:to>
                                    </p:set>
                                    <p:set>
                                      <p:cBhvr>
                                        <p:cTn id="185" dur="500" fill="hold"/>
                                        <p:tgtEl>
                                          <p:spTgt spid="35"/>
                                        </p:tgtEl>
                                        <p:attrNameLst>
                                          <p:attrName>fill.on</p:attrName>
                                        </p:attrNameLst>
                                      </p:cBhvr>
                                      <p:to>
                                        <p:strVal val="true"/>
                                      </p:to>
                                    </p:set>
                                  </p:childTnLst>
                                </p:cTn>
                              </p:par>
                            </p:childTnLst>
                          </p:cTn>
                        </p:par>
                      </p:childTnLst>
                    </p:cTn>
                  </p:par>
                </p:childTnLst>
              </p:cTn>
              <p:nextCondLst>
                <p:cond evt="onClick" delay="0">
                  <p:tgtEl>
                    <p:spTgt spid="35"/>
                  </p:tgtEl>
                </p:cond>
              </p:nextCondLst>
            </p:seq>
            <p:seq concurrent="1" nextAc="seek">
              <p:cTn id="186" restart="whenNotActive" fill="hold" evtFilter="cancelBubble" nodeType="interactiveSeq">
                <p:stCondLst>
                  <p:cond evt="onClick" delay="0">
                    <p:tgtEl>
                      <p:spTgt spid="36"/>
                    </p:tgtEl>
                  </p:cond>
                </p:stCondLst>
                <p:endSync evt="end" delay="0">
                  <p:rtn val="all"/>
                </p:endSync>
                <p:childTnLst>
                  <p:par>
                    <p:cTn id="187" fill="hold">
                      <p:stCondLst>
                        <p:cond delay="0"/>
                      </p:stCondLst>
                      <p:childTnLst>
                        <p:par>
                          <p:cTn id="188" fill="hold">
                            <p:stCondLst>
                              <p:cond delay="0"/>
                            </p:stCondLst>
                            <p:childTnLst>
                              <p:par>
                                <p:cTn id="189" presetID="1" presetClass="emph" presetSubtype="2" fill="hold" nodeType="clickEffect">
                                  <p:stCondLst>
                                    <p:cond delay="0"/>
                                  </p:stCondLst>
                                  <p:childTnLst>
                                    <p:animClr clrSpc="rgb" dir="cw">
                                      <p:cBhvr>
                                        <p:cTn id="190" dur="500" fill="hold"/>
                                        <p:tgtEl>
                                          <p:spTgt spid="36"/>
                                        </p:tgtEl>
                                        <p:attrNameLst>
                                          <p:attrName>fillcolor</p:attrName>
                                        </p:attrNameLst>
                                      </p:cBhvr>
                                      <p:to>
                                        <a:srgbClr val="000000"/>
                                      </p:to>
                                    </p:animClr>
                                    <p:set>
                                      <p:cBhvr>
                                        <p:cTn id="191" dur="500" fill="hold"/>
                                        <p:tgtEl>
                                          <p:spTgt spid="36"/>
                                        </p:tgtEl>
                                        <p:attrNameLst>
                                          <p:attrName>fill.type</p:attrName>
                                        </p:attrNameLst>
                                      </p:cBhvr>
                                      <p:to>
                                        <p:strVal val="solid"/>
                                      </p:to>
                                    </p:set>
                                    <p:set>
                                      <p:cBhvr>
                                        <p:cTn id="192" dur="500" fill="hold"/>
                                        <p:tgtEl>
                                          <p:spTgt spid="36"/>
                                        </p:tgtEl>
                                        <p:attrNameLst>
                                          <p:attrName>fill.on</p:attrName>
                                        </p:attrNameLst>
                                      </p:cBhvr>
                                      <p:to>
                                        <p:strVal val="true"/>
                                      </p:to>
                                    </p:set>
                                  </p:childTnLst>
                                </p:cTn>
                              </p:par>
                            </p:childTnLst>
                          </p:cTn>
                        </p:par>
                      </p:childTnLst>
                    </p:cTn>
                  </p:par>
                </p:childTnLst>
              </p:cTn>
              <p:nextCondLst>
                <p:cond evt="onClick" delay="0">
                  <p:tgtEl>
                    <p:spTgt spid="36"/>
                  </p:tgtEl>
                </p:cond>
              </p:nextCondLst>
            </p:seq>
            <p:seq concurrent="1" nextAc="seek">
              <p:cTn id="193" restart="whenNotActive" fill="hold" evtFilter="cancelBubble" nodeType="interactiveSeq">
                <p:stCondLst>
                  <p:cond evt="onClick" delay="0">
                    <p:tgtEl>
                      <p:spTgt spid="37"/>
                    </p:tgtEl>
                  </p:cond>
                </p:stCondLst>
                <p:endSync evt="end" delay="0">
                  <p:rtn val="all"/>
                </p:endSync>
                <p:childTnLst>
                  <p:par>
                    <p:cTn id="194" fill="hold">
                      <p:stCondLst>
                        <p:cond delay="0"/>
                      </p:stCondLst>
                      <p:childTnLst>
                        <p:par>
                          <p:cTn id="195" fill="hold">
                            <p:stCondLst>
                              <p:cond delay="0"/>
                            </p:stCondLst>
                            <p:childTnLst>
                              <p:par>
                                <p:cTn id="196" presetID="1" presetClass="emph" presetSubtype="2" fill="hold" nodeType="clickEffect">
                                  <p:stCondLst>
                                    <p:cond delay="0"/>
                                  </p:stCondLst>
                                  <p:childTnLst>
                                    <p:animClr clrSpc="rgb" dir="cw">
                                      <p:cBhvr>
                                        <p:cTn id="197" dur="500" fill="hold"/>
                                        <p:tgtEl>
                                          <p:spTgt spid="37"/>
                                        </p:tgtEl>
                                        <p:attrNameLst>
                                          <p:attrName>fillcolor</p:attrName>
                                        </p:attrNameLst>
                                      </p:cBhvr>
                                      <p:to>
                                        <a:srgbClr val="000000"/>
                                      </p:to>
                                    </p:animClr>
                                    <p:set>
                                      <p:cBhvr>
                                        <p:cTn id="198" dur="500" fill="hold"/>
                                        <p:tgtEl>
                                          <p:spTgt spid="37"/>
                                        </p:tgtEl>
                                        <p:attrNameLst>
                                          <p:attrName>fill.type</p:attrName>
                                        </p:attrNameLst>
                                      </p:cBhvr>
                                      <p:to>
                                        <p:strVal val="solid"/>
                                      </p:to>
                                    </p:set>
                                    <p:set>
                                      <p:cBhvr>
                                        <p:cTn id="199" dur="500" fill="hold"/>
                                        <p:tgtEl>
                                          <p:spTgt spid="37"/>
                                        </p:tgtEl>
                                        <p:attrNameLst>
                                          <p:attrName>fill.on</p:attrName>
                                        </p:attrNameLst>
                                      </p:cBhvr>
                                      <p:to>
                                        <p:strVal val="true"/>
                                      </p:to>
                                    </p:set>
                                  </p:childTnLst>
                                </p:cTn>
                              </p:par>
                            </p:childTnLst>
                          </p:cTn>
                        </p:par>
                      </p:childTnLst>
                    </p:cTn>
                  </p:par>
                </p:childTnLst>
              </p:cTn>
              <p:nextCondLst>
                <p:cond evt="onClick" delay="0">
                  <p:tgtEl>
                    <p:spTgt spid="37"/>
                  </p:tgtEl>
                </p:cond>
              </p:nextCondLst>
            </p:seq>
            <p:seq concurrent="1" nextAc="seek">
              <p:cTn id="200" restart="whenNotActive" fill="hold" evtFilter="cancelBubble" nodeType="interactiveSeq">
                <p:stCondLst>
                  <p:cond evt="onClick" delay="0">
                    <p:tgtEl>
                      <p:spTgt spid="38"/>
                    </p:tgtEl>
                  </p:cond>
                </p:stCondLst>
                <p:endSync evt="end" delay="0">
                  <p:rtn val="all"/>
                </p:endSync>
                <p:childTnLst>
                  <p:par>
                    <p:cTn id="201" fill="hold">
                      <p:stCondLst>
                        <p:cond delay="0"/>
                      </p:stCondLst>
                      <p:childTnLst>
                        <p:par>
                          <p:cTn id="202" fill="hold">
                            <p:stCondLst>
                              <p:cond delay="0"/>
                            </p:stCondLst>
                            <p:childTnLst>
                              <p:par>
                                <p:cTn id="203" presetID="1" presetClass="emph" presetSubtype="2" fill="hold" nodeType="clickEffect">
                                  <p:stCondLst>
                                    <p:cond delay="0"/>
                                  </p:stCondLst>
                                  <p:childTnLst>
                                    <p:animClr clrSpc="rgb" dir="cw">
                                      <p:cBhvr>
                                        <p:cTn id="204" dur="500" fill="hold"/>
                                        <p:tgtEl>
                                          <p:spTgt spid="38"/>
                                        </p:tgtEl>
                                        <p:attrNameLst>
                                          <p:attrName>fillcolor</p:attrName>
                                        </p:attrNameLst>
                                      </p:cBhvr>
                                      <p:to>
                                        <a:srgbClr val="000000"/>
                                      </p:to>
                                    </p:animClr>
                                    <p:set>
                                      <p:cBhvr>
                                        <p:cTn id="205" dur="500" fill="hold"/>
                                        <p:tgtEl>
                                          <p:spTgt spid="38"/>
                                        </p:tgtEl>
                                        <p:attrNameLst>
                                          <p:attrName>fill.type</p:attrName>
                                        </p:attrNameLst>
                                      </p:cBhvr>
                                      <p:to>
                                        <p:strVal val="solid"/>
                                      </p:to>
                                    </p:set>
                                    <p:set>
                                      <p:cBhvr>
                                        <p:cTn id="206" dur="500" fill="hold"/>
                                        <p:tgtEl>
                                          <p:spTgt spid="38"/>
                                        </p:tgtEl>
                                        <p:attrNameLst>
                                          <p:attrName>fill.on</p:attrName>
                                        </p:attrNameLst>
                                      </p:cBhvr>
                                      <p:to>
                                        <p:strVal val="true"/>
                                      </p:to>
                                    </p:set>
                                  </p:childTnLst>
                                </p:cTn>
                              </p:par>
                            </p:childTnLst>
                          </p:cTn>
                        </p:par>
                      </p:childTnLst>
                    </p:cTn>
                  </p:par>
                </p:childTnLst>
              </p:cTn>
              <p:nextCondLst>
                <p:cond evt="onClick" delay="0">
                  <p:tgtEl>
                    <p:spTgt spid="38"/>
                  </p:tgtEl>
                </p:cond>
              </p:nextCondLst>
            </p:seq>
            <p:seq concurrent="1" nextAc="seek">
              <p:cTn id="207" restart="whenNotActive" fill="hold" evtFilter="cancelBubble" nodeType="interactiveSeq">
                <p:stCondLst>
                  <p:cond evt="onClick" delay="0">
                    <p:tgtEl>
                      <p:spTgt spid="39"/>
                    </p:tgtEl>
                  </p:cond>
                </p:stCondLst>
                <p:endSync evt="end" delay="0">
                  <p:rtn val="all"/>
                </p:endSync>
                <p:childTnLst>
                  <p:par>
                    <p:cTn id="208" fill="hold">
                      <p:stCondLst>
                        <p:cond delay="0"/>
                      </p:stCondLst>
                      <p:childTnLst>
                        <p:par>
                          <p:cTn id="209" fill="hold">
                            <p:stCondLst>
                              <p:cond delay="0"/>
                            </p:stCondLst>
                            <p:childTnLst>
                              <p:par>
                                <p:cTn id="210" presetID="1" presetClass="emph" presetSubtype="2" fill="hold" nodeType="clickEffect">
                                  <p:stCondLst>
                                    <p:cond delay="0"/>
                                  </p:stCondLst>
                                  <p:childTnLst>
                                    <p:animClr clrSpc="rgb" dir="cw">
                                      <p:cBhvr>
                                        <p:cTn id="211" dur="500" fill="hold"/>
                                        <p:tgtEl>
                                          <p:spTgt spid="39"/>
                                        </p:tgtEl>
                                        <p:attrNameLst>
                                          <p:attrName>fillcolor</p:attrName>
                                        </p:attrNameLst>
                                      </p:cBhvr>
                                      <p:to>
                                        <a:srgbClr val="000000"/>
                                      </p:to>
                                    </p:animClr>
                                    <p:set>
                                      <p:cBhvr>
                                        <p:cTn id="212" dur="500" fill="hold"/>
                                        <p:tgtEl>
                                          <p:spTgt spid="39"/>
                                        </p:tgtEl>
                                        <p:attrNameLst>
                                          <p:attrName>fill.type</p:attrName>
                                        </p:attrNameLst>
                                      </p:cBhvr>
                                      <p:to>
                                        <p:strVal val="solid"/>
                                      </p:to>
                                    </p:set>
                                    <p:set>
                                      <p:cBhvr>
                                        <p:cTn id="213" dur="500" fill="hold"/>
                                        <p:tgtEl>
                                          <p:spTgt spid="39"/>
                                        </p:tgtEl>
                                        <p:attrNameLst>
                                          <p:attrName>fill.on</p:attrName>
                                        </p:attrNameLst>
                                      </p:cBhvr>
                                      <p:to>
                                        <p:strVal val="true"/>
                                      </p:to>
                                    </p:set>
                                  </p:childTnLst>
                                </p:cTn>
                              </p:par>
                            </p:childTnLst>
                          </p:cTn>
                        </p:par>
                      </p:childTnLst>
                    </p:cTn>
                  </p:par>
                </p:childTnLst>
              </p:cTn>
              <p:nextCondLst>
                <p:cond evt="onClick" delay="0">
                  <p:tgtEl>
                    <p:spTgt spid="39"/>
                  </p:tgtEl>
                </p:cond>
              </p:nextCondLst>
            </p:seq>
            <p:seq concurrent="1" nextAc="seek">
              <p:cTn id="214" restart="whenNotActive" fill="hold" evtFilter="cancelBubble" nodeType="interactiveSeq">
                <p:stCondLst>
                  <p:cond evt="onClick" delay="0">
                    <p:tgtEl>
                      <p:spTgt spid="40"/>
                    </p:tgtEl>
                  </p:cond>
                </p:stCondLst>
                <p:endSync evt="end" delay="0">
                  <p:rtn val="all"/>
                </p:endSync>
                <p:childTnLst>
                  <p:par>
                    <p:cTn id="215" fill="hold">
                      <p:stCondLst>
                        <p:cond delay="0"/>
                      </p:stCondLst>
                      <p:childTnLst>
                        <p:par>
                          <p:cTn id="216" fill="hold">
                            <p:stCondLst>
                              <p:cond delay="0"/>
                            </p:stCondLst>
                            <p:childTnLst>
                              <p:par>
                                <p:cTn id="217" presetID="1" presetClass="emph" presetSubtype="2" fill="hold" nodeType="clickEffect">
                                  <p:stCondLst>
                                    <p:cond delay="0"/>
                                  </p:stCondLst>
                                  <p:childTnLst>
                                    <p:animClr clrSpc="rgb" dir="cw">
                                      <p:cBhvr>
                                        <p:cTn id="218" dur="500" fill="hold"/>
                                        <p:tgtEl>
                                          <p:spTgt spid="40"/>
                                        </p:tgtEl>
                                        <p:attrNameLst>
                                          <p:attrName>fillcolor</p:attrName>
                                        </p:attrNameLst>
                                      </p:cBhvr>
                                      <p:to>
                                        <a:srgbClr val="000000"/>
                                      </p:to>
                                    </p:animClr>
                                    <p:set>
                                      <p:cBhvr>
                                        <p:cTn id="219" dur="500" fill="hold"/>
                                        <p:tgtEl>
                                          <p:spTgt spid="40"/>
                                        </p:tgtEl>
                                        <p:attrNameLst>
                                          <p:attrName>fill.type</p:attrName>
                                        </p:attrNameLst>
                                      </p:cBhvr>
                                      <p:to>
                                        <p:strVal val="solid"/>
                                      </p:to>
                                    </p:set>
                                    <p:set>
                                      <p:cBhvr>
                                        <p:cTn id="220" dur="500" fill="hold"/>
                                        <p:tgtEl>
                                          <p:spTgt spid="40"/>
                                        </p:tgtEl>
                                        <p:attrNameLst>
                                          <p:attrName>fill.on</p:attrName>
                                        </p:attrNameLst>
                                      </p:cBhvr>
                                      <p:to>
                                        <p:strVal val="true"/>
                                      </p:to>
                                    </p:set>
                                  </p:childTnLst>
                                </p:cTn>
                              </p:par>
                            </p:childTnLst>
                          </p:cTn>
                        </p:par>
                      </p:childTnLst>
                    </p:cTn>
                  </p:par>
                </p:childTnLst>
              </p:cTn>
              <p:nextCondLst>
                <p:cond evt="onClick" delay="0">
                  <p:tgtEl>
                    <p:spTgt spid="40"/>
                  </p:tgtEl>
                </p:cond>
              </p:nextCondLst>
            </p:seq>
            <p:audio>
              <p:cMediaNode vol="80000">
                <p:cTn id="221" fill="hold" display="0">
                  <p:stCondLst>
                    <p:cond delay="indefinite"/>
                  </p:stCondLst>
                  <p:endCondLst>
                    <p:cond evt="onStopAudio" delay="0">
                      <p:tgtEl>
                        <p:sldTgt/>
                      </p:tgtEl>
                    </p:cond>
                  </p:endCondLst>
                </p:cTn>
                <p:tgtEl>
                  <p:spTgt spid="3"/>
                </p:tgtEl>
              </p:cMediaNode>
            </p:audio>
          </p:childTnLst>
        </p:cTn>
      </p:par>
    </p:tnLst>
    <p:bldLst>
      <p:bldP spid="41" grpId="0"/>
      <p:bldP spid="31" grpId="0" animBg="1"/>
      <p:bldP spid="32" grpId="0" animBg="1"/>
      <p:bldP spid="33" grpId="0" animBg="1"/>
      <p:bldP spid="34" grpId="0" animBg="1"/>
      <p:bldP spid="42" grpId="0" animBg="1"/>
      <p:bldP spid="43"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13000" b="-13000"/>
          </a:stretch>
        </a:blipFill>
        <a:effectLst/>
      </p:bgPr>
    </p:bg>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C1E151BF-BB16-44E6-B3C6-DD4E352DC6F7}"/>
              </a:ext>
            </a:extLst>
          </p:cNvPr>
          <p:cNvPicPr>
            <a:picLocks noChangeAspect="1"/>
          </p:cNvPicPr>
          <p:nvPr/>
        </p:nvPicPr>
        <p:blipFill>
          <a:blip r:embed="rId6"/>
          <a:stretch>
            <a:fillRect/>
          </a:stretch>
        </p:blipFill>
        <p:spPr>
          <a:xfrm>
            <a:off x="-22712" y="0"/>
            <a:ext cx="12214711" cy="6858000"/>
          </a:xfrm>
          <a:prstGeom prst="rect">
            <a:avLst/>
          </a:prstGeom>
        </p:spPr>
      </p:pic>
      <p:pic>
        <p:nvPicPr>
          <p:cNvPr id="7" name="Picture 6"/>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11" name="Picture 10"/>
          <p:cNvPicPr>
            <a:picLocks noChangeAspect="1"/>
          </p:cNvPicPr>
          <p:nvPr/>
        </p:nvPicPr>
        <p:blipFill>
          <a:blip r:embed="rId11" cstate="print">
            <a:biLevel thresh="25000"/>
            <a:extLst>
              <a:ext uri="{BEBA8EAE-BF5A-486C-A8C5-ECC9F3942E4B}">
                <a14:imgProps xmlns:a14="http://schemas.microsoft.com/office/drawing/2010/main">
                  <a14:imgLayer r:embed="rId12">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4" name="Snip Diagonal Corner Rectangle 3"/>
          <p:cNvSpPr/>
          <p:nvPr/>
        </p:nvSpPr>
        <p:spPr>
          <a:xfrm>
            <a:off x="832636" y="199869"/>
            <a:ext cx="10526728" cy="1604597"/>
          </a:xfrm>
          <a:prstGeom prst="snip2DiagRect">
            <a:avLst/>
          </a:prstGeom>
          <a:blipFill>
            <a:blip r:embed="rId13">
              <a:extLst>
                <a:ext uri="{BEBA8EAE-BF5A-486C-A8C5-ECC9F3942E4B}">
                  <a14:imgProps xmlns:a14="http://schemas.microsoft.com/office/drawing/2010/main">
                    <a14:imgLayer r:embed="rId14">
                      <a14:imgEffect>
                        <a14:artisticLineDrawing/>
                      </a14:imgEffect>
                    </a14:imgLayer>
                  </a14:imgProps>
                </a:ext>
              </a:extLst>
            </a:blip>
            <a:stretch>
              <a:fillRect/>
            </a:stretch>
          </a:blip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4000" dirty="0">
                <a:solidFill>
                  <a:prstClr val="black"/>
                </a:solidFill>
                <a:latin typeface="Times New Roman" panose="02020603050405020304" pitchFamily="18" charset="0"/>
                <a:cs typeface="Times New Roman" panose="02020603050405020304" pitchFamily="18" charset="0"/>
              </a:rPr>
              <a:t>Câu 1: Tìm phó từ trong câu: “Chỉ một chốc sau, chúng tôi đã đến ngã ba sông, chung quanh là những bãi dâu trải ra bạt ngàn đến tận những làng xa tít.”</a:t>
            </a:r>
            <a:endParaRPr kumimoji="0" lang="vi-VN"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6" name="Rectangle 25"/>
          <p:cNvSpPr/>
          <p:nvPr/>
        </p:nvSpPr>
        <p:spPr>
          <a:xfrm>
            <a:off x="1154587" y="1949346"/>
            <a:ext cx="4906798" cy="770816"/>
          </a:xfrm>
          <a:prstGeom prst="rect">
            <a:avLst/>
          </a:prstGeom>
          <a:ln w="5715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 Hệ Mặt Trời</a:t>
            </a:r>
          </a:p>
        </p:txBody>
      </p:sp>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Rectangle 41"/>
          <p:cNvSpPr/>
          <p:nvPr/>
        </p:nvSpPr>
        <p:spPr>
          <a:xfrm>
            <a:off x="6174982" y="1943463"/>
            <a:ext cx="4906798" cy="770816"/>
          </a:xfrm>
          <a:prstGeom prst="rect">
            <a:avLst/>
          </a:prstGeom>
          <a:ln w="5715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 Dải Ngân Hà</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3" name="Rectangle 42"/>
          <p:cNvSpPr/>
          <p:nvPr/>
        </p:nvSpPr>
        <p:spPr>
          <a:xfrm>
            <a:off x="1154587" y="2838518"/>
            <a:ext cx="4906798" cy="770816"/>
          </a:xfrm>
          <a:prstGeom prst="rect">
            <a:avLst/>
          </a:prstGeom>
          <a:ln w="5715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 Tự nhiên.</a:t>
            </a:r>
          </a:p>
        </p:txBody>
      </p:sp>
      <p:sp>
        <p:nvSpPr>
          <p:cNvPr id="44" name="Rectangle 43"/>
          <p:cNvSpPr/>
          <p:nvPr/>
        </p:nvSpPr>
        <p:spPr>
          <a:xfrm>
            <a:off x="6174982" y="2842707"/>
            <a:ext cx="4906798" cy="770816"/>
          </a:xfrm>
          <a:prstGeom prst="rect">
            <a:avLst/>
          </a:prstGeom>
          <a:ln w="5715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D.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Vũ</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trụ</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47" name="Picture 46"/>
          <p:cNvPicPr>
            <a:picLocks noChangeAspect="1"/>
          </p:cNvPicPr>
          <p:nvPr/>
        </p:nvPicPr>
        <p:blipFill rotWithShape="1">
          <a:blip r:embed="rId15"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5131881" y="1974821"/>
            <a:ext cx="885137" cy="708059"/>
          </a:xfrm>
          <a:prstGeom prst="rect">
            <a:avLst/>
          </a:prstGeom>
        </p:spPr>
      </p:pic>
      <p:pic>
        <p:nvPicPr>
          <p:cNvPr id="51" name="Picture 50"/>
          <p:cNvPicPr>
            <a:picLocks noChangeAspect="1"/>
          </p:cNvPicPr>
          <p:nvPr/>
        </p:nvPicPr>
        <p:blipFill rotWithShape="1">
          <a:blip r:embed="rId16"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212482" y="2871882"/>
            <a:ext cx="804536" cy="704088"/>
          </a:xfrm>
          <a:prstGeom prst="rect">
            <a:avLst/>
          </a:prstGeom>
        </p:spPr>
      </p:pic>
      <p:pic>
        <p:nvPicPr>
          <p:cNvPr id="49" name="Picture 48"/>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0232671" y="2883479"/>
            <a:ext cx="804742" cy="707197"/>
          </a:xfrm>
          <a:prstGeom prst="rect">
            <a:avLst/>
          </a:prstGeom>
        </p:spPr>
      </p:pic>
      <p:pic>
        <p:nvPicPr>
          <p:cNvPr id="53" name="Picture 52"/>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0232671" y="1994791"/>
            <a:ext cx="804742" cy="707197"/>
          </a:xfrm>
          <a:prstGeom prst="rect">
            <a:avLst/>
          </a:prstGeom>
        </p:spPr>
      </p:pic>
      <p:sp>
        <p:nvSpPr>
          <p:cNvPr id="57" name="Cloud 56">
            <a:hlinkClick r:id="rId18" action="ppaction://hlinksldjump"/>
          </p:cNvPr>
          <p:cNvSpPr/>
          <p:nvPr/>
        </p:nvSpPr>
        <p:spPr>
          <a:xfrm>
            <a:off x="6530641" y="4724258"/>
            <a:ext cx="2359211" cy="1104900"/>
          </a:xfrm>
          <a:prstGeom prst="cloud">
            <a:avLst/>
          </a:prstGeom>
          <a:ln/>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rPr>
              <a:t>QUAY VỀ</a:t>
            </a:r>
            <a:endParaRPr kumimoji="0" lang="vi-VN"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301716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Check mark.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00B05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4"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4"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13000" b="-13000"/>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858B300-82FE-4BFC-8868-DCCA9ED8A0F5}"/>
              </a:ext>
            </a:extLst>
          </p:cNvPr>
          <p:cNvPicPr>
            <a:picLocks noChangeAspect="1"/>
          </p:cNvPicPr>
          <p:nvPr/>
        </p:nvPicPr>
        <p:blipFill>
          <a:blip r:embed="rId6"/>
          <a:stretch>
            <a:fillRect/>
          </a:stretch>
        </p:blipFill>
        <p:spPr>
          <a:xfrm>
            <a:off x="0" y="6844"/>
            <a:ext cx="12192000" cy="6844311"/>
          </a:xfrm>
          <a:prstGeom prst="rect">
            <a:avLst/>
          </a:prstGeom>
        </p:spPr>
      </p:pic>
      <p:pic>
        <p:nvPicPr>
          <p:cNvPr id="7" name="Picture 6"/>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11" name="Picture 10"/>
          <p:cNvPicPr>
            <a:picLocks noChangeAspect="1"/>
          </p:cNvPicPr>
          <p:nvPr/>
        </p:nvPicPr>
        <p:blipFill>
          <a:blip r:embed="rId11" cstate="print">
            <a:biLevel thresh="25000"/>
            <a:extLst>
              <a:ext uri="{BEBA8EAE-BF5A-486C-A8C5-ECC9F3942E4B}">
                <a14:imgProps xmlns:a14="http://schemas.microsoft.com/office/drawing/2010/main">
                  <a14:imgLayer r:embed="rId12">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4" name="Snip Diagonal Corner Rectangle 3"/>
          <p:cNvSpPr/>
          <p:nvPr/>
        </p:nvSpPr>
        <p:spPr>
          <a:xfrm>
            <a:off x="753654" y="37481"/>
            <a:ext cx="10526728" cy="1604597"/>
          </a:xfrm>
          <a:prstGeom prst="snip2DiagRect">
            <a:avLst/>
          </a:prstGeom>
          <a:blipFill>
            <a:blip r:embed="rId13"/>
            <a:stretch>
              <a:fillRect/>
            </a:stretch>
          </a:blip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Câu 2: Văn bản Trái Đất – cái nôi của sự sống thuộc thể loại?</a:t>
            </a:r>
          </a:p>
        </p:txBody>
      </p:sp>
      <p:sp>
        <p:nvSpPr>
          <p:cNvPr id="26" name="Rectangle 25"/>
          <p:cNvSpPr/>
          <p:nvPr/>
        </p:nvSpPr>
        <p:spPr>
          <a:xfrm>
            <a:off x="6129504" y="3495229"/>
            <a:ext cx="4906798" cy="1020625"/>
          </a:xfrm>
          <a:prstGeom prst="rect">
            <a:avLst/>
          </a:prstGeom>
          <a:ln w="38100"/>
        </p:spPr>
        <p:style>
          <a:lnRef idx="2">
            <a:schemeClr val="accent5"/>
          </a:lnRef>
          <a:fillRef idx="1">
            <a:schemeClr val="lt1"/>
          </a:fillRef>
          <a:effectRef idx="0">
            <a:schemeClr val="accent5"/>
          </a:effectRef>
          <a:fontRef idx="minor">
            <a:schemeClr val="dk1"/>
          </a:fontRef>
        </p:style>
        <p:txBody>
          <a:bodyPr rtlCol="0" anchor="ct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D. </a:t>
            </a:r>
            <a:r>
              <a:rPr kumimoji="0" lang="en-US" sz="3200" b="0" i="0"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Văn</a:t>
            </a:r>
            <a:r>
              <a:rPr kumimoji="0" lang="en-US" sz="32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bản</a:t>
            </a:r>
            <a:r>
              <a:rPr kumimoji="0" lang="en-US" sz="32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thông</a:t>
            </a:r>
            <a:r>
              <a:rPr kumimoji="0" lang="en-US" sz="32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tin</a:t>
            </a:r>
            <a:endParaRPr kumimoji="0" lang="en-US" sz="2800" b="0" i="0" u="none" strike="noStrike" kern="100" cap="none" spc="0" normalizeH="0" baseline="0" noProof="0" dirty="0">
              <a:ln>
                <a:noFill/>
              </a:ln>
              <a:solidFill>
                <a:prstClr val="white"/>
              </a:solidFill>
              <a:effectLst/>
              <a:uLnTx/>
              <a:uFillTx/>
              <a:latin typeface="Times New Roman" panose="02020603050405020304" pitchFamily="18" charset="0"/>
              <a:ea typeface="SimSun" panose="02010600030101010101" pitchFamily="2" charset="-122"/>
              <a:cs typeface="+mn-cs"/>
            </a:endParaRPr>
          </a:p>
        </p:txBody>
      </p:sp>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Rectangle 41"/>
          <p:cNvSpPr/>
          <p:nvPr/>
        </p:nvSpPr>
        <p:spPr>
          <a:xfrm>
            <a:off x="6130615" y="1953535"/>
            <a:ext cx="4906798" cy="770816"/>
          </a:xfrm>
          <a:prstGeom prst="rect">
            <a:avLst/>
          </a:prstGeom>
          <a:ln w="38100"/>
        </p:spPr>
        <p:style>
          <a:lnRef idx="2">
            <a:schemeClr val="accent5"/>
          </a:lnRef>
          <a:fillRef idx="1">
            <a:schemeClr val="lt1"/>
          </a:fillRef>
          <a:effectRef idx="0">
            <a:schemeClr val="accent5"/>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B. Văn bản nghị luận.</a:t>
            </a:r>
          </a:p>
        </p:txBody>
      </p:sp>
      <p:sp>
        <p:nvSpPr>
          <p:cNvPr id="43" name="Rectangle 42"/>
          <p:cNvSpPr/>
          <p:nvPr/>
        </p:nvSpPr>
        <p:spPr>
          <a:xfrm>
            <a:off x="1110220" y="3495230"/>
            <a:ext cx="4906798" cy="1020624"/>
          </a:xfrm>
          <a:prstGeom prst="rect">
            <a:avLst/>
          </a:prstGeom>
          <a:ln w="38100"/>
        </p:spPr>
        <p:style>
          <a:lnRef idx="2">
            <a:schemeClr val="accent5"/>
          </a:lnRef>
          <a:fillRef idx="1">
            <a:schemeClr val="lt1"/>
          </a:fillRef>
          <a:effectRef idx="0">
            <a:schemeClr val="accent5"/>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 Truyện ngắn.</a:t>
            </a:r>
          </a:p>
        </p:txBody>
      </p:sp>
      <p:sp>
        <p:nvSpPr>
          <p:cNvPr id="44" name="Rectangle 43"/>
          <p:cNvSpPr/>
          <p:nvPr/>
        </p:nvSpPr>
        <p:spPr>
          <a:xfrm>
            <a:off x="1110220" y="1939892"/>
            <a:ext cx="4906798" cy="770816"/>
          </a:xfrm>
          <a:prstGeom prst="rect">
            <a:avLst/>
          </a:prstGeom>
          <a:ln w="38100"/>
        </p:spPr>
        <p:style>
          <a:lnRef idx="2">
            <a:schemeClr val="accent5"/>
          </a:lnRef>
          <a:fillRef idx="1">
            <a:schemeClr val="lt1"/>
          </a:fillRef>
          <a:effectRef idx="0">
            <a:schemeClr val="accent5"/>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a:t>
            </a: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Tiểu thuyết</a:t>
            </a:r>
          </a:p>
        </p:txBody>
      </p:sp>
      <p:pic>
        <p:nvPicPr>
          <p:cNvPr id="47" name="Picture 46"/>
          <p:cNvPicPr>
            <a:picLocks noChangeAspect="1"/>
          </p:cNvPicPr>
          <p:nvPr/>
        </p:nvPicPr>
        <p:blipFill rotWithShape="1">
          <a:blip r:embed="rId14"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10247764" y="3344589"/>
            <a:ext cx="885137" cy="708059"/>
          </a:xfrm>
          <a:prstGeom prst="rect">
            <a:avLst/>
          </a:prstGeom>
        </p:spPr>
      </p:pic>
      <p:pic>
        <p:nvPicPr>
          <p:cNvPr id="51" name="Picture 50"/>
          <p:cNvPicPr>
            <a:picLocks noChangeAspect="1"/>
          </p:cNvPicPr>
          <p:nvPr/>
        </p:nvPicPr>
        <p:blipFill rotWithShape="1">
          <a:blip r:embed="rId15"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115883" y="3894572"/>
            <a:ext cx="804536" cy="704088"/>
          </a:xfrm>
          <a:prstGeom prst="rect">
            <a:avLst/>
          </a:prstGeom>
        </p:spPr>
      </p:pic>
      <p:pic>
        <p:nvPicPr>
          <p:cNvPr id="49" name="Picture 48"/>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5212276" y="1985344"/>
            <a:ext cx="804742" cy="707197"/>
          </a:xfrm>
          <a:prstGeom prst="rect">
            <a:avLst/>
          </a:prstGeom>
        </p:spPr>
      </p:pic>
      <p:pic>
        <p:nvPicPr>
          <p:cNvPr id="53" name="Picture 52"/>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0232671" y="1994791"/>
            <a:ext cx="804742" cy="707197"/>
          </a:xfrm>
          <a:prstGeom prst="rect">
            <a:avLst/>
          </a:prstGeom>
        </p:spPr>
      </p:pic>
      <p:sp>
        <p:nvSpPr>
          <p:cNvPr id="17" name="Cloud 16">
            <a:hlinkClick r:id="rId17" action="ppaction://hlinksldjump"/>
          </p:cNvPr>
          <p:cNvSpPr/>
          <p:nvPr/>
        </p:nvSpPr>
        <p:spPr>
          <a:xfrm>
            <a:off x="6765046" y="5365438"/>
            <a:ext cx="2359211" cy="1104900"/>
          </a:xfrm>
          <a:prstGeom prst="cloud">
            <a:avLst/>
          </a:prstGeom>
          <a:ln/>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rPr>
              <a:t>QUAY VỀ</a:t>
            </a:r>
            <a:endParaRPr kumimoji="0" lang="vi-VN"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5394573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Check mark.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00B05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4"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4"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13000" b="-13000"/>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ADEB879-E6D4-4F72-B78E-8CF720B8B7BF}"/>
              </a:ext>
            </a:extLst>
          </p:cNvPr>
          <p:cNvPicPr>
            <a:picLocks noChangeAspect="1"/>
          </p:cNvPicPr>
          <p:nvPr/>
        </p:nvPicPr>
        <p:blipFill>
          <a:blip r:embed="rId6"/>
          <a:stretch>
            <a:fillRect/>
          </a:stretch>
        </p:blipFill>
        <p:spPr>
          <a:xfrm>
            <a:off x="0" y="6844"/>
            <a:ext cx="12192000" cy="6844311"/>
          </a:xfrm>
          <a:prstGeom prst="rect">
            <a:avLst/>
          </a:prstGeom>
        </p:spPr>
      </p:pic>
      <p:pic>
        <p:nvPicPr>
          <p:cNvPr id="7" name="Picture 6"/>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11" name="Picture 10"/>
          <p:cNvPicPr>
            <a:picLocks noChangeAspect="1"/>
          </p:cNvPicPr>
          <p:nvPr/>
        </p:nvPicPr>
        <p:blipFill>
          <a:blip r:embed="rId11" cstate="print">
            <a:biLevel thresh="25000"/>
            <a:extLst>
              <a:ext uri="{BEBA8EAE-BF5A-486C-A8C5-ECC9F3942E4B}">
                <a14:imgProps xmlns:a14="http://schemas.microsoft.com/office/drawing/2010/main">
                  <a14:imgLayer r:embed="rId12">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4" name="Snip Diagonal Corner Rectangle 3"/>
          <p:cNvSpPr/>
          <p:nvPr/>
        </p:nvSpPr>
        <p:spPr>
          <a:xfrm>
            <a:off x="753654" y="91625"/>
            <a:ext cx="10526728" cy="1604597"/>
          </a:xfrm>
          <a:prstGeom prst="snip2DiagRect">
            <a:avLst/>
          </a:prstGeom>
          <a:blipFill>
            <a:blip r:embed="rId13">
              <a:extLst>
                <a:ext uri="{BEBA8EAE-BF5A-486C-A8C5-ECC9F3942E4B}">
                  <a14:imgProps xmlns:a14="http://schemas.microsoft.com/office/drawing/2010/main">
                    <a14:imgLayer r:embed="rId14">
                      <a14:imgEffect>
                        <a14:artisticLineDrawing/>
                      </a14:imgEffect>
                    </a14:imgLayer>
                  </a14:imgProps>
                </a:ext>
              </a:extLst>
            </a:blip>
            <a:stretch>
              <a:fillRect/>
            </a:stretch>
          </a:blip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Câu 3: Đâu là phương thức biểu đạt chính của văn bản Văn bản Trái Đất – cái nôi của sự sống?</a:t>
            </a:r>
          </a:p>
        </p:txBody>
      </p:sp>
      <p:sp>
        <p:nvSpPr>
          <p:cNvPr id="26" name="Rectangle 25"/>
          <p:cNvSpPr/>
          <p:nvPr/>
        </p:nvSpPr>
        <p:spPr>
          <a:xfrm>
            <a:off x="1110220" y="1949346"/>
            <a:ext cx="4906798" cy="770816"/>
          </a:xfrm>
          <a:prstGeom prst="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 Tự sự</a:t>
            </a:r>
          </a:p>
        </p:txBody>
      </p:sp>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Rectangle 41"/>
          <p:cNvSpPr/>
          <p:nvPr/>
        </p:nvSpPr>
        <p:spPr>
          <a:xfrm>
            <a:off x="6130615" y="1953535"/>
            <a:ext cx="4906798" cy="770816"/>
          </a:xfrm>
          <a:prstGeom prst="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 Thuyết minh</a:t>
            </a:r>
          </a:p>
        </p:txBody>
      </p:sp>
      <p:sp>
        <p:nvSpPr>
          <p:cNvPr id="43" name="Rectangle 42"/>
          <p:cNvSpPr/>
          <p:nvPr/>
        </p:nvSpPr>
        <p:spPr>
          <a:xfrm>
            <a:off x="1110220" y="3590798"/>
            <a:ext cx="4906798" cy="596313"/>
          </a:xfrm>
          <a:prstGeom prst="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 Miêu tả</a:t>
            </a:r>
          </a:p>
        </p:txBody>
      </p:sp>
      <p:sp>
        <p:nvSpPr>
          <p:cNvPr id="44" name="Rectangle 43"/>
          <p:cNvSpPr/>
          <p:nvPr/>
        </p:nvSpPr>
        <p:spPr>
          <a:xfrm>
            <a:off x="6130615" y="3590799"/>
            <a:ext cx="4906798" cy="596312"/>
          </a:xfrm>
          <a:prstGeom prst="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D. Nghị luận</a:t>
            </a:r>
          </a:p>
        </p:txBody>
      </p:sp>
      <p:pic>
        <p:nvPicPr>
          <p:cNvPr id="47" name="Picture 46"/>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5211296" y="1974821"/>
            <a:ext cx="805722" cy="708059"/>
          </a:xfrm>
          <a:prstGeom prst="rect">
            <a:avLst/>
          </a:prstGeom>
        </p:spPr>
      </p:pic>
      <p:pic>
        <p:nvPicPr>
          <p:cNvPr id="51" name="Picture 50"/>
          <p:cNvPicPr>
            <a:picLocks noChangeAspect="1"/>
          </p:cNvPicPr>
          <p:nvPr/>
        </p:nvPicPr>
        <p:blipFill rotWithShape="1">
          <a:blip r:embed="rId16"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291464" y="3471033"/>
            <a:ext cx="804536" cy="704088"/>
          </a:xfrm>
          <a:prstGeom prst="rect">
            <a:avLst/>
          </a:prstGeom>
        </p:spPr>
      </p:pic>
      <p:pic>
        <p:nvPicPr>
          <p:cNvPr id="49" name="Picture 48"/>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0157671" y="3590798"/>
            <a:ext cx="804742" cy="707197"/>
          </a:xfrm>
          <a:prstGeom prst="rect">
            <a:avLst/>
          </a:prstGeom>
        </p:spPr>
      </p:pic>
      <p:pic>
        <p:nvPicPr>
          <p:cNvPr id="53" name="Picture 52"/>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0232671" y="2026493"/>
            <a:ext cx="804742" cy="643793"/>
          </a:xfrm>
          <a:prstGeom prst="rect">
            <a:avLst/>
          </a:prstGeom>
        </p:spPr>
      </p:pic>
      <p:sp>
        <p:nvSpPr>
          <p:cNvPr id="18" name="Cloud 17">
            <a:hlinkClick r:id="rId18" action="ppaction://hlinksldjump"/>
          </p:cNvPr>
          <p:cNvSpPr/>
          <p:nvPr/>
        </p:nvSpPr>
        <p:spPr>
          <a:xfrm>
            <a:off x="6765046" y="5331792"/>
            <a:ext cx="2359211" cy="1104900"/>
          </a:xfrm>
          <a:prstGeom prst="cloud">
            <a:avLst/>
          </a:prstGeom>
          <a:ln/>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rPr>
              <a:t>QUAY VỀ</a:t>
            </a:r>
            <a:endParaRPr kumimoji="0" lang="vi-VN"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105744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Check mark.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00B05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3"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3"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13000" b="-13000"/>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4B05ADD-CDE5-4774-8CE0-A9F246B0073A}"/>
              </a:ext>
            </a:extLst>
          </p:cNvPr>
          <p:cNvPicPr>
            <a:picLocks noChangeAspect="1"/>
          </p:cNvPicPr>
          <p:nvPr/>
        </p:nvPicPr>
        <p:blipFill>
          <a:blip r:embed="rId6"/>
          <a:stretch>
            <a:fillRect/>
          </a:stretch>
        </p:blipFill>
        <p:spPr>
          <a:xfrm>
            <a:off x="0" y="6844"/>
            <a:ext cx="12192000" cy="6844311"/>
          </a:xfrm>
          <a:prstGeom prst="rect">
            <a:avLst/>
          </a:prstGeom>
        </p:spPr>
      </p:pic>
      <p:pic>
        <p:nvPicPr>
          <p:cNvPr id="7" name="Picture 6"/>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11" name="Picture 10"/>
          <p:cNvPicPr>
            <a:picLocks noChangeAspect="1"/>
          </p:cNvPicPr>
          <p:nvPr/>
        </p:nvPicPr>
        <p:blipFill>
          <a:blip r:embed="rId11" cstate="print">
            <a:biLevel thresh="25000"/>
            <a:extLst>
              <a:ext uri="{BEBA8EAE-BF5A-486C-A8C5-ECC9F3942E4B}">
                <a14:imgProps xmlns:a14="http://schemas.microsoft.com/office/drawing/2010/main">
                  <a14:imgLayer r:embed="rId12">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4" name="Snip Diagonal Corner Rectangle 3"/>
          <p:cNvSpPr/>
          <p:nvPr/>
        </p:nvSpPr>
        <p:spPr>
          <a:xfrm>
            <a:off x="832635" y="199869"/>
            <a:ext cx="10748027" cy="1604597"/>
          </a:xfrm>
          <a:prstGeom prst="snip2Diag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Câu 4: Theo văn bản Trái Đất – cái nôi của sự sống, tác giả đã khẳng định Trái Đất là nơi duy nhất có sự sống</a:t>
            </a:r>
            <a:r>
              <a:rPr kumimoji="0" lang="en-US" sz="3200" b="1"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vi-VN" sz="3200" b="1"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Đúng hay sai?</a:t>
            </a:r>
          </a:p>
        </p:txBody>
      </p:sp>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3" name="Rectangle 42"/>
          <p:cNvSpPr/>
          <p:nvPr/>
        </p:nvSpPr>
        <p:spPr>
          <a:xfrm>
            <a:off x="950704" y="2352940"/>
            <a:ext cx="4906798" cy="772562"/>
          </a:xfrm>
          <a:prstGeom prst="rect">
            <a:avLst/>
          </a:prstGeom>
          <a:ln w="57150"/>
        </p:spPr>
        <p:style>
          <a:lnRef idx="2">
            <a:schemeClr val="accent2"/>
          </a:lnRef>
          <a:fillRef idx="1">
            <a:schemeClr val="lt1"/>
          </a:fillRef>
          <a:effectRef idx="0">
            <a:schemeClr val="accent2"/>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a:t>
            </a: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Sai</a:t>
            </a: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p:txBody>
      </p:sp>
      <p:sp>
        <p:nvSpPr>
          <p:cNvPr id="44" name="Rectangle 43"/>
          <p:cNvSpPr/>
          <p:nvPr/>
        </p:nvSpPr>
        <p:spPr>
          <a:xfrm>
            <a:off x="5975571" y="2342146"/>
            <a:ext cx="4906798" cy="772563"/>
          </a:xfrm>
          <a:prstGeom prst="rect">
            <a:avLst/>
          </a:prstGeom>
          <a:ln w="57150"/>
        </p:spPr>
        <p:style>
          <a:lnRef idx="2">
            <a:schemeClr val="accent2"/>
          </a:lnRef>
          <a:fillRef idx="1">
            <a:schemeClr val="lt1"/>
          </a:fillRef>
          <a:effectRef idx="0">
            <a:schemeClr val="accent2"/>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B</a:t>
            </a: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Đúng</a:t>
            </a: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a:t>
            </a:r>
          </a:p>
        </p:txBody>
      </p:sp>
      <p:pic>
        <p:nvPicPr>
          <p:cNvPr id="51" name="Picture 50"/>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007029" y="2143170"/>
            <a:ext cx="732404" cy="643628"/>
          </a:xfrm>
          <a:prstGeom prst="rect">
            <a:avLst/>
          </a:prstGeom>
        </p:spPr>
      </p:pic>
      <p:pic>
        <p:nvPicPr>
          <p:cNvPr id="49" name="Picture 48"/>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232671" y="2614940"/>
            <a:ext cx="804742" cy="643793"/>
          </a:xfrm>
          <a:prstGeom prst="rect">
            <a:avLst/>
          </a:prstGeom>
        </p:spPr>
      </p:pic>
      <p:sp>
        <p:nvSpPr>
          <p:cNvPr id="18" name="Cloud 17">
            <a:hlinkClick r:id="rId15" action="ppaction://hlinksldjump"/>
          </p:cNvPr>
          <p:cNvSpPr/>
          <p:nvPr/>
        </p:nvSpPr>
        <p:spPr>
          <a:xfrm>
            <a:off x="6562166" y="5304819"/>
            <a:ext cx="2359211" cy="1104900"/>
          </a:xfrm>
          <a:prstGeom prst="cloud">
            <a:avLst/>
          </a:prstGeom>
          <a:ln/>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rPr>
              <a:t>QUAY VỀ</a:t>
            </a:r>
            <a:endParaRPr kumimoji="0" lang="vi-VN"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529166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1500"/>
                                  </p:stCondLst>
                                  <p:childTnLst>
                                    <p:set>
                                      <p:cBhvr>
                                        <p:cTn id="11" dur="1" fill="hold">
                                          <p:stCondLst>
                                            <p:cond delay="0"/>
                                          </p:stCondLst>
                                        </p:cTn>
                                        <p:tgtEl>
                                          <p:spTgt spid="43"/>
                                        </p:tgtEl>
                                        <p:attrNameLst>
                                          <p:attrName>style.visibility</p:attrName>
                                        </p:attrNameLst>
                                      </p:cBhvr>
                                      <p:to>
                                        <p:strVal val="visible"/>
                                      </p:to>
                                    </p:set>
                                    <p:animEffect transition="in" filter="fade">
                                      <p:cBhvr>
                                        <p:cTn id="12" dur="500"/>
                                        <p:tgtEl>
                                          <p:spTgt spid="43"/>
                                        </p:tgtEl>
                                      </p:cBhvr>
                                    </p:animEffect>
                                    <p:anim calcmode="lin" valueType="num">
                                      <p:cBhvr>
                                        <p:cTn id="13" dur="500" fill="hold"/>
                                        <p:tgtEl>
                                          <p:spTgt spid="43"/>
                                        </p:tgtEl>
                                        <p:attrNameLst>
                                          <p:attrName>ppt_x</p:attrName>
                                        </p:attrNameLst>
                                      </p:cBhvr>
                                      <p:tavLst>
                                        <p:tav tm="0">
                                          <p:val>
                                            <p:strVal val="#ppt_x"/>
                                          </p:val>
                                        </p:tav>
                                        <p:tav tm="100000">
                                          <p:val>
                                            <p:strVal val="#ppt_x"/>
                                          </p:val>
                                        </p:tav>
                                      </p:tavLst>
                                    </p:anim>
                                    <p:anim calcmode="lin" valueType="num">
                                      <p:cBhvr>
                                        <p:cTn id="14" dur="500" fill="hold"/>
                                        <p:tgtEl>
                                          <p:spTgt spid="4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2000"/>
                                  </p:stCondLst>
                                  <p:childTnLst>
                                    <p:set>
                                      <p:cBhvr>
                                        <p:cTn id="16" dur="1" fill="hold">
                                          <p:stCondLst>
                                            <p:cond delay="0"/>
                                          </p:stCondLst>
                                        </p:cTn>
                                        <p:tgtEl>
                                          <p:spTgt spid="44"/>
                                        </p:tgtEl>
                                        <p:attrNameLst>
                                          <p:attrName>style.visibility</p:attrName>
                                        </p:attrNameLst>
                                      </p:cBhvr>
                                      <p:to>
                                        <p:strVal val="visible"/>
                                      </p:to>
                                    </p:set>
                                    <p:animEffect transition="in" filter="fade">
                                      <p:cBhvr>
                                        <p:cTn id="17" dur="500"/>
                                        <p:tgtEl>
                                          <p:spTgt spid="44"/>
                                        </p:tgtEl>
                                      </p:cBhvr>
                                    </p:animEffect>
                                    <p:anim calcmode="lin" valueType="num">
                                      <p:cBhvr>
                                        <p:cTn id="18" dur="500" fill="hold"/>
                                        <p:tgtEl>
                                          <p:spTgt spid="44"/>
                                        </p:tgtEl>
                                        <p:attrNameLst>
                                          <p:attrName>ppt_x</p:attrName>
                                        </p:attrNameLst>
                                      </p:cBhvr>
                                      <p:tavLst>
                                        <p:tav tm="0">
                                          <p:val>
                                            <p:strVal val="#ppt_x"/>
                                          </p:val>
                                        </p:tav>
                                        <p:tav tm="100000">
                                          <p:val>
                                            <p:strVal val="#ppt_x"/>
                                          </p:val>
                                        </p:tav>
                                      </p:tavLst>
                                    </p:anim>
                                    <p:anim calcmode="lin" valueType="num">
                                      <p:cBhvr>
                                        <p:cTn id="19" dur="500" fill="hold"/>
                                        <p:tgtEl>
                                          <p:spTgt spid="44"/>
                                        </p:tgtEl>
                                        <p:attrNameLst>
                                          <p:attrName>ppt_y</p:attrName>
                                        </p:attrNameLst>
                                      </p:cBhvr>
                                      <p:tavLst>
                                        <p:tav tm="0">
                                          <p:val>
                                            <p:strVal val="#ppt_y+.1"/>
                                          </p:val>
                                        </p:tav>
                                        <p:tav tm="100000">
                                          <p:val>
                                            <p:strVal val="#ppt_y"/>
                                          </p:val>
                                        </p:tav>
                                      </p:tavLst>
                                    </p:anim>
                                  </p:childTnLst>
                                </p:cTn>
                              </p:par>
                              <p:par>
                                <p:cTn id="20" presetID="8" presetClass="emph" presetSubtype="0" repeatCount="indefinite" fill="hold" nodeType="withEffect">
                                  <p:stCondLst>
                                    <p:cond delay="0"/>
                                  </p:stCondLst>
                                  <p:childTnLst>
                                    <p:animRot by="21600000">
                                      <p:cBhvr>
                                        <p:cTn id="21" dur="2250" fill="hold"/>
                                        <p:tgtEl>
                                          <p:spTgt spid="7"/>
                                        </p:tgtEl>
                                        <p:attrNameLst>
                                          <p:attrName>r</p:attrName>
                                        </p:attrNameLst>
                                      </p:cBhvr>
                                    </p:animRot>
                                  </p:childTnLst>
                                </p:cTn>
                              </p:par>
                              <p:par>
                                <p:cTn id="22" presetID="8" presetClass="emph" presetSubtype="0" repeatCount="indefinite" fill="hold" nodeType="withEffect">
                                  <p:stCondLst>
                                    <p:cond delay="0"/>
                                  </p:stCondLst>
                                  <p:childTnLst>
                                    <p:animRot by="21600000">
                                      <p:cBhvr>
                                        <p:cTn id="23" dur="2500" fill="hold"/>
                                        <p:tgtEl>
                                          <p:spTgt spid="9"/>
                                        </p:tgtEl>
                                        <p:attrNameLst>
                                          <p:attrName>r</p:attrName>
                                        </p:attrNameLst>
                                      </p:cBhvr>
                                    </p:animRot>
                                  </p:childTnLst>
                                </p:cTn>
                              </p:par>
                              <p:par>
                                <p:cTn id="24" presetID="8" presetClass="emph" presetSubtype="0" repeatCount="indefinite" fill="hold" nodeType="withEffect">
                                  <p:stCondLst>
                                    <p:cond delay="0"/>
                                  </p:stCondLst>
                                  <p:childTnLst>
                                    <p:animRot by="21600000">
                                      <p:cBhvr>
                                        <p:cTn id="25" dur="2000" fill="hold"/>
                                        <p:tgtEl>
                                          <p:spTgt spid="11"/>
                                        </p:tgtEl>
                                        <p:attrNameLst>
                                          <p:attrName>r</p:attrName>
                                        </p:attrNameLst>
                                      </p:cBhvr>
                                    </p:animRot>
                                  </p:childTnLst>
                                </p:cTn>
                              </p:par>
                              <p:par>
                                <p:cTn id="26" presetID="2" presetClass="entr" presetSubtype="2" repeatCount="indefinite" fill="hold" grpId="0" nodeType="withEffect">
                                  <p:stCondLst>
                                    <p:cond delay="500"/>
                                  </p:stCondLst>
                                  <p:childTnLst>
                                    <p:set>
                                      <p:cBhvr>
                                        <p:cTn id="27" dur="1" fill="hold">
                                          <p:stCondLst>
                                            <p:cond delay="0"/>
                                          </p:stCondLst>
                                        </p:cTn>
                                        <p:tgtEl>
                                          <p:spTgt spid="40"/>
                                        </p:tgtEl>
                                        <p:attrNameLst>
                                          <p:attrName>style.visibility</p:attrName>
                                        </p:attrNameLst>
                                      </p:cBhvr>
                                      <p:to>
                                        <p:strVal val="visible"/>
                                      </p:to>
                                    </p:set>
                                    <p:anim calcmode="lin" valueType="num">
                                      <p:cBhvr additive="base">
                                        <p:cTn id="28" dur="20000" fill="hold"/>
                                        <p:tgtEl>
                                          <p:spTgt spid="40"/>
                                        </p:tgtEl>
                                        <p:attrNameLst>
                                          <p:attrName>ppt_x</p:attrName>
                                        </p:attrNameLst>
                                      </p:cBhvr>
                                      <p:tavLst>
                                        <p:tav tm="0">
                                          <p:val>
                                            <p:strVal val="1+#ppt_w/2"/>
                                          </p:val>
                                        </p:tav>
                                        <p:tav tm="100000">
                                          <p:val>
                                            <p:strVal val="#ppt_x"/>
                                          </p:val>
                                        </p:tav>
                                      </p:tavLst>
                                    </p:anim>
                                    <p:anim calcmode="lin" valueType="num">
                                      <p:cBhvr additive="base">
                                        <p:cTn id="29" dur="20000" fill="hold"/>
                                        <p:tgtEl>
                                          <p:spTgt spid="40"/>
                                        </p:tgtEl>
                                        <p:attrNameLst>
                                          <p:attrName>ppt_y</p:attrName>
                                        </p:attrNameLst>
                                      </p:cBhvr>
                                      <p:tavLst>
                                        <p:tav tm="0">
                                          <p:val>
                                            <p:strVal val="#ppt_y"/>
                                          </p:val>
                                        </p:tav>
                                        <p:tav tm="100000">
                                          <p:val>
                                            <p:strVal val="#ppt_y"/>
                                          </p:val>
                                        </p:tav>
                                      </p:tavLst>
                                    </p:anim>
                                  </p:childTnLst>
                                </p:cTn>
                              </p:par>
                              <p:par>
                                <p:cTn id="30" presetID="2" presetClass="entr" presetSubtype="8" repeatCount="indefinite" fill="hold" grpId="0" nodeType="withEffect">
                                  <p:stCondLst>
                                    <p:cond delay="500"/>
                                  </p:stCondLst>
                                  <p:childTnLst>
                                    <p:set>
                                      <p:cBhvr>
                                        <p:cTn id="31" dur="1" fill="hold">
                                          <p:stCondLst>
                                            <p:cond delay="0"/>
                                          </p:stCondLst>
                                        </p:cTn>
                                        <p:tgtEl>
                                          <p:spTgt spid="41"/>
                                        </p:tgtEl>
                                        <p:attrNameLst>
                                          <p:attrName>style.visibility</p:attrName>
                                        </p:attrNameLst>
                                      </p:cBhvr>
                                      <p:to>
                                        <p:strVal val="visible"/>
                                      </p:to>
                                    </p:set>
                                    <p:anim calcmode="lin" valueType="num">
                                      <p:cBhvr additive="base">
                                        <p:cTn id="32" dur="20000" fill="hold"/>
                                        <p:tgtEl>
                                          <p:spTgt spid="41"/>
                                        </p:tgtEl>
                                        <p:attrNameLst>
                                          <p:attrName>ppt_x</p:attrName>
                                        </p:attrNameLst>
                                      </p:cBhvr>
                                      <p:tavLst>
                                        <p:tav tm="0">
                                          <p:val>
                                            <p:strVal val="0-#ppt_w/2"/>
                                          </p:val>
                                        </p:tav>
                                        <p:tav tm="100000">
                                          <p:val>
                                            <p:strVal val="#ppt_x"/>
                                          </p:val>
                                        </p:tav>
                                      </p:tavLst>
                                    </p:anim>
                                    <p:anim calcmode="lin" valueType="num">
                                      <p:cBhvr additive="base">
                                        <p:cTn id="3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4" restart="whenNotActive" fill="hold" evtFilter="cancelBubble" nodeType="interactiveSeq">
                <p:stCondLst>
                  <p:cond evt="onClick" delay="0">
                    <p:tgtEl>
                      <p:spTgt spid="43"/>
                    </p:tgtEl>
                  </p:cond>
                </p:stCondLst>
                <p:endSync evt="end" delay="0">
                  <p:rtn val="all"/>
                </p:endSync>
                <p:childTnLst>
                  <p:par>
                    <p:cTn id="35" fill="hold">
                      <p:stCondLst>
                        <p:cond delay="0"/>
                      </p:stCondLst>
                      <p:childTnLst>
                        <p:par>
                          <p:cTn id="36" fill="hold">
                            <p:stCondLst>
                              <p:cond delay="0"/>
                            </p:stCondLst>
                            <p:childTnLst>
                              <p:par>
                                <p:cTn id="37" presetID="1" presetClass="emph" presetSubtype="2" fill="hold" nodeType="clickEffect">
                                  <p:stCondLst>
                                    <p:cond delay="0"/>
                                  </p:stCondLst>
                                  <p:childTnLst>
                                    <p:animClr clrSpc="rgb" dir="cw">
                                      <p:cBhvr>
                                        <p:cTn id="38" dur="250" fill="hold"/>
                                        <p:tgtEl>
                                          <p:spTgt spid="43"/>
                                        </p:tgtEl>
                                        <p:attrNameLst>
                                          <p:attrName>fillcolor</p:attrName>
                                        </p:attrNameLst>
                                      </p:cBhvr>
                                      <p:to>
                                        <a:srgbClr val="FFF2CC"/>
                                      </p:to>
                                    </p:animClr>
                                    <p:set>
                                      <p:cBhvr>
                                        <p:cTn id="39" dur="250" fill="hold"/>
                                        <p:tgtEl>
                                          <p:spTgt spid="43"/>
                                        </p:tgtEl>
                                        <p:attrNameLst>
                                          <p:attrName>fill.type</p:attrName>
                                        </p:attrNameLst>
                                      </p:cBhvr>
                                      <p:to>
                                        <p:strVal val="solid"/>
                                      </p:to>
                                    </p:set>
                                    <p:set>
                                      <p:cBhvr>
                                        <p:cTn id="40" dur="250" fill="hold"/>
                                        <p:tgtEl>
                                          <p:spTgt spid="43"/>
                                        </p:tgtEl>
                                        <p:attrNameLst>
                                          <p:attrName>fill.on</p:attrName>
                                        </p:attrNameLst>
                                      </p:cBhvr>
                                      <p:to>
                                        <p:strVal val="true"/>
                                      </p:to>
                                    </p:set>
                                  </p:childTnLst>
                                  <p:subTnLst>
                                    <p:audio>
                                      <p:cMediaNode>
                                        <p:cTn display="0" masterRel="sameClick">
                                          <p:stCondLst>
                                            <p:cond evt="begin" delay="0">
                                              <p:tn val="37"/>
                                            </p:cond>
                                          </p:stCondLst>
                                          <p:endCondLst>
                                            <p:cond evt="onStopAudio" delay="0">
                                              <p:tgtEl>
                                                <p:sldTgt/>
                                              </p:tgtEl>
                                            </p:cond>
                                          </p:endCondLst>
                                        </p:cTn>
                                        <p:tgtEl>
                                          <p:sndTgt r:embed="rId2" name="click.wav"/>
                                        </p:tgtEl>
                                      </p:cMediaNode>
                                    </p:audio>
                                  </p:subTnLst>
                                </p:cTn>
                              </p:par>
                              <p:par>
                                <p:cTn id="41" presetID="23" presetClass="entr" presetSubtype="32" fill="hold" nodeType="withEffect">
                                  <p:stCondLst>
                                    <p:cond delay="1000"/>
                                  </p:stCondLst>
                                  <p:childTnLst>
                                    <p:set>
                                      <p:cBhvr>
                                        <p:cTn id="42" dur="1" fill="hold">
                                          <p:stCondLst>
                                            <p:cond delay="0"/>
                                          </p:stCondLst>
                                        </p:cTn>
                                        <p:tgtEl>
                                          <p:spTgt spid="51"/>
                                        </p:tgtEl>
                                        <p:attrNameLst>
                                          <p:attrName>style.visibility</p:attrName>
                                        </p:attrNameLst>
                                      </p:cBhvr>
                                      <p:to>
                                        <p:strVal val="visible"/>
                                      </p:to>
                                    </p:set>
                                    <p:anim calcmode="lin" valueType="num">
                                      <p:cBhvr>
                                        <p:cTn id="43" dur="250" fill="hold"/>
                                        <p:tgtEl>
                                          <p:spTgt spid="51"/>
                                        </p:tgtEl>
                                        <p:attrNameLst>
                                          <p:attrName>ppt_w</p:attrName>
                                        </p:attrNameLst>
                                      </p:cBhvr>
                                      <p:tavLst>
                                        <p:tav tm="0">
                                          <p:val>
                                            <p:strVal val="4*#ppt_w"/>
                                          </p:val>
                                        </p:tav>
                                        <p:tav tm="100000">
                                          <p:val>
                                            <p:strVal val="#ppt_w"/>
                                          </p:val>
                                        </p:tav>
                                      </p:tavLst>
                                    </p:anim>
                                    <p:anim calcmode="lin" valueType="num">
                                      <p:cBhvr>
                                        <p:cTn id="4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1"/>
                                            </p:cond>
                                          </p:stCondLst>
                                          <p:endCondLst>
                                            <p:cond evt="onStopAudio" delay="0">
                                              <p:tgtEl>
                                                <p:sldTgt/>
                                              </p:tgtEl>
                                            </p:cond>
                                          </p:endCondLst>
                                        </p:cTn>
                                        <p:tgtEl>
                                          <p:sndTgt r:embed="rId3" name="Wrong Buzzer.wav"/>
                                        </p:tgtEl>
                                      </p:cMediaNode>
                                    </p:audio>
                                  </p:subTnLst>
                                </p:cTn>
                              </p:par>
                              <p:par>
                                <p:cTn id="45" presetID="1" presetClass="emph" presetSubtype="2" fill="hold" nodeType="withEffect">
                                  <p:stCondLst>
                                    <p:cond delay="1000"/>
                                  </p:stCondLst>
                                  <p:childTnLst>
                                    <p:animClr clrSpc="rgb" dir="cw">
                                      <p:cBhvr>
                                        <p:cTn id="46" dur="250" fill="hold"/>
                                        <p:tgtEl>
                                          <p:spTgt spid="43"/>
                                        </p:tgtEl>
                                        <p:attrNameLst>
                                          <p:attrName>fillcolor</p:attrName>
                                        </p:attrNameLst>
                                      </p:cBhvr>
                                      <p:to>
                                        <a:srgbClr val="FFFF00"/>
                                      </p:to>
                                    </p:animClr>
                                    <p:set>
                                      <p:cBhvr>
                                        <p:cTn id="47" dur="250" fill="hold"/>
                                        <p:tgtEl>
                                          <p:spTgt spid="43"/>
                                        </p:tgtEl>
                                        <p:attrNameLst>
                                          <p:attrName>fill.type</p:attrName>
                                        </p:attrNameLst>
                                      </p:cBhvr>
                                      <p:to>
                                        <p:strVal val="solid"/>
                                      </p:to>
                                    </p:set>
                                    <p:set>
                                      <p:cBhvr>
                                        <p:cTn id="4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49" restart="whenNotActive" fill="hold" evtFilter="cancelBubble" nodeType="interactiveSeq">
                <p:stCondLst>
                  <p:cond evt="onClick" delay="0">
                    <p:tgtEl>
                      <p:spTgt spid="44"/>
                    </p:tgtEl>
                  </p:cond>
                </p:stCondLst>
                <p:endSync evt="end" delay="0">
                  <p:rtn val="all"/>
                </p:endSync>
                <p:childTnLst>
                  <p:par>
                    <p:cTn id="50" fill="hold">
                      <p:stCondLst>
                        <p:cond delay="0"/>
                      </p:stCondLst>
                      <p:childTnLst>
                        <p:par>
                          <p:cTn id="51" fill="hold">
                            <p:stCondLst>
                              <p:cond delay="0"/>
                            </p:stCondLst>
                            <p:childTnLst>
                              <p:par>
                                <p:cTn id="52" presetID="1" presetClass="emph" presetSubtype="2" fill="hold" nodeType="clickEffect">
                                  <p:stCondLst>
                                    <p:cond delay="0"/>
                                  </p:stCondLst>
                                  <p:childTnLst>
                                    <p:animClr clrSpc="rgb" dir="cw">
                                      <p:cBhvr>
                                        <p:cTn id="53" dur="250" fill="hold"/>
                                        <p:tgtEl>
                                          <p:spTgt spid="44"/>
                                        </p:tgtEl>
                                        <p:attrNameLst>
                                          <p:attrName>fillcolor</p:attrName>
                                        </p:attrNameLst>
                                      </p:cBhvr>
                                      <p:to>
                                        <a:srgbClr val="FFF2CC"/>
                                      </p:to>
                                    </p:animClr>
                                    <p:set>
                                      <p:cBhvr>
                                        <p:cTn id="54" dur="250" fill="hold"/>
                                        <p:tgtEl>
                                          <p:spTgt spid="44"/>
                                        </p:tgtEl>
                                        <p:attrNameLst>
                                          <p:attrName>fill.type</p:attrName>
                                        </p:attrNameLst>
                                      </p:cBhvr>
                                      <p:to>
                                        <p:strVal val="solid"/>
                                      </p:to>
                                    </p:set>
                                    <p:set>
                                      <p:cBhvr>
                                        <p:cTn id="55" dur="250" fill="hold"/>
                                        <p:tgtEl>
                                          <p:spTgt spid="44"/>
                                        </p:tgtEl>
                                        <p:attrNameLst>
                                          <p:attrName>fill.on</p:attrName>
                                        </p:attrNameLst>
                                      </p:cBhvr>
                                      <p:to>
                                        <p:strVal val="true"/>
                                      </p:to>
                                    </p:set>
                                  </p:childTnLst>
                                  <p:subTnLst>
                                    <p:audio>
                                      <p:cMediaNode>
                                        <p:cTn display="0" masterRel="sameClick">
                                          <p:stCondLst>
                                            <p:cond evt="begin" delay="0">
                                              <p:tn val="52"/>
                                            </p:cond>
                                          </p:stCondLst>
                                          <p:endCondLst>
                                            <p:cond evt="onStopAudio" delay="0">
                                              <p:tgtEl>
                                                <p:sldTgt/>
                                              </p:tgtEl>
                                            </p:cond>
                                          </p:endCondLst>
                                        </p:cTn>
                                        <p:tgtEl>
                                          <p:sndTgt r:embed="rId2" name="click.wav"/>
                                        </p:tgtEl>
                                      </p:cMediaNode>
                                    </p:audio>
                                  </p:subTnLst>
                                </p:cTn>
                              </p:par>
                              <p:par>
                                <p:cTn id="56" presetID="23" presetClass="entr" presetSubtype="32" fill="hold" nodeType="withEffect">
                                  <p:stCondLst>
                                    <p:cond delay="1000"/>
                                  </p:stCondLst>
                                  <p:childTnLst>
                                    <p:set>
                                      <p:cBhvr>
                                        <p:cTn id="57" dur="1" fill="hold">
                                          <p:stCondLst>
                                            <p:cond delay="0"/>
                                          </p:stCondLst>
                                        </p:cTn>
                                        <p:tgtEl>
                                          <p:spTgt spid="49"/>
                                        </p:tgtEl>
                                        <p:attrNameLst>
                                          <p:attrName>style.visibility</p:attrName>
                                        </p:attrNameLst>
                                      </p:cBhvr>
                                      <p:to>
                                        <p:strVal val="visible"/>
                                      </p:to>
                                    </p:set>
                                    <p:anim calcmode="lin" valueType="num">
                                      <p:cBhvr>
                                        <p:cTn id="58" dur="250" fill="hold"/>
                                        <p:tgtEl>
                                          <p:spTgt spid="49"/>
                                        </p:tgtEl>
                                        <p:attrNameLst>
                                          <p:attrName>ppt_w</p:attrName>
                                        </p:attrNameLst>
                                      </p:cBhvr>
                                      <p:tavLst>
                                        <p:tav tm="0">
                                          <p:val>
                                            <p:strVal val="4*#ppt_w"/>
                                          </p:val>
                                        </p:tav>
                                        <p:tav tm="100000">
                                          <p:val>
                                            <p:strVal val="#ppt_w"/>
                                          </p:val>
                                        </p:tav>
                                      </p:tavLst>
                                    </p:anim>
                                    <p:anim calcmode="lin" valueType="num">
                                      <p:cBhvr>
                                        <p:cTn id="5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6"/>
                                            </p:cond>
                                          </p:stCondLst>
                                          <p:endCondLst>
                                            <p:cond evt="onStopAudio" delay="0">
                                              <p:tgtEl>
                                                <p:sldTgt/>
                                              </p:tgtEl>
                                            </p:cond>
                                          </p:endCondLst>
                                        </p:cTn>
                                        <p:tgtEl>
                                          <p:sndTgt r:embed="rId4" name="Check mark.wav"/>
                                        </p:tgtEl>
                                      </p:cMediaNode>
                                    </p:audio>
                                  </p:subTnLst>
                                </p:cTn>
                              </p:par>
                              <p:par>
                                <p:cTn id="60" presetID="1" presetClass="emph" presetSubtype="2" fill="hold" nodeType="withEffect">
                                  <p:stCondLst>
                                    <p:cond delay="1000"/>
                                  </p:stCondLst>
                                  <p:childTnLst>
                                    <p:animClr clrSpc="rgb" dir="cw">
                                      <p:cBhvr>
                                        <p:cTn id="61" dur="250" fill="hold"/>
                                        <p:tgtEl>
                                          <p:spTgt spid="44"/>
                                        </p:tgtEl>
                                        <p:attrNameLst>
                                          <p:attrName>fillcolor</p:attrName>
                                        </p:attrNameLst>
                                      </p:cBhvr>
                                      <p:to>
                                        <a:srgbClr val="00B050"/>
                                      </p:to>
                                    </p:animClr>
                                    <p:set>
                                      <p:cBhvr>
                                        <p:cTn id="62" dur="250" fill="hold"/>
                                        <p:tgtEl>
                                          <p:spTgt spid="44"/>
                                        </p:tgtEl>
                                        <p:attrNameLst>
                                          <p:attrName>fill.type</p:attrName>
                                        </p:attrNameLst>
                                      </p:cBhvr>
                                      <p:to>
                                        <p:strVal val="solid"/>
                                      </p:to>
                                    </p:set>
                                    <p:set>
                                      <p:cBhvr>
                                        <p:cTn id="6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40" grpId="0" animBg="1"/>
      <p:bldP spid="41" grpId="0" animBg="1"/>
      <p:bldP spid="43" grpId="0" animBg="1"/>
      <p:bldP spid="4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19852" y="-194553"/>
            <a:ext cx="9875764" cy="7112874"/>
          </a:xfrm>
          <a:prstGeom prst="rect">
            <a:avLst/>
          </a:prstGeom>
        </p:spPr>
      </p:pic>
      <p:pic>
        <p:nvPicPr>
          <p:cNvPr id="9" name="图片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937798">
            <a:off x="234923" y="4326497"/>
            <a:ext cx="787224" cy="467414"/>
          </a:xfrm>
          <a:prstGeom prst="rect">
            <a:avLst/>
          </a:prstGeom>
        </p:spPr>
      </p:pic>
      <p:pic>
        <p:nvPicPr>
          <p:cNvPr id="12" name="图片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39787" y="-11745"/>
            <a:ext cx="8541431" cy="650087"/>
          </a:xfrm>
          <a:prstGeom prst="rect">
            <a:avLst/>
          </a:prstGeom>
        </p:spPr>
      </p:pic>
      <p:pic>
        <p:nvPicPr>
          <p:cNvPr id="13" name="图片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1253" y="898985"/>
            <a:ext cx="762091" cy="855236"/>
          </a:xfrm>
          <a:prstGeom prst="rect">
            <a:avLst/>
          </a:prstGeom>
        </p:spPr>
      </p:pic>
      <p:pic>
        <p:nvPicPr>
          <p:cNvPr id="14" name="图片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786192" y="2354613"/>
            <a:ext cx="3435180" cy="5053425"/>
          </a:xfrm>
          <a:prstGeom prst="rect">
            <a:avLst/>
          </a:prstGeom>
        </p:spPr>
      </p:pic>
      <p:pic>
        <p:nvPicPr>
          <p:cNvPr id="15" name="图片 1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195615" y="165186"/>
            <a:ext cx="1017372" cy="1274731"/>
          </a:xfrm>
          <a:prstGeom prst="rect">
            <a:avLst/>
          </a:prstGeom>
        </p:spPr>
      </p:pic>
      <p:pic>
        <p:nvPicPr>
          <p:cNvPr id="10" name="图片 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20161793">
            <a:off x="785413" y="583447"/>
            <a:ext cx="1294349" cy="806169"/>
          </a:xfrm>
          <a:prstGeom prst="rect">
            <a:avLst/>
          </a:prstGeom>
        </p:spPr>
      </p:pic>
      <p:pic>
        <p:nvPicPr>
          <p:cNvPr id="8" name="图片 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0454" y="3213264"/>
            <a:ext cx="4524899" cy="3705057"/>
          </a:xfrm>
          <a:prstGeom prst="rect">
            <a:avLst/>
          </a:prstGeom>
        </p:spPr>
      </p:pic>
      <p:sp>
        <p:nvSpPr>
          <p:cNvPr id="20" name="文本框 19"/>
          <p:cNvSpPr txBox="1"/>
          <p:nvPr/>
        </p:nvSpPr>
        <p:spPr>
          <a:xfrm>
            <a:off x="3556264" y="313298"/>
            <a:ext cx="5009803" cy="1938992"/>
          </a:xfrm>
          <a:prstGeom prst="rect">
            <a:avLst/>
          </a:prstGeom>
          <a:noFill/>
        </p:spPr>
        <p:txBody>
          <a:bodyPr wrap="square" rtlCol="0">
            <a:spAutoFit/>
          </a:bodyPr>
          <a:lstStyle/>
          <a:p>
            <a:pPr algn="ctr"/>
            <a:r>
              <a:rPr lang="en-US" altLang="zh-CN" sz="6000" b="1">
                <a:solidFill>
                  <a:srgbClr val="1E5AA4"/>
                </a:solidFill>
                <a:latin typeface="Times New Roman" panose="02020603050405020304" pitchFamily="18" charset="0"/>
                <a:ea typeface="微软雅黑" panose="020B0503020204020204" pitchFamily="34" charset="-122"/>
                <a:cs typeface="Times New Roman" panose="02020603050405020304" pitchFamily="18" charset="0"/>
              </a:rPr>
              <a:t>Hoạt động </a:t>
            </a:r>
          </a:p>
          <a:p>
            <a:pPr algn="ctr"/>
            <a:r>
              <a:rPr lang="en-US" altLang="zh-CN" sz="6000" b="1">
                <a:solidFill>
                  <a:srgbClr val="1E5AA4"/>
                </a:solidFill>
                <a:latin typeface="Times New Roman" panose="02020603050405020304" pitchFamily="18" charset="0"/>
                <a:ea typeface="微软雅黑" panose="020B0503020204020204" pitchFamily="34" charset="-122"/>
                <a:cs typeface="Times New Roman" panose="02020603050405020304" pitchFamily="18" charset="0"/>
              </a:rPr>
              <a:t>khởi động</a:t>
            </a:r>
            <a:endParaRPr lang="zh-CN" altLang="en-US" sz="6000" b="1" dirty="0">
              <a:solidFill>
                <a:srgbClr val="1E5AA4"/>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22" name="TextBox 43"/>
          <p:cNvSpPr txBox="1"/>
          <p:nvPr/>
        </p:nvSpPr>
        <p:spPr>
          <a:xfrm>
            <a:off x="2881269" y="2354613"/>
            <a:ext cx="6752929" cy="2806401"/>
          </a:xfrm>
          <a:prstGeom prst="rect">
            <a:avLst/>
          </a:prstGeom>
          <a:noFill/>
        </p:spPr>
        <p:txBody>
          <a:bodyPr wrap="square" lIns="97021" tIns="48510" rIns="97021" bIns="48510" rtlCol="0">
            <a:spAutoFit/>
          </a:bodyPr>
          <a:lstStyle/>
          <a:p>
            <a:pPr algn="just"/>
            <a:r>
              <a:rPr lang="vi-VN" altLang="zh-CN" sz="4400" dirty="0">
                <a:solidFill>
                  <a:srgbClr val="1E5AA4"/>
                </a:solidFill>
                <a:latin typeface="Times New Roman" panose="02020603050405020304" pitchFamily="18" charset="0"/>
                <a:ea typeface="微软雅黑" panose="020B0503020204020204" pitchFamily="34" charset="-122"/>
                <a:cs typeface="Times New Roman" panose="02020603050405020304" pitchFamily="18" charset="0"/>
              </a:rPr>
              <a:t>Em hãy đặt 3 câu văn thể hiện một sự việc xảy ra trong quá khứ, xảy ra ở hiện tại và xảy ra ở tương lai</a:t>
            </a:r>
            <a:endParaRPr lang="zh-CN" altLang="en-US" sz="4400" dirty="0">
              <a:solidFill>
                <a:srgbClr val="1E5AA4"/>
              </a:solidFill>
              <a:latin typeface="Times New Roman" panose="02020603050405020304" pitchFamily="18" charset="0"/>
              <a:ea typeface="微软雅黑"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3966658365"/>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50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par>
                                <p:cTn id="10" presetID="2" presetClass="entr" presetSubtype="9"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0-#ppt_w/2"/>
                                          </p:val>
                                        </p:tav>
                                        <p:tav tm="100000">
                                          <p:val>
                                            <p:strVal val="#ppt_x"/>
                                          </p:val>
                                        </p:tav>
                                      </p:tavLst>
                                    </p:anim>
                                    <p:anim calcmode="lin" valueType="num">
                                      <p:cBhvr additive="base">
                                        <p:cTn id="13" dur="500" fill="hold"/>
                                        <p:tgtEl>
                                          <p:spTgt spid="10"/>
                                        </p:tgtEl>
                                        <p:attrNameLst>
                                          <p:attrName>ppt_y</p:attrName>
                                        </p:attrNameLst>
                                      </p:cBhvr>
                                      <p:tavLst>
                                        <p:tav tm="0">
                                          <p:val>
                                            <p:strVal val="0-#ppt_h/2"/>
                                          </p:val>
                                        </p:tav>
                                        <p:tav tm="100000">
                                          <p:val>
                                            <p:strVal val="#ppt_y"/>
                                          </p:val>
                                        </p:tav>
                                      </p:tavLst>
                                    </p:anim>
                                  </p:childTnLst>
                                </p:cTn>
                              </p:par>
                              <p:par>
                                <p:cTn id="14" presetID="2" presetClass="entr" presetSubtype="12"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additive="base">
                                        <p:cTn id="16" dur="500" fill="hold"/>
                                        <p:tgtEl>
                                          <p:spTgt spid="8"/>
                                        </p:tgtEl>
                                        <p:attrNameLst>
                                          <p:attrName>ppt_x</p:attrName>
                                        </p:attrNameLst>
                                      </p:cBhvr>
                                      <p:tavLst>
                                        <p:tav tm="0">
                                          <p:val>
                                            <p:strVal val="0-#ppt_w/2"/>
                                          </p:val>
                                        </p:tav>
                                        <p:tav tm="100000">
                                          <p:val>
                                            <p:strVal val="#ppt_x"/>
                                          </p:val>
                                        </p:tav>
                                      </p:tavLst>
                                    </p:anim>
                                    <p:anim calcmode="lin" valueType="num">
                                      <p:cBhvr additive="base">
                                        <p:cTn id="17" dur="500" fill="hold"/>
                                        <p:tgtEl>
                                          <p:spTgt spid="8"/>
                                        </p:tgtEl>
                                        <p:attrNameLst>
                                          <p:attrName>ppt_y</p:attrName>
                                        </p:attrNameLst>
                                      </p:cBhvr>
                                      <p:tavLst>
                                        <p:tav tm="0">
                                          <p:val>
                                            <p:strVal val="1+#ppt_h/2"/>
                                          </p:val>
                                        </p:tav>
                                        <p:tav tm="100000">
                                          <p:val>
                                            <p:strVal val="#ppt_y"/>
                                          </p:val>
                                        </p:tav>
                                      </p:tavLst>
                                    </p:anim>
                                  </p:childTnLst>
                                </p:cTn>
                              </p:par>
                              <p:par>
                                <p:cTn id="18" presetID="2" presetClass="entr" presetSubtype="6" fill="hold" nodeType="withEffect">
                                  <p:stCondLst>
                                    <p:cond delay="0"/>
                                  </p:stCondLst>
                                  <p:childTnLst>
                                    <p:set>
                                      <p:cBhvr>
                                        <p:cTn id="19" dur="1" fill="hold">
                                          <p:stCondLst>
                                            <p:cond delay="0"/>
                                          </p:stCondLst>
                                        </p:cTn>
                                        <p:tgtEl>
                                          <p:spTgt spid="14"/>
                                        </p:tgtEl>
                                        <p:attrNameLst>
                                          <p:attrName>style.visibility</p:attrName>
                                        </p:attrNameLst>
                                      </p:cBhvr>
                                      <p:to>
                                        <p:strVal val="visible"/>
                                      </p:to>
                                    </p:set>
                                    <p:anim calcmode="lin" valueType="num">
                                      <p:cBhvr additive="base">
                                        <p:cTn id="20" dur="500" fill="hold"/>
                                        <p:tgtEl>
                                          <p:spTgt spid="14"/>
                                        </p:tgtEl>
                                        <p:attrNameLst>
                                          <p:attrName>ppt_x</p:attrName>
                                        </p:attrNameLst>
                                      </p:cBhvr>
                                      <p:tavLst>
                                        <p:tav tm="0">
                                          <p:val>
                                            <p:strVal val="1+#ppt_w/2"/>
                                          </p:val>
                                        </p:tav>
                                        <p:tav tm="100000">
                                          <p:val>
                                            <p:strVal val="#ppt_x"/>
                                          </p:val>
                                        </p:tav>
                                      </p:tavLst>
                                    </p:anim>
                                    <p:anim calcmode="lin" valueType="num">
                                      <p:cBhvr additive="base">
                                        <p:cTn id="21" dur="500" fill="hold"/>
                                        <p:tgtEl>
                                          <p:spTgt spid="14"/>
                                        </p:tgtEl>
                                        <p:attrNameLst>
                                          <p:attrName>ppt_y</p:attrName>
                                        </p:attrNameLst>
                                      </p:cBhvr>
                                      <p:tavLst>
                                        <p:tav tm="0">
                                          <p:val>
                                            <p:strVal val="1+#ppt_h/2"/>
                                          </p:val>
                                        </p:tav>
                                        <p:tav tm="100000">
                                          <p:val>
                                            <p:strVal val="#ppt_y"/>
                                          </p:val>
                                        </p:tav>
                                      </p:tavLst>
                                    </p:anim>
                                  </p:childTnLst>
                                </p:cTn>
                              </p:par>
                              <p:par>
                                <p:cTn id="22" presetID="2" presetClass="entr" presetSubtype="3" fill="hold" nodeType="withEffect">
                                  <p:stCondLst>
                                    <p:cond delay="0"/>
                                  </p:stCondLst>
                                  <p:childTnLst>
                                    <p:set>
                                      <p:cBhvr>
                                        <p:cTn id="23" dur="1" fill="hold">
                                          <p:stCondLst>
                                            <p:cond delay="0"/>
                                          </p:stCondLst>
                                        </p:cTn>
                                        <p:tgtEl>
                                          <p:spTgt spid="15"/>
                                        </p:tgtEl>
                                        <p:attrNameLst>
                                          <p:attrName>style.visibility</p:attrName>
                                        </p:attrNameLst>
                                      </p:cBhvr>
                                      <p:to>
                                        <p:strVal val="visible"/>
                                      </p:to>
                                    </p:set>
                                    <p:anim calcmode="lin" valueType="num">
                                      <p:cBhvr additive="base">
                                        <p:cTn id="24" dur="500" fill="hold"/>
                                        <p:tgtEl>
                                          <p:spTgt spid="15"/>
                                        </p:tgtEl>
                                        <p:attrNameLst>
                                          <p:attrName>ppt_x</p:attrName>
                                        </p:attrNameLst>
                                      </p:cBhvr>
                                      <p:tavLst>
                                        <p:tav tm="0">
                                          <p:val>
                                            <p:strVal val="1+#ppt_w/2"/>
                                          </p:val>
                                        </p:tav>
                                        <p:tav tm="100000">
                                          <p:val>
                                            <p:strVal val="#ppt_x"/>
                                          </p:val>
                                        </p:tav>
                                      </p:tavLst>
                                    </p:anim>
                                    <p:anim calcmode="lin" valueType="num">
                                      <p:cBhvr additive="base">
                                        <p:cTn id="25" dur="500" fill="hold"/>
                                        <p:tgtEl>
                                          <p:spTgt spid="15"/>
                                        </p:tgtEl>
                                        <p:attrNameLst>
                                          <p:attrName>ppt_y</p:attrName>
                                        </p:attrNameLst>
                                      </p:cBhvr>
                                      <p:tavLst>
                                        <p:tav tm="0">
                                          <p:val>
                                            <p:strVal val="0-#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grpId="0" nodeType="clickEffect">
                                  <p:stCondLst>
                                    <p:cond delay="0"/>
                                  </p:stCondLst>
                                  <p:childTnLst>
                                    <p:set>
                                      <p:cBhvr>
                                        <p:cTn id="29" dur="1" fill="hold">
                                          <p:stCondLst>
                                            <p:cond delay="0"/>
                                          </p:stCondLst>
                                        </p:cTn>
                                        <p:tgtEl>
                                          <p:spTgt spid="22"/>
                                        </p:tgtEl>
                                        <p:attrNameLst>
                                          <p:attrName>style.visibility</p:attrName>
                                        </p:attrNameLst>
                                      </p:cBhvr>
                                      <p:to>
                                        <p:strVal val="visible"/>
                                      </p:to>
                                    </p:set>
                                    <p:animEffect transition="in" filter="wipe(up)">
                                      <p:cBhvr>
                                        <p:cTn id="30"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 name="图片 10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1530" y="-455139"/>
            <a:ext cx="6070032" cy="1368214"/>
          </a:xfrm>
          <a:prstGeom prst="rect">
            <a:avLst/>
          </a:prstGeom>
        </p:spPr>
      </p:pic>
      <p:pic>
        <p:nvPicPr>
          <p:cNvPr id="101" name="图片 10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35" y="45306"/>
            <a:ext cx="2552369" cy="1106151"/>
          </a:xfrm>
          <a:prstGeom prst="rect">
            <a:avLst/>
          </a:prstGeom>
        </p:spPr>
      </p:pic>
      <p:pic>
        <p:nvPicPr>
          <p:cNvPr id="58" name="图片 5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12984" y="519464"/>
            <a:ext cx="10166032" cy="5436669"/>
          </a:xfrm>
          <a:prstGeom prst="rect">
            <a:avLst/>
          </a:prstGeom>
        </p:spPr>
      </p:pic>
      <p:pic>
        <p:nvPicPr>
          <p:cNvPr id="102" name="图片 10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868" y="5506037"/>
            <a:ext cx="12196868" cy="1356902"/>
          </a:xfrm>
          <a:prstGeom prst="rect">
            <a:avLst/>
          </a:prstGeom>
        </p:spPr>
      </p:pic>
      <p:sp>
        <p:nvSpPr>
          <p:cNvPr id="3" name="任意多边形 2"/>
          <p:cNvSpPr/>
          <p:nvPr/>
        </p:nvSpPr>
        <p:spPr>
          <a:xfrm>
            <a:off x="2995638" y="1759195"/>
            <a:ext cx="1158427" cy="1146074"/>
          </a:xfrm>
          <a:custGeom>
            <a:avLst/>
            <a:gdLst>
              <a:gd name="connsiteX0" fmla="*/ 365760 w 1059628"/>
              <a:gd name="connsiteY0" fmla="*/ 5378 h 1108037"/>
              <a:gd name="connsiteX1" fmla="*/ 0 w 1059628"/>
              <a:gd name="connsiteY1" fmla="*/ 301214 h 1108037"/>
              <a:gd name="connsiteX2" fmla="*/ 16137 w 1059628"/>
              <a:gd name="connsiteY2" fmla="*/ 812202 h 1108037"/>
              <a:gd name="connsiteX3" fmla="*/ 392654 w 1059628"/>
              <a:gd name="connsiteY3" fmla="*/ 1108037 h 1108037"/>
              <a:gd name="connsiteX4" fmla="*/ 935915 w 1059628"/>
              <a:gd name="connsiteY4" fmla="*/ 892884 h 1108037"/>
              <a:gd name="connsiteX5" fmla="*/ 1059628 w 1059628"/>
              <a:gd name="connsiteY5" fmla="*/ 398032 h 1108037"/>
              <a:gd name="connsiteX6" fmla="*/ 962810 w 1059628"/>
              <a:gd name="connsiteY6" fmla="*/ 177501 h 1108037"/>
              <a:gd name="connsiteX7" fmla="*/ 650838 w 1059628"/>
              <a:gd name="connsiteY7" fmla="*/ 0 h 1108037"/>
              <a:gd name="connsiteX8" fmla="*/ 365760 w 1059628"/>
              <a:gd name="connsiteY8" fmla="*/ 5378 h 1108037"/>
              <a:gd name="connsiteX0" fmla="*/ 365760 w 1059628"/>
              <a:gd name="connsiteY0" fmla="*/ 5378 h 1108037"/>
              <a:gd name="connsiteX1" fmla="*/ 0 w 1059628"/>
              <a:gd name="connsiteY1" fmla="*/ 301214 h 1108037"/>
              <a:gd name="connsiteX2" fmla="*/ 16137 w 1059628"/>
              <a:gd name="connsiteY2" fmla="*/ 812202 h 1108037"/>
              <a:gd name="connsiteX3" fmla="*/ 392654 w 1059628"/>
              <a:gd name="connsiteY3" fmla="*/ 1108037 h 1108037"/>
              <a:gd name="connsiteX4" fmla="*/ 935915 w 1059628"/>
              <a:gd name="connsiteY4" fmla="*/ 892884 h 1108037"/>
              <a:gd name="connsiteX5" fmla="*/ 1059628 w 1059628"/>
              <a:gd name="connsiteY5" fmla="*/ 398032 h 1108037"/>
              <a:gd name="connsiteX6" fmla="*/ 962810 w 1059628"/>
              <a:gd name="connsiteY6" fmla="*/ 177501 h 1108037"/>
              <a:gd name="connsiteX7" fmla="*/ 650838 w 1059628"/>
              <a:gd name="connsiteY7" fmla="*/ 0 h 1108037"/>
              <a:gd name="connsiteX8" fmla="*/ 365760 w 1059628"/>
              <a:gd name="connsiteY8" fmla="*/ 5378 h 1108037"/>
              <a:gd name="connsiteX0" fmla="*/ 365760 w 1059628"/>
              <a:gd name="connsiteY0" fmla="*/ 17655 h 1120314"/>
              <a:gd name="connsiteX1" fmla="*/ 0 w 1059628"/>
              <a:gd name="connsiteY1" fmla="*/ 313491 h 1120314"/>
              <a:gd name="connsiteX2" fmla="*/ 16137 w 1059628"/>
              <a:gd name="connsiteY2" fmla="*/ 824479 h 1120314"/>
              <a:gd name="connsiteX3" fmla="*/ 392654 w 1059628"/>
              <a:gd name="connsiteY3" fmla="*/ 1120314 h 1120314"/>
              <a:gd name="connsiteX4" fmla="*/ 935915 w 1059628"/>
              <a:gd name="connsiteY4" fmla="*/ 905161 h 1120314"/>
              <a:gd name="connsiteX5" fmla="*/ 1059628 w 1059628"/>
              <a:gd name="connsiteY5" fmla="*/ 410309 h 1120314"/>
              <a:gd name="connsiteX6" fmla="*/ 962810 w 1059628"/>
              <a:gd name="connsiteY6" fmla="*/ 189778 h 1120314"/>
              <a:gd name="connsiteX7" fmla="*/ 650838 w 1059628"/>
              <a:gd name="connsiteY7" fmla="*/ 12277 h 1120314"/>
              <a:gd name="connsiteX8" fmla="*/ 365760 w 1059628"/>
              <a:gd name="connsiteY8" fmla="*/ 17655 h 1120314"/>
              <a:gd name="connsiteX0" fmla="*/ 365760 w 1059628"/>
              <a:gd name="connsiteY0" fmla="*/ 5378 h 1108037"/>
              <a:gd name="connsiteX1" fmla="*/ 0 w 1059628"/>
              <a:gd name="connsiteY1" fmla="*/ 301214 h 1108037"/>
              <a:gd name="connsiteX2" fmla="*/ 16137 w 1059628"/>
              <a:gd name="connsiteY2" fmla="*/ 812202 h 1108037"/>
              <a:gd name="connsiteX3" fmla="*/ 392654 w 1059628"/>
              <a:gd name="connsiteY3" fmla="*/ 1108037 h 1108037"/>
              <a:gd name="connsiteX4" fmla="*/ 935915 w 1059628"/>
              <a:gd name="connsiteY4" fmla="*/ 892884 h 1108037"/>
              <a:gd name="connsiteX5" fmla="*/ 1059628 w 1059628"/>
              <a:gd name="connsiteY5" fmla="*/ 398032 h 1108037"/>
              <a:gd name="connsiteX6" fmla="*/ 962810 w 1059628"/>
              <a:gd name="connsiteY6" fmla="*/ 177501 h 1108037"/>
              <a:gd name="connsiteX7" fmla="*/ 650838 w 1059628"/>
              <a:gd name="connsiteY7" fmla="*/ 0 h 1108037"/>
              <a:gd name="connsiteX8" fmla="*/ 365760 w 1059628"/>
              <a:gd name="connsiteY8" fmla="*/ 5378 h 1108037"/>
              <a:gd name="connsiteX0" fmla="*/ 403412 w 1059628"/>
              <a:gd name="connsiteY0" fmla="*/ 0 h 1124175"/>
              <a:gd name="connsiteX1" fmla="*/ 0 w 1059628"/>
              <a:gd name="connsiteY1" fmla="*/ 317352 h 1124175"/>
              <a:gd name="connsiteX2" fmla="*/ 16137 w 1059628"/>
              <a:gd name="connsiteY2" fmla="*/ 828340 h 1124175"/>
              <a:gd name="connsiteX3" fmla="*/ 392654 w 1059628"/>
              <a:gd name="connsiteY3" fmla="*/ 1124175 h 1124175"/>
              <a:gd name="connsiteX4" fmla="*/ 935915 w 1059628"/>
              <a:gd name="connsiteY4" fmla="*/ 909022 h 1124175"/>
              <a:gd name="connsiteX5" fmla="*/ 1059628 w 1059628"/>
              <a:gd name="connsiteY5" fmla="*/ 414170 h 1124175"/>
              <a:gd name="connsiteX6" fmla="*/ 962810 w 1059628"/>
              <a:gd name="connsiteY6" fmla="*/ 193639 h 1124175"/>
              <a:gd name="connsiteX7" fmla="*/ 650838 w 1059628"/>
              <a:gd name="connsiteY7" fmla="*/ 16138 h 1124175"/>
              <a:gd name="connsiteX8" fmla="*/ 403412 w 1059628"/>
              <a:gd name="connsiteY8" fmla="*/ 0 h 1124175"/>
              <a:gd name="connsiteX0" fmla="*/ 403412 w 1059628"/>
              <a:gd name="connsiteY0" fmla="*/ 10756 h 1134931"/>
              <a:gd name="connsiteX1" fmla="*/ 0 w 1059628"/>
              <a:gd name="connsiteY1" fmla="*/ 328108 h 1134931"/>
              <a:gd name="connsiteX2" fmla="*/ 16137 w 1059628"/>
              <a:gd name="connsiteY2" fmla="*/ 839096 h 1134931"/>
              <a:gd name="connsiteX3" fmla="*/ 392654 w 1059628"/>
              <a:gd name="connsiteY3" fmla="*/ 1134931 h 1134931"/>
              <a:gd name="connsiteX4" fmla="*/ 935915 w 1059628"/>
              <a:gd name="connsiteY4" fmla="*/ 919778 h 1134931"/>
              <a:gd name="connsiteX5" fmla="*/ 1059628 w 1059628"/>
              <a:gd name="connsiteY5" fmla="*/ 424926 h 1134931"/>
              <a:gd name="connsiteX6" fmla="*/ 962810 w 1059628"/>
              <a:gd name="connsiteY6" fmla="*/ 204395 h 1134931"/>
              <a:gd name="connsiteX7" fmla="*/ 731520 w 1059628"/>
              <a:gd name="connsiteY7" fmla="*/ 0 h 1134931"/>
              <a:gd name="connsiteX8" fmla="*/ 403412 w 1059628"/>
              <a:gd name="connsiteY8" fmla="*/ 10756 h 1134931"/>
              <a:gd name="connsiteX0" fmla="*/ 403412 w 1059628"/>
              <a:gd name="connsiteY0" fmla="*/ 10756 h 1134931"/>
              <a:gd name="connsiteX1" fmla="*/ 0 w 1059628"/>
              <a:gd name="connsiteY1" fmla="*/ 328108 h 1134931"/>
              <a:gd name="connsiteX2" fmla="*/ 16137 w 1059628"/>
              <a:gd name="connsiteY2" fmla="*/ 839096 h 1134931"/>
              <a:gd name="connsiteX3" fmla="*/ 392654 w 1059628"/>
              <a:gd name="connsiteY3" fmla="*/ 1134931 h 1134931"/>
              <a:gd name="connsiteX4" fmla="*/ 935915 w 1059628"/>
              <a:gd name="connsiteY4" fmla="*/ 919778 h 1134931"/>
              <a:gd name="connsiteX5" fmla="*/ 1059628 w 1059628"/>
              <a:gd name="connsiteY5" fmla="*/ 424926 h 1134931"/>
              <a:gd name="connsiteX6" fmla="*/ 962810 w 1059628"/>
              <a:gd name="connsiteY6" fmla="*/ 204395 h 1134931"/>
              <a:gd name="connsiteX7" fmla="*/ 731520 w 1059628"/>
              <a:gd name="connsiteY7" fmla="*/ 0 h 1134931"/>
              <a:gd name="connsiteX8" fmla="*/ 403412 w 1059628"/>
              <a:gd name="connsiteY8" fmla="*/ 10756 h 1134931"/>
              <a:gd name="connsiteX0" fmla="*/ 457201 w 1059628"/>
              <a:gd name="connsiteY0" fmla="*/ 10756 h 1134931"/>
              <a:gd name="connsiteX1" fmla="*/ 0 w 1059628"/>
              <a:gd name="connsiteY1" fmla="*/ 328108 h 1134931"/>
              <a:gd name="connsiteX2" fmla="*/ 16137 w 1059628"/>
              <a:gd name="connsiteY2" fmla="*/ 839096 h 1134931"/>
              <a:gd name="connsiteX3" fmla="*/ 392654 w 1059628"/>
              <a:gd name="connsiteY3" fmla="*/ 1134931 h 1134931"/>
              <a:gd name="connsiteX4" fmla="*/ 935915 w 1059628"/>
              <a:gd name="connsiteY4" fmla="*/ 919778 h 1134931"/>
              <a:gd name="connsiteX5" fmla="*/ 1059628 w 1059628"/>
              <a:gd name="connsiteY5" fmla="*/ 424926 h 1134931"/>
              <a:gd name="connsiteX6" fmla="*/ 962810 w 1059628"/>
              <a:gd name="connsiteY6" fmla="*/ 204395 h 1134931"/>
              <a:gd name="connsiteX7" fmla="*/ 731520 w 1059628"/>
              <a:gd name="connsiteY7" fmla="*/ 0 h 1134931"/>
              <a:gd name="connsiteX8" fmla="*/ 457201 w 1059628"/>
              <a:gd name="connsiteY8" fmla="*/ 10756 h 1134931"/>
              <a:gd name="connsiteX0" fmla="*/ 457201 w 1059628"/>
              <a:gd name="connsiteY0" fmla="*/ 10756 h 1134931"/>
              <a:gd name="connsiteX1" fmla="*/ 0 w 1059628"/>
              <a:gd name="connsiteY1" fmla="*/ 328108 h 1134931"/>
              <a:gd name="connsiteX2" fmla="*/ 16137 w 1059628"/>
              <a:gd name="connsiteY2" fmla="*/ 839096 h 1134931"/>
              <a:gd name="connsiteX3" fmla="*/ 392654 w 1059628"/>
              <a:gd name="connsiteY3" fmla="*/ 1134931 h 1134931"/>
              <a:gd name="connsiteX4" fmla="*/ 935915 w 1059628"/>
              <a:gd name="connsiteY4" fmla="*/ 919778 h 1134931"/>
              <a:gd name="connsiteX5" fmla="*/ 1059628 w 1059628"/>
              <a:gd name="connsiteY5" fmla="*/ 424926 h 1134931"/>
              <a:gd name="connsiteX6" fmla="*/ 962810 w 1059628"/>
              <a:gd name="connsiteY6" fmla="*/ 204395 h 1134931"/>
              <a:gd name="connsiteX7" fmla="*/ 731520 w 1059628"/>
              <a:gd name="connsiteY7" fmla="*/ 0 h 1134931"/>
              <a:gd name="connsiteX8" fmla="*/ 457201 w 1059628"/>
              <a:gd name="connsiteY8" fmla="*/ 10756 h 1134931"/>
              <a:gd name="connsiteX0" fmla="*/ 457201 w 1059628"/>
              <a:gd name="connsiteY0" fmla="*/ 10756 h 1134931"/>
              <a:gd name="connsiteX1" fmla="*/ 0 w 1059628"/>
              <a:gd name="connsiteY1" fmla="*/ 328108 h 1134931"/>
              <a:gd name="connsiteX2" fmla="*/ 16137 w 1059628"/>
              <a:gd name="connsiteY2" fmla="*/ 839096 h 1134931"/>
              <a:gd name="connsiteX3" fmla="*/ 392654 w 1059628"/>
              <a:gd name="connsiteY3" fmla="*/ 1134931 h 1134931"/>
              <a:gd name="connsiteX4" fmla="*/ 935915 w 1059628"/>
              <a:gd name="connsiteY4" fmla="*/ 919778 h 1134931"/>
              <a:gd name="connsiteX5" fmla="*/ 1059628 w 1059628"/>
              <a:gd name="connsiteY5" fmla="*/ 424926 h 1134931"/>
              <a:gd name="connsiteX6" fmla="*/ 978947 w 1059628"/>
              <a:gd name="connsiteY6" fmla="*/ 209774 h 1134931"/>
              <a:gd name="connsiteX7" fmla="*/ 731520 w 1059628"/>
              <a:gd name="connsiteY7" fmla="*/ 0 h 1134931"/>
              <a:gd name="connsiteX8" fmla="*/ 457201 w 1059628"/>
              <a:gd name="connsiteY8" fmla="*/ 10756 h 1134931"/>
              <a:gd name="connsiteX0" fmla="*/ 457201 w 1059628"/>
              <a:gd name="connsiteY0" fmla="*/ 10756 h 1134931"/>
              <a:gd name="connsiteX1" fmla="*/ 0 w 1059628"/>
              <a:gd name="connsiteY1" fmla="*/ 328108 h 1134931"/>
              <a:gd name="connsiteX2" fmla="*/ 16137 w 1059628"/>
              <a:gd name="connsiteY2" fmla="*/ 839096 h 1134931"/>
              <a:gd name="connsiteX3" fmla="*/ 392654 w 1059628"/>
              <a:gd name="connsiteY3" fmla="*/ 1134931 h 1134931"/>
              <a:gd name="connsiteX4" fmla="*/ 935915 w 1059628"/>
              <a:gd name="connsiteY4" fmla="*/ 919778 h 1134931"/>
              <a:gd name="connsiteX5" fmla="*/ 1059628 w 1059628"/>
              <a:gd name="connsiteY5" fmla="*/ 424926 h 1134931"/>
              <a:gd name="connsiteX6" fmla="*/ 978947 w 1059628"/>
              <a:gd name="connsiteY6" fmla="*/ 209774 h 1134931"/>
              <a:gd name="connsiteX7" fmla="*/ 731520 w 1059628"/>
              <a:gd name="connsiteY7" fmla="*/ 0 h 1134931"/>
              <a:gd name="connsiteX8" fmla="*/ 457201 w 1059628"/>
              <a:gd name="connsiteY8" fmla="*/ 10756 h 1134931"/>
              <a:gd name="connsiteX0" fmla="*/ 457201 w 1101589"/>
              <a:gd name="connsiteY0" fmla="*/ 10756 h 1134931"/>
              <a:gd name="connsiteX1" fmla="*/ 0 w 1101589"/>
              <a:gd name="connsiteY1" fmla="*/ 328108 h 1134931"/>
              <a:gd name="connsiteX2" fmla="*/ 16137 w 1101589"/>
              <a:gd name="connsiteY2" fmla="*/ 839096 h 1134931"/>
              <a:gd name="connsiteX3" fmla="*/ 392654 w 1101589"/>
              <a:gd name="connsiteY3" fmla="*/ 1134931 h 1134931"/>
              <a:gd name="connsiteX4" fmla="*/ 935915 w 1101589"/>
              <a:gd name="connsiteY4" fmla="*/ 919778 h 1134931"/>
              <a:gd name="connsiteX5" fmla="*/ 1059628 w 1101589"/>
              <a:gd name="connsiteY5" fmla="*/ 424926 h 1134931"/>
              <a:gd name="connsiteX6" fmla="*/ 978947 w 1101589"/>
              <a:gd name="connsiteY6" fmla="*/ 209774 h 1134931"/>
              <a:gd name="connsiteX7" fmla="*/ 731520 w 1101589"/>
              <a:gd name="connsiteY7" fmla="*/ 0 h 1134931"/>
              <a:gd name="connsiteX8" fmla="*/ 457201 w 1101589"/>
              <a:gd name="connsiteY8" fmla="*/ 10756 h 1134931"/>
              <a:gd name="connsiteX0" fmla="*/ 457201 w 1135732"/>
              <a:gd name="connsiteY0" fmla="*/ 10756 h 1134931"/>
              <a:gd name="connsiteX1" fmla="*/ 0 w 1135732"/>
              <a:gd name="connsiteY1" fmla="*/ 328108 h 1134931"/>
              <a:gd name="connsiteX2" fmla="*/ 16137 w 1135732"/>
              <a:gd name="connsiteY2" fmla="*/ 839096 h 1134931"/>
              <a:gd name="connsiteX3" fmla="*/ 392654 w 1135732"/>
              <a:gd name="connsiteY3" fmla="*/ 1134931 h 1134931"/>
              <a:gd name="connsiteX4" fmla="*/ 935915 w 1135732"/>
              <a:gd name="connsiteY4" fmla="*/ 919778 h 1134931"/>
              <a:gd name="connsiteX5" fmla="*/ 1059628 w 1135732"/>
              <a:gd name="connsiteY5" fmla="*/ 424926 h 1134931"/>
              <a:gd name="connsiteX6" fmla="*/ 978947 w 1135732"/>
              <a:gd name="connsiteY6" fmla="*/ 209774 h 1134931"/>
              <a:gd name="connsiteX7" fmla="*/ 731520 w 1135732"/>
              <a:gd name="connsiteY7" fmla="*/ 0 h 1134931"/>
              <a:gd name="connsiteX8" fmla="*/ 457201 w 1135732"/>
              <a:gd name="connsiteY8" fmla="*/ 10756 h 1134931"/>
              <a:gd name="connsiteX0" fmla="*/ 457201 w 1135732"/>
              <a:gd name="connsiteY0" fmla="*/ 10756 h 1134931"/>
              <a:gd name="connsiteX1" fmla="*/ 0 w 1135732"/>
              <a:gd name="connsiteY1" fmla="*/ 328108 h 1134931"/>
              <a:gd name="connsiteX2" fmla="*/ 16137 w 1135732"/>
              <a:gd name="connsiteY2" fmla="*/ 839096 h 1134931"/>
              <a:gd name="connsiteX3" fmla="*/ 392654 w 1135732"/>
              <a:gd name="connsiteY3" fmla="*/ 1134931 h 1134931"/>
              <a:gd name="connsiteX4" fmla="*/ 935915 w 1135732"/>
              <a:gd name="connsiteY4" fmla="*/ 919778 h 1134931"/>
              <a:gd name="connsiteX5" fmla="*/ 1059628 w 1135732"/>
              <a:gd name="connsiteY5" fmla="*/ 424926 h 1134931"/>
              <a:gd name="connsiteX6" fmla="*/ 978947 w 1135732"/>
              <a:gd name="connsiteY6" fmla="*/ 209774 h 1134931"/>
              <a:gd name="connsiteX7" fmla="*/ 731520 w 1135732"/>
              <a:gd name="connsiteY7" fmla="*/ 0 h 1134931"/>
              <a:gd name="connsiteX8" fmla="*/ 457201 w 1135732"/>
              <a:gd name="connsiteY8" fmla="*/ 10756 h 1134931"/>
              <a:gd name="connsiteX0" fmla="*/ 457201 w 1135732"/>
              <a:gd name="connsiteY0" fmla="*/ 10756 h 1134931"/>
              <a:gd name="connsiteX1" fmla="*/ 0 w 1135732"/>
              <a:gd name="connsiteY1" fmla="*/ 328108 h 1134931"/>
              <a:gd name="connsiteX2" fmla="*/ 16137 w 1135732"/>
              <a:gd name="connsiteY2" fmla="*/ 839096 h 1134931"/>
              <a:gd name="connsiteX3" fmla="*/ 392654 w 1135732"/>
              <a:gd name="connsiteY3" fmla="*/ 1134931 h 1134931"/>
              <a:gd name="connsiteX4" fmla="*/ 935915 w 1135732"/>
              <a:gd name="connsiteY4" fmla="*/ 919778 h 1134931"/>
              <a:gd name="connsiteX5" fmla="*/ 1059628 w 1135732"/>
              <a:gd name="connsiteY5" fmla="*/ 424926 h 1134931"/>
              <a:gd name="connsiteX6" fmla="*/ 978947 w 1135732"/>
              <a:gd name="connsiteY6" fmla="*/ 209774 h 1134931"/>
              <a:gd name="connsiteX7" fmla="*/ 731520 w 1135732"/>
              <a:gd name="connsiteY7" fmla="*/ 0 h 1134931"/>
              <a:gd name="connsiteX8" fmla="*/ 457201 w 1135732"/>
              <a:gd name="connsiteY8" fmla="*/ 10756 h 1134931"/>
              <a:gd name="connsiteX0" fmla="*/ 457201 w 1118920"/>
              <a:gd name="connsiteY0" fmla="*/ 10756 h 1134931"/>
              <a:gd name="connsiteX1" fmla="*/ 0 w 1118920"/>
              <a:gd name="connsiteY1" fmla="*/ 328108 h 1134931"/>
              <a:gd name="connsiteX2" fmla="*/ 16137 w 1118920"/>
              <a:gd name="connsiteY2" fmla="*/ 839096 h 1134931"/>
              <a:gd name="connsiteX3" fmla="*/ 392654 w 1118920"/>
              <a:gd name="connsiteY3" fmla="*/ 1134931 h 1134931"/>
              <a:gd name="connsiteX4" fmla="*/ 935915 w 1118920"/>
              <a:gd name="connsiteY4" fmla="*/ 919778 h 1134931"/>
              <a:gd name="connsiteX5" fmla="*/ 1059628 w 1118920"/>
              <a:gd name="connsiteY5" fmla="*/ 424926 h 1134931"/>
              <a:gd name="connsiteX6" fmla="*/ 978947 w 1118920"/>
              <a:gd name="connsiteY6" fmla="*/ 209774 h 1134931"/>
              <a:gd name="connsiteX7" fmla="*/ 731520 w 1118920"/>
              <a:gd name="connsiteY7" fmla="*/ 0 h 1134931"/>
              <a:gd name="connsiteX8" fmla="*/ 457201 w 1118920"/>
              <a:gd name="connsiteY8" fmla="*/ 10756 h 1134931"/>
              <a:gd name="connsiteX0" fmla="*/ 457201 w 1118920"/>
              <a:gd name="connsiteY0" fmla="*/ 10756 h 1140790"/>
              <a:gd name="connsiteX1" fmla="*/ 0 w 1118920"/>
              <a:gd name="connsiteY1" fmla="*/ 328108 h 1140790"/>
              <a:gd name="connsiteX2" fmla="*/ 16137 w 1118920"/>
              <a:gd name="connsiteY2" fmla="*/ 839096 h 1140790"/>
              <a:gd name="connsiteX3" fmla="*/ 392654 w 1118920"/>
              <a:gd name="connsiteY3" fmla="*/ 1134931 h 1140790"/>
              <a:gd name="connsiteX4" fmla="*/ 935915 w 1118920"/>
              <a:gd name="connsiteY4" fmla="*/ 919778 h 1140790"/>
              <a:gd name="connsiteX5" fmla="*/ 1059628 w 1118920"/>
              <a:gd name="connsiteY5" fmla="*/ 424926 h 1140790"/>
              <a:gd name="connsiteX6" fmla="*/ 978947 w 1118920"/>
              <a:gd name="connsiteY6" fmla="*/ 209774 h 1140790"/>
              <a:gd name="connsiteX7" fmla="*/ 731520 w 1118920"/>
              <a:gd name="connsiteY7" fmla="*/ 0 h 1140790"/>
              <a:gd name="connsiteX8" fmla="*/ 457201 w 1118920"/>
              <a:gd name="connsiteY8" fmla="*/ 10756 h 1140790"/>
              <a:gd name="connsiteX0" fmla="*/ 457201 w 1118920"/>
              <a:gd name="connsiteY0" fmla="*/ 10756 h 1140581"/>
              <a:gd name="connsiteX1" fmla="*/ 0 w 1118920"/>
              <a:gd name="connsiteY1" fmla="*/ 328108 h 1140581"/>
              <a:gd name="connsiteX2" fmla="*/ 16137 w 1118920"/>
              <a:gd name="connsiteY2" fmla="*/ 839096 h 1140581"/>
              <a:gd name="connsiteX3" fmla="*/ 392654 w 1118920"/>
              <a:gd name="connsiteY3" fmla="*/ 1134931 h 1140581"/>
              <a:gd name="connsiteX4" fmla="*/ 935915 w 1118920"/>
              <a:gd name="connsiteY4" fmla="*/ 919778 h 1140581"/>
              <a:gd name="connsiteX5" fmla="*/ 1059628 w 1118920"/>
              <a:gd name="connsiteY5" fmla="*/ 424926 h 1140581"/>
              <a:gd name="connsiteX6" fmla="*/ 978947 w 1118920"/>
              <a:gd name="connsiteY6" fmla="*/ 209774 h 1140581"/>
              <a:gd name="connsiteX7" fmla="*/ 731520 w 1118920"/>
              <a:gd name="connsiteY7" fmla="*/ 0 h 1140581"/>
              <a:gd name="connsiteX8" fmla="*/ 457201 w 1118920"/>
              <a:gd name="connsiteY8" fmla="*/ 10756 h 1140581"/>
              <a:gd name="connsiteX0" fmla="*/ 469096 w 1130815"/>
              <a:gd name="connsiteY0" fmla="*/ 10756 h 1140581"/>
              <a:gd name="connsiteX1" fmla="*/ 11895 w 1130815"/>
              <a:gd name="connsiteY1" fmla="*/ 328108 h 1140581"/>
              <a:gd name="connsiteX2" fmla="*/ 28032 w 1130815"/>
              <a:gd name="connsiteY2" fmla="*/ 839096 h 1140581"/>
              <a:gd name="connsiteX3" fmla="*/ 404549 w 1130815"/>
              <a:gd name="connsiteY3" fmla="*/ 1134931 h 1140581"/>
              <a:gd name="connsiteX4" fmla="*/ 947810 w 1130815"/>
              <a:gd name="connsiteY4" fmla="*/ 919778 h 1140581"/>
              <a:gd name="connsiteX5" fmla="*/ 1071523 w 1130815"/>
              <a:gd name="connsiteY5" fmla="*/ 424926 h 1140581"/>
              <a:gd name="connsiteX6" fmla="*/ 990842 w 1130815"/>
              <a:gd name="connsiteY6" fmla="*/ 209774 h 1140581"/>
              <a:gd name="connsiteX7" fmla="*/ 743415 w 1130815"/>
              <a:gd name="connsiteY7" fmla="*/ 0 h 1140581"/>
              <a:gd name="connsiteX8" fmla="*/ 469096 w 1130815"/>
              <a:gd name="connsiteY8" fmla="*/ 10756 h 1140581"/>
              <a:gd name="connsiteX0" fmla="*/ 469096 w 1130815"/>
              <a:gd name="connsiteY0" fmla="*/ 10756 h 1140581"/>
              <a:gd name="connsiteX1" fmla="*/ 11895 w 1130815"/>
              <a:gd name="connsiteY1" fmla="*/ 328108 h 1140581"/>
              <a:gd name="connsiteX2" fmla="*/ 28032 w 1130815"/>
              <a:gd name="connsiteY2" fmla="*/ 839096 h 1140581"/>
              <a:gd name="connsiteX3" fmla="*/ 404549 w 1130815"/>
              <a:gd name="connsiteY3" fmla="*/ 1134931 h 1140581"/>
              <a:gd name="connsiteX4" fmla="*/ 947810 w 1130815"/>
              <a:gd name="connsiteY4" fmla="*/ 919778 h 1140581"/>
              <a:gd name="connsiteX5" fmla="*/ 1071523 w 1130815"/>
              <a:gd name="connsiteY5" fmla="*/ 424926 h 1140581"/>
              <a:gd name="connsiteX6" fmla="*/ 990842 w 1130815"/>
              <a:gd name="connsiteY6" fmla="*/ 209774 h 1140581"/>
              <a:gd name="connsiteX7" fmla="*/ 743415 w 1130815"/>
              <a:gd name="connsiteY7" fmla="*/ 0 h 1140581"/>
              <a:gd name="connsiteX8" fmla="*/ 469096 w 1130815"/>
              <a:gd name="connsiteY8" fmla="*/ 10756 h 1140581"/>
              <a:gd name="connsiteX0" fmla="*/ 449875 w 1111594"/>
              <a:gd name="connsiteY0" fmla="*/ 10756 h 1140581"/>
              <a:gd name="connsiteX1" fmla="*/ 19568 w 1111594"/>
              <a:gd name="connsiteY1" fmla="*/ 274320 h 1140581"/>
              <a:gd name="connsiteX2" fmla="*/ 8811 w 1111594"/>
              <a:gd name="connsiteY2" fmla="*/ 839096 h 1140581"/>
              <a:gd name="connsiteX3" fmla="*/ 385328 w 1111594"/>
              <a:gd name="connsiteY3" fmla="*/ 1134931 h 1140581"/>
              <a:gd name="connsiteX4" fmla="*/ 928589 w 1111594"/>
              <a:gd name="connsiteY4" fmla="*/ 919778 h 1140581"/>
              <a:gd name="connsiteX5" fmla="*/ 1052302 w 1111594"/>
              <a:gd name="connsiteY5" fmla="*/ 424926 h 1140581"/>
              <a:gd name="connsiteX6" fmla="*/ 971621 w 1111594"/>
              <a:gd name="connsiteY6" fmla="*/ 209774 h 1140581"/>
              <a:gd name="connsiteX7" fmla="*/ 724194 w 1111594"/>
              <a:gd name="connsiteY7" fmla="*/ 0 h 1140581"/>
              <a:gd name="connsiteX8" fmla="*/ 449875 w 1111594"/>
              <a:gd name="connsiteY8" fmla="*/ 10756 h 1140581"/>
              <a:gd name="connsiteX0" fmla="*/ 460595 w 1122314"/>
              <a:gd name="connsiteY0" fmla="*/ 10756 h 1140581"/>
              <a:gd name="connsiteX1" fmla="*/ 14151 w 1122314"/>
              <a:gd name="connsiteY1" fmla="*/ 317351 h 1140581"/>
              <a:gd name="connsiteX2" fmla="*/ 19531 w 1122314"/>
              <a:gd name="connsiteY2" fmla="*/ 839096 h 1140581"/>
              <a:gd name="connsiteX3" fmla="*/ 396048 w 1122314"/>
              <a:gd name="connsiteY3" fmla="*/ 1134931 h 1140581"/>
              <a:gd name="connsiteX4" fmla="*/ 939309 w 1122314"/>
              <a:gd name="connsiteY4" fmla="*/ 919778 h 1140581"/>
              <a:gd name="connsiteX5" fmla="*/ 1063022 w 1122314"/>
              <a:gd name="connsiteY5" fmla="*/ 424926 h 1140581"/>
              <a:gd name="connsiteX6" fmla="*/ 982341 w 1122314"/>
              <a:gd name="connsiteY6" fmla="*/ 209774 h 1140581"/>
              <a:gd name="connsiteX7" fmla="*/ 734914 w 1122314"/>
              <a:gd name="connsiteY7" fmla="*/ 0 h 1140581"/>
              <a:gd name="connsiteX8" fmla="*/ 460595 w 1122314"/>
              <a:gd name="connsiteY8" fmla="*/ 10756 h 1140581"/>
              <a:gd name="connsiteX0" fmla="*/ 460595 w 1122314"/>
              <a:gd name="connsiteY0" fmla="*/ 10756 h 1140581"/>
              <a:gd name="connsiteX1" fmla="*/ 14151 w 1122314"/>
              <a:gd name="connsiteY1" fmla="*/ 317351 h 1140581"/>
              <a:gd name="connsiteX2" fmla="*/ 19531 w 1122314"/>
              <a:gd name="connsiteY2" fmla="*/ 839096 h 1140581"/>
              <a:gd name="connsiteX3" fmla="*/ 396048 w 1122314"/>
              <a:gd name="connsiteY3" fmla="*/ 1134931 h 1140581"/>
              <a:gd name="connsiteX4" fmla="*/ 939309 w 1122314"/>
              <a:gd name="connsiteY4" fmla="*/ 919778 h 1140581"/>
              <a:gd name="connsiteX5" fmla="*/ 1063022 w 1122314"/>
              <a:gd name="connsiteY5" fmla="*/ 424926 h 1140581"/>
              <a:gd name="connsiteX6" fmla="*/ 982341 w 1122314"/>
              <a:gd name="connsiteY6" fmla="*/ 209774 h 1140581"/>
              <a:gd name="connsiteX7" fmla="*/ 734914 w 1122314"/>
              <a:gd name="connsiteY7" fmla="*/ 0 h 1140581"/>
              <a:gd name="connsiteX8" fmla="*/ 460595 w 1122314"/>
              <a:gd name="connsiteY8" fmla="*/ 10756 h 1140581"/>
              <a:gd name="connsiteX0" fmla="*/ 468125 w 1129844"/>
              <a:gd name="connsiteY0" fmla="*/ 10756 h 1140581"/>
              <a:gd name="connsiteX1" fmla="*/ 21681 w 1129844"/>
              <a:gd name="connsiteY1" fmla="*/ 317351 h 1140581"/>
              <a:gd name="connsiteX2" fmla="*/ 27061 w 1129844"/>
              <a:gd name="connsiteY2" fmla="*/ 839096 h 1140581"/>
              <a:gd name="connsiteX3" fmla="*/ 403578 w 1129844"/>
              <a:gd name="connsiteY3" fmla="*/ 1134931 h 1140581"/>
              <a:gd name="connsiteX4" fmla="*/ 946839 w 1129844"/>
              <a:gd name="connsiteY4" fmla="*/ 919778 h 1140581"/>
              <a:gd name="connsiteX5" fmla="*/ 1070552 w 1129844"/>
              <a:gd name="connsiteY5" fmla="*/ 424926 h 1140581"/>
              <a:gd name="connsiteX6" fmla="*/ 989871 w 1129844"/>
              <a:gd name="connsiteY6" fmla="*/ 209774 h 1140581"/>
              <a:gd name="connsiteX7" fmla="*/ 742444 w 1129844"/>
              <a:gd name="connsiteY7" fmla="*/ 0 h 1140581"/>
              <a:gd name="connsiteX8" fmla="*/ 468125 w 1129844"/>
              <a:gd name="connsiteY8" fmla="*/ 10756 h 1140581"/>
              <a:gd name="connsiteX0" fmla="*/ 468125 w 1129844"/>
              <a:gd name="connsiteY0" fmla="*/ 10756 h 1140790"/>
              <a:gd name="connsiteX1" fmla="*/ 21681 w 1129844"/>
              <a:gd name="connsiteY1" fmla="*/ 317351 h 1140790"/>
              <a:gd name="connsiteX2" fmla="*/ 27061 w 1129844"/>
              <a:gd name="connsiteY2" fmla="*/ 839096 h 1140790"/>
              <a:gd name="connsiteX3" fmla="*/ 403578 w 1129844"/>
              <a:gd name="connsiteY3" fmla="*/ 1134931 h 1140790"/>
              <a:gd name="connsiteX4" fmla="*/ 946839 w 1129844"/>
              <a:gd name="connsiteY4" fmla="*/ 919778 h 1140790"/>
              <a:gd name="connsiteX5" fmla="*/ 1070552 w 1129844"/>
              <a:gd name="connsiteY5" fmla="*/ 424926 h 1140790"/>
              <a:gd name="connsiteX6" fmla="*/ 989871 w 1129844"/>
              <a:gd name="connsiteY6" fmla="*/ 209774 h 1140790"/>
              <a:gd name="connsiteX7" fmla="*/ 742444 w 1129844"/>
              <a:gd name="connsiteY7" fmla="*/ 0 h 1140790"/>
              <a:gd name="connsiteX8" fmla="*/ 468125 w 1129844"/>
              <a:gd name="connsiteY8" fmla="*/ 10756 h 1140790"/>
              <a:gd name="connsiteX0" fmla="*/ 468125 w 1129844"/>
              <a:gd name="connsiteY0" fmla="*/ 10756 h 1140901"/>
              <a:gd name="connsiteX1" fmla="*/ 21681 w 1129844"/>
              <a:gd name="connsiteY1" fmla="*/ 317351 h 1140901"/>
              <a:gd name="connsiteX2" fmla="*/ 27061 w 1129844"/>
              <a:gd name="connsiteY2" fmla="*/ 839096 h 1140901"/>
              <a:gd name="connsiteX3" fmla="*/ 403578 w 1129844"/>
              <a:gd name="connsiteY3" fmla="*/ 1134931 h 1140901"/>
              <a:gd name="connsiteX4" fmla="*/ 946839 w 1129844"/>
              <a:gd name="connsiteY4" fmla="*/ 919778 h 1140901"/>
              <a:gd name="connsiteX5" fmla="*/ 1070552 w 1129844"/>
              <a:gd name="connsiteY5" fmla="*/ 424926 h 1140901"/>
              <a:gd name="connsiteX6" fmla="*/ 989871 w 1129844"/>
              <a:gd name="connsiteY6" fmla="*/ 209774 h 1140901"/>
              <a:gd name="connsiteX7" fmla="*/ 742444 w 1129844"/>
              <a:gd name="connsiteY7" fmla="*/ 0 h 1140901"/>
              <a:gd name="connsiteX8" fmla="*/ 468125 w 1129844"/>
              <a:gd name="connsiteY8" fmla="*/ 10756 h 1140901"/>
              <a:gd name="connsiteX0" fmla="*/ 468125 w 1129844"/>
              <a:gd name="connsiteY0" fmla="*/ 10756 h 1140901"/>
              <a:gd name="connsiteX1" fmla="*/ 21681 w 1129844"/>
              <a:gd name="connsiteY1" fmla="*/ 317351 h 1140901"/>
              <a:gd name="connsiteX2" fmla="*/ 27061 w 1129844"/>
              <a:gd name="connsiteY2" fmla="*/ 839096 h 1140901"/>
              <a:gd name="connsiteX3" fmla="*/ 403578 w 1129844"/>
              <a:gd name="connsiteY3" fmla="*/ 1134931 h 1140901"/>
              <a:gd name="connsiteX4" fmla="*/ 946839 w 1129844"/>
              <a:gd name="connsiteY4" fmla="*/ 919778 h 1140901"/>
              <a:gd name="connsiteX5" fmla="*/ 1070552 w 1129844"/>
              <a:gd name="connsiteY5" fmla="*/ 424926 h 1140901"/>
              <a:gd name="connsiteX6" fmla="*/ 989871 w 1129844"/>
              <a:gd name="connsiteY6" fmla="*/ 209774 h 1140901"/>
              <a:gd name="connsiteX7" fmla="*/ 742444 w 1129844"/>
              <a:gd name="connsiteY7" fmla="*/ 0 h 1140901"/>
              <a:gd name="connsiteX8" fmla="*/ 468125 w 1129844"/>
              <a:gd name="connsiteY8" fmla="*/ 10756 h 1140901"/>
              <a:gd name="connsiteX0" fmla="*/ 468125 w 1142327"/>
              <a:gd name="connsiteY0" fmla="*/ 10756 h 1140901"/>
              <a:gd name="connsiteX1" fmla="*/ 21681 w 1142327"/>
              <a:gd name="connsiteY1" fmla="*/ 317351 h 1140901"/>
              <a:gd name="connsiteX2" fmla="*/ 27061 w 1142327"/>
              <a:gd name="connsiteY2" fmla="*/ 839096 h 1140901"/>
              <a:gd name="connsiteX3" fmla="*/ 403578 w 1142327"/>
              <a:gd name="connsiteY3" fmla="*/ 1134931 h 1140901"/>
              <a:gd name="connsiteX4" fmla="*/ 946839 w 1142327"/>
              <a:gd name="connsiteY4" fmla="*/ 919778 h 1140901"/>
              <a:gd name="connsiteX5" fmla="*/ 1086689 w 1142327"/>
              <a:gd name="connsiteY5" fmla="*/ 435684 h 1140901"/>
              <a:gd name="connsiteX6" fmla="*/ 989871 w 1142327"/>
              <a:gd name="connsiteY6" fmla="*/ 209774 h 1140901"/>
              <a:gd name="connsiteX7" fmla="*/ 742444 w 1142327"/>
              <a:gd name="connsiteY7" fmla="*/ 0 h 1140901"/>
              <a:gd name="connsiteX8" fmla="*/ 468125 w 1142327"/>
              <a:gd name="connsiteY8" fmla="*/ 10756 h 1140901"/>
              <a:gd name="connsiteX0" fmla="*/ 468125 w 1142327"/>
              <a:gd name="connsiteY0" fmla="*/ 10756 h 1140901"/>
              <a:gd name="connsiteX1" fmla="*/ 21681 w 1142327"/>
              <a:gd name="connsiteY1" fmla="*/ 317351 h 1140901"/>
              <a:gd name="connsiteX2" fmla="*/ 27061 w 1142327"/>
              <a:gd name="connsiteY2" fmla="*/ 839096 h 1140901"/>
              <a:gd name="connsiteX3" fmla="*/ 403578 w 1142327"/>
              <a:gd name="connsiteY3" fmla="*/ 1134931 h 1140901"/>
              <a:gd name="connsiteX4" fmla="*/ 946839 w 1142327"/>
              <a:gd name="connsiteY4" fmla="*/ 919778 h 1140901"/>
              <a:gd name="connsiteX5" fmla="*/ 1086689 w 1142327"/>
              <a:gd name="connsiteY5" fmla="*/ 435684 h 1140901"/>
              <a:gd name="connsiteX6" fmla="*/ 989871 w 1142327"/>
              <a:gd name="connsiteY6" fmla="*/ 209774 h 1140901"/>
              <a:gd name="connsiteX7" fmla="*/ 742444 w 1142327"/>
              <a:gd name="connsiteY7" fmla="*/ 0 h 1140901"/>
              <a:gd name="connsiteX8" fmla="*/ 468125 w 1142327"/>
              <a:gd name="connsiteY8" fmla="*/ 10756 h 1140901"/>
              <a:gd name="connsiteX0" fmla="*/ 468125 w 1142327"/>
              <a:gd name="connsiteY0" fmla="*/ 21514 h 1151659"/>
              <a:gd name="connsiteX1" fmla="*/ 21681 w 1142327"/>
              <a:gd name="connsiteY1" fmla="*/ 328109 h 1151659"/>
              <a:gd name="connsiteX2" fmla="*/ 27061 w 1142327"/>
              <a:gd name="connsiteY2" fmla="*/ 849854 h 1151659"/>
              <a:gd name="connsiteX3" fmla="*/ 403578 w 1142327"/>
              <a:gd name="connsiteY3" fmla="*/ 1145689 h 1151659"/>
              <a:gd name="connsiteX4" fmla="*/ 946839 w 1142327"/>
              <a:gd name="connsiteY4" fmla="*/ 930536 h 1151659"/>
              <a:gd name="connsiteX5" fmla="*/ 1086689 w 1142327"/>
              <a:gd name="connsiteY5" fmla="*/ 446442 h 1151659"/>
              <a:gd name="connsiteX6" fmla="*/ 989871 w 1142327"/>
              <a:gd name="connsiteY6" fmla="*/ 220532 h 1151659"/>
              <a:gd name="connsiteX7" fmla="*/ 710171 w 1142327"/>
              <a:gd name="connsiteY7" fmla="*/ 0 h 1151659"/>
              <a:gd name="connsiteX8" fmla="*/ 468125 w 1142327"/>
              <a:gd name="connsiteY8" fmla="*/ 21514 h 1151659"/>
              <a:gd name="connsiteX0" fmla="*/ 468125 w 1142327"/>
              <a:gd name="connsiteY0" fmla="*/ 21514 h 1151659"/>
              <a:gd name="connsiteX1" fmla="*/ 21681 w 1142327"/>
              <a:gd name="connsiteY1" fmla="*/ 328109 h 1151659"/>
              <a:gd name="connsiteX2" fmla="*/ 27061 w 1142327"/>
              <a:gd name="connsiteY2" fmla="*/ 849854 h 1151659"/>
              <a:gd name="connsiteX3" fmla="*/ 403578 w 1142327"/>
              <a:gd name="connsiteY3" fmla="*/ 1145689 h 1151659"/>
              <a:gd name="connsiteX4" fmla="*/ 946839 w 1142327"/>
              <a:gd name="connsiteY4" fmla="*/ 930536 h 1151659"/>
              <a:gd name="connsiteX5" fmla="*/ 1086689 w 1142327"/>
              <a:gd name="connsiteY5" fmla="*/ 446442 h 1151659"/>
              <a:gd name="connsiteX6" fmla="*/ 989871 w 1142327"/>
              <a:gd name="connsiteY6" fmla="*/ 220532 h 1151659"/>
              <a:gd name="connsiteX7" fmla="*/ 710171 w 1142327"/>
              <a:gd name="connsiteY7" fmla="*/ 0 h 1151659"/>
              <a:gd name="connsiteX8" fmla="*/ 468125 w 1142327"/>
              <a:gd name="connsiteY8" fmla="*/ 21514 h 1151659"/>
              <a:gd name="connsiteX0" fmla="*/ 468125 w 1142327"/>
              <a:gd name="connsiteY0" fmla="*/ 0 h 1130145"/>
              <a:gd name="connsiteX1" fmla="*/ 21681 w 1142327"/>
              <a:gd name="connsiteY1" fmla="*/ 306595 h 1130145"/>
              <a:gd name="connsiteX2" fmla="*/ 27061 w 1142327"/>
              <a:gd name="connsiteY2" fmla="*/ 828340 h 1130145"/>
              <a:gd name="connsiteX3" fmla="*/ 403578 w 1142327"/>
              <a:gd name="connsiteY3" fmla="*/ 1124175 h 1130145"/>
              <a:gd name="connsiteX4" fmla="*/ 946839 w 1142327"/>
              <a:gd name="connsiteY4" fmla="*/ 909022 h 1130145"/>
              <a:gd name="connsiteX5" fmla="*/ 1086689 w 1142327"/>
              <a:gd name="connsiteY5" fmla="*/ 424928 h 1130145"/>
              <a:gd name="connsiteX6" fmla="*/ 989871 w 1142327"/>
              <a:gd name="connsiteY6" fmla="*/ 199018 h 1130145"/>
              <a:gd name="connsiteX7" fmla="*/ 720928 w 1142327"/>
              <a:gd name="connsiteY7" fmla="*/ 5380 h 1130145"/>
              <a:gd name="connsiteX8" fmla="*/ 468125 w 1142327"/>
              <a:gd name="connsiteY8" fmla="*/ 0 h 1130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2327" h="1130145">
                <a:moveTo>
                  <a:pt x="468125" y="0"/>
                </a:moveTo>
                <a:cubicBezTo>
                  <a:pt x="211735" y="17929"/>
                  <a:pt x="73676" y="-7170"/>
                  <a:pt x="21681" y="306595"/>
                </a:cubicBezTo>
                <a:cubicBezTo>
                  <a:pt x="-10591" y="541470"/>
                  <a:pt x="-5212" y="631117"/>
                  <a:pt x="27061" y="828340"/>
                </a:cubicBezTo>
                <a:cubicBezTo>
                  <a:pt x="55748" y="932331"/>
                  <a:pt x="84435" y="1170792"/>
                  <a:pt x="403578" y="1124175"/>
                </a:cubicBezTo>
                <a:cubicBezTo>
                  <a:pt x="665347" y="1084730"/>
                  <a:pt x="765752" y="1013013"/>
                  <a:pt x="946839" y="909022"/>
                </a:cubicBezTo>
                <a:cubicBezTo>
                  <a:pt x="1095653" y="803238"/>
                  <a:pt x="1217573" y="756623"/>
                  <a:pt x="1086689" y="424928"/>
                </a:cubicBezTo>
                <a:lnTo>
                  <a:pt x="989871" y="199018"/>
                </a:lnTo>
                <a:cubicBezTo>
                  <a:pt x="928910" y="93234"/>
                  <a:pt x="900223" y="14345"/>
                  <a:pt x="720928" y="5380"/>
                </a:cubicBezTo>
                <a:lnTo>
                  <a:pt x="468125" y="0"/>
                </a:lnTo>
                <a:close/>
              </a:path>
            </a:pathLst>
          </a:custGeom>
          <a:solidFill>
            <a:srgbClr val="DB49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6000">
              <a:solidFill>
                <a:schemeClr val="bg1"/>
              </a:solidFill>
              <a:effectLst>
                <a:outerShdw blurRad="38100" dist="38100" dir="2700000" algn="tl">
                  <a:srgbClr val="000000">
                    <a:alpha val="43137"/>
                  </a:srgbClr>
                </a:outerShdw>
              </a:effectLst>
            </a:endParaRPr>
          </a:p>
        </p:txBody>
      </p:sp>
      <p:pic>
        <p:nvPicPr>
          <p:cNvPr id="98" name="图片 9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612886" y="4537968"/>
            <a:ext cx="1582582" cy="2320032"/>
          </a:xfrm>
          <a:prstGeom prst="rect">
            <a:avLst/>
          </a:prstGeom>
        </p:spPr>
      </p:pic>
      <p:pic>
        <p:nvPicPr>
          <p:cNvPr id="99" name="图片 9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787964" y="4290437"/>
            <a:ext cx="1931696" cy="1498051"/>
          </a:xfrm>
          <a:prstGeom prst="rect">
            <a:avLst/>
          </a:prstGeom>
        </p:spPr>
      </p:pic>
      <p:pic>
        <p:nvPicPr>
          <p:cNvPr id="100" name="图片 9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85305" y="3934171"/>
            <a:ext cx="6265047" cy="1963850"/>
          </a:xfrm>
          <a:prstGeom prst="rect">
            <a:avLst/>
          </a:prstGeom>
        </p:spPr>
      </p:pic>
      <p:pic>
        <p:nvPicPr>
          <p:cNvPr id="97" name="图片 9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868108" y="5820713"/>
            <a:ext cx="3585157" cy="947452"/>
          </a:xfrm>
          <a:prstGeom prst="rect">
            <a:avLst/>
          </a:prstGeom>
        </p:spPr>
      </p:pic>
      <p:sp>
        <p:nvSpPr>
          <p:cNvPr id="40" name="文本框 39"/>
          <p:cNvSpPr txBox="1"/>
          <p:nvPr/>
        </p:nvSpPr>
        <p:spPr>
          <a:xfrm>
            <a:off x="2995638" y="1626183"/>
            <a:ext cx="1120820" cy="1200329"/>
          </a:xfrm>
          <a:prstGeom prst="rect">
            <a:avLst/>
          </a:prstGeom>
          <a:noFill/>
        </p:spPr>
        <p:txBody>
          <a:bodyPr wrap="none" rtlCol="0">
            <a:spAutoFit/>
          </a:bodyPr>
          <a:lstStyle/>
          <a:p>
            <a:r>
              <a:rPr lang="en-US" altLang="zh-CN" sz="7200">
                <a:solidFill>
                  <a:schemeClr val="bg1"/>
                </a:solidFill>
                <a:latin typeface="Tango BT" panose="04040704021002020703" pitchFamily="82" charset="0"/>
                <a:ea typeface="造字工房朗宋（非商用）常规体" pitchFamily="50" charset="-122"/>
              </a:rPr>
              <a:t>04</a:t>
            </a:r>
            <a:endParaRPr lang="zh-CN" altLang="en-US" sz="7200" dirty="0">
              <a:solidFill>
                <a:schemeClr val="bg1"/>
              </a:solidFill>
              <a:latin typeface="Tango BT" panose="04040704021002020703" pitchFamily="82" charset="0"/>
              <a:ea typeface="造字工房朗宋（非商用）常规体" pitchFamily="50" charset="-122"/>
            </a:endParaRPr>
          </a:p>
        </p:txBody>
      </p:sp>
      <p:grpSp>
        <p:nvGrpSpPr>
          <p:cNvPr id="6" name="组合 5"/>
          <p:cNvGrpSpPr/>
          <p:nvPr/>
        </p:nvGrpSpPr>
        <p:grpSpPr>
          <a:xfrm>
            <a:off x="4820172" y="1373477"/>
            <a:ext cx="5136828" cy="2045415"/>
            <a:chOff x="4532243" y="2170763"/>
            <a:chExt cx="5136828" cy="2045415"/>
          </a:xfrm>
        </p:grpSpPr>
        <p:sp>
          <p:nvSpPr>
            <p:cNvPr id="41" name="文本框 40"/>
            <p:cNvSpPr txBox="1"/>
            <p:nvPr/>
          </p:nvSpPr>
          <p:spPr>
            <a:xfrm>
              <a:off x="5063465" y="2170763"/>
              <a:ext cx="4203395" cy="1938992"/>
            </a:xfrm>
            <a:prstGeom prst="rect">
              <a:avLst/>
            </a:prstGeom>
            <a:noFill/>
            <a:ln w="12700">
              <a:noFill/>
            </a:ln>
          </p:spPr>
          <p:txBody>
            <a:bodyPr wrap="none" rtlCol="0">
              <a:spAutoFit/>
            </a:bodyPr>
            <a:lstStyle/>
            <a:p>
              <a:pPr algn="ctr"/>
              <a:r>
                <a:rPr lang="en-US" altLang="zh-CN" sz="6000" b="1" spc="300">
                  <a:solidFill>
                    <a:srgbClr val="1E5AA4"/>
                  </a:solidFill>
                  <a:latin typeface="Times New Roman" panose="02020603050405020304" pitchFamily="18" charset="0"/>
                  <a:ea typeface="微软雅黑" panose="020B0503020204020204" pitchFamily="34" charset="-122"/>
                  <a:cs typeface="Times New Roman" panose="02020603050405020304" pitchFamily="18" charset="0"/>
                </a:rPr>
                <a:t>Hoạt động </a:t>
              </a:r>
            </a:p>
            <a:p>
              <a:pPr algn="ctr"/>
              <a:r>
                <a:rPr lang="en-US" altLang="zh-CN" sz="6000" b="1" spc="300">
                  <a:solidFill>
                    <a:srgbClr val="1E5AA4"/>
                  </a:solidFill>
                  <a:latin typeface="Times New Roman" panose="02020603050405020304" pitchFamily="18" charset="0"/>
                  <a:ea typeface="微软雅黑" panose="020B0503020204020204" pitchFamily="34" charset="-122"/>
                  <a:cs typeface="Times New Roman" panose="02020603050405020304" pitchFamily="18" charset="0"/>
                </a:rPr>
                <a:t>vận dụng</a:t>
              </a:r>
              <a:endParaRPr lang="zh-CN" altLang="en-US" sz="6000" b="1" spc="300" dirty="0">
                <a:solidFill>
                  <a:srgbClr val="1E5AA4"/>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2" name="矩形 1"/>
            <p:cNvSpPr/>
            <p:nvPr/>
          </p:nvSpPr>
          <p:spPr>
            <a:xfrm>
              <a:off x="4532243" y="2221185"/>
              <a:ext cx="5136828" cy="1994993"/>
            </a:xfrm>
            <a:prstGeom prst="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45" name="图片 44"/>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0" y="5877618"/>
            <a:ext cx="710753" cy="890547"/>
          </a:xfrm>
          <a:prstGeom prst="rect">
            <a:avLst/>
          </a:prstGeom>
        </p:spPr>
      </p:pic>
      <p:pic>
        <p:nvPicPr>
          <p:cNvPr id="46" name="图片 45"/>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20467582">
            <a:off x="11118135" y="3048988"/>
            <a:ext cx="787224" cy="467414"/>
          </a:xfrm>
          <a:prstGeom prst="rect">
            <a:avLst/>
          </a:prstGeom>
        </p:spPr>
      </p:pic>
    </p:spTree>
    <p:extLst>
      <p:ext uri="{BB962C8B-B14F-4D97-AF65-F5344CB8AC3E}">
        <p14:creationId xmlns:p14="http://schemas.microsoft.com/office/powerpoint/2010/main" val="365074549"/>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1250"/>
                                  </p:stCondLst>
                                  <p:childTnLst>
                                    <p:set>
                                      <p:cBhvr>
                                        <p:cTn id="6" dur="1" fill="hold">
                                          <p:stCondLst>
                                            <p:cond delay="0"/>
                                          </p:stCondLst>
                                        </p:cTn>
                                        <p:tgtEl>
                                          <p:spTgt spid="40"/>
                                        </p:tgtEl>
                                        <p:attrNameLst>
                                          <p:attrName>style.visibility</p:attrName>
                                        </p:attrNameLst>
                                      </p:cBhvr>
                                      <p:to>
                                        <p:strVal val="visible"/>
                                      </p:to>
                                    </p:set>
                                    <p:anim calcmode="lin" valueType="num">
                                      <p:cBhvr>
                                        <p:cTn id="7" dur="1000" fill="hold"/>
                                        <p:tgtEl>
                                          <p:spTgt spid="40"/>
                                        </p:tgtEl>
                                        <p:attrNameLst>
                                          <p:attrName>ppt_w</p:attrName>
                                        </p:attrNameLst>
                                      </p:cBhvr>
                                      <p:tavLst>
                                        <p:tav tm="0">
                                          <p:val>
                                            <p:fltVal val="0"/>
                                          </p:val>
                                        </p:tav>
                                        <p:tav tm="100000">
                                          <p:val>
                                            <p:strVal val="#ppt_w"/>
                                          </p:val>
                                        </p:tav>
                                      </p:tavLst>
                                    </p:anim>
                                    <p:anim calcmode="lin" valueType="num">
                                      <p:cBhvr>
                                        <p:cTn id="8" dur="1000" fill="hold"/>
                                        <p:tgtEl>
                                          <p:spTgt spid="40"/>
                                        </p:tgtEl>
                                        <p:attrNameLst>
                                          <p:attrName>ppt_h</p:attrName>
                                        </p:attrNameLst>
                                      </p:cBhvr>
                                      <p:tavLst>
                                        <p:tav tm="0">
                                          <p:val>
                                            <p:fltVal val="0"/>
                                          </p:val>
                                        </p:tav>
                                        <p:tav tm="100000">
                                          <p:val>
                                            <p:strVal val="#ppt_h"/>
                                          </p:val>
                                        </p:tav>
                                      </p:tavLst>
                                    </p:anim>
                                    <p:anim calcmode="lin" valueType="num">
                                      <p:cBhvr>
                                        <p:cTn id="9" dur="1000" fill="hold"/>
                                        <p:tgtEl>
                                          <p:spTgt spid="40"/>
                                        </p:tgtEl>
                                        <p:attrNameLst>
                                          <p:attrName>style.rotation</p:attrName>
                                        </p:attrNameLst>
                                      </p:cBhvr>
                                      <p:tavLst>
                                        <p:tav tm="0">
                                          <p:val>
                                            <p:fltVal val="90"/>
                                          </p:val>
                                        </p:tav>
                                        <p:tav tm="100000">
                                          <p:val>
                                            <p:fltVal val="0"/>
                                          </p:val>
                                        </p:tav>
                                      </p:tavLst>
                                    </p:anim>
                                    <p:animEffect transition="in" filter="fade">
                                      <p:cBhvr>
                                        <p:cTn id="10" dur="1000"/>
                                        <p:tgtEl>
                                          <p:spTgt spid="40"/>
                                        </p:tgtEl>
                                      </p:cBhvr>
                                    </p:animEffect>
                                  </p:childTnLst>
                                </p:cTn>
                              </p:par>
                              <p:par>
                                <p:cTn id="11" presetID="42" presetClass="entr" presetSubtype="0" fill="hold" nodeType="withEffect">
                                  <p:stCondLst>
                                    <p:cond delay="0"/>
                                  </p:stCondLst>
                                  <p:childTnLst>
                                    <p:set>
                                      <p:cBhvr>
                                        <p:cTn id="12" dur="1" fill="hold">
                                          <p:stCondLst>
                                            <p:cond delay="0"/>
                                          </p:stCondLst>
                                        </p:cTn>
                                        <p:tgtEl>
                                          <p:spTgt spid="97"/>
                                        </p:tgtEl>
                                        <p:attrNameLst>
                                          <p:attrName>style.visibility</p:attrName>
                                        </p:attrNameLst>
                                      </p:cBhvr>
                                      <p:to>
                                        <p:strVal val="visible"/>
                                      </p:to>
                                    </p:set>
                                    <p:animEffect transition="in" filter="fade">
                                      <p:cBhvr>
                                        <p:cTn id="13" dur="1000"/>
                                        <p:tgtEl>
                                          <p:spTgt spid="97"/>
                                        </p:tgtEl>
                                      </p:cBhvr>
                                    </p:animEffect>
                                    <p:anim calcmode="lin" valueType="num">
                                      <p:cBhvr>
                                        <p:cTn id="14" dur="1000" fill="hold"/>
                                        <p:tgtEl>
                                          <p:spTgt spid="97"/>
                                        </p:tgtEl>
                                        <p:attrNameLst>
                                          <p:attrName>ppt_x</p:attrName>
                                        </p:attrNameLst>
                                      </p:cBhvr>
                                      <p:tavLst>
                                        <p:tav tm="0">
                                          <p:val>
                                            <p:strVal val="#ppt_x"/>
                                          </p:val>
                                        </p:tav>
                                        <p:tav tm="100000">
                                          <p:val>
                                            <p:strVal val="#ppt_x"/>
                                          </p:val>
                                        </p:tav>
                                      </p:tavLst>
                                    </p:anim>
                                    <p:anim calcmode="lin" valueType="num">
                                      <p:cBhvr>
                                        <p:cTn id="15" dur="1000" fill="hold"/>
                                        <p:tgtEl>
                                          <p:spTgt spid="97"/>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99"/>
                                        </p:tgtEl>
                                        <p:attrNameLst>
                                          <p:attrName>style.visibility</p:attrName>
                                        </p:attrNameLst>
                                      </p:cBhvr>
                                      <p:to>
                                        <p:strVal val="visible"/>
                                      </p:to>
                                    </p:set>
                                    <p:animEffect transition="in" filter="fade">
                                      <p:cBhvr>
                                        <p:cTn id="18" dur="1000"/>
                                        <p:tgtEl>
                                          <p:spTgt spid="99"/>
                                        </p:tgtEl>
                                      </p:cBhvr>
                                    </p:animEffect>
                                    <p:anim calcmode="lin" valueType="num">
                                      <p:cBhvr>
                                        <p:cTn id="19" dur="1000" fill="hold"/>
                                        <p:tgtEl>
                                          <p:spTgt spid="99"/>
                                        </p:tgtEl>
                                        <p:attrNameLst>
                                          <p:attrName>ppt_x</p:attrName>
                                        </p:attrNameLst>
                                      </p:cBhvr>
                                      <p:tavLst>
                                        <p:tav tm="0">
                                          <p:val>
                                            <p:strVal val="#ppt_x"/>
                                          </p:val>
                                        </p:tav>
                                        <p:tav tm="100000">
                                          <p:val>
                                            <p:strVal val="#ppt_x"/>
                                          </p:val>
                                        </p:tav>
                                      </p:tavLst>
                                    </p:anim>
                                    <p:anim calcmode="lin" valueType="num">
                                      <p:cBhvr>
                                        <p:cTn id="20" dur="1000" fill="hold"/>
                                        <p:tgtEl>
                                          <p:spTgt spid="99"/>
                                        </p:tgtEl>
                                        <p:attrNameLst>
                                          <p:attrName>ppt_y</p:attrName>
                                        </p:attrNameLst>
                                      </p:cBhvr>
                                      <p:tavLst>
                                        <p:tav tm="0">
                                          <p:val>
                                            <p:strVal val="#ppt_y+.1"/>
                                          </p:val>
                                        </p:tav>
                                        <p:tav tm="100000">
                                          <p:val>
                                            <p:strVal val="#ppt_y"/>
                                          </p:val>
                                        </p:tav>
                                      </p:tavLst>
                                    </p:anim>
                                  </p:childTnLst>
                                </p:cTn>
                              </p:par>
                              <p:par>
                                <p:cTn id="21" presetID="42" presetClass="entr" presetSubtype="0" fill="hold" nodeType="withEffect">
                                  <p:stCondLst>
                                    <p:cond delay="0"/>
                                  </p:stCondLst>
                                  <p:childTnLst>
                                    <p:set>
                                      <p:cBhvr>
                                        <p:cTn id="22" dur="1" fill="hold">
                                          <p:stCondLst>
                                            <p:cond delay="0"/>
                                          </p:stCondLst>
                                        </p:cTn>
                                        <p:tgtEl>
                                          <p:spTgt spid="98"/>
                                        </p:tgtEl>
                                        <p:attrNameLst>
                                          <p:attrName>style.visibility</p:attrName>
                                        </p:attrNameLst>
                                      </p:cBhvr>
                                      <p:to>
                                        <p:strVal val="visible"/>
                                      </p:to>
                                    </p:set>
                                    <p:animEffect transition="in" filter="fade">
                                      <p:cBhvr>
                                        <p:cTn id="23" dur="1000"/>
                                        <p:tgtEl>
                                          <p:spTgt spid="98"/>
                                        </p:tgtEl>
                                      </p:cBhvr>
                                    </p:animEffect>
                                    <p:anim calcmode="lin" valueType="num">
                                      <p:cBhvr>
                                        <p:cTn id="24" dur="1000" fill="hold"/>
                                        <p:tgtEl>
                                          <p:spTgt spid="98"/>
                                        </p:tgtEl>
                                        <p:attrNameLst>
                                          <p:attrName>ppt_x</p:attrName>
                                        </p:attrNameLst>
                                      </p:cBhvr>
                                      <p:tavLst>
                                        <p:tav tm="0">
                                          <p:val>
                                            <p:strVal val="#ppt_x"/>
                                          </p:val>
                                        </p:tav>
                                        <p:tav tm="100000">
                                          <p:val>
                                            <p:strVal val="#ppt_x"/>
                                          </p:val>
                                        </p:tav>
                                      </p:tavLst>
                                    </p:anim>
                                    <p:anim calcmode="lin" valueType="num">
                                      <p:cBhvr>
                                        <p:cTn id="25" dur="1000" fill="hold"/>
                                        <p:tgtEl>
                                          <p:spTgt spid="98"/>
                                        </p:tgtEl>
                                        <p:attrNameLst>
                                          <p:attrName>ppt_y</p:attrName>
                                        </p:attrNameLst>
                                      </p:cBhvr>
                                      <p:tavLst>
                                        <p:tav tm="0">
                                          <p:val>
                                            <p:strVal val="#ppt_y+.1"/>
                                          </p:val>
                                        </p:tav>
                                        <p:tav tm="100000">
                                          <p:val>
                                            <p:strVal val="#ppt_y"/>
                                          </p:val>
                                        </p:tav>
                                      </p:tavLst>
                                    </p:anim>
                                  </p:childTnLst>
                                </p:cTn>
                              </p:par>
                              <p:par>
                                <p:cTn id="26" presetID="42" presetClass="entr" presetSubtype="0" fill="hold" nodeType="withEffect">
                                  <p:stCondLst>
                                    <p:cond delay="0"/>
                                  </p:stCondLst>
                                  <p:childTnLst>
                                    <p:set>
                                      <p:cBhvr>
                                        <p:cTn id="27" dur="1" fill="hold">
                                          <p:stCondLst>
                                            <p:cond delay="0"/>
                                          </p:stCondLst>
                                        </p:cTn>
                                        <p:tgtEl>
                                          <p:spTgt spid="100"/>
                                        </p:tgtEl>
                                        <p:attrNameLst>
                                          <p:attrName>style.visibility</p:attrName>
                                        </p:attrNameLst>
                                      </p:cBhvr>
                                      <p:to>
                                        <p:strVal val="visible"/>
                                      </p:to>
                                    </p:set>
                                    <p:animEffect transition="in" filter="fade">
                                      <p:cBhvr>
                                        <p:cTn id="28" dur="1000"/>
                                        <p:tgtEl>
                                          <p:spTgt spid="100"/>
                                        </p:tgtEl>
                                      </p:cBhvr>
                                    </p:animEffect>
                                    <p:anim calcmode="lin" valueType="num">
                                      <p:cBhvr>
                                        <p:cTn id="29" dur="1000" fill="hold"/>
                                        <p:tgtEl>
                                          <p:spTgt spid="100"/>
                                        </p:tgtEl>
                                        <p:attrNameLst>
                                          <p:attrName>ppt_x</p:attrName>
                                        </p:attrNameLst>
                                      </p:cBhvr>
                                      <p:tavLst>
                                        <p:tav tm="0">
                                          <p:val>
                                            <p:strVal val="#ppt_x"/>
                                          </p:val>
                                        </p:tav>
                                        <p:tav tm="100000">
                                          <p:val>
                                            <p:strVal val="#ppt_x"/>
                                          </p:val>
                                        </p:tav>
                                      </p:tavLst>
                                    </p:anim>
                                    <p:anim calcmode="lin" valueType="num">
                                      <p:cBhvr>
                                        <p:cTn id="30" dur="1000" fill="hold"/>
                                        <p:tgtEl>
                                          <p:spTgt spid="100"/>
                                        </p:tgtEl>
                                        <p:attrNameLst>
                                          <p:attrName>ppt_y</p:attrName>
                                        </p:attrNameLst>
                                      </p:cBhvr>
                                      <p:tavLst>
                                        <p:tav tm="0">
                                          <p:val>
                                            <p:strVal val="#ppt_y+.1"/>
                                          </p:val>
                                        </p:tav>
                                        <p:tav tm="100000">
                                          <p:val>
                                            <p:strVal val="#ppt_y"/>
                                          </p:val>
                                        </p:tav>
                                      </p:tavLst>
                                    </p:anim>
                                  </p:childTnLst>
                                </p:cTn>
                              </p:par>
                              <p:par>
                                <p:cTn id="31" presetID="53" presetClass="entr" presetSubtype="16" fill="hold" grpId="0" nodeType="withEffect">
                                  <p:stCondLst>
                                    <p:cond delay="1000"/>
                                  </p:stCondLst>
                                  <p:childTnLst>
                                    <p:set>
                                      <p:cBhvr>
                                        <p:cTn id="32" dur="1" fill="hold">
                                          <p:stCondLst>
                                            <p:cond delay="0"/>
                                          </p:stCondLst>
                                        </p:cTn>
                                        <p:tgtEl>
                                          <p:spTgt spid="3"/>
                                        </p:tgtEl>
                                        <p:attrNameLst>
                                          <p:attrName>style.visibility</p:attrName>
                                        </p:attrNameLst>
                                      </p:cBhvr>
                                      <p:to>
                                        <p:strVal val="visible"/>
                                      </p:to>
                                    </p:set>
                                    <p:anim calcmode="lin" valueType="num">
                                      <p:cBhvr>
                                        <p:cTn id="33" dur="500" fill="hold"/>
                                        <p:tgtEl>
                                          <p:spTgt spid="3"/>
                                        </p:tgtEl>
                                        <p:attrNameLst>
                                          <p:attrName>ppt_w</p:attrName>
                                        </p:attrNameLst>
                                      </p:cBhvr>
                                      <p:tavLst>
                                        <p:tav tm="0">
                                          <p:val>
                                            <p:fltVal val="0"/>
                                          </p:val>
                                        </p:tav>
                                        <p:tav tm="100000">
                                          <p:val>
                                            <p:strVal val="#ppt_w"/>
                                          </p:val>
                                        </p:tav>
                                      </p:tavLst>
                                    </p:anim>
                                    <p:anim calcmode="lin" valueType="num">
                                      <p:cBhvr>
                                        <p:cTn id="34" dur="500" fill="hold"/>
                                        <p:tgtEl>
                                          <p:spTgt spid="3"/>
                                        </p:tgtEl>
                                        <p:attrNameLst>
                                          <p:attrName>ppt_h</p:attrName>
                                        </p:attrNameLst>
                                      </p:cBhvr>
                                      <p:tavLst>
                                        <p:tav tm="0">
                                          <p:val>
                                            <p:fltVal val="0"/>
                                          </p:val>
                                        </p:tav>
                                        <p:tav tm="100000">
                                          <p:val>
                                            <p:strVal val="#ppt_h"/>
                                          </p:val>
                                        </p:tav>
                                      </p:tavLst>
                                    </p:anim>
                                    <p:animEffect transition="in" filter="fade">
                                      <p:cBhvr>
                                        <p:cTn id="35" dur="500"/>
                                        <p:tgtEl>
                                          <p:spTgt spid="3"/>
                                        </p:tgtEl>
                                      </p:cBhvr>
                                    </p:animEffect>
                                  </p:childTnLst>
                                </p:cTn>
                              </p:par>
                              <p:par>
                                <p:cTn id="36" presetID="55" presetClass="entr" presetSubtype="0" fill="hold" nodeType="withEffect">
                                  <p:stCondLst>
                                    <p:cond delay="1500"/>
                                  </p:stCondLst>
                                  <p:childTnLst>
                                    <p:set>
                                      <p:cBhvr>
                                        <p:cTn id="37" dur="1" fill="hold">
                                          <p:stCondLst>
                                            <p:cond delay="0"/>
                                          </p:stCondLst>
                                        </p:cTn>
                                        <p:tgtEl>
                                          <p:spTgt spid="6"/>
                                        </p:tgtEl>
                                        <p:attrNameLst>
                                          <p:attrName>style.visibility</p:attrName>
                                        </p:attrNameLst>
                                      </p:cBhvr>
                                      <p:to>
                                        <p:strVal val="visible"/>
                                      </p:to>
                                    </p:set>
                                    <p:anim calcmode="lin" valueType="num">
                                      <p:cBhvr>
                                        <p:cTn id="38" dur="1000" fill="hold"/>
                                        <p:tgtEl>
                                          <p:spTgt spid="6"/>
                                        </p:tgtEl>
                                        <p:attrNameLst>
                                          <p:attrName>ppt_w</p:attrName>
                                        </p:attrNameLst>
                                      </p:cBhvr>
                                      <p:tavLst>
                                        <p:tav tm="0">
                                          <p:val>
                                            <p:strVal val="#ppt_w*0.70"/>
                                          </p:val>
                                        </p:tav>
                                        <p:tav tm="100000">
                                          <p:val>
                                            <p:strVal val="#ppt_w"/>
                                          </p:val>
                                        </p:tav>
                                      </p:tavLst>
                                    </p:anim>
                                    <p:anim calcmode="lin" valueType="num">
                                      <p:cBhvr>
                                        <p:cTn id="39" dur="1000" fill="hold"/>
                                        <p:tgtEl>
                                          <p:spTgt spid="6"/>
                                        </p:tgtEl>
                                        <p:attrNameLst>
                                          <p:attrName>ppt_h</p:attrName>
                                        </p:attrNameLst>
                                      </p:cBhvr>
                                      <p:tavLst>
                                        <p:tav tm="0">
                                          <p:val>
                                            <p:strVal val="#ppt_h"/>
                                          </p:val>
                                        </p:tav>
                                        <p:tav tm="100000">
                                          <p:val>
                                            <p:strVal val="#ppt_h"/>
                                          </p:val>
                                        </p:tav>
                                      </p:tavLst>
                                    </p:anim>
                                    <p:animEffect transition="in" filter="fade">
                                      <p:cBhvr>
                                        <p:cTn id="40" dur="1000"/>
                                        <p:tgtEl>
                                          <p:spTgt spid="6"/>
                                        </p:tgtEl>
                                      </p:cBhvr>
                                    </p:animEffect>
                                  </p:childTnLst>
                                </p:cTn>
                              </p:par>
                              <p:par>
                                <p:cTn id="41" presetID="2" presetClass="entr" presetSubtype="8" fill="hold" nodeType="withEffect">
                                  <p:stCondLst>
                                    <p:cond delay="1500"/>
                                  </p:stCondLst>
                                  <p:childTnLst>
                                    <p:set>
                                      <p:cBhvr>
                                        <p:cTn id="42" dur="1" fill="hold">
                                          <p:stCondLst>
                                            <p:cond delay="0"/>
                                          </p:stCondLst>
                                        </p:cTn>
                                        <p:tgtEl>
                                          <p:spTgt spid="45"/>
                                        </p:tgtEl>
                                        <p:attrNameLst>
                                          <p:attrName>style.visibility</p:attrName>
                                        </p:attrNameLst>
                                      </p:cBhvr>
                                      <p:to>
                                        <p:strVal val="visible"/>
                                      </p:to>
                                    </p:set>
                                    <p:anim calcmode="lin" valueType="num">
                                      <p:cBhvr additive="base">
                                        <p:cTn id="43" dur="500" fill="hold"/>
                                        <p:tgtEl>
                                          <p:spTgt spid="45"/>
                                        </p:tgtEl>
                                        <p:attrNameLst>
                                          <p:attrName>ppt_x</p:attrName>
                                        </p:attrNameLst>
                                      </p:cBhvr>
                                      <p:tavLst>
                                        <p:tav tm="0">
                                          <p:val>
                                            <p:strVal val="0-#ppt_w/2"/>
                                          </p:val>
                                        </p:tav>
                                        <p:tav tm="100000">
                                          <p:val>
                                            <p:strVal val="#ppt_x"/>
                                          </p:val>
                                        </p:tav>
                                      </p:tavLst>
                                    </p:anim>
                                    <p:anim calcmode="lin" valueType="num">
                                      <p:cBhvr additive="base">
                                        <p:cTn id="44" dur="500" fill="hold"/>
                                        <p:tgtEl>
                                          <p:spTgt spid="4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0"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 name="图片 10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1530" y="-455139"/>
            <a:ext cx="6070032" cy="1368214"/>
          </a:xfrm>
          <a:prstGeom prst="rect">
            <a:avLst/>
          </a:prstGeom>
        </p:spPr>
      </p:pic>
      <p:pic>
        <p:nvPicPr>
          <p:cNvPr id="101" name="图片 10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35" y="45306"/>
            <a:ext cx="2552369" cy="1106151"/>
          </a:xfrm>
          <a:prstGeom prst="rect">
            <a:avLst/>
          </a:prstGeom>
        </p:spPr>
      </p:pic>
      <p:pic>
        <p:nvPicPr>
          <p:cNvPr id="58" name="图片 5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12984" y="519464"/>
            <a:ext cx="10166032" cy="5436669"/>
          </a:xfrm>
          <a:prstGeom prst="rect">
            <a:avLst/>
          </a:prstGeom>
        </p:spPr>
      </p:pic>
      <p:pic>
        <p:nvPicPr>
          <p:cNvPr id="102" name="图片 10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868" y="5506037"/>
            <a:ext cx="12196868" cy="1356902"/>
          </a:xfrm>
          <a:prstGeom prst="rect">
            <a:avLst/>
          </a:prstGeom>
        </p:spPr>
      </p:pic>
      <p:pic>
        <p:nvPicPr>
          <p:cNvPr id="98" name="图片 9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612886" y="4537968"/>
            <a:ext cx="1582582" cy="2320032"/>
          </a:xfrm>
          <a:prstGeom prst="rect">
            <a:avLst/>
          </a:prstGeom>
        </p:spPr>
      </p:pic>
      <p:pic>
        <p:nvPicPr>
          <p:cNvPr id="97" name="图片 9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868108" y="5820713"/>
            <a:ext cx="3585157" cy="947452"/>
          </a:xfrm>
          <a:prstGeom prst="rect">
            <a:avLst/>
          </a:prstGeom>
        </p:spPr>
      </p:pic>
      <p:pic>
        <p:nvPicPr>
          <p:cNvPr id="45" name="图片 4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0" y="5877618"/>
            <a:ext cx="710753" cy="890547"/>
          </a:xfrm>
          <a:prstGeom prst="rect">
            <a:avLst/>
          </a:prstGeom>
        </p:spPr>
      </p:pic>
      <p:pic>
        <p:nvPicPr>
          <p:cNvPr id="46" name="图片 4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20467582">
            <a:off x="11118135" y="3048988"/>
            <a:ext cx="787224" cy="467414"/>
          </a:xfrm>
          <a:prstGeom prst="rect">
            <a:avLst/>
          </a:prstGeom>
        </p:spPr>
      </p:pic>
      <p:pic>
        <p:nvPicPr>
          <p:cNvPr id="23" name="图片 1">
            <a:extLst>
              <a:ext uri="{FF2B5EF4-FFF2-40B4-BE49-F238E27FC236}">
                <a16:creationId xmlns:a16="http://schemas.microsoft.com/office/drawing/2014/main" id="{F6E0B9E0-1AF6-4F7A-9513-6D370E5AA0A7}"/>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091379" y="3809139"/>
            <a:ext cx="791981" cy="790092"/>
          </a:xfrm>
          <a:prstGeom prst="rect">
            <a:avLst/>
          </a:prstGeom>
        </p:spPr>
      </p:pic>
      <p:pic>
        <p:nvPicPr>
          <p:cNvPr id="15" name="图片 17" descr="5bd91a5abcaf2">
            <a:extLst>
              <a:ext uri="{FF2B5EF4-FFF2-40B4-BE49-F238E27FC236}">
                <a16:creationId xmlns:a16="http://schemas.microsoft.com/office/drawing/2014/main" id="{7FD4B386-D910-4594-8AE7-1F3D65147E6B}"/>
              </a:ext>
            </a:extLst>
          </p:cNvPr>
          <p:cNvPicPr>
            <a:picLocks noChangeAspect="1"/>
          </p:cNvPicPr>
          <p:nvPr/>
        </p:nvPicPr>
        <p:blipFill>
          <a:blip r:embed="rId12"/>
          <a:stretch>
            <a:fillRect/>
          </a:stretch>
        </p:blipFill>
        <p:spPr>
          <a:xfrm>
            <a:off x="1145533" y="1785105"/>
            <a:ext cx="2613660" cy="4352925"/>
          </a:xfrm>
          <a:prstGeom prst="rect">
            <a:avLst/>
          </a:prstGeom>
        </p:spPr>
      </p:pic>
      <p:grpSp>
        <p:nvGrpSpPr>
          <p:cNvPr id="16" name="组合 7">
            <a:extLst>
              <a:ext uri="{FF2B5EF4-FFF2-40B4-BE49-F238E27FC236}">
                <a16:creationId xmlns:a16="http://schemas.microsoft.com/office/drawing/2014/main" id="{796F0EF7-047D-4F69-B51C-896AAC26D2D3}"/>
              </a:ext>
            </a:extLst>
          </p:cNvPr>
          <p:cNvGrpSpPr/>
          <p:nvPr/>
        </p:nvGrpSpPr>
        <p:grpSpPr>
          <a:xfrm>
            <a:off x="5008798" y="1822835"/>
            <a:ext cx="4451140" cy="3567564"/>
            <a:chOff x="6096000" y="1433502"/>
            <a:chExt cx="3638550" cy="4610100"/>
          </a:xfrm>
        </p:grpSpPr>
        <p:sp>
          <p:nvSpPr>
            <p:cNvPr id="17" name="矩形: 圆角 5">
              <a:extLst>
                <a:ext uri="{FF2B5EF4-FFF2-40B4-BE49-F238E27FC236}">
                  <a16:creationId xmlns:a16="http://schemas.microsoft.com/office/drawing/2014/main" id="{F6E7157F-2803-4310-BD3D-DD96B9384FE6}"/>
                </a:ext>
              </a:extLst>
            </p:cNvPr>
            <p:cNvSpPr/>
            <p:nvPr/>
          </p:nvSpPr>
          <p:spPr>
            <a:xfrm>
              <a:off x="6096000" y="1433502"/>
              <a:ext cx="3638550" cy="4610100"/>
            </a:xfrm>
            <a:prstGeom prst="roundRect">
              <a:avLst>
                <a:gd name="adj" fmla="val 23997"/>
              </a:avLst>
            </a:prstGeom>
            <a:noFill/>
            <a:ln>
              <a:solidFill>
                <a:srgbClr val="E76F6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8" name="矩形: 圆角 6">
              <a:extLst>
                <a:ext uri="{FF2B5EF4-FFF2-40B4-BE49-F238E27FC236}">
                  <a16:creationId xmlns:a16="http://schemas.microsoft.com/office/drawing/2014/main" id="{86EE4B18-D6E9-49D3-AE7B-B95309B7542B}"/>
                </a:ext>
              </a:extLst>
            </p:cNvPr>
            <p:cNvSpPr/>
            <p:nvPr/>
          </p:nvSpPr>
          <p:spPr>
            <a:xfrm>
              <a:off x="6297101" y="1688301"/>
              <a:ext cx="3236347" cy="4100502"/>
            </a:xfrm>
            <a:prstGeom prst="roundRect">
              <a:avLst>
                <a:gd name="adj" fmla="val 15756"/>
              </a:avLst>
            </a:prstGeom>
            <a:solidFill>
              <a:srgbClr val="FAEEE2"/>
            </a:solidFill>
            <a:ln>
              <a:solidFill>
                <a:srgbClr val="DF734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pic>
        <p:nvPicPr>
          <p:cNvPr id="24" name="图片 4">
            <a:extLst>
              <a:ext uri="{FF2B5EF4-FFF2-40B4-BE49-F238E27FC236}">
                <a16:creationId xmlns:a16="http://schemas.microsoft.com/office/drawing/2014/main" id="{E6D65C2C-6D27-4A8D-8423-17EE257C27FB}"/>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rot="710131">
            <a:off x="7188342" y="45238"/>
            <a:ext cx="4304929" cy="3074454"/>
          </a:xfrm>
          <a:prstGeom prst="rect">
            <a:avLst/>
          </a:prstGeom>
          <a:effectLst>
            <a:outerShdw blurRad="50800" dist="38100" dir="2700000" algn="tl" rotWithShape="0">
              <a:prstClr val="black">
                <a:alpha val="10000"/>
              </a:prstClr>
            </a:outerShdw>
          </a:effectLst>
        </p:spPr>
      </p:pic>
      <p:sp>
        <p:nvSpPr>
          <p:cNvPr id="2" name="Rectangle 1">
            <a:extLst>
              <a:ext uri="{FF2B5EF4-FFF2-40B4-BE49-F238E27FC236}">
                <a16:creationId xmlns:a16="http://schemas.microsoft.com/office/drawing/2014/main" id="{76C2AA7F-BB4D-4D54-B3D6-1673C2CA06C4}"/>
              </a:ext>
            </a:extLst>
          </p:cNvPr>
          <p:cNvSpPr/>
          <p:nvPr/>
        </p:nvSpPr>
        <p:spPr>
          <a:xfrm>
            <a:off x="5301026" y="2584596"/>
            <a:ext cx="3820108" cy="2308324"/>
          </a:xfrm>
          <a:prstGeom prst="rect">
            <a:avLst/>
          </a:prstGeom>
        </p:spPr>
        <p:txBody>
          <a:bodyPr wrap="square">
            <a:spAutoFit/>
          </a:bodyPr>
          <a:lstStyle/>
          <a:p>
            <a:pPr algn="just">
              <a:spcAft>
                <a:spcPts val="0"/>
              </a:spcAft>
            </a:pPr>
            <a:r>
              <a:rPr lang="vi-VN" sz="2400" i="1" kern="1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Viết đoạn văn (khoảng 5-7 câu) trình bày cảm nhận của em về nhân vật thầy Đuy-sen hoặc An-tư-nai, trong đoạn văn có sử dụng ít nhất 3 phó từ</a:t>
            </a:r>
            <a:r>
              <a:rPr lang="en-US" sz="2400" i="1" kern="1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a:t>
            </a:r>
            <a:endParaRPr lang="en-US" sz="2000" dirty="0">
              <a:effectLst/>
              <a:latin typeface=".VnTime"/>
              <a:ea typeface="Times New Roman" panose="02020603050405020304" pitchFamily="18" charset="0"/>
              <a:cs typeface="Times New Roman" panose="02020603050405020304" pitchFamily="18" charset="0"/>
            </a:endParaRPr>
          </a:p>
        </p:txBody>
      </p:sp>
      <p:sp>
        <p:nvSpPr>
          <p:cNvPr id="25" name="云形标注 3">
            <a:extLst>
              <a:ext uri="{FF2B5EF4-FFF2-40B4-BE49-F238E27FC236}">
                <a16:creationId xmlns:a16="http://schemas.microsoft.com/office/drawing/2014/main" id="{A178E3CE-F9DF-4ACD-899A-A758E52886B4}"/>
              </a:ext>
            </a:extLst>
          </p:cNvPr>
          <p:cNvSpPr/>
          <p:nvPr/>
        </p:nvSpPr>
        <p:spPr>
          <a:xfrm>
            <a:off x="2645261" y="839758"/>
            <a:ext cx="2271377" cy="1562337"/>
          </a:xfrm>
          <a:prstGeom prst="cloudCallout">
            <a:avLst/>
          </a:prstGeom>
          <a:noFill/>
          <a:ln w="28575">
            <a:solidFill>
              <a:srgbClr val="E69273"/>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26" name="文本框 8">
            <a:extLst>
              <a:ext uri="{FF2B5EF4-FFF2-40B4-BE49-F238E27FC236}">
                <a16:creationId xmlns:a16="http://schemas.microsoft.com/office/drawing/2014/main" id="{8E743A21-7B4D-4153-8B5F-963B5CF1185A}"/>
              </a:ext>
            </a:extLst>
          </p:cNvPr>
          <p:cNvSpPr txBox="1"/>
          <p:nvPr/>
        </p:nvSpPr>
        <p:spPr>
          <a:xfrm>
            <a:off x="2825055" y="1042594"/>
            <a:ext cx="1868275" cy="742511"/>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3200" b="1" i="0" u="none" strike="noStrike" kern="1200" cap="none" spc="0" normalizeH="0" baseline="0" noProof="0">
                <a:ln>
                  <a:noFill/>
                </a:ln>
                <a:solidFill>
                  <a:srgbClr val="002060"/>
                </a:solidFill>
                <a:effectLst/>
                <a:uLnTx/>
                <a:uFillTx/>
                <a:latin typeface="Times New Roman" panose="02020603050405020304" pitchFamily="18" charset="0"/>
                <a:ea typeface="汉标中黑体" panose="02010601030101010101" charset="-122"/>
                <a:cs typeface="Times New Roman" panose="02020603050405020304" pitchFamily="18" charset="0"/>
              </a:rPr>
              <a:t>Nhiệm vụ</a:t>
            </a:r>
            <a:endParaRPr kumimoji="0" lang="zh-CN" altLang="en-US" sz="3200" b="1" i="0" u="none" strike="noStrike" kern="1200" cap="none" spc="0" normalizeH="0" baseline="0" noProof="0">
              <a:ln>
                <a:noFill/>
              </a:ln>
              <a:solidFill>
                <a:srgbClr val="002060"/>
              </a:solidFill>
              <a:effectLst/>
              <a:uLnTx/>
              <a:uFillTx/>
              <a:latin typeface="Times New Roman" panose="02020603050405020304" pitchFamily="18" charset="0"/>
              <a:ea typeface="汉标中黑体" panose="02010601030101010101" charset="-122"/>
              <a:cs typeface="Times New Roman" panose="02020603050405020304" pitchFamily="18" charset="0"/>
            </a:endParaRPr>
          </a:p>
        </p:txBody>
      </p:sp>
    </p:spTree>
    <p:extLst>
      <p:ext uri="{BB962C8B-B14F-4D97-AF65-F5344CB8AC3E}">
        <p14:creationId xmlns:p14="http://schemas.microsoft.com/office/powerpoint/2010/main" val="1551199180"/>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fade">
                                      <p:cBhvr>
                                        <p:cTn id="7" dur="1000"/>
                                        <p:tgtEl>
                                          <p:spTgt spid="97"/>
                                        </p:tgtEl>
                                      </p:cBhvr>
                                    </p:animEffect>
                                    <p:anim calcmode="lin" valueType="num">
                                      <p:cBhvr>
                                        <p:cTn id="8" dur="1000" fill="hold"/>
                                        <p:tgtEl>
                                          <p:spTgt spid="97"/>
                                        </p:tgtEl>
                                        <p:attrNameLst>
                                          <p:attrName>ppt_x</p:attrName>
                                        </p:attrNameLst>
                                      </p:cBhvr>
                                      <p:tavLst>
                                        <p:tav tm="0">
                                          <p:val>
                                            <p:strVal val="#ppt_x"/>
                                          </p:val>
                                        </p:tav>
                                        <p:tav tm="100000">
                                          <p:val>
                                            <p:strVal val="#ppt_x"/>
                                          </p:val>
                                        </p:tav>
                                      </p:tavLst>
                                    </p:anim>
                                    <p:anim calcmode="lin" valueType="num">
                                      <p:cBhvr>
                                        <p:cTn id="9" dur="1000" fill="hold"/>
                                        <p:tgtEl>
                                          <p:spTgt spid="9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8"/>
                                        </p:tgtEl>
                                        <p:attrNameLst>
                                          <p:attrName>style.visibility</p:attrName>
                                        </p:attrNameLst>
                                      </p:cBhvr>
                                      <p:to>
                                        <p:strVal val="visible"/>
                                      </p:to>
                                    </p:set>
                                    <p:animEffect transition="in" filter="fade">
                                      <p:cBhvr>
                                        <p:cTn id="12" dur="1000"/>
                                        <p:tgtEl>
                                          <p:spTgt spid="98"/>
                                        </p:tgtEl>
                                      </p:cBhvr>
                                    </p:animEffect>
                                    <p:anim calcmode="lin" valueType="num">
                                      <p:cBhvr>
                                        <p:cTn id="13" dur="1000" fill="hold"/>
                                        <p:tgtEl>
                                          <p:spTgt spid="98"/>
                                        </p:tgtEl>
                                        <p:attrNameLst>
                                          <p:attrName>ppt_x</p:attrName>
                                        </p:attrNameLst>
                                      </p:cBhvr>
                                      <p:tavLst>
                                        <p:tav tm="0">
                                          <p:val>
                                            <p:strVal val="#ppt_x"/>
                                          </p:val>
                                        </p:tav>
                                        <p:tav tm="100000">
                                          <p:val>
                                            <p:strVal val="#ppt_x"/>
                                          </p:val>
                                        </p:tav>
                                      </p:tavLst>
                                    </p:anim>
                                    <p:anim calcmode="lin" valueType="num">
                                      <p:cBhvr>
                                        <p:cTn id="14" dur="1000" fill="hold"/>
                                        <p:tgtEl>
                                          <p:spTgt spid="98"/>
                                        </p:tgtEl>
                                        <p:attrNameLst>
                                          <p:attrName>ppt_y</p:attrName>
                                        </p:attrNameLst>
                                      </p:cBhvr>
                                      <p:tavLst>
                                        <p:tav tm="0">
                                          <p:val>
                                            <p:strVal val="#ppt_y+.1"/>
                                          </p:val>
                                        </p:tav>
                                        <p:tav tm="100000">
                                          <p:val>
                                            <p:strVal val="#ppt_y"/>
                                          </p:val>
                                        </p:tav>
                                      </p:tavLst>
                                    </p:anim>
                                  </p:childTnLst>
                                </p:cTn>
                              </p:par>
                              <p:par>
                                <p:cTn id="15" presetID="2" presetClass="entr" presetSubtype="8" fill="hold" nodeType="withEffect">
                                  <p:stCondLst>
                                    <p:cond delay="1500"/>
                                  </p:stCondLst>
                                  <p:childTnLst>
                                    <p:set>
                                      <p:cBhvr>
                                        <p:cTn id="16" dur="1" fill="hold">
                                          <p:stCondLst>
                                            <p:cond delay="0"/>
                                          </p:stCondLst>
                                        </p:cTn>
                                        <p:tgtEl>
                                          <p:spTgt spid="45"/>
                                        </p:tgtEl>
                                        <p:attrNameLst>
                                          <p:attrName>style.visibility</p:attrName>
                                        </p:attrNameLst>
                                      </p:cBhvr>
                                      <p:to>
                                        <p:strVal val="visible"/>
                                      </p:to>
                                    </p:set>
                                    <p:anim calcmode="lin" valueType="num">
                                      <p:cBhvr additive="base">
                                        <p:cTn id="17" dur="500" fill="hold"/>
                                        <p:tgtEl>
                                          <p:spTgt spid="45"/>
                                        </p:tgtEl>
                                        <p:attrNameLst>
                                          <p:attrName>ppt_x</p:attrName>
                                        </p:attrNameLst>
                                      </p:cBhvr>
                                      <p:tavLst>
                                        <p:tav tm="0">
                                          <p:val>
                                            <p:strVal val="0-#ppt_w/2"/>
                                          </p:val>
                                        </p:tav>
                                        <p:tav tm="100000">
                                          <p:val>
                                            <p:strVal val="#ppt_x"/>
                                          </p:val>
                                        </p:tav>
                                      </p:tavLst>
                                    </p:anim>
                                    <p:anim calcmode="lin" valueType="num">
                                      <p:cBhvr additive="base">
                                        <p:cTn id="18" dur="500" fill="hold"/>
                                        <p:tgtEl>
                                          <p:spTgt spid="45"/>
                                        </p:tgtEl>
                                        <p:attrNameLst>
                                          <p:attrName>ppt_y</p:attrName>
                                        </p:attrNameLst>
                                      </p:cBhvr>
                                      <p:tavLst>
                                        <p:tav tm="0">
                                          <p:val>
                                            <p:strVal val="#ppt_y"/>
                                          </p:val>
                                        </p:tav>
                                        <p:tav tm="100000">
                                          <p:val>
                                            <p:strVal val="#ppt_y"/>
                                          </p:val>
                                        </p:tav>
                                      </p:tavLst>
                                    </p:anim>
                                  </p:childTnLst>
                                </p:cTn>
                              </p:par>
                              <p:par>
                                <p:cTn id="19" presetID="53" presetClass="entr" presetSubtype="16" fill="hold" nodeType="withEffect">
                                  <p:stCondLst>
                                    <p:cond delay="750"/>
                                  </p:stCondLst>
                                  <p:childTnLst>
                                    <p:set>
                                      <p:cBhvr>
                                        <p:cTn id="20" dur="1" fill="hold">
                                          <p:stCondLst>
                                            <p:cond delay="0"/>
                                          </p:stCondLst>
                                        </p:cTn>
                                        <p:tgtEl>
                                          <p:spTgt spid="23"/>
                                        </p:tgtEl>
                                        <p:attrNameLst>
                                          <p:attrName>style.visibility</p:attrName>
                                        </p:attrNameLst>
                                      </p:cBhvr>
                                      <p:to>
                                        <p:strVal val="visible"/>
                                      </p:to>
                                    </p:set>
                                    <p:anim calcmode="lin" valueType="num">
                                      <p:cBhvr>
                                        <p:cTn id="21" dur="500" fill="hold"/>
                                        <p:tgtEl>
                                          <p:spTgt spid="23"/>
                                        </p:tgtEl>
                                        <p:attrNameLst>
                                          <p:attrName>ppt_w</p:attrName>
                                        </p:attrNameLst>
                                      </p:cBhvr>
                                      <p:tavLst>
                                        <p:tav tm="0">
                                          <p:val>
                                            <p:fltVal val="0"/>
                                          </p:val>
                                        </p:tav>
                                        <p:tav tm="100000">
                                          <p:val>
                                            <p:strVal val="#ppt_w"/>
                                          </p:val>
                                        </p:tav>
                                      </p:tavLst>
                                    </p:anim>
                                    <p:anim calcmode="lin" valueType="num">
                                      <p:cBhvr>
                                        <p:cTn id="22" dur="500" fill="hold"/>
                                        <p:tgtEl>
                                          <p:spTgt spid="23"/>
                                        </p:tgtEl>
                                        <p:attrNameLst>
                                          <p:attrName>ppt_h</p:attrName>
                                        </p:attrNameLst>
                                      </p:cBhvr>
                                      <p:tavLst>
                                        <p:tav tm="0">
                                          <p:val>
                                            <p:fltVal val="0"/>
                                          </p:val>
                                        </p:tav>
                                        <p:tav tm="100000">
                                          <p:val>
                                            <p:strVal val="#ppt_h"/>
                                          </p:val>
                                        </p:tav>
                                      </p:tavLst>
                                    </p:anim>
                                    <p:animEffect transition="in" filter="fade">
                                      <p:cBhvr>
                                        <p:cTn id="23" dur="500"/>
                                        <p:tgtEl>
                                          <p:spTgt spid="23"/>
                                        </p:tgtEl>
                                      </p:cBhvr>
                                    </p:animEffect>
                                  </p:childTnLst>
                                </p:cTn>
                              </p:par>
                              <p:par>
                                <p:cTn id="24" presetID="32" presetClass="emph" presetSubtype="0" fill="hold" nodeType="withEffect">
                                  <p:stCondLst>
                                    <p:cond delay="750"/>
                                  </p:stCondLst>
                                  <p:childTnLst>
                                    <p:animRot by="120000">
                                      <p:cBhvr>
                                        <p:cTn id="25" dur="100" fill="hold">
                                          <p:stCondLst>
                                            <p:cond delay="0"/>
                                          </p:stCondLst>
                                        </p:cTn>
                                        <p:tgtEl>
                                          <p:spTgt spid="23"/>
                                        </p:tgtEl>
                                        <p:attrNameLst>
                                          <p:attrName>r</p:attrName>
                                        </p:attrNameLst>
                                      </p:cBhvr>
                                    </p:animRot>
                                    <p:animRot by="-240000">
                                      <p:cBhvr>
                                        <p:cTn id="26" dur="200" fill="hold">
                                          <p:stCondLst>
                                            <p:cond delay="200"/>
                                          </p:stCondLst>
                                        </p:cTn>
                                        <p:tgtEl>
                                          <p:spTgt spid="23"/>
                                        </p:tgtEl>
                                        <p:attrNameLst>
                                          <p:attrName>r</p:attrName>
                                        </p:attrNameLst>
                                      </p:cBhvr>
                                    </p:animRot>
                                    <p:animRot by="240000">
                                      <p:cBhvr>
                                        <p:cTn id="27" dur="200" fill="hold">
                                          <p:stCondLst>
                                            <p:cond delay="400"/>
                                          </p:stCondLst>
                                        </p:cTn>
                                        <p:tgtEl>
                                          <p:spTgt spid="23"/>
                                        </p:tgtEl>
                                        <p:attrNameLst>
                                          <p:attrName>r</p:attrName>
                                        </p:attrNameLst>
                                      </p:cBhvr>
                                    </p:animRot>
                                    <p:animRot by="-240000">
                                      <p:cBhvr>
                                        <p:cTn id="28" dur="200" fill="hold">
                                          <p:stCondLst>
                                            <p:cond delay="600"/>
                                          </p:stCondLst>
                                        </p:cTn>
                                        <p:tgtEl>
                                          <p:spTgt spid="23"/>
                                        </p:tgtEl>
                                        <p:attrNameLst>
                                          <p:attrName>r</p:attrName>
                                        </p:attrNameLst>
                                      </p:cBhvr>
                                    </p:animRot>
                                    <p:animRot by="120000">
                                      <p:cBhvr>
                                        <p:cTn id="29" dur="200" fill="hold">
                                          <p:stCondLst>
                                            <p:cond delay="800"/>
                                          </p:stCondLst>
                                        </p:cTn>
                                        <p:tgtEl>
                                          <p:spTgt spid="23"/>
                                        </p:tgtEl>
                                        <p:attrNameLst>
                                          <p:attrName>r</p:attrName>
                                        </p:attrNameLst>
                                      </p:cBhvr>
                                    </p:animRot>
                                  </p:childTnLst>
                                </p:cTn>
                              </p:par>
                            </p:childTnLst>
                          </p:cTn>
                        </p:par>
                        <p:par>
                          <p:cTn id="30" fill="hold">
                            <p:stCondLst>
                              <p:cond delay="2000"/>
                            </p:stCondLst>
                            <p:childTnLst>
                              <p:par>
                                <p:cTn id="31" presetID="42" presetClass="entr" presetSubtype="0" fill="hold" nodeType="afterEffect">
                                  <p:stCondLst>
                                    <p:cond delay="0"/>
                                  </p:stCondLst>
                                  <p:childTnLst>
                                    <p:set>
                                      <p:cBhvr>
                                        <p:cTn id="32" dur="1" fill="hold">
                                          <p:stCondLst>
                                            <p:cond delay="0"/>
                                          </p:stCondLst>
                                        </p:cTn>
                                        <p:tgtEl>
                                          <p:spTgt spid="24"/>
                                        </p:tgtEl>
                                        <p:attrNameLst>
                                          <p:attrName>style.visibility</p:attrName>
                                        </p:attrNameLst>
                                      </p:cBhvr>
                                      <p:to>
                                        <p:strVal val="visible"/>
                                      </p:to>
                                    </p:set>
                                    <p:animEffect transition="in" filter="fade">
                                      <p:cBhvr>
                                        <p:cTn id="33" dur="750"/>
                                        <p:tgtEl>
                                          <p:spTgt spid="24"/>
                                        </p:tgtEl>
                                      </p:cBhvr>
                                    </p:animEffect>
                                    <p:anim calcmode="lin" valueType="num">
                                      <p:cBhvr>
                                        <p:cTn id="34" dur="750" fill="hold"/>
                                        <p:tgtEl>
                                          <p:spTgt spid="24"/>
                                        </p:tgtEl>
                                        <p:attrNameLst>
                                          <p:attrName>ppt_x</p:attrName>
                                        </p:attrNameLst>
                                      </p:cBhvr>
                                      <p:tavLst>
                                        <p:tav tm="0">
                                          <p:val>
                                            <p:strVal val="#ppt_x"/>
                                          </p:val>
                                        </p:tav>
                                        <p:tav tm="100000">
                                          <p:val>
                                            <p:strVal val="#ppt_x"/>
                                          </p:val>
                                        </p:tav>
                                      </p:tavLst>
                                    </p:anim>
                                    <p:anim calcmode="lin" valueType="num">
                                      <p:cBhvr>
                                        <p:cTn id="35" dur="75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nodeType="clickEffect">
                                  <p:stCondLst>
                                    <p:cond delay="0"/>
                                  </p:stCondLst>
                                  <p:childTnLst>
                                    <p:set>
                                      <p:cBhvr>
                                        <p:cTn id="39" dur="1" fill="hold">
                                          <p:stCondLst>
                                            <p:cond delay="0"/>
                                          </p:stCondLst>
                                        </p:cTn>
                                        <p:tgtEl>
                                          <p:spTgt spid="15"/>
                                        </p:tgtEl>
                                        <p:attrNameLst>
                                          <p:attrName>style.visibility</p:attrName>
                                        </p:attrNameLst>
                                      </p:cBhvr>
                                      <p:to>
                                        <p:strVal val="visible"/>
                                      </p:to>
                                    </p:set>
                                    <p:anim calcmode="lin" valueType="num">
                                      <p:cBhvr additive="base">
                                        <p:cTn id="40" dur="500" fill="hold"/>
                                        <p:tgtEl>
                                          <p:spTgt spid="15"/>
                                        </p:tgtEl>
                                        <p:attrNameLst>
                                          <p:attrName>ppt_x</p:attrName>
                                        </p:attrNameLst>
                                      </p:cBhvr>
                                      <p:tavLst>
                                        <p:tav tm="0">
                                          <p:val>
                                            <p:strVal val="#ppt_x"/>
                                          </p:val>
                                        </p:tav>
                                        <p:tav tm="100000">
                                          <p:val>
                                            <p:strVal val="#ppt_x"/>
                                          </p:val>
                                        </p:tav>
                                      </p:tavLst>
                                    </p:anim>
                                    <p:anim calcmode="lin" valueType="num">
                                      <p:cBhvr additive="base">
                                        <p:cTn id="41" dur="500" fill="hold"/>
                                        <p:tgtEl>
                                          <p:spTgt spid="15"/>
                                        </p:tgtEl>
                                        <p:attrNameLst>
                                          <p:attrName>ppt_y</p:attrName>
                                        </p:attrNameLst>
                                      </p:cBhvr>
                                      <p:tavLst>
                                        <p:tav tm="0">
                                          <p:val>
                                            <p:strVal val="1+#ppt_h/2"/>
                                          </p:val>
                                        </p:tav>
                                        <p:tav tm="100000">
                                          <p:val>
                                            <p:strVal val="#ppt_y"/>
                                          </p:val>
                                        </p:tav>
                                      </p:tavLst>
                                    </p:anim>
                                  </p:childTnLst>
                                </p:cTn>
                              </p:par>
                              <p:par>
                                <p:cTn id="42" presetID="2" presetClass="entr" presetSubtype="4" fill="hold" grpId="0" nodeType="withEffect">
                                  <p:stCondLst>
                                    <p:cond delay="0"/>
                                  </p:stCondLst>
                                  <p:childTnLst>
                                    <p:set>
                                      <p:cBhvr>
                                        <p:cTn id="43" dur="1" fill="hold">
                                          <p:stCondLst>
                                            <p:cond delay="0"/>
                                          </p:stCondLst>
                                        </p:cTn>
                                        <p:tgtEl>
                                          <p:spTgt spid="25"/>
                                        </p:tgtEl>
                                        <p:attrNameLst>
                                          <p:attrName>style.visibility</p:attrName>
                                        </p:attrNameLst>
                                      </p:cBhvr>
                                      <p:to>
                                        <p:strVal val="visible"/>
                                      </p:to>
                                    </p:set>
                                    <p:anim calcmode="lin" valueType="num">
                                      <p:cBhvr additive="base">
                                        <p:cTn id="44" dur="500" fill="hold"/>
                                        <p:tgtEl>
                                          <p:spTgt spid="25"/>
                                        </p:tgtEl>
                                        <p:attrNameLst>
                                          <p:attrName>ppt_x</p:attrName>
                                        </p:attrNameLst>
                                      </p:cBhvr>
                                      <p:tavLst>
                                        <p:tav tm="0">
                                          <p:val>
                                            <p:strVal val="#ppt_x"/>
                                          </p:val>
                                        </p:tav>
                                        <p:tav tm="100000">
                                          <p:val>
                                            <p:strVal val="#ppt_x"/>
                                          </p:val>
                                        </p:tav>
                                      </p:tavLst>
                                    </p:anim>
                                    <p:anim calcmode="lin" valueType="num">
                                      <p:cBhvr additive="base">
                                        <p:cTn id="45" dur="500" fill="hold"/>
                                        <p:tgtEl>
                                          <p:spTgt spid="25"/>
                                        </p:tgtEl>
                                        <p:attrNameLst>
                                          <p:attrName>ppt_y</p:attrName>
                                        </p:attrNameLst>
                                      </p:cBhvr>
                                      <p:tavLst>
                                        <p:tav tm="0">
                                          <p:val>
                                            <p:strVal val="1+#ppt_h/2"/>
                                          </p:val>
                                        </p:tav>
                                        <p:tav tm="100000">
                                          <p:val>
                                            <p:strVal val="#ppt_y"/>
                                          </p:val>
                                        </p:tav>
                                      </p:tavLst>
                                    </p:anim>
                                  </p:childTnLst>
                                </p:cTn>
                              </p:par>
                              <p:par>
                                <p:cTn id="46" presetID="2" presetClass="entr" presetSubtype="4" fill="hold" grpId="0" nodeType="withEffect">
                                  <p:stCondLst>
                                    <p:cond delay="0"/>
                                  </p:stCondLst>
                                  <p:childTnLst>
                                    <p:set>
                                      <p:cBhvr>
                                        <p:cTn id="47" dur="1" fill="hold">
                                          <p:stCondLst>
                                            <p:cond delay="0"/>
                                          </p:stCondLst>
                                        </p:cTn>
                                        <p:tgtEl>
                                          <p:spTgt spid="26"/>
                                        </p:tgtEl>
                                        <p:attrNameLst>
                                          <p:attrName>style.visibility</p:attrName>
                                        </p:attrNameLst>
                                      </p:cBhvr>
                                      <p:to>
                                        <p:strVal val="visible"/>
                                      </p:to>
                                    </p:set>
                                    <p:anim calcmode="lin" valueType="num">
                                      <p:cBhvr additive="base">
                                        <p:cTn id="48" dur="500" fill="hold"/>
                                        <p:tgtEl>
                                          <p:spTgt spid="26"/>
                                        </p:tgtEl>
                                        <p:attrNameLst>
                                          <p:attrName>ppt_x</p:attrName>
                                        </p:attrNameLst>
                                      </p:cBhvr>
                                      <p:tavLst>
                                        <p:tav tm="0">
                                          <p:val>
                                            <p:strVal val="#ppt_x"/>
                                          </p:val>
                                        </p:tav>
                                        <p:tav tm="100000">
                                          <p:val>
                                            <p:strVal val="#ppt_x"/>
                                          </p:val>
                                        </p:tav>
                                      </p:tavLst>
                                    </p:anim>
                                    <p:anim calcmode="lin" valueType="num">
                                      <p:cBhvr additive="base">
                                        <p:cTn id="49" dur="500" fill="hold"/>
                                        <p:tgtEl>
                                          <p:spTgt spid="26"/>
                                        </p:tgtEl>
                                        <p:attrNameLst>
                                          <p:attrName>ppt_y</p:attrName>
                                        </p:attrNameLst>
                                      </p:cBhvr>
                                      <p:tavLst>
                                        <p:tav tm="0">
                                          <p:val>
                                            <p:strVal val="1+#ppt_h/2"/>
                                          </p:val>
                                        </p:tav>
                                        <p:tav tm="100000">
                                          <p:val>
                                            <p:strVal val="#ppt_y"/>
                                          </p:val>
                                        </p:tav>
                                      </p:tavLst>
                                    </p:anim>
                                  </p:childTnLst>
                                </p:cTn>
                              </p:par>
                              <p:par>
                                <p:cTn id="50" presetID="17" presetClass="entr" presetSubtype="10" fill="hold" nodeType="withEffect">
                                  <p:stCondLst>
                                    <p:cond delay="0"/>
                                  </p:stCondLst>
                                  <p:childTnLst>
                                    <p:set>
                                      <p:cBhvr>
                                        <p:cTn id="51" dur="1" fill="hold">
                                          <p:stCondLst>
                                            <p:cond delay="0"/>
                                          </p:stCondLst>
                                        </p:cTn>
                                        <p:tgtEl>
                                          <p:spTgt spid="16"/>
                                        </p:tgtEl>
                                        <p:attrNameLst>
                                          <p:attrName>style.visibility</p:attrName>
                                        </p:attrNameLst>
                                      </p:cBhvr>
                                      <p:to>
                                        <p:strVal val="visible"/>
                                      </p:to>
                                    </p:set>
                                    <p:anim calcmode="lin" valueType="num">
                                      <p:cBhvr>
                                        <p:cTn id="52" dur="750" fill="hold"/>
                                        <p:tgtEl>
                                          <p:spTgt spid="16"/>
                                        </p:tgtEl>
                                        <p:attrNameLst>
                                          <p:attrName>ppt_w</p:attrName>
                                        </p:attrNameLst>
                                      </p:cBhvr>
                                      <p:tavLst>
                                        <p:tav tm="0">
                                          <p:val>
                                            <p:fltVal val="0"/>
                                          </p:val>
                                        </p:tav>
                                        <p:tav tm="100000">
                                          <p:val>
                                            <p:strVal val="#ppt_w"/>
                                          </p:val>
                                        </p:tav>
                                      </p:tavLst>
                                    </p:anim>
                                    <p:anim calcmode="lin" valueType="num">
                                      <p:cBhvr>
                                        <p:cTn id="53" dur="750" fill="hold"/>
                                        <p:tgtEl>
                                          <p:spTgt spid="16"/>
                                        </p:tgtEl>
                                        <p:attrNameLst>
                                          <p:attrName>ppt_h</p:attrName>
                                        </p:attrNameLst>
                                      </p:cBhvr>
                                      <p:tavLst>
                                        <p:tav tm="0">
                                          <p:val>
                                            <p:strVal val="#ppt_h"/>
                                          </p:val>
                                        </p:tav>
                                        <p:tav tm="100000">
                                          <p:val>
                                            <p:strVal val="#ppt_h"/>
                                          </p:val>
                                        </p:tav>
                                      </p:tavLst>
                                    </p:anim>
                                  </p:childTnLst>
                                </p:cTn>
                              </p:par>
                            </p:childTnLst>
                          </p:cTn>
                        </p:par>
                      </p:childTnLst>
                    </p:cTn>
                  </p:par>
                  <p:par>
                    <p:cTn id="54" fill="hold">
                      <p:stCondLst>
                        <p:cond delay="indefinite"/>
                      </p:stCondLst>
                      <p:childTnLst>
                        <p:par>
                          <p:cTn id="55" fill="hold">
                            <p:stCondLst>
                              <p:cond delay="0"/>
                            </p:stCondLst>
                            <p:childTnLst>
                              <p:par>
                                <p:cTn id="56" presetID="2" presetClass="entr" presetSubtype="4" fill="hold" grpId="0" nodeType="clickEffect">
                                  <p:stCondLst>
                                    <p:cond delay="0"/>
                                  </p:stCondLst>
                                  <p:childTnLst>
                                    <p:set>
                                      <p:cBhvr>
                                        <p:cTn id="57" dur="1" fill="hold">
                                          <p:stCondLst>
                                            <p:cond delay="0"/>
                                          </p:stCondLst>
                                        </p:cTn>
                                        <p:tgtEl>
                                          <p:spTgt spid="2"/>
                                        </p:tgtEl>
                                        <p:attrNameLst>
                                          <p:attrName>style.visibility</p:attrName>
                                        </p:attrNameLst>
                                      </p:cBhvr>
                                      <p:to>
                                        <p:strVal val="visible"/>
                                      </p:to>
                                    </p:set>
                                    <p:anim calcmode="lin" valueType="num">
                                      <p:cBhvr additive="base">
                                        <p:cTn id="58" dur="500" fill="hold"/>
                                        <p:tgtEl>
                                          <p:spTgt spid="2"/>
                                        </p:tgtEl>
                                        <p:attrNameLst>
                                          <p:attrName>ppt_x</p:attrName>
                                        </p:attrNameLst>
                                      </p:cBhvr>
                                      <p:tavLst>
                                        <p:tav tm="0">
                                          <p:val>
                                            <p:strVal val="#ppt_x"/>
                                          </p:val>
                                        </p:tav>
                                        <p:tav tm="100000">
                                          <p:val>
                                            <p:strVal val="#ppt_x"/>
                                          </p:val>
                                        </p:tav>
                                      </p:tavLst>
                                    </p:anim>
                                    <p:anim calcmode="lin" valueType="num">
                                      <p:cBhvr additive="base">
                                        <p:cTn id="59"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5" grpId="0" animBg="1"/>
      <p:bldP spid="26"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 name="图片 10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1530" y="-455139"/>
            <a:ext cx="6070032" cy="1368214"/>
          </a:xfrm>
          <a:prstGeom prst="rect">
            <a:avLst/>
          </a:prstGeom>
        </p:spPr>
      </p:pic>
      <p:pic>
        <p:nvPicPr>
          <p:cNvPr id="101" name="图片 10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35" y="45306"/>
            <a:ext cx="2552369" cy="1106151"/>
          </a:xfrm>
          <a:prstGeom prst="rect">
            <a:avLst/>
          </a:prstGeom>
        </p:spPr>
      </p:pic>
      <p:pic>
        <p:nvPicPr>
          <p:cNvPr id="58" name="图片 5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8044" y="-73059"/>
            <a:ext cx="11624121" cy="6440557"/>
          </a:xfrm>
          <a:prstGeom prst="rect">
            <a:avLst/>
          </a:prstGeom>
        </p:spPr>
      </p:pic>
      <p:pic>
        <p:nvPicPr>
          <p:cNvPr id="102" name="图片 10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868" y="5506037"/>
            <a:ext cx="12196868" cy="1356902"/>
          </a:xfrm>
          <a:prstGeom prst="rect">
            <a:avLst/>
          </a:prstGeom>
        </p:spPr>
      </p:pic>
      <p:pic>
        <p:nvPicPr>
          <p:cNvPr id="98" name="图片 9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612886" y="4537968"/>
            <a:ext cx="1582582" cy="2320032"/>
          </a:xfrm>
          <a:prstGeom prst="rect">
            <a:avLst/>
          </a:prstGeom>
        </p:spPr>
      </p:pic>
      <p:pic>
        <p:nvPicPr>
          <p:cNvPr id="97" name="图片 9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868108" y="5820713"/>
            <a:ext cx="3585157" cy="947452"/>
          </a:xfrm>
          <a:prstGeom prst="rect">
            <a:avLst/>
          </a:prstGeom>
        </p:spPr>
      </p:pic>
      <p:pic>
        <p:nvPicPr>
          <p:cNvPr id="45" name="图片 4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0" y="5877618"/>
            <a:ext cx="710753" cy="890547"/>
          </a:xfrm>
          <a:prstGeom prst="rect">
            <a:avLst/>
          </a:prstGeom>
        </p:spPr>
      </p:pic>
      <p:pic>
        <p:nvPicPr>
          <p:cNvPr id="46" name="图片 4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20467582">
            <a:off x="11118135" y="3048988"/>
            <a:ext cx="787224" cy="467414"/>
          </a:xfrm>
          <a:prstGeom prst="rect">
            <a:avLst/>
          </a:prstGeom>
        </p:spPr>
      </p:pic>
      <p:pic>
        <p:nvPicPr>
          <p:cNvPr id="23" name="图片 1">
            <a:extLst>
              <a:ext uri="{FF2B5EF4-FFF2-40B4-BE49-F238E27FC236}">
                <a16:creationId xmlns:a16="http://schemas.microsoft.com/office/drawing/2014/main" id="{F6E0B9E0-1AF6-4F7A-9513-6D370E5AA0A7}"/>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609418" y="5877044"/>
            <a:ext cx="491627" cy="490454"/>
          </a:xfrm>
          <a:prstGeom prst="rect">
            <a:avLst/>
          </a:prstGeom>
        </p:spPr>
      </p:pic>
      <p:pic>
        <p:nvPicPr>
          <p:cNvPr id="24" name="图片 4">
            <a:extLst>
              <a:ext uri="{FF2B5EF4-FFF2-40B4-BE49-F238E27FC236}">
                <a16:creationId xmlns:a16="http://schemas.microsoft.com/office/drawing/2014/main" id="{E6D65C2C-6D27-4A8D-8423-17EE257C27FB}"/>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710131">
            <a:off x="10730762" y="-54665"/>
            <a:ext cx="1490639" cy="1064571"/>
          </a:xfrm>
          <a:prstGeom prst="rect">
            <a:avLst/>
          </a:prstGeom>
          <a:effectLst>
            <a:outerShdw blurRad="50800" dist="38100" dir="2700000" algn="tl" rotWithShape="0">
              <a:prstClr val="black">
                <a:alpha val="10000"/>
              </a:prstClr>
            </a:outerShdw>
          </a:effectLst>
        </p:spPr>
      </p:pic>
      <p:sp>
        <p:nvSpPr>
          <p:cNvPr id="4" name="TextBox 3">
            <a:extLst>
              <a:ext uri="{FF2B5EF4-FFF2-40B4-BE49-F238E27FC236}">
                <a16:creationId xmlns:a16="http://schemas.microsoft.com/office/drawing/2014/main" id="{9F3C23AF-4F00-230A-D2DB-0514BC618FF9}"/>
              </a:ext>
            </a:extLst>
          </p:cNvPr>
          <p:cNvSpPr txBox="1"/>
          <p:nvPr/>
        </p:nvSpPr>
        <p:spPr>
          <a:xfrm>
            <a:off x="1574783" y="598381"/>
            <a:ext cx="9452082" cy="4524315"/>
          </a:xfrm>
          <a:prstGeom prst="rect">
            <a:avLst/>
          </a:prstGeom>
          <a:noFill/>
        </p:spPr>
        <p:txBody>
          <a:bodyPr wrap="square">
            <a:spAutoFit/>
          </a:bodyPr>
          <a:lstStyle/>
          <a:p>
            <a:pPr indent="457200" algn="just">
              <a:spcAft>
                <a:spcPts val="800"/>
              </a:spcAft>
            </a:pP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Đuy-sen</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đúng</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là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một</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người</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thầy</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vĩ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đại</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cư</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chỉ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của</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thầy</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rất</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hồn</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nhiên</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Thầy</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hiền</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hậu</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nói</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lên</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những</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lời</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ấm</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áp</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lay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động</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tâm</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hồn</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tuổi</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thơ</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Mới</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gặp</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effectLst/>
                <a:latin typeface="Times New Roman" panose="02020603050405020304" pitchFamily="18" charset="0"/>
                <a:ea typeface="Calibri" panose="020F0502020204030204" pitchFamily="34" charset="0"/>
                <a:cs typeface="Times New Roman" panose="02020603050405020304" pitchFamily="18" charset="0"/>
              </a:rPr>
              <a:t>các</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em</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nho</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xa</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lạ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lần</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đầu</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mà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thầy</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effectLst/>
                <a:latin typeface="Times New Roman" panose="02020603050405020304" pitchFamily="18" charset="0"/>
                <a:ea typeface="Calibri" panose="020F0502020204030204" pitchFamily="34" charset="0"/>
                <a:cs typeface="Times New Roman" panose="02020603050405020304" pitchFamily="18" charset="0"/>
              </a:rPr>
              <a:t>đa</a:t>
            </a:r>
            <a:r>
              <a:rPr lang="en-US" sz="32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nhìn</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thấy</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effectLst/>
                <a:latin typeface="Times New Roman" panose="02020603050405020304" pitchFamily="18" charset="0"/>
                <a:ea typeface="Calibri" panose="020F0502020204030204" pitchFamily="34" charset="0"/>
                <a:cs typeface="Times New Roman" panose="02020603050405020304" pitchFamily="18" charset="0"/>
              </a:rPr>
              <a:t>đa</a:t>
            </a:r>
            <a:r>
              <a:rPr lang="en-US" sz="3200" b="1" dirty="0">
                <a:effectLst/>
                <a:latin typeface="Times New Roman" panose="02020603050405020304" pitchFamily="18" charset="0"/>
                <a:ea typeface="Calibri" panose="020F0502020204030204" pitchFamily="34" charset="0"/>
                <a:cs typeface="Times New Roman" panose="02020603050405020304" pitchFamily="18" charset="0"/>
              </a:rPr>
              <a:t>̃</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thấu</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ro</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cái</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khát</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khao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muốn</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được</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học</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hành</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của</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effectLst/>
                <a:latin typeface="Times New Roman" panose="02020603050405020304" pitchFamily="18" charset="0"/>
                <a:ea typeface="Calibri" panose="020F0502020204030204" pitchFamily="34" charset="0"/>
                <a:cs typeface="Times New Roman" panose="02020603050405020304" pitchFamily="18" charset="0"/>
              </a:rPr>
              <a:t>các</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em</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các</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em</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a:effectLst/>
                <a:latin typeface="Times New Roman" panose="02020603050405020304" pitchFamily="18" charset="0"/>
                <a:ea typeface="Calibri" panose="020F0502020204030204" pitchFamily="34" charset="0"/>
                <a:cs typeface="Times New Roman" panose="02020603050405020304" pitchFamily="18" charset="0"/>
              </a:rPr>
              <a:t>chả sẽ</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học</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tập</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ở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đây</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là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gi</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Thầy</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Đuy-sen</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quả là có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tài</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va</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là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người</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effectLst/>
                <a:latin typeface="Times New Roman" panose="02020603050405020304" pitchFamily="18" charset="0"/>
                <a:ea typeface="Calibri" panose="020F0502020204030204" pitchFamily="34" charset="0"/>
                <a:cs typeface="Times New Roman" panose="02020603050405020304" pitchFamily="18" charset="0"/>
              </a:rPr>
              <a:t>rất</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giàu</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kinh</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nghiệm</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sư</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phạm</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Chỉ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sau</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một</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vài</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phút</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gặp</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gơ</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vài</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câu</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nói</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nhe</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nhàng</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thầy</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effectLst/>
                <a:latin typeface="Times New Roman" panose="02020603050405020304" pitchFamily="18" charset="0"/>
                <a:ea typeface="Calibri" panose="020F0502020204030204" pitchFamily="34" charset="0"/>
                <a:cs typeface="Times New Roman" panose="02020603050405020304" pitchFamily="18" charset="0"/>
              </a:rPr>
              <a:t>đa</a:t>
            </a:r>
            <a:r>
              <a:rPr lang="en-US" sz="32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khơi</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dậy</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trong</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lòng</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các</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em</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nho</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người</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miền</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núi</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sư</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ham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học</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3200" dirty="0">
              <a:effectLst/>
              <a:latin typeface=".VnTime" panose="020B7200000000000000"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33251835"/>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fade">
                                      <p:cBhvr>
                                        <p:cTn id="7" dur="1000"/>
                                        <p:tgtEl>
                                          <p:spTgt spid="97"/>
                                        </p:tgtEl>
                                      </p:cBhvr>
                                    </p:animEffect>
                                    <p:anim calcmode="lin" valueType="num">
                                      <p:cBhvr>
                                        <p:cTn id="8" dur="1000" fill="hold"/>
                                        <p:tgtEl>
                                          <p:spTgt spid="97"/>
                                        </p:tgtEl>
                                        <p:attrNameLst>
                                          <p:attrName>ppt_x</p:attrName>
                                        </p:attrNameLst>
                                      </p:cBhvr>
                                      <p:tavLst>
                                        <p:tav tm="0">
                                          <p:val>
                                            <p:strVal val="#ppt_x"/>
                                          </p:val>
                                        </p:tav>
                                        <p:tav tm="100000">
                                          <p:val>
                                            <p:strVal val="#ppt_x"/>
                                          </p:val>
                                        </p:tav>
                                      </p:tavLst>
                                    </p:anim>
                                    <p:anim calcmode="lin" valueType="num">
                                      <p:cBhvr>
                                        <p:cTn id="9" dur="1000" fill="hold"/>
                                        <p:tgtEl>
                                          <p:spTgt spid="9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8"/>
                                        </p:tgtEl>
                                        <p:attrNameLst>
                                          <p:attrName>style.visibility</p:attrName>
                                        </p:attrNameLst>
                                      </p:cBhvr>
                                      <p:to>
                                        <p:strVal val="visible"/>
                                      </p:to>
                                    </p:set>
                                    <p:animEffect transition="in" filter="fade">
                                      <p:cBhvr>
                                        <p:cTn id="12" dur="1000"/>
                                        <p:tgtEl>
                                          <p:spTgt spid="98"/>
                                        </p:tgtEl>
                                      </p:cBhvr>
                                    </p:animEffect>
                                    <p:anim calcmode="lin" valueType="num">
                                      <p:cBhvr>
                                        <p:cTn id="13" dur="1000" fill="hold"/>
                                        <p:tgtEl>
                                          <p:spTgt spid="98"/>
                                        </p:tgtEl>
                                        <p:attrNameLst>
                                          <p:attrName>ppt_x</p:attrName>
                                        </p:attrNameLst>
                                      </p:cBhvr>
                                      <p:tavLst>
                                        <p:tav tm="0">
                                          <p:val>
                                            <p:strVal val="#ppt_x"/>
                                          </p:val>
                                        </p:tav>
                                        <p:tav tm="100000">
                                          <p:val>
                                            <p:strVal val="#ppt_x"/>
                                          </p:val>
                                        </p:tav>
                                      </p:tavLst>
                                    </p:anim>
                                    <p:anim calcmode="lin" valueType="num">
                                      <p:cBhvr>
                                        <p:cTn id="14" dur="1000" fill="hold"/>
                                        <p:tgtEl>
                                          <p:spTgt spid="98"/>
                                        </p:tgtEl>
                                        <p:attrNameLst>
                                          <p:attrName>ppt_y</p:attrName>
                                        </p:attrNameLst>
                                      </p:cBhvr>
                                      <p:tavLst>
                                        <p:tav tm="0">
                                          <p:val>
                                            <p:strVal val="#ppt_y+.1"/>
                                          </p:val>
                                        </p:tav>
                                        <p:tav tm="100000">
                                          <p:val>
                                            <p:strVal val="#ppt_y"/>
                                          </p:val>
                                        </p:tav>
                                      </p:tavLst>
                                    </p:anim>
                                  </p:childTnLst>
                                </p:cTn>
                              </p:par>
                              <p:par>
                                <p:cTn id="15" presetID="2" presetClass="entr" presetSubtype="8" fill="hold" nodeType="withEffect">
                                  <p:stCondLst>
                                    <p:cond delay="1500"/>
                                  </p:stCondLst>
                                  <p:childTnLst>
                                    <p:set>
                                      <p:cBhvr>
                                        <p:cTn id="16" dur="1" fill="hold">
                                          <p:stCondLst>
                                            <p:cond delay="0"/>
                                          </p:stCondLst>
                                        </p:cTn>
                                        <p:tgtEl>
                                          <p:spTgt spid="45"/>
                                        </p:tgtEl>
                                        <p:attrNameLst>
                                          <p:attrName>style.visibility</p:attrName>
                                        </p:attrNameLst>
                                      </p:cBhvr>
                                      <p:to>
                                        <p:strVal val="visible"/>
                                      </p:to>
                                    </p:set>
                                    <p:anim calcmode="lin" valueType="num">
                                      <p:cBhvr additive="base">
                                        <p:cTn id="17" dur="500" fill="hold"/>
                                        <p:tgtEl>
                                          <p:spTgt spid="45"/>
                                        </p:tgtEl>
                                        <p:attrNameLst>
                                          <p:attrName>ppt_x</p:attrName>
                                        </p:attrNameLst>
                                      </p:cBhvr>
                                      <p:tavLst>
                                        <p:tav tm="0">
                                          <p:val>
                                            <p:strVal val="0-#ppt_w/2"/>
                                          </p:val>
                                        </p:tav>
                                        <p:tav tm="100000">
                                          <p:val>
                                            <p:strVal val="#ppt_x"/>
                                          </p:val>
                                        </p:tav>
                                      </p:tavLst>
                                    </p:anim>
                                    <p:anim calcmode="lin" valueType="num">
                                      <p:cBhvr additive="base">
                                        <p:cTn id="18" dur="500" fill="hold"/>
                                        <p:tgtEl>
                                          <p:spTgt spid="45"/>
                                        </p:tgtEl>
                                        <p:attrNameLst>
                                          <p:attrName>ppt_y</p:attrName>
                                        </p:attrNameLst>
                                      </p:cBhvr>
                                      <p:tavLst>
                                        <p:tav tm="0">
                                          <p:val>
                                            <p:strVal val="#ppt_y"/>
                                          </p:val>
                                        </p:tav>
                                        <p:tav tm="100000">
                                          <p:val>
                                            <p:strVal val="#ppt_y"/>
                                          </p:val>
                                        </p:tav>
                                      </p:tavLst>
                                    </p:anim>
                                  </p:childTnLst>
                                </p:cTn>
                              </p:par>
                              <p:par>
                                <p:cTn id="19" presetID="53" presetClass="entr" presetSubtype="16" fill="hold" nodeType="withEffect">
                                  <p:stCondLst>
                                    <p:cond delay="750"/>
                                  </p:stCondLst>
                                  <p:childTnLst>
                                    <p:set>
                                      <p:cBhvr>
                                        <p:cTn id="20" dur="1" fill="hold">
                                          <p:stCondLst>
                                            <p:cond delay="0"/>
                                          </p:stCondLst>
                                        </p:cTn>
                                        <p:tgtEl>
                                          <p:spTgt spid="23"/>
                                        </p:tgtEl>
                                        <p:attrNameLst>
                                          <p:attrName>style.visibility</p:attrName>
                                        </p:attrNameLst>
                                      </p:cBhvr>
                                      <p:to>
                                        <p:strVal val="visible"/>
                                      </p:to>
                                    </p:set>
                                    <p:anim calcmode="lin" valueType="num">
                                      <p:cBhvr>
                                        <p:cTn id="21" dur="500" fill="hold"/>
                                        <p:tgtEl>
                                          <p:spTgt spid="23"/>
                                        </p:tgtEl>
                                        <p:attrNameLst>
                                          <p:attrName>ppt_w</p:attrName>
                                        </p:attrNameLst>
                                      </p:cBhvr>
                                      <p:tavLst>
                                        <p:tav tm="0">
                                          <p:val>
                                            <p:fltVal val="0"/>
                                          </p:val>
                                        </p:tav>
                                        <p:tav tm="100000">
                                          <p:val>
                                            <p:strVal val="#ppt_w"/>
                                          </p:val>
                                        </p:tav>
                                      </p:tavLst>
                                    </p:anim>
                                    <p:anim calcmode="lin" valueType="num">
                                      <p:cBhvr>
                                        <p:cTn id="22" dur="500" fill="hold"/>
                                        <p:tgtEl>
                                          <p:spTgt spid="23"/>
                                        </p:tgtEl>
                                        <p:attrNameLst>
                                          <p:attrName>ppt_h</p:attrName>
                                        </p:attrNameLst>
                                      </p:cBhvr>
                                      <p:tavLst>
                                        <p:tav tm="0">
                                          <p:val>
                                            <p:fltVal val="0"/>
                                          </p:val>
                                        </p:tav>
                                        <p:tav tm="100000">
                                          <p:val>
                                            <p:strVal val="#ppt_h"/>
                                          </p:val>
                                        </p:tav>
                                      </p:tavLst>
                                    </p:anim>
                                    <p:animEffect transition="in" filter="fade">
                                      <p:cBhvr>
                                        <p:cTn id="23" dur="500"/>
                                        <p:tgtEl>
                                          <p:spTgt spid="23"/>
                                        </p:tgtEl>
                                      </p:cBhvr>
                                    </p:animEffect>
                                  </p:childTnLst>
                                </p:cTn>
                              </p:par>
                              <p:par>
                                <p:cTn id="24" presetID="32" presetClass="emph" presetSubtype="0" fill="hold" nodeType="withEffect">
                                  <p:stCondLst>
                                    <p:cond delay="750"/>
                                  </p:stCondLst>
                                  <p:childTnLst>
                                    <p:animRot by="120000">
                                      <p:cBhvr>
                                        <p:cTn id="25" dur="100" fill="hold">
                                          <p:stCondLst>
                                            <p:cond delay="0"/>
                                          </p:stCondLst>
                                        </p:cTn>
                                        <p:tgtEl>
                                          <p:spTgt spid="23"/>
                                        </p:tgtEl>
                                        <p:attrNameLst>
                                          <p:attrName>r</p:attrName>
                                        </p:attrNameLst>
                                      </p:cBhvr>
                                    </p:animRot>
                                    <p:animRot by="-240000">
                                      <p:cBhvr>
                                        <p:cTn id="26" dur="200" fill="hold">
                                          <p:stCondLst>
                                            <p:cond delay="200"/>
                                          </p:stCondLst>
                                        </p:cTn>
                                        <p:tgtEl>
                                          <p:spTgt spid="23"/>
                                        </p:tgtEl>
                                        <p:attrNameLst>
                                          <p:attrName>r</p:attrName>
                                        </p:attrNameLst>
                                      </p:cBhvr>
                                    </p:animRot>
                                    <p:animRot by="240000">
                                      <p:cBhvr>
                                        <p:cTn id="27" dur="200" fill="hold">
                                          <p:stCondLst>
                                            <p:cond delay="400"/>
                                          </p:stCondLst>
                                        </p:cTn>
                                        <p:tgtEl>
                                          <p:spTgt spid="23"/>
                                        </p:tgtEl>
                                        <p:attrNameLst>
                                          <p:attrName>r</p:attrName>
                                        </p:attrNameLst>
                                      </p:cBhvr>
                                    </p:animRot>
                                    <p:animRot by="-240000">
                                      <p:cBhvr>
                                        <p:cTn id="28" dur="200" fill="hold">
                                          <p:stCondLst>
                                            <p:cond delay="600"/>
                                          </p:stCondLst>
                                        </p:cTn>
                                        <p:tgtEl>
                                          <p:spTgt spid="23"/>
                                        </p:tgtEl>
                                        <p:attrNameLst>
                                          <p:attrName>r</p:attrName>
                                        </p:attrNameLst>
                                      </p:cBhvr>
                                    </p:animRot>
                                    <p:animRot by="120000">
                                      <p:cBhvr>
                                        <p:cTn id="29" dur="200" fill="hold">
                                          <p:stCondLst>
                                            <p:cond delay="800"/>
                                          </p:stCondLst>
                                        </p:cTn>
                                        <p:tgtEl>
                                          <p:spTgt spid="23"/>
                                        </p:tgtEl>
                                        <p:attrNameLst>
                                          <p:attrName>r</p:attrName>
                                        </p:attrNameLst>
                                      </p:cBhvr>
                                    </p:animRot>
                                  </p:childTnLst>
                                </p:cTn>
                              </p:par>
                            </p:childTnLst>
                          </p:cTn>
                        </p:par>
                        <p:par>
                          <p:cTn id="30" fill="hold">
                            <p:stCondLst>
                              <p:cond delay="2000"/>
                            </p:stCondLst>
                            <p:childTnLst>
                              <p:par>
                                <p:cTn id="31" presetID="42" presetClass="entr" presetSubtype="0" fill="hold" nodeType="afterEffect">
                                  <p:stCondLst>
                                    <p:cond delay="0"/>
                                  </p:stCondLst>
                                  <p:childTnLst>
                                    <p:set>
                                      <p:cBhvr>
                                        <p:cTn id="32" dur="1" fill="hold">
                                          <p:stCondLst>
                                            <p:cond delay="0"/>
                                          </p:stCondLst>
                                        </p:cTn>
                                        <p:tgtEl>
                                          <p:spTgt spid="24"/>
                                        </p:tgtEl>
                                        <p:attrNameLst>
                                          <p:attrName>style.visibility</p:attrName>
                                        </p:attrNameLst>
                                      </p:cBhvr>
                                      <p:to>
                                        <p:strVal val="visible"/>
                                      </p:to>
                                    </p:set>
                                    <p:animEffect transition="in" filter="fade">
                                      <p:cBhvr>
                                        <p:cTn id="33" dur="750"/>
                                        <p:tgtEl>
                                          <p:spTgt spid="24"/>
                                        </p:tgtEl>
                                      </p:cBhvr>
                                    </p:animEffect>
                                    <p:anim calcmode="lin" valueType="num">
                                      <p:cBhvr>
                                        <p:cTn id="34" dur="750" fill="hold"/>
                                        <p:tgtEl>
                                          <p:spTgt spid="24"/>
                                        </p:tgtEl>
                                        <p:attrNameLst>
                                          <p:attrName>ppt_x</p:attrName>
                                        </p:attrNameLst>
                                      </p:cBhvr>
                                      <p:tavLst>
                                        <p:tav tm="0">
                                          <p:val>
                                            <p:strVal val="#ppt_x"/>
                                          </p:val>
                                        </p:tav>
                                        <p:tav tm="100000">
                                          <p:val>
                                            <p:strVal val="#ppt_x"/>
                                          </p:val>
                                        </p:tav>
                                      </p:tavLst>
                                    </p:anim>
                                    <p:anim calcmode="lin" valueType="num">
                                      <p:cBhvr>
                                        <p:cTn id="35" dur="75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4"/>
                                        </p:tgtEl>
                                        <p:attrNameLst>
                                          <p:attrName>style.visibility</p:attrName>
                                        </p:attrNameLst>
                                      </p:cBhvr>
                                      <p:to>
                                        <p:strVal val="visible"/>
                                      </p:to>
                                    </p:set>
                                    <p:animEffect transition="in" filter="barn(inVertical)">
                                      <p:cBhvr>
                                        <p:cTn id="4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264969" y="-719444"/>
            <a:ext cx="13144462" cy="6411272"/>
            <a:chOff x="9835" y="-455139"/>
            <a:chExt cx="12341727" cy="6411272"/>
          </a:xfrm>
        </p:grpSpPr>
        <p:grpSp>
          <p:nvGrpSpPr>
            <p:cNvPr id="8" name="组合 7"/>
            <p:cNvGrpSpPr/>
            <p:nvPr/>
          </p:nvGrpSpPr>
          <p:grpSpPr>
            <a:xfrm>
              <a:off x="9835" y="-455139"/>
              <a:ext cx="12341727" cy="3971541"/>
              <a:chOff x="9835" y="-455139"/>
              <a:chExt cx="12341727" cy="3971541"/>
            </a:xfrm>
          </p:grpSpPr>
          <p:pic>
            <p:nvPicPr>
              <p:cNvPr id="104" name="图片 10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1530" y="-455139"/>
                <a:ext cx="6070032" cy="1368214"/>
              </a:xfrm>
              <a:prstGeom prst="rect">
                <a:avLst/>
              </a:prstGeom>
            </p:spPr>
          </p:pic>
          <p:pic>
            <p:nvPicPr>
              <p:cNvPr id="101" name="图片 10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35" y="45306"/>
                <a:ext cx="2552369" cy="1106151"/>
              </a:xfrm>
              <a:prstGeom prst="rect">
                <a:avLst/>
              </a:prstGeom>
            </p:spPr>
          </p:pic>
          <p:pic>
            <p:nvPicPr>
              <p:cNvPr id="46" name="图片 4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467582">
                <a:off x="11118135" y="3048988"/>
                <a:ext cx="787224" cy="467414"/>
              </a:xfrm>
              <a:prstGeom prst="rect">
                <a:avLst/>
              </a:prstGeom>
            </p:spPr>
          </p:pic>
        </p:grpSp>
        <p:pic>
          <p:nvPicPr>
            <p:cNvPr id="58" name="图片 5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12984" y="519464"/>
              <a:ext cx="10166032" cy="5436669"/>
            </a:xfrm>
            <a:prstGeom prst="rect">
              <a:avLst/>
            </a:prstGeom>
          </p:spPr>
        </p:pic>
      </p:grpSp>
      <p:pic>
        <p:nvPicPr>
          <p:cNvPr id="102" name="图片 10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868" y="5506037"/>
            <a:ext cx="12196868" cy="1356902"/>
          </a:xfrm>
          <a:prstGeom prst="rect">
            <a:avLst/>
          </a:prstGeom>
        </p:spPr>
      </p:pic>
      <p:pic>
        <p:nvPicPr>
          <p:cNvPr id="100" name="图片 9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19930" y="5741177"/>
            <a:ext cx="3531115" cy="1106868"/>
          </a:xfrm>
          <a:prstGeom prst="rect">
            <a:avLst/>
          </a:prstGeom>
        </p:spPr>
      </p:pic>
      <p:pic>
        <p:nvPicPr>
          <p:cNvPr id="97" name="图片 9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633137" y="5820713"/>
            <a:ext cx="3585157" cy="947452"/>
          </a:xfrm>
          <a:prstGeom prst="rect">
            <a:avLst/>
          </a:prstGeom>
        </p:spPr>
      </p:pic>
      <p:pic>
        <p:nvPicPr>
          <p:cNvPr id="45" name="图片 4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flipH="1">
            <a:off x="0" y="5877618"/>
            <a:ext cx="710753" cy="890547"/>
          </a:xfrm>
          <a:prstGeom prst="rect">
            <a:avLst/>
          </a:prstGeom>
        </p:spPr>
      </p:pic>
      <p:sp>
        <p:nvSpPr>
          <p:cNvPr id="40" name="矩形 39">
            <a:extLst>
              <a:ext uri="{FF2B5EF4-FFF2-40B4-BE49-F238E27FC236}">
                <a16:creationId xmlns:a16="http://schemas.microsoft.com/office/drawing/2014/main" id="{BA470F2E-80F2-4DE8-81CE-707F27B30EC4}"/>
              </a:ext>
            </a:extLst>
          </p:cNvPr>
          <p:cNvSpPr/>
          <p:nvPr/>
        </p:nvSpPr>
        <p:spPr>
          <a:xfrm>
            <a:off x="6698397" y="1964590"/>
            <a:ext cx="5561175" cy="341357"/>
          </a:xfrm>
          <a:prstGeom prst="rect">
            <a:avLst/>
          </a:prstGeom>
        </p:spPr>
        <p:txBody>
          <a:bodyPr wrap="square">
            <a:noAutofit/>
          </a:bodyPr>
          <a:lstStyle/>
          <a:p>
            <a:pPr marL="0" marR="0" lvl="0" indent="0" algn="just" defTabSz="914400" rtl="0" eaLnBrk="1" fontAlgn="auto" latinLnBrk="0" hangingPunct="1">
              <a:lnSpc>
                <a:spcPct val="100000"/>
              </a:lnSpc>
              <a:spcBef>
                <a:spcPts val="0"/>
              </a:spcBef>
              <a:spcAft>
                <a:spcPts val="0"/>
              </a:spcAft>
              <a:buClr>
                <a:prstClr val="black">
                  <a:lumMod val="50000"/>
                  <a:lumOff val="50000"/>
                </a:prstClr>
              </a:buClr>
              <a:buSzTx/>
              <a:buFontTx/>
              <a:buNone/>
              <a:tabLst/>
              <a:defRPr/>
            </a:pPr>
            <a:r>
              <a:rPr kumimoji="0" lang="en-US" sz="28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Hoàn</a:t>
            </a:r>
            <a:r>
              <a:rPr kumimoji="0" lang="en-US" sz="2800" b="1" i="1"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lang="en-US" sz="2800" b="1" i="1" dirty="0" err="1">
                <a:solidFill>
                  <a:prstClr val="black"/>
                </a:solidFill>
                <a:latin typeface="Times New Roman" panose="02020603050405020304" pitchFamily="18" charset="0"/>
                <a:cs typeface="Times New Roman" panose="02020603050405020304" pitchFamily="18" charset="0"/>
              </a:rPr>
              <a:t>thành</a:t>
            </a:r>
            <a:r>
              <a:rPr lang="en-US" sz="2800" b="1" i="1" dirty="0">
                <a:solidFill>
                  <a:prstClr val="black"/>
                </a:solidFill>
                <a:latin typeface="Times New Roman" panose="02020603050405020304" pitchFamily="18" charset="0"/>
                <a:cs typeface="Times New Roman" panose="02020603050405020304" pitchFamily="18" charset="0"/>
              </a:rPr>
              <a:t> </a:t>
            </a:r>
            <a:r>
              <a:rPr kumimoji="0" lang="en-US" sz="2800" b="1" i="1"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bài</a:t>
            </a:r>
            <a:r>
              <a:rPr kumimoji="0" lang="en-US" sz="2800" b="1" i="1"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1"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tập</a:t>
            </a:r>
            <a:endParaRPr kumimoji="0" lang="zh-CN" altLang="en-US" sz="2800" b="1" i="0" u="none" strike="noStrike" kern="1200" cap="none" spc="0" normalizeH="0" baseline="0" noProof="1">
              <a:ln>
                <a:noFill/>
              </a:ln>
              <a:solidFill>
                <a:srgbClr val="1E5AA4"/>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42" name="矩形 41">
            <a:extLst>
              <a:ext uri="{FF2B5EF4-FFF2-40B4-BE49-F238E27FC236}">
                <a16:creationId xmlns:a16="http://schemas.microsoft.com/office/drawing/2014/main" id="{BA470F2E-80F2-4DE8-81CE-707F27B30EC4}"/>
              </a:ext>
            </a:extLst>
          </p:cNvPr>
          <p:cNvSpPr/>
          <p:nvPr/>
        </p:nvSpPr>
        <p:spPr>
          <a:xfrm>
            <a:off x="5819467" y="4459299"/>
            <a:ext cx="5627340" cy="341357"/>
          </a:xfrm>
          <a:prstGeom prst="rect">
            <a:avLst/>
          </a:prstGeom>
        </p:spPr>
        <p:txBody>
          <a:bodyPr wrap="square">
            <a:noAutofit/>
          </a:bodyPr>
          <a:lstStyle/>
          <a:p>
            <a:pPr marL="0" marR="0" lvl="0" indent="0" algn="just" defTabSz="914400" rtl="0" eaLnBrk="1" fontAlgn="auto" latinLnBrk="0" hangingPunct="1">
              <a:lnSpc>
                <a:spcPct val="100000"/>
              </a:lnSpc>
              <a:spcBef>
                <a:spcPts val="0"/>
              </a:spcBef>
              <a:spcAft>
                <a:spcPts val="0"/>
              </a:spcAft>
              <a:buClr>
                <a:prstClr val="black">
                  <a:lumMod val="50000"/>
                  <a:lumOff val="50000"/>
                </a:prstClr>
              </a:buClr>
              <a:buSzTx/>
              <a:buFontTx/>
              <a:buNone/>
              <a:tabLst/>
              <a:defRPr/>
            </a:pPr>
            <a:r>
              <a:rPr kumimoji="0" lang="en-US" sz="28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Soạn</a:t>
            </a:r>
            <a:r>
              <a:rPr kumimoji="0" lang="en-US" sz="28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bài</a:t>
            </a:r>
            <a:r>
              <a:rPr kumimoji="0" lang="en-US" sz="2800" b="1" i="1"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 </a:t>
            </a:r>
            <a:r>
              <a:rPr kumimoji="0" lang="en-US" sz="2800" b="1" i="1"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Quê</a:t>
            </a:r>
            <a:r>
              <a:rPr kumimoji="0" lang="en-US" sz="2800" b="1" i="1"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1"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hương</a:t>
            </a:r>
            <a:endParaRPr kumimoji="0" lang="zh-CN" altLang="en-US" sz="2800" b="1" i="0" u="none" strike="noStrike" kern="1200" cap="none" spc="0" normalizeH="0" baseline="0" noProof="1">
              <a:ln>
                <a:noFill/>
              </a:ln>
              <a:solidFill>
                <a:srgbClr val="1E5AA4"/>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grpSp>
        <p:nvGrpSpPr>
          <p:cNvPr id="5" name="组合 4"/>
          <p:cNvGrpSpPr/>
          <p:nvPr/>
        </p:nvGrpSpPr>
        <p:grpSpPr>
          <a:xfrm>
            <a:off x="5819467" y="1059640"/>
            <a:ext cx="2702472" cy="898767"/>
            <a:chOff x="5149849" y="1322716"/>
            <a:chExt cx="2702472" cy="898767"/>
          </a:xfrm>
        </p:grpSpPr>
        <p:pic>
          <p:nvPicPr>
            <p:cNvPr id="3" name="图片 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149849" y="1322716"/>
              <a:ext cx="2559215" cy="898767"/>
            </a:xfrm>
            <a:prstGeom prst="rect">
              <a:avLst/>
            </a:prstGeom>
          </p:spPr>
        </p:pic>
        <p:sp>
          <p:nvSpPr>
            <p:cNvPr id="41" name="矩形 40">
              <a:extLst>
                <a:ext uri="{FF2B5EF4-FFF2-40B4-BE49-F238E27FC236}">
                  <a16:creationId xmlns:a16="http://schemas.microsoft.com/office/drawing/2014/main" id="{A86A831D-62BD-4F27-A690-E525E487E15B}"/>
                </a:ext>
              </a:extLst>
            </p:cNvPr>
            <p:cNvSpPr/>
            <p:nvPr/>
          </p:nvSpPr>
          <p:spPr>
            <a:xfrm>
              <a:off x="6463087" y="1521929"/>
              <a:ext cx="1389234" cy="338554"/>
            </a:xfrm>
            <a:prstGeom prst="rect">
              <a:avLst/>
            </a:prstGeom>
          </p:spPr>
          <p:txBody>
            <a:bodyPr wrap="none">
              <a:noAutofit/>
            </a:bodyPr>
            <a:lstStyle/>
            <a:p>
              <a:pPr marL="0" marR="0" lvl="0" indent="0" algn="just" defTabSz="914400" rtl="0" eaLnBrk="1" fontAlgn="auto" latinLnBrk="0" hangingPunct="1">
                <a:lnSpc>
                  <a:spcPct val="100000"/>
                </a:lnSpc>
                <a:spcBef>
                  <a:spcPts val="0"/>
                </a:spcBef>
                <a:spcAft>
                  <a:spcPts val="0"/>
                </a:spcAft>
                <a:buClr>
                  <a:prstClr val="black">
                    <a:lumMod val="50000"/>
                    <a:lumOff val="50000"/>
                  </a:prstClr>
                </a:buClr>
                <a:buSzTx/>
                <a:buFontTx/>
                <a:buNone/>
                <a:tabLst/>
                <a:defRPr/>
              </a:pPr>
              <a:r>
                <a:rPr kumimoji="0" lang="en-US" altLang="zh-CN" sz="2800" b="1" i="0" u="none" strike="noStrike" kern="1200" cap="none" spc="0" normalizeH="0" baseline="0" noProof="1">
                  <a:ln>
                    <a:noFill/>
                  </a:ln>
                  <a:solidFill>
                    <a:srgbClr val="1E5AA4"/>
                  </a:solidFill>
                  <a:effectLst/>
                  <a:uLnTx/>
                  <a:uFillTx/>
                  <a:latin typeface="Calibri" panose="020F0502020204030204"/>
                  <a:ea typeface="微软雅黑" panose="020B0503020204020204" pitchFamily="34" charset="-122"/>
                  <a:cs typeface="+mn-cs"/>
                </a:rPr>
                <a:t>01</a:t>
              </a:r>
              <a:endParaRPr kumimoji="0" lang="zh-CN" altLang="en-US" sz="2800" b="1" i="0" u="none" strike="noStrike" kern="1200" cap="none" spc="0" normalizeH="0" baseline="0" noProof="1">
                <a:ln>
                  <a:noFill/>
                </a:ln>
                <a:solidFill>
                  <a:srgbClr val="1E5AA4"/>
                </a:solidFill>
                <a:effectLst/>
                <a:uLnTx/>
                <a:uFillTx/>
                <a:latin typeface="Calibri" panose="020F0502020204030204"/>
                <a:ea typeface="微软雅黑" panose="020B0503020204020204" pitchFamily="34" charset="-122"/>
                <a:cs typeface="+mn-cs"/>
              </a:endParaRPr>
            </a:p>
          </p:txBody>
        </p:sp>
      </p:grpSp>
      <p:grpSp>
        <p:nvGrpSpPr>
          <p:cNvPr id="6" name="组合 5"/>
          <p:cNvGrpSpPr/>
          <p:nvPr/>
        </p:nvGrpSpPr>
        <p:grpSpPr>
          <a:xfrm>
            <a:off x="4724173" y="3122583"/>
            <a:ext cx="2668841" cy="898767"/>
            <a:chOff x="5165732" y="2629905"/>
            <a:chExt cx="2668841" cy="898767"/>
          </a:xfrm>
        </p:grpSpPr>
        <p:pic>
          <p:nvPicPr>
            <p:cNvPr id="38" name="图片 37"/>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165732" y="2629905"/>
              <a:ext cx="2559215" cy="898767"/>
            </a:xfrm>
            <a:prstGeom prst="rect">
              <a:avLst/>
            </a:prstGeom>
          </p:spPr>
        </p:pic>
        <p:sp>
          <p:nvSpPr>
            <p:cNvPr id="39" name="矩形 38">
              <a:extLst>
                <a:ext uri="{FF2B5EF4-FFF2-40B4-BE49-F238E27FC236}">
                  <a16:creationId xmlns:a16="http://schemas.microsoft.com/office/drawing/2014/main" id="{A86A831D-62BD-4F27-A690-E525E487E15B}"/>
                </a:ext>
              </a:extLst>
            </p:cNvPr>
            <p:cNvSpPr/>
            <p:nvPr/>
          </p:nvSpPr>
          <p:spPr>
            <a:xfrm>
              <a:off x="6445339" y="2813217"/>
              <a:ext cx="1389234" cy="338554"/>
            </a:xfrm>
            <a:prstGeom prst="rect">
              <a:avLst/>
            </a:prstGeom>
          </p:spPr>
          <p:txBody>
            <a:bodyPr wrap="none">
              <a:noAutofit/>
            </a:bodyPr>
            <a:lstStyle/>
            <a:p>
              <a:pPr marL="0" marR="0" lvl="0" indent="0" algn="just" defTabSz="914400" rtl="0" eaLnBrk="1" fontAlgn="auto" latinLnBrk="0" hangingPunct="1">
                <a:lnSpc>
                  <a:spcPct val="100000"/>
                </a:lnSpc>
                <a:spcBef>
                  <a:spcPts val="0"/>
                </a:spcBef>
                <a:spcAft>
                  <a:spcPts val="0"/>
                </a:spcAft>
                <a:buClr>
                  <a:prstClr val="black">
                    <a:lumMod val="50000"/>
                    <a:lumOff val="50000"/>
                  </a:prstClr>
                </a:buClr>
                <a:buSzTx/>
                <a:buFontTx/>
                <a:buNone/>
                <a:tabLst/>
                <a:defRPr/>
              </a:pPr>
              <a:r>
                <a:rPr kumimoji="0" lang="en-US" altLang="zh-CN" sz="2800" b="1" i="0" u="none" strike="noStrike" kern="1200" cap="none" spc="0" normalizeH="0" baseline="0" noProof="1">
                  <a:ln>
                    <a:noFill/>
                  </a:ln>
                  <a:solidFill>
                    <a:srgbClr val="1E5AA4"/>
                  </a:solidFill>
                  <a:effectLst/>
                  <a:uLnTx/>
                  <a:uFillTx/>
                  <a:latin typeface="Calibri" panose="020F0502020204030204"/>
                  <a:ea typeface="微软雅黑" panose="020B0503020204020204" pitchFamily="34" charset="-122"/>
                  <a:cs typeface="+mn-cs"/>
                </a:rPr>
                <a:t>02</a:t>
              </a:r>
              <a:endParaRPr kumimoji="0" lang="zh-CN" altLang="en-US" sz="2800" b="1" i="0" u="none" strike="noStrike" kern="1200" cap="none" spc="0" normalizeH="0" baseline="0" noProof="1">
                <a:ln>
                  <a:noFill/>
                </a:ln>
                <a:solidFill>
                  <a:srgbClr val="1E5AA4"/>
                </a:solidFill>
                <a:effectLst/>
                <a:uLnTx/>
                <a:uFillTx/>
                <a:latin typeface="Calibri" panose="020F0502020204030204"/>
                <a:ea typeface="微软雅黑" panose="020B0503020204020204" pitchFamily="34" charset="-122"/>
                <a:cs typeface="+mn-cs"/>
              </a:endParaRPr>
            </a:p>
          </p:txBody>
        </p:sp>
      </p:grpSp>
      <p:pic>
        <p:nvPicPr>
          <p:cNvPr id="53" name="图片 52"/>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054525" y="2178802"/>
            <a:ext cx="2895640" cy="3396416"/>
          </a:xfrm>
          <a:prstGeom prst="rect">
            <a:avLst/>
          </a:prstGeom>
        </p:spPr>
      </p:pic>
      <p:sp>
        <p:nvSpPr>
          <p:cNvPr id="26" name="文本框 19">
            <a:extLst>
              <a:ext uri="{FF2B5EF4-FFF2-40B4-BE49-F238E27FC236}">
                <a16:creationId xmlns:a16="http://schemas.microsoft.com/office/drawing/2014/main" id="{74E16B6C-48D8-4C42-8D4F-B1BF8433FAC9}"/>
              </a:ext>
            </a:extLst>
          </p:cNvPr>
          <p:cNvSpPr txBox="1"/>
          <p:nvPr/>
        </p:nvSpPr>
        <p:spPr>
          <a:xfrm>
            <a:off x="2054525" y="579995"/>
            <a:ext cx="397083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a:ln>
                  <a:noFill/>
                </a:ln>
                <a:solidFill>
                  <a:srgbClr val="D54529"/>
                </a:solidFill>
                <a:effectLst/>
                <a:uLnTx/>
                <a:uFillTx/>
                <a:latin typeface="Times New Roman" panose="02020603050405020304" pitchFamily="18" charset="0"/>
                <a:ea typeface="思源黑体 CN Light" panose="020B0300000000000000" charset="-122"/>
                <a:cs typeface="Times New Roman" panose="02020603050405020304" pitchFamily="18" charset="0"/>
              </a:rPr>
              <a:t>HƯỚNG DẪN TỰ HỌC</a:t>
            </a:r>
            <a:endParaRPr kumimoji="0" lang="zh-CN" altLang="en-US" sz="2800" b="1" i="0" u="none" strike="noStrike" kern="1200" cap="none" spc="0" normalizeH="0" baseline="0" noProof="0" dirty="0">
              <a:ln>
                <a:noFill/>
              </a:ln>
              <a:solidFill>
                <a:srgbClr val="D54529"/>
              </a:solidFill>
              <a:effectLst/>
              <a:uLnTx/>
              <a:uFillTx/>
              <a:latin typeface="Times New Roman" panose="02020603050405020304" pitchFamily="18" charset="0"/>
              <a:ea typeface="思源黑体 CN Light" panose="020B0300000000000000" charset="-122"/>
              <a:cs typeface="Times New Roman" panose="02020603050405020304" pitchFamily="18" charset="0"/>
            </a:endParaRPr>
          </a:p>
        </p:txBody>
      </p:sp>
    </p:spTree>
    <p:extLst>
      <p:ext uri="{BB962C8B-B14F-4D97-AF65-F5344CB8AC3E}">
        <p14:creationId xmlns:p14="http://schemas.microsoft.com/office/powerpoint/2010/main" val="401474746"/>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fade">
                                      <p:cBhvr>
                                        <p:cTn id="7" dur="1000"/>
                                        <p:tgtEl>
                                          <p:spTgt spid="97"/>
                                        </p:tgtEl>
                                      </p:cBhvr>
                                    </p:animEffect>
                                    <p:anim calcmode="lin" valueType="num">
                                      <p:cBhvr>
                                        <p:cTn id="8" dur="1000" fill="hold"/>
                                        <p:tgtEl>
                                          <p:spTgt spid="97"/>
                                        </p:tgtEl>
                                        <p:attrNameLst>
                                          <p:attrName>ppt_x</p:attrName>
                                        </p:attrNameLst>
                                      </p:cBhvr>
                                      <p:tavLst>
                                        <p:tav tm="0">
                                          <p:val>
                                            <p:strVal val="#ppt_x"/>
                                          </p:val>
                                        </p:tav>
                                        <p:tav tm="100000">
                                          <p:val>
                                            <p:strVal val="#ppt_x"/>
                                          </p:val>
                                        </p:tav>
                                      </p:tavLst>
                                    </p:anim>
                                    <p:anim calcmode="lin" valueType="num">
                                      <p:cBhvr>
                                        <p:cTn id="9" dur="1000" fill="hold"/>
                                        <p:tgtEl>
                                          <p:spTgt spid="9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0"/>
                                        </p:tgtEl>
                                        <p:attrNameLst>
                                          <p:attrName>style.visibility</p:attrName>
                                        </p:attrNameLst>
                                      </p:cBhvr>
                                      <p:to>
                                        <p:strVal val="visible"/>
                                      </p:to>
                                    </p:set>
                                    <p:animEffect transition="in" filter="fade">
                                      <p:cBhvr>
                                        <p:cTn id="12" dur="1000"/>
                                        <p:tgtEl>
                                          <p:spTgt spid="100"/>
                                        </p:tgtEl>
                                      </p:cBhvr>
                                    </p:animEffect>
                                    <p:anim calcmode="lin" valueType="num">
                                      <p:cBhvr>
                                        <p:cTn id="13" dur="1000" fill="hold"/>
                                        <p:tgtEl>
                                          <p:spTgt spid="100"/>
                                        </p:tgtEl>
                                        <p:attrNameLst>
                                          <p:attrName>ppt_x</p:attrName>
                                        </p:attrNameLst>
                                      </p:cBhvr>
                                      <p:tavLst>
                                        <p:tav tm="0">
                                          <p:val>
                                            <p:strVal val="#ppt_x"/>
                                          </p:val>
                                        </p:tav>
                                        <p:tav tm="100000">
                                          <p:val>
                                            <p:strVal val="#ppt_x"/>
                                          </p:val>
                                        </p:tav>
                                      </p:tavLst>
                                    </p:anim>
                                    <p:anim calcmode="lin" valueType="num">
                                      <p:cBhvr>
                                        <p:cTn id="14" dur="1000" fill="hold"/>
                                        <p:tgtEl>
                                          <p:spTgt spid="100"/>
                                        </p:tgtEl>
                                        <p:attrNameLst>
                                          <p:attrName>ppt_y</p:attrName>
                                        </p:attrNameLst>
                                      </p:cBhvr>
                                      <p:tavLst>
                                        <p:tav tm="0">
                                          <p:val>
                                            <p:strVal val="#ppt_y+.1"/>
                                          </p:val>
                                        </p:tav>
                                        <p:tav tm="100000">
                                          <p:val>
                                            <p:strVal val="#ppt_y"/>
                                          </p:val>
                                        </p:tav>
                                      </p:tavLst>
                                    </p:anim>
                                  </p:childTnLst>
                                </p:cTn>
                              </p:par>
                              <p:par>
                                <p:cTn id="15" presetID="2" presetClass="entr" presetSubtype="8" fill="hold" nodeType="withEffect">
                                  <p:stCondLst>
                                    <p:cond delay="1500"/>
                                  </p:stCondLst>
                                  <p:childTnLst>
                                    <p:set>
                                      <p:cBhvr>
                                        <p:cTn id="16" dur="1" fill="hold">
                                          <p:stCondLst>
                                            <p:cond delay="0"/>
                                          </p:stCondLst>
                                        </p:cTn>
                                        <p:tgtEl>
                                          <p:spTgt spid="45"/>
                                        </p:tgtEl>
                                        <p:attrNameLst>
                                          <p:attrName>style.visibility</p:attrName>
                                        </p:attrNameLst>
                                      </p:cBhvr>
                                      <p:to>
                                        <p:strVal val="visible"/>
                                      </p:to>
                                    </p:set>
                                    <p:anim calcmode="lin" valueType="num">
                                      <p:cBhvr additive="base">
                                        <p:cTn id="17" dur="500" fill="hold"/>
                                        <p:tgtEl>
                                          <p:spTgt spid="45"/>
                                        </p:tgtEl>
                                        <p:attrNameLst>
                                          <p:attrName>ppt_x</p:attrName>
                                        </p:attrNameLst>
                                      </p:cBhvr>
                                      <p:tavLst>
                                        <p:tav tm="0">
                                          <p:val>
                                            <p:strVal val="0-#ppt_w/2"/>
                                          </p:val>
                                        </p:tav>
                                        <p:tav tm="100000">
                                          <p:val>
                                            <p:strVal val="#ppt_x"/>
                                          </p:val>
                                        </p:tav>
                                      </p:tavLst>
                                    </p:anim>
                                    <p:anim calcmode="lin" valueType="num">
                                      <p:cBhvr additive="base">
                                        <p:cTn id="18" dur="500" fill="hold"/>
                                        <p:tgtEl>
                                          <p:spTgt spid="45"/>
                                        </p:tgtEl>
                                        <p:attrNameLst>
                                          <p:attrName>ppt_y</p:attrName>
                                        </p:attrNameLst>
                                      </p:cBhvr>
                                      <p:tavLst>
                                        <p:tav tm="0">
                                          <p:val>
                                            <p:strVal val="#ppt_y"/>
                                          </p:val>
                                        </p:tav>
                                        <p:tav tm="100000">
                                          <p:val>
                                            <p:strVal val="#ppt_y"/>
                                          </p:val>
                                        </p:tav>
                                      </p:tavLst>
                                    </p:anim>
                                  </p:childTnLst>
                                </p:cTn>
                              </p:par>
                              <p:par>
                                <p:cTn id="19" presetID="14" presetClass="entr" presetSubtype="10" fill="hold" nodeType="withEffect">
                                  <p:stCondLst>
                                    <p:cond delay="750"/>
                                  </p:stCondLst>
                                  <p:childTnLst>
                                    <p:set>
                                      <p:cBhvr>
                                        <p:cTn id="20" dur="1" fill="hold">
                                          <p:stCondLst>
                                            <p:cond delay="0"/>
                                          </p:stCondLst>
                                        </p:cTn>
                                        <p:tgtEl>
                                          <p:spTgt spid="53"/>
                                        </p:tgtEl>
                                        <p:attrNameLst>
                                          <p:attrName>style.visibility</p:attrName>
                                        </p:attrNameLst>
                                      </p:cBhvr>
                                      <p:to>
                                        <p:strVal val="visible"/>
                                      </p:to>
                                    </p:set>
                                    <p:animEffect transition="in" filter="randombar(horizontal)">
                                      <p:cBhvr>
                                        <p:cTn id="21" dur="500"/>
                                        <p:tgtEl>
                                          <p:spTgt spid="53"/>
                                        </p:tgtEl>
                                      </p:cBhvr>
                                    </p:animEffect>
                                  </p:childTnLst>
                                </p:cTn>
                              </p:par>
                              <p:par>
                                <p:cTn id="22" presetID="22" presetClass="entr" presetSubtype="8" fill="hold" nodeType="withEffect">
                                  <p:stCondLst>
                                    <p:cond delay="1000"/>
                                  </p:stCondLst>
                                  <p:childTnLst>
                                    <p:set>
                                      <p:cBhvr>
                                        <p:cTn id="23" dur="1" fill="hold">
                                          <p:stCondLst>
                                            <p:cond delay="0"/>
                                          </p:stCondLst>
                                        </p:cTn>
                                        <p:tgtEl>
                                          <p:spTgt spid="5"/>
                                        </p:tgtEl>
                                        <p:attrNameLst>
                                          <p:attrName>style.visibility</p:attrName>
                                        </p:attrNameLst>
                                      </p:cBhvr>
                                      <p:to>
                                        <p:strVal val="visible"/>
                                      </p:to>
                                    </p:set>
                                    <p:animEffect transition="in" filter="wipe(left)">
                                      <p:cBhvr>
                                        <p:cTn id="24" dur="750"/>
                                        <p:tgtEl>
                                          <p:spTgt spid="5"/>
                                        </p:tgtEl>
                                      </p:cBhvr>
                                    </p:animEffect>
                                  </p:childTnLst>
                                </p:cTn>
                              </p:par>
                              <p:par>
                                <p:cTn id="25" presetID="22" presetClass="entr" presetSubtype="8" fill="hold" nodeType="withEffect">
                                  <p:stCondLst>
                                    <p:cond delay="1000"/>
                                  </p:stCondLst>
                                  <p:childTnLst>
                                    <p:set>
                                      <p:cBhvr>
                                        <p:cTn id="26" dur="1" fill="hold">
                                          <p:stCondLst>
                                            <p:cond delay="0"/>
                                          </p:stCondLst>
                                        </p:cTn>
                                        <p:tgtEl>
                                          <p:spTgt spid="6"/>
                                        </p:tgtEl>
                                        <p:attrNameLst>
                                          <p:attrName>style.visibility</p:attrName>
                                        </p:attrNameLst>
                                      </p:cBhvr>
                                      <p:to>
                                        <p:strVal val="visible"/>
                                      </p:to>
                                    </p:set>
                                    <p:animEffect transition="in" filter="wipe(left)">
                                      <p:cBhvr>
                                        <p:cTn id="27" dur="75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40"/>
                                        </p:tgtEl>
                                        <p:attrNameLst>
                                          <p:attrName>style.visibility</p:attrName>
                                        </p:attrNameLst>
                                      </p:cBhvr>
                                      <p:to>
                                        <p:strVal val="visible"/>
                                      </p:to>
                                    </p:set>
                                    <p:animEffect transition="in" filter="wipe(left)">
                                      <p:cBhvr>
                                        <p:cTn id="32" dur="500"/>
                                        <p:tgtEl>
                                          <p:spTgt spid="40"/>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42"/>
                                        </p:tgtEl>
                                        <p:attrNameLst>
                                          <p:attrName>style.visibility</p:attrName>
                                        </p:attrNameLst>
                                      </p:cBhvr>
                                      <p:to>
                                        <p:strVal val="visible"/>
                                      </p:to>
                                    </p:set>
                                    <p:animEffect transition="in" filter="wipe(left)">
                                      <p:cBhvr>
                                        <p:cTn id="37"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42"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 name="图片 10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1530" y="-455139"/>
            <a:ext cx="6070032" cy="1368214"/>
          </a:xfrm>
          <a:prstGeom prst="rect">
            <a:avLst/>
          </a:prstGeom>
        </p:spPr>
      </p:pic>
      <p:pic>
        <p:nvPicPr>
          <p:cNvPr id="101" name="图片 10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35" y="45306"/>
            <a:ext cx="2552369" cy="1106151"/>
          </a:xfrm>
          <a:prstGeom prst="rect">
            <a:avLst/>
          </a:prstGeom>
        </p:spPr>
      </p:pic>
      <p:pic>
        <p:nvPicPr>
          <p:cNvPr id="58" name="图片 5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12984" y="519464"/>
            <a:ext cx="10166032" cy="5436669"/>
          </a:xfrm>
          <a:prstGeom prst="rect">
            <a:avLst/>
          </a:prstGeom>
        </p:spPr>
      </p:pic>
      <p:pic>
        <p:nvPicPr>
          <p:cNvPr id="102" name="图片 10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868" y="5506037"/>
            <a:ext cx="12196868" cy="1356902"/>
          </a:xfrm>
          <a:prstGeom prst="rect">
            <a:avLst/>
          </a:prstGeom>
        </p:spPr>
      </p:pic>
      <p:sp>
        <p:nvSpPr>
          <p:cNvPr id="3" name="任意多边形 2"/>
          <p:cNvSpPr/>
          <p:nvPr/>
        </p:nvSpPr>
        <p:spPr>
          <a:xfrm>
            <a:off x="2995638" y="1759195"/>
            <a:ext cx="1158427" cy="1146074"/>
          </a:xfrm>
          <a:custGeom>
            <a:avLst/>
            <a:gdLst>
              <a:gd name="connsiteX0" fmla="*/ 365760 w 1059628"/>
              <a:gd name="connsiteY0" fmla="*/ 5378 h 1108037"/>
              <a:gd name="connsiteX1" fmla="*/ 0 w 1059628"/>
              <a:gd name="connsiteY1" fmla="*/ 301214 h 1108037"/>
              <a:gd name="connsiteX2" fmla="*/ 16137 w 1059628"/>
              <a:gd name="connsiteY2" fmla="*/ 812202 h 1108037"/>
              <a:gd name="connsiteX3" fmla="*/ 392654 w 1059628"/>
              <a:gd name="connsiteY3" fmla="*/ 1108037 h 1108037"/>
              <a:gd name="connsiteX4" fmla="*/ 935915 w 1059628"/>
              <a:gd name="connsiteY4" fmla="*/ 892884 h 1108037"/>
              <a:gd name="connsiteX5" fmla="*/ 1059628 w 1059628"/>
              <a:gd name="connsiteY5" fmla="*/ 398032 h 1108037"/>
              <a:gd name="connsiteX6" fmla="*/ 962810 w 1059628"/>
              <a:gd name="connsiteY6" fmla="*/ 177501 h 1108037"/>
              <a:gd name="connsiteX7" fmla="*/ 650838 w 1059628"/>
              <a:gd name="connsiteY7" fmla="*/ 0 h 1108037"/>
              <a:gd name="connsiteX8" fmla="*/ 365760 w 1059628"/>
              <a:gd name="connsiteY8" fmla="*/ 5378 h 1108037"/>
              <a:gd name="connsiteX0" fmla="*/ 365760 w 1059628"/>
              <a:gd name="connsiteY0" fmla="*/ 5378 h 1108037"/>
              <a:gd name="connsiteX1" fmla="*/ 0 w 1059628"/>
              <a:gd name="connsiteY1" fmla="*/ 301214 h 1108037"/>
              <a:gd name="connsiteX2" fmla="*/ 16137 w 1059628"/>
              <a:gd name="connsiteY2" fmla="*/ 812202 h 1108037"/>
              <a:gd name="connsiteX3" fmla="*/ 392654 w 1059628"/>
              <a:gd name="connsiteY3" fmla="*/ 1108037 h 1108037"/>
              <a:gd name="connsiteX4" fmla="*/ 935915 w 1059628"/>
              <a:gd name="connsiteY4" fmla="*/ 892884 h 1108037"/>
              <a:gd name="connsiteX5" fmla="*/ 1059628 w 1059628"/>
              <a:gd name="connsiteY5" fmla="*/ 398032 h 1108037"/>
              <a:gd name="connsiteX6" fmla="*/ 962810 w 1059628"/>
              <a:gd name="connsiteY6" fmla="*/ 177501 h 1108037"/>
              <a:gd name="connsiteX7" fmla="*/ 650838 w 1059628"/>
              <a:gd name="connsiteY7" fmla="*/ 0 h 1108037"/>
              <a:gd name="connsiteX8" fmla="*/ 365760 w 1059628"/>
              <a:gd name="connsiteY8" fmla="*/ 5378 h 1108037"/>
              <a:gd name="connsiteX0" fmla="*/ 365760 w 1059628"/>
              <a:gd name="connsiteY0" fmla="*/ 17655 h 1120314"/>
              <a:gd name="connsiteX1" fmla="*/ 0 w 1059628"/>
              <a:gd name="connsiteY1" fmla="*/ 313491 h 1120314"/>
              <a:gd name="connsiteX2" fmla="*/ 16137 w 1059628"/>
              <a:gd name="connsiteY2" fmla="*/ 824479 h 1120314"/>
              <a:gd name="connsiteX3" fmla="*/ 392654 w 1059628"/>
              <a:gd name="connsiteY3" fmla="*/ 1120314 h 1120314"/>
              <a:gd name="connsiteX4" fmla="*/ 935915 w 1059628"/>
              <a:gd name="connsiteY4" fmla="*/ 905161 h 1120314"/>
              <a:gd name="connsiteX5" fmla="*/ 1059628 w 1059628"/>
              <a:gd name="connsiteY5" fmla="*/ 410309 h 1120314"/>
              <a:gd name="connsiteX6" fmla="*/ 962810 w 1059628"/>
              <a:gd name="connsiteY6" fmla="*/ 189778 h 1120314"/>
              <a:gd name="connsiteX7" fmla="*/ 650838 w 1059628"/>
              <a:gd name="connsiteY7" fmla="*/ 12277 h 1120314"/>
              <a:gd name="connsiteX8" fmla="*/ 365760 w 1059628"/>
              <a:gd name="connsiteY8" fmla="*/ 17655 h 1120314"/>
              <a:gd name="connsiteX0" fmla="*/ 365760 w 1059628"/>
              <a:gd name="connsiteY0" fmla="*/ 5378 h 1108037"/>
              <a:gd name="connsiteX1" fmla="*/ 0 w 1059628"/>
              <a:gd name="connsiteY1" fmla="*/ 301214 h 1108037"/>
              <a:gd name="connsiteX2" fmla="*/ 16137 w 1059628"/>
              <a:gd name="connsiteY2" fmla="*/ 812202 h 1108037"/>
              <a:gd name="connsiteX3" fmla="*/ 392654 w 1059628"/>
              <a:gd name="connsiteY3" fmla="*/ 1108037 h 1108037"/>
              <a:gd name="connsiteX4" fmla="*/ 935915 w 1059628"/>
              <a:gd name="connsiteY4" fmla="*/ 892884 h 1108037"/>
              <a:gd name="connsiteX5" fmla="*/ 1059628 w 1059628"/>
              <a:gd name="connsiteY5" fmla="*/ 398032 h 1108037"/>
              <a:gd name="connsiteX6" fmla="*/ 962810 w 1059628"/>
              <a:gd name="connsiteY6" fmla="*/ 177501 h 1108037"/>
              <a:gd name="connsiteX7" fmla="*/ 650838 w 1059628"/>
              <a:gd name="connsiteY7" fmla="*/ 0 h 1108037"/>
              <a:gd name="connsiteX8" fmla="*/ 365760 w 1059628"/>
              <a:gd name="connsiteY8" fmla="*/ 5378 h 1108037"/>
              <a:gd name="connsiteX0" fmla="*/ 403412 w 1059628"/>
              <a:gd name="connsiteY0" fmla="*/ 0 h 1124175"/>
              <a:gd name="connsiteX1" fmla="*/ 0 w 1059628"/>
              <a:gd name="connsiteY1" fmla="*/ 317352 h 1124175"/>
              <a:gd name="connsiteX2" fmla="*/ 16137 w 1059628"/>
              <a:gd name="connsiteY2" fmla="*/ 828340 h 1124175"/>
              <a:gd name="connsiteX3" fmla="*/ 392654 w 1059628"/>
              <a:gd name="connsiteY3" fmla="*/ 1124175 h 1124175"/>
              <a:gd name="connsiteX4" fmla="*/ 935915 w 1059628"/>
              <a:gd name="connsiteY4" fmla="*/ 909022 h 1124175"/>
              <a:gd name="connsiteX5" fmla="*/ 1059628 w 1059628"/>
              <a:gd name="connsiteY5" fmla="*/ 414170 h 1124175"/>
              <a:gd name="connsiteX6" fmla="*/ 962810 w 1059628"/>
              <a:gd name="connsiteY6" fmla="*/ 193639 h 1124175"/>
              <a:gd name="connsiteX7" fmla="*/ 650838 w 1059628"/>
              <a:gd name="connsiteY7" fmla="*/ 16138 h 1124175"/>
              <a:gd name="connsiteX8" fmla="*/ 403412 w 1059628"/>
              <a:gd name="connsiteY8" fmla="*/ 0 h 1124175"/>
              <a:gd name="connsiteX0" fmla="*/ 403412 w 1059628"/>
              <a:gd name="connsiteY0" fmla="*/ 10756 h 1134931"/>
              <a:gd name="connsiteX1" fmla="*/ 0 w 1059628"/>
              <a:gd name="connsiteY1" fmla="*/ 328108 h 1134931"/>
              <a:gd name="connsiteX2" fmla="*/ 16137 w 1059628"/>
              <a:gd name="connsiteY2" fmla="*/ 839096 h 1134931"/>
              <a:gd name="connsiteX3" fmla="*/ 392654 w 1059628"/>
              <a:gd name="connsiteY3" fmla="*/ 1134931 h 1134931"/>
              <a:gd name="connsiteX4" fmla="*/ 935915 w 1059628"/>
              <a:gd name="connsiteY4" fmla="*/ 919778 h 1134931"/>
              <a:gd name="connsiteX5" fmla="*/ 1059628 w 1059628"/>
              <a:gd name="connsiteY5" fmla="*/ 424926 h 1134931"/>
              <a:gd name="connsiteX6" fmla="*/ 962810 w 1059628"/>
              <a:gd name="connsiteY6" fmla="*/ 204395 h 1134931"/>
              <a:gd name="connsiteX7" fmla="*/ 731520 w 1059628"/>
              <a:gd name="connsiteY7" fmla="*/ 0 h 1134931"/>
              <a:gd name="connsiteX8" fmla="*/ 403412 w 1059628"/>
              <a:gd name="connsiteY8" fmla="*/ 10756 h 1134931"/>
              <a:gd name="connsiteX0" fmla="*/ 403412 w 1059628"/>
              <a:gd name="connsiteY0" fmla="*/ 10756 h 1134931"/>
              <a:gd name="connsiteX1" fmla="*/ 0 w 1059628"/>
              <a:gd name="connsiteY1" fmla="*/ 328108 h 1134931"/>
              <a:gd name="connsiteX2" fmla="*/ 16137 w 1059628"/>
              <a:gd name="connsiteY2" fmla="*/ 839096 h 1134931"/>
              <a:gd name="connsiteX3" fmla="*/ 392654 w 1059628"/>
              <a:gd name="connsiteY3" fmla="*/ 1134931 h 1134931"/>
              <a:gd name="connsiteX4" fmla="*/ 935915 w 1059628"/>
              <a:gd name="connsiteY4" fmla="*/ 919778 h 1134931"/>
              <a:gd name="connsiteX5" fmla="*/ 1059628 w 1059628"/>
              <a:gd name="connsiteY5" fmla="*/ 424926 h 1134931"/>
              <a:gd name="connsiteX6" fmla="*/ 962810 w 1059628"/>
              <a:gd name="connsiteY6" fmla="*/ 204395 h 1134931"/>
              <a:gd name="connsiteX7" fmla="*/ 731520 w 1059628"/>
              <a:gd name="connsiteY7" fmla="*/ 0 h 1134931"/>
              <a:gd name="connsiteX8" fmla="*/ 403412 w 1059628"/>
              <a:gd name="connsiteY8" fmla="*/ 10756 h 1134931"/>
              <a:gd name="connsiteX0" fmla="*/ 457201 w 1059628"/>
              <a:gd name="connsiteY0" fmla="*/ 10756 h 1134931"/>
              <a:gd name="connsiteX1" fmla="*/ 0 w 1059628"/>
              <a:gd name="connsiteY1" fmla="*/ 328108 h 1134931"/>
              <a:gd name="connsiteX2" fmla="*/ 16137 w 1059628"/>
              <a:gd name="connsiteY2" fmla="*/ 839096 h 1134931"/>
              <a:gd name="connsiteX3" fmla="*/ 392654 w 1059628"/>
              <a:gd name="connsiteY3" fmla="*/ 1134931 h 1134931"/>
              <a:gd name="connsiteX4" fmla="*/ 935915 w 1059628"/>
              <a:gd name="connsiteY4" fmla="*/ 919778 h 1134931"/>
              <a:gd name="connsiteX5" fmla="*/ 1059628 w 1059628"/>
              <a:gd name="connsiteY5" fmla="*/ 424926 h 1134931"/>
              <a:gd name="connsiteX6" fmla="*/ 962810 w 1059628"/>
              <a:gd name="connsiteY6" fmla="*/ 204395 h 1134931"/>
              <a:gd name="connsiteX7" fmla="*/ 731520 w 1059628"/>
              <a:gd name="connsiteY7" fmla="*/ 0 h 1134931"/>
              <a:gd name="connsiteX8" fmla="*/ 457201 w 1059628"/>
              <a:gd name="connsiteY8" fmla="*/ 10756 h 1134931"/>
              <a:gd name="connsiteX0" fmla="*/ 457201 w 1059628"/>
              <a:gd name="connsiteY0" fmla="*/ 10756 h 1134931"/>
              <a:gd name="connsiteX1" fmla="*/ 0 w 1059628"/>
              <a:gd name="connsiteY1" fmla="*/ 328108 h 1134931"/>
              <a:gd name="connsiteX2" fmla="*/ 16137 w 1059628"/>
              <a:gd name="connsiteY2" fmla="*/ 839096 h 1134931"/>
              <a:gd name="connsiteX3" fmla="*/ 392654 w 1059628"/>
              <a:gd name="connsiteY3" fmla="*/ 1134931 h 1134931"/>
              <a:gd name="connsiteX4" fmla="*/ 935915 w 1059628"/>
              <a:gd name="connsiteY4" fmla="*/ 919778 h 1134931"/>
              <a:gd name="connsiteX5" fmla="*/ 1059628 w 1059628"/>
              <a:gd name="connsiteY5" fmla="*/ 424926 h 1134931"/>
              <a:gd name="connsiteX6" fmla="*/ 962810 w 1059628"/>
              <a:gd name="connsiteY6" fmla="*/ 204395 h 1134931"/>
              <a:gd name="connsiteX7" fmla="*/ 731520 w 1059628"/>
              <a:gd name="connsiteY7" fmla="*/ 0 h 1134931"/>
              <a:gd name="connsiteX8" fmla="*/ 457201 w 1059628"/>
              <a:gd name="connsiteY8" fmla="*/ 10756 h 1134931"/>
              <a:gd name="connsiteX0" fmla="*/ 457201 w 1059628"/>
              <a:gd name="connsiteY0" fmla="*/ 10756 h 1134931"/>
              <a:gd name="connsiteX1" fmla="*/ 0 w 1059628"/>
              <a:gd name="connsiteY1" fmla="*/ 328108 h 1134931"/>
              <a:gd name="connsiteX2" fmla="*/ 16137 w 1059628"/>
              <a:gd name="connsiteY2" fmla="*/ 839096 h 1134931"/>
              <a:gd name="connsiteX3" fmla="*/ 392654 w 1059628"/>
              <a:gd name="connsiteY3" fmla="*/ 1134931 h 1134931"/>
              <a:gd name="connsiteX4" fmla="*/ 935915 w 1059628"/>
              <a:gd name="connsiteY4" fmla="*/ 919778 h 1134931"/>
              <a:gd name="connsiteX5" fmla="*/ 1059628 w 1059628"/>
              <a:gd name="connsiteY5" fmla="*/ 424926 h 1134931"/>
              <a:gd name="connsiteX6" fmla="*/ 978947 w 1059628"/>
              <a:gd name="connsiteY6" fmla="*/ 209774 h 1134931"/>
              <a:gd name="connsiteX7" fmla="*/ 731520 w 1059628"/>
              <a:gd name="connsiteY7" fmla="*/ 0 h 1134931"/>
              <a:gd name="connsiteX8" fmla="*/ 457201 w 1059628"/>
              <a:gd name="connsiteY8" fmla="*/ 10756 h 1134931"/>
              <a:gd name="connsiteX0" fmla="*/ 457201 w 1059628"/>
              <a:gd name="connsiteY0" fmla="*/ 10756 h 1134931"/>
              <a:gd name="connsiteX1" fmla="*/ 0 w 1059628"/>
              <a:gd name="connsiteY1" fmla="*/ 328108 h 1134931"/>
              <a:gd name="connsiteX2" fmla="*/ 16137 w 1059628"/>
              <a:gd name="connsiteY2" fmla="*/ 839096 h 1134931"/>
              <a:gd name="connsiteX3" fmla="*/ 392654 w 1059628"/>
              <a:gd name="connsiteY3" fmla="*/ 1134931 h 1134931"/>
              <a:gd name="connsiteX4" fmla="*/ 935915 w 1059628"/>
              <a:gd name="connsiteY4" fmla="*/ 919778 h 1134931"/>
              <a:gd name="connsiteX5" fmla="*/ 1059628 w 1059628"/>
              <a:gd name="connsiteY5" fmla="*/ 424926 h 1134931"/>
              <a:gd name="connsiteX6" fmla="*/ 978947 w 1059628"/>
              <a:gd name="connsiteY6" fmla="*/ 209774 h 1134931"/>
              <a:gd name="connsiteX7" fmla="*/ 731520 w 1059628"/>
              <a:gd name="connsiteY7" fmla="*/ 0 h 1134931"/>
              <a:gd name="connsiteX8" fmla="*/ 457201 w 1059628"/>
              <a:gd name="connsiteY8" fmla="*/ 10756 h 1134931"/>
              <a:gd name="connsiteX0" fmla="*/ 457201 w 1101589"/>
              <a:gd name="connsiteY0" fmla="*/ 10756 h 1134931"/>
              <a:gd name="connsiteX1" fmla="*/ 0 w 1101589"/>
              <a:gd name="connsiteY1" fmla="*/ 328108 h 1134931"/>
              <a:gd name="connsiteX2" fmla="*/ 16137 w 1101589"/>
              <a:gd name="connsiteY2" fmla="*/ 839096 h 1134931"/>
              <a:gd name="connsiteX3" fmla="*/ 392654 w 1101589"/>
              <a:gd name="connsiteY3" fmla="*/ 1134931 h 1134931"/>
              <a:gd name="connsiteX4" fmla="*/ 935915 w 1101589"/>
              <a:gd name="connsiteY4" fmla="*/ 919778 h 1134931"/>
              <a:gd name="connsiteX5" fmla="*/ 1059628 w 1101589"/>
              <a:gd name="connsiteY5" fmla="*/ 424926 h 1134931"/>
              <a:gd name="connsiteX6" fmla="*/ 978947 w 1101589"/>
              <a:gd name="connsiteY6" fmla="*/ 209774 h 1134931"/>
              <a:gd name="connsiteX7" fmla="*/ 731520 w 1101589"/>
              <a:gd name="connsiteY7" fmla="*/ 0 h 1134931"/>
              <a:gd name="connsiteX8" fmla="*/ 457201 w 1101589"/>
              <a:gd name="connsiteY8" fmla="*/ 10756 h 1134931"/>
              <a:gd name="connsiteX0" fmla="*/ 457201 w 1135732"/>
              <a:gd name="connsiteY0" fmla="*/ 10756 h 1134931"/>
              <a:gd name="connsiteX1" fmla="*/ 0 w 1135732"/>
              <a:gd name="connsiteY1" fmla="*/ 328108 h 1134931"/>
              <a:gd name="connsiteX2" fmla="*/ 16137 w 1135732"/>
              <a:gd name="connsiteY2" fmla="*/ 839096 h 1134931"/>
              <a:gd name="connsiteX3" fmla="*/ 392654 w 1135732"/>
              <a:gd name="connsiteY3" fmla="*/ 1134931 h 1134931"/>
              <a:gd name="connsiteX4" fmla="*/ 935915 w 1135732"/>
              <a:gd name="connsiteY4" fmla="*/ 919778 h 1134931"/>
              <a:gd name="connsiteX5" fmla="*/ 1059628 w 1135732"/>
              <a:gd name="connsiteY5" fmla="*/ 424926 h 1134931"/>
              <a:gd name="connsiteX6" fmla="*/ 978947 w 1135732"/>
              <a:gd name="connsiteY6" fmla="*/ 209774 h 1134931"/>
              <a:gd name="connsiteX7" fmla="*/ 731520 w 1135732"/>
              <a:gd name="connsiteY7" fmla="*/ 0 h 1134931"/>
              <a:gd name="connsiteX8" fmla="*/ 457201 w 1135732"/>
              <a:gd name="connsiteY8" fmla="*/ 10756 h 1134931"/>
              <a:gd name="connsiteX0" fmla="*/ 457201 w 1135732"/>
              <a:gd name="connsiteY0" fmla="*/ 10756 h 1134931"/>
              <a:gd name="connsiteX1" fmla="*/ 0 w 1135732"/>
              <a:gd name="connsiteY1" fmla="*/ 328108 h 1134931"/>
              <a:gd name="connsiteX2" fmla="*/ 16137 w 1135732"/>
              <a:gd name="connsiteY2" fmla="*/ 839096 h 1134931"/>
              <a:gd name="connsiteX3" fmla="*/ 392654 w 1135732"/>
              <a:gd name="connsiteY3" fmla="*/ 1134931 h 1134931"/>
              <a:gd name="connsiteX4" fmla="*/ 935915 w 1135732"/>
              <a:gd name="connsiteY4" fmla="*/ 919778 h 1134931"/>
              <a:gd name="connsiteX5" fmla="*/ 1059628 w 1135732"/>
              <a:gd name="connsiteY5" fmla="*/ 424926 h 1134931"/>
              <a:gd name="connsiteX6" fmla="*/ 978947 w 1135732"/>
              <a:gd name="connsiteY6" fmla="*/ 209774 h 1134931"/>
              <a:gd name="connsiteX7" fmla="*/ 731520 w 1135732"/>
              <a:gd name="connsiteY7" fmla="*/ 0 h 1134931"/>
              <a:gd name="connsiteX8" fmla="*/ 457201 w 1135732"/>
              <a:gd name="connsiteY8" fmla="*/ 10756 h 1134931"/>
              <a:gd name="connsiteX0" fmla="*/ 457201 w 1135732"/>
              <a:gd name="connsiteY0" fmla="*/ 10756 h 1134931"/>
              <a:gd name="connsiteX1" fmla="*/ 0 w 1135732"/>
              <a:gd name="connsiteY1" fmla="*/ 328108 h 1134931"/>
              <a:gd name="connsiteX2" fmla="*/ 16137 w 1135732"/>
              <a:gd name="connsiteY2" fmla="*/ 839096 h 1134931"/>
              <a:gd name="connsiteX3" fmla="*/ 392654 w 1135732"/>
              <a:gd name="connsiteY3" fmla="*/ 1134931 h 1134931"/>
              <a:gd name="connsiteX4" fmla="*/ 935915 w 1135732"/>
              <a:gd name="connsiteY4" fmla="*/ 919778 h 1134931"/>
              <a:gd name="connsiteX5" fmla="*/ 1059628 w 1135732"/>
              <a:gd name="connsiteY5" fmla="*/ 424926 h 1134931"/>
              <a:gd name="connsiteX6" fmla="*/ 978947 w 1135732"/>
              <a:gd name="connsiteY6" fmla="*/ 209774 h 1134931"/>
              <a:gd name="connsiteX7" fmla="*/ 731520 w 1135732"/>
              <a:gd name="connsiteY7" fmla="*/ 0 h 1134931"/>
              <a:gd name="connsiteX8" fmla="*/ 457201 w 1135732"/>
              <a:gd name="connsiteY8" fmla="*/ 10756 h 1134931"/>
              <a:gd name="connsiteX0" fmla="*/ 457201 w 1118920"/>
              <a:gd name="connsiteY0" fmla="*/ 10756 h 1134931"/>
              <a:gd name="connsiteX1" fmla="*/ 0 w 1118920"/>
              <a:gd name="connsiteY1" fmla="*/ 328108 h 1134931"/>
              <a:gd name="connsiteX2" fmla="*/ 16137 w 1118920"/>
              <a:gd name="connsiteY2" fmla="*/ 839096 h 1134931"/>
              <a:gd name="connsiteX3" fmla="*/ 392654 w 1118920"/>
              <a:gd name="connsiteY3" fmla="*/ 1134931 h 1134931"/>
              <a:gd name="connsiteX4" fmla="*/ 935915 w 1118920"/>
              <a:gd name="connsiteY4" fmla="*/ 919778 h 1134931"/>
              <a:gd name="connsiteX5" fmla="*/ 1059628 w 1118920"/>
              <a:gd name="connsiteY5" fmla="*/ 424926 h 1134931"/>
              <a:gd name="connsiteX6" fmla="*/ 978947 w 1118920"/>
              <a:gd name="connsiteY6" fmla="*/ 209774 h 1134931"/>
              <a:gd name="connsiteX7" fmla="*/ 731520 w 1118920"/>
              <a:gd name="connsiteY7" fmla="*/ 0 h 1134931"/>
              <a:gd name="connsiteX8" fmla="*/ 457201 w 1118920"/>
              <a:gd name="connsiteY8" fmla="*/ 10756 h 1134931"/>
              <a:gd name="connsiteX0" fmla="*/ 457201 w 1118920"/>
              <a:gd name="connsiteY0" fmla="*/ 10756 h 1140790"/>
              <a:gd name="connsiteX1" fmla="*/ 0 w 1118920"/>
              <a:gd name="connsiteY1" fmla="*/ 328108 h 1140790"/>
              <a:gd name="connsiteX2" fmla="*/ 16137 w 1118920"/>
              <a:gd name="connsiteY2" fmla="*/ 839096 h 1140790"/>
              <a:gd name="connsiteX3" fmla="*/ 392654 w 1118920"/>
              <a:gd name="connsiteY3" fmla="*/ 1134931 h 1140790"/>
              <a:gd name="connsiteX4" fmla="*/ 935915 w 1118920"/>
              <a:gd name="connsiteY4" fmla="*/ 919778 h 1140790"/>
              <a:gd name="connsiteX5" fmla="*/ 1059628 w 1118920"/>
              <a:gd name="connsiteY5" fmla="*/ 424926 h 1140790"/>
              <a:gd name="connsiteX6" fmla="*/ 978947 w 1118920"/>
              <a:gd name="connsiteY6" fmla="*/ 209774 h 1140790"/>
              <a:gd name="connsiteX7" fmla="*/ 731520 w 1118920"/>
              <a:gd name="connsiteY7" fmla="*/ 0 h 1140790"/>
              <a:gd name="connsiteX8" fmla="*/ 457201 w 1118920"/>
              <a:gd name="connsiteY8" fmla="*/ 10756 h 1140790"/>
              <a:gd name="connsiteX0" fmla="*/ 457201 w 1118920"/>
              <a:gd name="connsiteY0" fmla="*/ 10756 h 1140581"/>
              <a:gd name="connsiteX1" fmla="*/ 0 w 1118920"/>
              <a:gd name="connsiteY1" fmla="*/ 328108 h 1140581"/>
              <a:gd name="connsiteX2" fmla="*/ 16137 w 1118920"/>
              <a:gd name="connsiteY2" fmla="*/ 839096 h 1140581"/>
              <a:gd name="connsiteX3" fmla="*/ 392654 w 1118920"/>
              <a:gd name="connsiteY3" fmla="*/ 1134931 h 1140581"/>
              <a:gd name="connsiteX4" fmla="*/ 935915 w 1118920"/>
              <a:gd name="connsiteY4" fmla="*/ 919778 h 1140581"/>
              <a:gd name="connsiteX5" fmla="*/ 1059628 w 1118920"/>
              <a:gd name="connsiteY5" fmla="*/ 424926 h 1140581"/>
              <a:gd name="connsiteX6" fmla="*/ 978947 w 1118920"/>
              <a:gd name="connsiteY6" fmla="*/ 209774 h 1140581"/>
              <a:gd name="connsiteX7" fmla="*/ 731520 w 1118920"/>
              <a:gd name="connsiteY7" fmla="*/ 0 h 1140581"/>
              <a:gd name="connsiteX8" fmla="*/ 457201 w 1118920"/>
              <a:gd name="connsiteY8" fmla="*/ 10756 h 1140581"/>
              <a:gd name="connsiteX0" fmla="*/ 469096 w 1130815"/>
              <a:gd name="connsiteY0" fmla="*/ 10756 h 1140581"/>
              <a:gd name="connsiteX1" fmla="*/ 11895 w 1130815"/>
              <a:gd name="connsiteY1" fmla="*/ 328108 h 1140581"/>
              <a:gd name="connsiteX2" fmla="*/ 28032 w 1130815"/>
              <a:gd name="connsiteY2" fmla="*/ 839096 h 1140581"/>
              <a:gd name="connsiteX3" fmla="*/ 404549 w 1130815"/>
              <a:gd name="connsiteY3" fmla="*/ 1134931 h 1140581"/>
              <a:gd name="connsiteX4" fmla="*/ 947810 w 1130815"/>
              <a:gd name="connsiteY4" fmla="*/ 919778 h 1140581"/>
              <a:gd name="connsiteX5" fmla="*/ 1071523 w 1130815"/>
              <a:gd name="connsiteY5" fmla="*/ 424926 h 1140581"/>
              <a:gd name="connsiteX6" fmla="*/ 990842 w 1130815"/>
              <a:gd name="connsiteY6" fmla="*/ 209774 h 1140581"/>
              <a:gd name="connsiteX7" fmla="*/ 743415 w 1130815"/>
              <a:gd name="connsiteY7" fmla="*/ 0 h 1140581"/>
              <a:gd name="connsiteX8" fmla="*/ 469096 w 1130815"/>
              <a:gd name="connsiteY8" fmla="*/ 10756 h 1140581"/>
              <a:gd name="connsiteX0" fmla="*/ 469096 w 1130815"/>
              <a:gd name="connsiteY0" fmla="*/ 10756 h 1140581"/>
              <a:gd name="connsiteX1" fmla="*/ 11895 w 1130815"/>
              <a:gd name="connsiteY1" fmla="*/ 328108 h 1140581"/>
              <a:gd name="connsiteX2" fmla="*/ 28032 w 1130815"/>
              <a:gd name="connsiteY2" fmla="*/ 839096 h 1140581"/>
              <a:gd name="connsiteX3" fmla="*/ 404549 w 1130815"/>
              <a:gd name="connsiteY3" fmla="*/ 1134931 h 1140581"/>
              <a:gd name="connsiteX4" fmla="*/ 947810 w 1130815"/>
              <a:gd name="connsiteY4" fmla="*/ 919778 h 1140581"/>
              <a:gd name="connsiteX5" fmla="*/ 1071523 w 1130815"/>
              <a:gd name="connsiteY5" fmla="*/ 424926 h 1140581"/>
              <a:gd name="connsiteX6" fmla="*/ 990842 w 1130815"/>
              <a:gd name="connsiteY6" fmla="*/ 209774 h 1140581"/>
              <a:gd name="connsiteX7" fmla="*/ 743415 w 1130815"/>
              <a:gd name="connsiteY7" fmla="*/ 0 h 1140581"/>
              <a:gd name="connsiteX8" fmla="*/ 469096 w 1130815"/>
              <a:gd name="connsiteY8" fmla="*/ 10756 h 1140581"/>
              <a:gd name="connsiteX0" fmla="*/ 449875 w 1111594"/>
              <a:gd name="connsiteY0" fmla="*/ 10756 h 1140581"/>
              <a:gd name="connsiteX1" fmla="*/ 19568 w 1111594"/>
              <a:gd name="connsiteY1" fmla="*/ 274320 h 1140581"/>
              <a:gd name="connsiteX2" fmla="*/ 8811 w 1111594"/>
              <a:gd name="connsiteY2" fmla="*/ 839096 h 1140581"/>
              <a:gd name="connsiteX3" fmla="*/ 385328 w 1111594"/>
              <a:gd name="connsiteY3" fmla="*/ 1134931 h 1140581"/>
              <a:gd name="connsiteX4" fmla="*/ 928589 w 1111594"/>
              <a:gd name="connsiteY4" fmla="*/ 919778 h 1140581"/>
              <a:gd name="connsiteX5" fmla="*/ 1052302 w 1111594"/>
              <a:gd name="connsiteY5" fmla="*/ 424926 h 1140581"/>
              <a:gd name="connsiteX6" fmla="*/ 971621 w 1111594"/>
              <a:gd name="connsiteY6" fmla="*/ 209774 h 1140581"/>
              <a:gd name="connsiteX7" fmla="*/ 724194 w 1111594"/>
              <a:gd name="connsiteY7" fmla="*/ 0 h 1140581"/>
              <a:gd name="connsiteX8" fmla="*/ 449875 w 1111594"/>
              <a:gd name="connsiteY8" fmla="*/ 10756 h 1140581"/>
              <a:gd name="connsiteX0" fmla="*/ 460595 w 1122314"/>
              <a:gd name="connsiteY0" fmla="*/ 10756 h 1140581"/>
              <a:gd name="connsiteX1" fmla="*/ 14151 w 1122314"/>
              <a:gd name="connsiteY1" fmla="*/ 317351 h 1140581"/>
              <a:gd name="connsiteX2" fmla="*/ 19531 w 1122314"/>
              <a:gd name="connsiteY2" fmla="*/ 839096 h 1140581"/>
              <a:gd name="connsiteX3" fmla="*/ 396048 w 1122314"/>
              <a:gd name="connsiteY3" fmla="*/ 1134931 h 1140581"/>
              <a:gd name="connsiteX4" fmla="*/ 939309 w 1122314"/>
              <a:gd name="connsiteY4" fmla="*/ 919778 h 1140581"/>
              <a:gd name="connsiteX5" fmla="*/ 1063022 w 1122314"/>
              <a:gd name="connsiteY5" fmla="*/ 424926 h 1140581"/>
              <a:gd name="connsiteX6" fmla="*/ 982341 w 1122314"/>
              <a:gd name="connsiteY6" fmla="*/ 209774 h 1140581"/>
              <a:gd name="connsiteX7" fmla="*/ 734914 w 1122314"/>
              <a:gd name="connsiteY7" fmla="*/ 0 h 1140581"/>
              <a:gd name="connsiteX8" fmla="*/ 460595 w 1122314"/>
              <a:gd name="connsiteY8" fmla="*/ 10756 h 1140581"/>
              <a:gd name="connsiteX0" fmla="*/ 460595 w 1122314"/>
              <a:gd name="connsiteY0" fmla="*/ 10756 h 1140581"/>
              <a:gd name="connsiteX1" fmla="*/ 14151 w 1122314"/>
              <a:gd name="connsiteY1" fmla="*/ 317351 h 1140581"/>
              <a:gd name="connsiteX2" fmla="*/ 19531 w 1122314"/>
              <a:gd name="connsiteY2" fmla="*/ 839096 h 1140581"/>
              <a:gd name="connsiteX3" fmla="*/ 396048 w 1122314"/>
              <a:gd name="connsiteY3" fmla="*/ 1134931 h 1140581"/>
              <a:gd name="connsiteX4" fmla="*/ 939309 w 1122314"/>
              <a:gd name="connsiteY4" fmla="*/ 919778 h 1140581"/>
              <a:gd name="connsiteX5" fmla="*/ 1063022 w 1122314"/>
              <a:gd name="connsiteY5" fmla="*/ 424926 h 1140581"/>
              <a:gd name="connsiteX6" fmla="*/ 982341 w 1122314"/>
              <a:gd name="connsiteY6" fmla="*/ 209774 h 1140581"/>
              <a:gd name="connsiteX7" fmla="*/ 734914 w 1122314"/>
              <a:gd name="connsiteY7" fmla="*/ 0 h 1140581"/>
              <a:gd name="connsiteX8" fmla="*/ 460595 w 1122314"/>
              <a:gd name="connsiteY8" fmla="*/ 10756 h 1140581"/>
              <a:gd name="connsiteX0" fmla="*/ 468125 w 1129844"/>
              <a:gd name="connsiteY0" fmla="*/ 10756 h 1140581"/>
              <a:gd name="connsiteX1" fmla="*/ 21681 w 1129844"/>
              <a:gd name="connsiteY1" fmla="*/ 317351 h 1140581"/>
              <a:gd name="connsiteX2" fmla="*/ 27061 w 1129844"/>
              <a:gd name="connsiteY2" fmla="*/ 839096 h 1140581"/>
              <a:gd name="connsiteX3" fmla="*/ 403578 w 1129844"/>
              <a:gd name="connsiteY3" fmla="*/ 1134931 h 1140581"/>
              <a:gd name="connsiteX4" fmla="*/ 946839 w 1129844"/>
              <a:gd name="connsiteY4" fmla="*/ 919778 h 1140581"/>
              <a:gd name="connsiteX5" fmla="*/ 1070552 w 1129844"/>
              <a:gd name="connsiteY5" fmla="*/ 424926 h 1140581"/>
              <a:gd name="connsiteX6" fmla="*/ 989871 w 1129844"/>
              <a:gd name="connsiteY6" fmla="*/ 209774 h 1140581"/>
              <a:gd name="connsiteX7" fmla="*/ 742444 w 1129844"/>
              <a:gd name="connsiteY7" fmla="*/ 0 h 1140581"/>
              <a:gd name="connsiteX8" fmla="*/ 468125 w 1129844"/>
              <a:gd name="connsiteY8" fmla="*/ 10756 h 1140581"/>
              <a:gd name="connsiteX0" fmla="*/ 468125 w 1129844"/>
              <a:gd name="connsiteY0" fmla="*/ 10756 h 1140790"/>
              <a:gd name="connsiteX1" fmla="*/ 21681 w 1129844"/>
              <a:gd name="connsiteY1" fmla="*/ 317351 h 1140790"/>
              <a:gd name="connsiteX2" fmla="*/ 27061 w 1129844"/>
              <a:gd name="connsiteY2" fmla="*/ 839096 h 1140790"/>
              <a:gd name="connsiteX3" fmla="*/ 403578 w 1129844"/>
              <a:gd name="connsiteY3" fmla="*/ 1134931 h 1140790"/>
              <a:gd name="connsiteX4" fmla="*/ 946839 w 1129844"/>
              <a:gd name="connsiteY4" fmla="*/ 919778 h 1140790"/>
              <a:gd name="connsiteX5" fmla="*/ 1070552 w 1129844"/>
              <a:gd name="connsiteY5" fmla="*/ 424926 h 1140790"/>
              <a:gd name="connsiteX6" fmla="*/ 989871 w 1129844"/>
              <a:gd name="connsiteY6" fmla="*/ 209774 h 1140790"/>
              <a:gd name="connsiteX7" fmla="*/ 742444 w 1129844"/>
              <a:gd name="connsiteY7" fmla="*/ 0 h 1140790"/>
              <a:gd name="connsiteX8" fmla="*/ 468125 w 1129844"/>
              <a:gd name="connsiteY8" fmla="*/ 10756 h 1140790"/>
              <a:gd name="connsiteX0" fmla="*/ 468125 w 1129844"/>
              <a:gd name="connsiteY0" fmla="*/ 10756 h 1140901"/>
              <a:gd name="connsiteX1" fmla="*/ 21681 w 1129844"/>
              <a:gd name="connsiteY1" fmla="*/ 317351 h 1140901"/>
              <a:gd name="connsiteX2" fmla="*/ 27061 w 1129844"/>
              <a:gd name="connsiteY2" fmla="*/ 839096 h 1140901"/>
              <a:gd name="connsiteX3" fmla="*/ 403578 w 1129844"/>
              <a:gd name="connsiteY3" fmla="*/ 1134931 h 1140901"/>
              <a:gd name="connsiteX4" fmla="*/ 946839 w 1129844"/>
              <a:gd name="connsiteY4" fmla="*/ 919778 h 1140901"/>
              <a:gd name="connsiteX5" fmla="*/ 1070552 w 1129844"/>
              <a:gd name="connsiteY5" fmla="*/ 424926 h 1140901"/>
              <a:gd name="connsiteX6" fmla="*/ 989871 w 1129844"/>
              <a:gd name="connsiteY6" fmla="*/ 209774 h 1140901"/>
              <a:gd name="connsiteX7" fmla="*/ 742444 w 1129844"/>
              <a:gd name="connsiteY7" fmla="*/ 0 h 1140901"/>
              <a:gd name="connsiteX8" fmla="*/ 468125 w 1129844"/>
              <a:gd name="connsiteY8" fmla="*/ 10756 h 1140901"/>
              <a:gd name="connsiteX0" fmla="*/ 468125 w 1129844"/>
              <a:gd name="connsiteY0" fmla="*/ 10756 h 1140901"/>
              <a:gd name="connsiteX1" fmla="*/ 21681 w 1129844"/>
              <a:gd name="connsiteY1" fmla="*/ 317351 h 1140901"/>
              <a:gd name="connsiteX2" fmla="*/ 27061 w 1129844"/>
              <a:gd name="connsiteY2" fmla="*/ 839096 h 1140901"/>
              <a:gd name="connsiteX3" fmla="*/ 403578 w 1129844"/>
              <a:gd name="connsiteY3" fmla="*/ 1134931 h 1140901"/>
              <a:gd name="connsiteX4" fmla="*/ 946839 w 1129844"/>
              <a:gd name="connsiteY4" fmla="*/ 919778 h 1140901"/>
              <a:gd name="connsiteX5" fmla="*/ 1070552 w 1129844"/>
              <a:gd name="connsiteY5" fmla="*/ 424926 h 1140901"/>
              <a:gd name="connsiteX6" fmla="*/ 989871 w 1129844"/>
              <a:gd name="connsiteY6" fmla="*/ 209774 h 1140901"/>
              <a:gd name="connsiteX7" fmla="*/ 742444 w 1129844"/>
              <a:gd name="connsiteY7" fmla="*/ 0 h 1140901"/>
              <a:gd name="connsiteX8" fmla="*/ 468125 w 1129844"/>
              <a:gd name="connsiteY8" fmla="*/ 10756 h 1140901"/>
              <a:gd name="connsiteX0" fmla="*/ 468125 w 1142327"/>
              <a:gd name="connsiteY0" fmla="*/ 10756 h 1140901"/>
              <a:gd name="connsiteX1" fmla="*/ 21681 w 1142327"/>
              <a:gd name="connsiteY1" fmla="*/ 317351 h 1140901"/>
              <a:gd name="connsiteX2" fmla="*/ 27061 w 1142327"/>
              <a:gd name="connsiteY2" fmla="*/ 839096 h 1140901"/>
              <a:gd name="connsiteX3" fmla="*/ 403578 w 1142327"/>
              <a:gd name="connsiteY3" fmla="*/ 1134931 h 1140901"/>
              <a:gd name="connsiteX4" fmla="*/ 946839 w 1142327"/>
              <a:gd name="connsiteY4" fmla="*/ 919778 h 1140901"/>
              <a:gd name="connsiteX5" fmla="*/ 1086689 w 1142327"/>
              <a:gd name="connsiteY5" fmla="*/ 435684 h 1140901"/>
              <a:gd name="connsiteX6" fmla="*/ 989871 w 1142327"/>
              <a:gd name="connsiteY6" fmla="*/ 209774 h 1140901"/>
              <a:gd name="connsiteX7" fmla="*/ 742444 w 1142327"/>
              <a:gd name="connsiteY7" fmla="*/ 0 h 1140901"/>
              <a:gd name="connsiteX8" fmla="*/ 468125 w 1142327"/>
              <a:gd name="connsiteY8" fmla="*/ 10756 h 1140901"/>
              <a:gd name="connsiteX0" fmla="*/ 468125 w 1142327"/>
              <a:gd name="connsiteY0" fmla="*/ 10756 h 1140901"/>
              <a:gd name="connsiteX1" fmla="*/ 21681 w 1142327"/>
              <a:gd name="connsiteY1" fmla="*/ 317351 h 1140901"/>
              <a:gd name="connsiteX2" fmla="*/ 27061 w 1142327"/>
              <a:gd name="connsiteY2" fmla="*/ 839096 h 1140901"/>
              <a:gd name="connsiteX3" fmla="*/ 403578 w 1142327"/>
              <a:gd name="connsiteY3" fmla="*/ 1134931 h 1140901"/>
              <a:gd name="connsiteX4" fmla="*/ 946839 w 1142327"/>
              <a:gd name="connsiteY4" fmla="*/ 919778 h 1140901"/>
              <a:gd name="connsiteX5" fmla="*/ 1086689 w 1142327"/>
              <a:gd name="connsiteY5" fmla="*/ 435684 h 1140901"/>
              <a:gd name="connsiteX6" fmla="*/ 989871 w 1142327"/>
              <a:gd name="connsiteY6" fmla="*/ 209774 h 1140901"/>
              <a:gd name="connsiteX7" fmla="*/ 742444 w 1142327"/>
              <a:gd name="connsiteY7" fmla="*/ 0 h 1140901"/>
              <a:gd name="connsiteX8" fmla="*/ 468125 w 1142327"/>
              <a:gd name="connsiteY8" fmla="*/ 10756 h 1140901"/>
              <a:gd name="connsiteX0" fmla="*/ 468125 w 1142327"/>
              <a:gd name="connsiteY0" fmla="*/ 21514 h 1151659"/>
              <a:gd name="connsiteX1" fmla="*/ 21681 w 1142327"/>
              <a:gd name="connsiteY1" fmla="*/ 328109 h 1151659"/>
              <a:gd name="connsiteX2" fmla="*/ 27061 w 1142327"/>
              <a:gd name="connsiteY2" fmla="*/ 849854 h 1151659"/>
              <a:gd name="connsiteX3" fmla="*/ 403578 w 1142327"/>
              <a:gd name="connsiteY3" fmla="*/ 1145689 h 1151659"/>
              <a:gd name="connsiteX4" fmla="*/ 946839 w 1142327"/>
              <a:gd name="connsiteY4" fmla="*/ 930536 h 1151659"/>
              <a:gd name="connsiteX5" fmla="*/ 1086689 w 1142327"/>
              <a:gd name="connsiteY5" fmla="*/ 446442 h 1151659"/>
              <a:gd name="connsiteX6" fmla="*/ 989871 w 1142327"/>
              <a:gd name="connsiteY6" fmla="*/ 220532 h 1151659"/>
              <a:gd name="connsiteX7" fmla="*/ 710171 w 1142327"/>
              <a:gd name="connsiteY7" fmla="*/ 0 h 1151659"/>
              <a:gd name="connsiteX8" fmla="*/ 468125 w 1142327"/>
              <a:gd name="connsiteY8" fmla="*/ 21514 h 1151659"/>
              <a:gd name="connsiteX0" fmla="*/ 468125 w 1142327"/>
              <a:gd name="connsiteY0" fmla="*/ 21514 h 1151659"/>
              <a:gd name="connsiteX1" fmla="*/ 21681 w 1142327"/>
              <a:gd name="connsiteY1" fmla="*/ 328109 h 1151659"/>
              <a:gd name="connsiteX2" fmla="*/ 27061 w 1142327"/>
              <a:gd name="connsiteY2" fmla="*/ 849854 h 1151659"/>
              <a:gd name="connsiteX3" fmla="*/ 403578 w 1142327"/>
              <a:gd name="connsiteY3" fmla="*/ 1145689 h 1151659"/>
              <a:gd name="connsiteX4" fmla="*/ 946839 w 1142327"/>
              <a:gd name="connsiteY4" fmla="*/ 930536 h 1151659"/>
              <a:gd name="connsiteX5" fmla="*/ 1086689 w 1142327"/>
              <a:gd name="connsiteY5" fmla="*/ 446442 h 1151659"/>
              <a:gd name="connsiteX6" fmla="*/ 989871 w 1142327"/>
              <a:gd name="connsiteY6" fmla="*/ 220532 h 1151659"/>
              <a:gd name="connsiteX7" fmla="*/ 710171 w 1142327"/>
              <a:gd name="connsiteY7" fmla="*/ 0 h 1151659"/>
              <a:gd name="connsiteX8" fmla="*/ 468125 w 1142327"/>
              <a:gd name="connsiteY8" fmla="*/ 21514 h 1151659"/>
              <a:gd name="connsiteX0" fmla="*/ 468125 w 1142327"/>
              <a:gd name="connsiteY0" fmla="*/ 0 h 1130145"/>
              <a:gd name="connsiteX1" fmla="*/ 21681 w 1142327"/>
              <a:gd name="connsiteY1" fmla="*/ 306595 h 1130145"/>
              <a:gd name="connsiteX2" fmla="*/ 27061 w 1142327"/>
              <a:gd name="connsiteY2" fmla="*/ 828340 h 1130145"/>
              <a:gd name="connsiteX3" fmla="*/ 403578 w 1142327"/>
              <a:gd name="connsiteY3" fmla="*/ 1124175 h 1130145"/>
              <a:gd name="connsiteX4" fmla="*/ 946839 w 1142327"/>
              <a:gd name="connsiteY4" fmla="*/ 909022 h 1130145"/>
              <a:gd name="connsiteX5" fmla="*/ 1086689 w 1142327"/>
              <a:gd name="connsiteY5" fmla="*/ 424928 h 1130145"/>
              <a:gd name="connsiteX6" fmla="*/ 989871 w 1142327"/>
              <a:gd name="connsiteY6" fmla="*/ 199018 h 1130145"/>
              <a:gd name="connsiteX7" fmla="*/ 720928 w 1142327"/>
              <a:gd name="connsiteY7" fmla="*/ 5380 h 1130145"/>
              <a:gd name="connsiteX8" fmla="*/ 468125 w 1142327"/>
              <a:gd name="connsiteY8" fmla="*/ 0 h 1130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2327" h="1130145">
                <a:moveTo>
                  <a:pt x="468125" y="0"/>
                </a:moveTo>
                <a:cubicBezTo>
                  <a:pt x="211735" y="17929"/>
                  <a:pt x="73676" y="-7170"/>
                  <a:pt x="21681" y="306595"/>
                </a:cubicBezTo>
                <a:cubicBezTo>
                  <a:pt x="-10591" y="541470"/>
                  <a:pt x="-5212" y="631117"/>
                  <a:pt x="27061" y="828340"/>
                </a:cubicBezTo>
                <a:cubicBezTo>
                  <a:pt x="55748" y="932331"/>
                  <a:pt x="84435" y="1170792"/>
                  <a:pt x="403578" y="1124175"/>
                </a:cubicBezTo>
                <a:cubicBezTo>
                  <a:pt x="665347" y="1084730"/>
                  <a:pt x="765752" y="1013013"/>
                  <a:pt x="946839" y="909022"/>
                </a:cubicBezTo>
                <a:cubicBezTo>
                  <a:pt x="1095653" y="803238"/>
                  <a:pt x="1217573" y="756623"/>
                  <a:pt x="1086689" y="424928"/>
                </a:cubicBezTo>
                <a:lnTo>
                  <a:pt x="989871" y="199018"/>
                </a:lnTo>
                <a:cubicBezTo>
                  <a:pt x="928910" y="93234"/>
                  <a:pt x="900223" y="14345"/>
                  <a:pt x="720928" y="5380"/>
                </a:cubicBezTo>
                <a:lnTo>
                  <a:pt x="468125" y="0"/>
                </a:lnTo>
                <a:close/>
              </a:path>
            </a:pathLst>
          </a:custGeom>
          <a:solidFill>
            <a:srgbClr val="DB49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6000" b="0"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宋体" panose="02010600030101010101" pitchFamily="2" charset="-122"/>
              <a:cs typeface="+mn-cs"/>
            </a:endParaRPr>
          </a:p>
        </p:txBody>
      </p:sp>
      <p:pic>
        <p:nvPicPr>
          <p:cNvPr id="98" name="图片 9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612886" y="4537968"/>
            <a:ext cx="1582582" cy="2320032"/>
          </a:xfrm>
          <a:prstGeom prst="rect">
            <a:avLst/>
          </a:prstGeom>
        </p:spPr>
      </p:pic>
      <p:pic>
        <p:nvPicPr>
          <p:cNvPr id="99" name="图片 9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787964" y="4290437"/>
            <a:ext cx="1931696" cy="1498051"/>
          </a:xfrm>
          <a:prstGeom prst="rect">
            <a:avLst/>
          </a:prstGeom>
        </p:spPr>
      </p:pic>
      <p:pic>
        <p:nvPicPr>
          <p:cNvPr id="100" name="图片 9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85305" y="3934171"/>
            <a:ext cx="6265047" cy="1963850"/>
          </a:xfrm>
          <a:prstGeom prst="rect">
            <a:avLst/>
          </a:prstGeom>
        </p:spPr>
      </p:pic>
      <p:pic>
        <p:nvPicPr>
          <p:cNvPr id="97" name="图片 9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868108" y="5820713"/>
            <a:ext cx="3585157" cy="947452"/>
          </a:xfrm>
          <a:prstGeom prst="rect">
            <a:avLst/>
          </a:prstGeom>
        </p:spPr>
      </p:pic>
      <p:sp>
        <p:nvSpPr>
          <p:cNvPr id="40" name="文本框 39"/>
          <p:cNvSpPr txBox="1"/>
          <p:nvPr/>
        </p:nvSpPr>
        <p:spPr>
          <a:xfrm>
            <a:off x="2995638" y="1626183"/>
            <a:ext cx="417102" cy="120032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7200" b="0" i="0" u="none" strike="noStrike" kern="1200" cap="none" spc="0" normalizeH="0" baseline="0" noProof="0" dirty="0">
                <a:ln>
                  <a:noFill/>
                </a:ln>
                <a:solidFill>
                  <a:prstClr val="white"/>
                </a:solidFill>
                <a:effectLst/>
                <a:uLnTx/>
                <a:uFillTx/>
                <a:latin typeface="Tango BT" panose="04040704021002020703" pitchFamily="82" charset="0"/>
                <a:ea typeface="造字工房朗宋（非商用）常规体" pitchFamily="50" charset="-122"/>
                <a:cs typeface="+mn-cs"/>
              </a:rPr>
              <a:t>.</a:t>
            </a:r>
            <a:endParaRPr kumimoji="0" lang="zh-CN" altLang="en-US" sz="7200" b="0" i="0" u="none" strike="noStrike" kern="1200" cap="none" spc="0" normalizeH="0" baseline="0" noProof="0" dirty="0">
              <a:ln>
                <a:noFill/>
              </a:ln>
              <a:solidFill>
                <a:prstClr val="white"/>
              </a:solidFill>
              <a:effectLst/>
              <a:uLnTx/>
              <a:uFillTx/>
              <a:latin typeface="Tango BT" panose="04040704021002020703" pitchFamily="82" charset="0"/>
              <a:ea typeface="造字工房朗宋（非商用）常规体" pitchFamily="50" charset="-122"/>
              <a:cs typeface="+mn-cs"/>
            </a:endParaRPr>
          </a:p>
        </p:txBody>
      </p:sp>
      <p:grpSp>
        <p:nvGrpSpPr>
          <p:cNvPr id="6" name="组合 5"/>
          <p:cNvGrpSpPr/>
          <p:nvPr/>
        </p:nvGrpSpPr>
        <p:grpSpPr>
          <a:xfrm>
            <a:off x="4479364" y="1373477"/>
            <a:ext cx="5477636" cy="2045415"/>
            <a:chOff x="4191435" y="2170763"/>
            <a:chExt cx="5477636" cy="2045415"/>
          </a:xfrm>
        </p:grpSpPr>
        <p:sp>
          <p:nvSpPr>
            <p:cNvPr id="41" name="文本框 40"/>
            <p:cNvSpPr txBox="1"/>
            <p:nvPr/>
          </p:nvSpPr>
          <p:spPr>
            <a:xfrm>
              <a:off x="4191435" y="2170763"/>
              <a:ext cx="5058919" cy="1938992"/>
            </a:xfrm>
            <a:prstGeom prst="rect">
              <a:avLst/>
            </a:prstGeom>
            <a:noFill/>
            <a:ln w="12700">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000" b="1" i="0" u="none" strike="noStrike" kern="1200" cap="none" spc="300" normalizeH="0" baseline="0" noProof="0" dirty="0">
                  <a:ln>
                    <a:noFill/>
                  </a:ln>
                  <a:solidFill>
                    <a:srgbClr val="1E5AA4"/>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HẸN GẶP LẠI!</a:t>
              </a:r>
              <a:endParaRPr kumimoji="0" lang="zh-CN" altLang="en-US" sz="6000" b="1" i="0" u="none" strike="noStrike" kern="1200" cap="none" spc="300" normalizeH="0" baseline="0" noProof="0" dirty="0">
                <a:ln>
                  <a:noFill/>
                </a:ln>
                <a:solidFill>
                  <a:srgbClr val="1E5AA4"/>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2" name="矩形 1"/>
            <p:cNvSpPr/>
            <p:nvPr/>
          </p:nvSpPr>
          <p:spPr>
            <a:xfrm>
              <a:off x="4532243" y="2221185"/>
              <a:ext cx="5136828" cy="1994993"/>
            </a:xfrm>
            <a:prstGeom prst="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pic>
        <p:nvPicPr>
          <p:cNvPr id="45" name="图片 44"/>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0" y="5877618"/>
            <a:ext cx="710753" cy="890547"/>
          </a:xfrm>
          <a:prstGeom prst="rect">
            <a:avLst/>
          </a:prstGeom>
        </p:spPr>
      </p:pic>
      <p:pic>
        <p:nvPicPr>
          <p:cNvPr id="46" name="图片 45"/>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20467582">
            <a:off x="11118135" y="3048988"/>
            <a:ext cx="787224" cy="467414"/>
          </a:xfrm>
          <a:prstGeom prst="rect">
            <a:avLst/>
          </a:prstGeom>
        </p:spPr>
      </p:pic>
    </p:spTree>
    <p:extLst>
      <p:ext uri="{BB962C8B-B14F-4D97-AF65-F5344CB8AC3E}">
        <p14:creationId xmlns:p14="http://schemas.microsoft.com/office/powerpoint/2010/main" val="2041122728"/>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1250"/>
                                  </p:stCondLst>
                                  <p:childTnLst>
                                    <p:set>
                                      <p:cBhvr>
                                        <p:cTn id="6" dur="1" fill="hold">
                                          <p:stCondLst>
                                            <p:cond delay="0"/>
                                          </p:stCondLst>
                                        </p:cTn>
                                        <p:tgtEl>
                                          <p:spTgt spid="40"/>
                                        </p:tgtEl>
                                        <p:attrNameLst>
                                          <p:attrName>style.visibility</p:attrName>
                                        </p:attrNameLst>
                                      </p:cBhvr>
                                      <p:to>
                                        <p:strVal val="visible"/>
                                      </p:to>
                                    </p:set>
                                    <p:anim calcmode="lin" valueType="num">
                                      <p:cBhvr>
                                        <p:cTn id="7" dur="1000" fill="hold"/>
                                        <p:tgtEl>
                                          <p:spTgt spid="40"/>
                                        </p:tgtEl>
                                        <p:attrNameLst>
                                          <p:attrName>ppt_w</p:attrName>
                                        </p:attrNameLst>
                                      </p:cBhvr>
                                      <p:tavLst>
                                        <p:tav tm="0">
                                          <p:val>
                                            <p:fltVal val="0"/>
                                          </p:val>
                                        </p:tav>
                                        <p:tav tm="100000">
                                          <p:val>
                                            <p:strVal val="#ppt_w"/>
                                          </p:val>
                                        </p:tav>
                                      </p:tavLst>
                                    </p:anim>
                                    <p:anim calcmode="lin" valueType="num">
                                      <p:cBhvr>
                                        <p:cTn id="8" dur="1000" fill="hold"/>
                                        <p:tgtEl>
                                          <p:spTgt spid="40"/>
                                        </p:tgtEl>
                                        <p:attrNameLst>
                                          <p:attrName>ppt_h</p:attrName>
                                        </p:attrNameLst>
                                      </p:cBhvr>
                                      <p:tavLst>
                                        <p:tav tm="0">
                                          <p:val>
                                            <p:fltVal val="0"/>
                                          </p:val>
                                        </p:tav>
                                        <p:tav tm="100000">
                                          <p:val>
                                            <p:strVal val="#ppt_h"/>
                                          </p:val>
                                        </p:tav>
                                      </p:tavLst>
                                    </p:anim>
                                    <p:anim calcmode="lin" valueType="num">
                                      <p:cBhvr>
                                        <p:cTn id="9" dur="1000" fill="hold"/>
                                        <p:tgtEl>
                                          <p:spTgt spid="40"/>
                                        </p:tgtEl>
                                        <p:attrNameLst>
                                          <p:attrName>style.rotation</p:attrName>
                                        </p:attrNameLst>
                                      </p:cBhvr>
                                      <p:tavLst>
                                        <p:tav tm="0">
                                          <p:val>
                                            <p:fltVal val="90"/>
                                          </p:val>
                                        </p:tav>
                                        <p:tav tm="100000">
                                          <p:val>
                                            <p:fltVal val="0"/>
                                          </p:val>
                                        </p:tav>
                                      </p:tavLst>
                                    </p:anim>
                                    <p:animEffect transition="in" filter="fade">
                                      <p:cBhvr>
                                        <p:cTn id="10" dur="1000"/>
                                        <p:tgtEl>
                                          <p:spTgt spid="40"/>
                                        </p:tgtEl>
                                      </p:cBhvr>
                                    </p:animEffect>
                                  </p:childTnLst>
                                </p:cTn>
                              </p:par>
                              <p:par>
                                <p:cTn id="11" presetID="42" presetClass="entr" presetSubtype="0" fill="hold" nodeType="withEffect">
                                  <p:stCondLst>
                                    <p:cond delay="0"/>
                                  </p:stCondLst>
                                  <p:childTnLst>
                                    <p:set>
                                      <p:cBhvr>
                                        <p:cTn id="12" dur="1" fill="hold">
                                          <p:stCondLst>
                                            <p:cond delay="0"/>
                                          </p:stCondLst>
                                        </p:cTn>
                                        <p:tgtEl>
                                          <p:spTgt spid="97"/>
                                        </p:tgtEl>
                                        <p:attrNameLst>
                                          <p:attrName>style.visibility</p:attrName>
                                        </p:attrNameLst>
                                      </p:cBhvr>
                                      <p:to>
                                        <p:strVal val="visible"/>
                                      </p:to>
                                    </p:set>
                                    <p:animEffect transition="in" filter="fade">
                                      <p:cBhvr>
                                        <p:cTn id="13" dur="1000"/>
                                        <p:tgtEl>
                                          <p:spTgt spid="97"/>
                                        </p:tgtEl>
                                      </p:cBhvr>
                                    </p:animEffect>
                                    <p:anim calcmode="lin" valueType="num">
                                      <p:cBhvr>
                                        <p:cTn id="14" dur="1000" fill="hold"/>
                                        <p:tgtEl>
                                          <p:spTgt spid="97"/>
                                        </p:tgtEl>
                                        <p:attrNameLst>
                                          <p:attrName>ppt_x</p:attrName>
                                        </p:attrNameLst>
                                      </p:cBhvr>
                                      <p:tavLst>
                                        <p:tav tm="0">
                                          <p:val>
                                            <p:strVal val="#ppt_x"/>
                                          </p:val>
                                        </p:tav>
                                        <p:tav tm="100000">
                                          <p:val>
                                            <p:strVal val="#ppt_x"/>
                                          </p:val>
                                        </p:tav>
                                      </p:tavLst>
                                    </p:anim>
                                    <p:anim calcmode="lin" valueType="num">
                                      <p:cBhvr>
                                        <p:cTn id="15" dur="1000" fill="hold"/>
                                        <p:tgtEl>
                                          <p:spTgt spid="97"/>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99"/>
                                        </p:tgtEl>
                                        <p:attrNameLst>
                                          <p:attrName>style.visibility</p:attrName>
                                        </p:attrNameLst>
                                      </p:cBhvr>
                                      <p:to>
                                        <p:strVal val="visible"/>
                                      </p:to>
                                    </p:set>
                                    <p:animEffect transition="in" filter="fade">
                                      <p:cBhvr>
                                        <p:cTn id="18" dur="1000"/>
                                        <p:tgtEl>
                                          <p:spTgt spid="99"/>
                                        </p:tgtEl>
                                      </p:cBhvr>
                                    </p:animEffect>
                                    <p:anim calcmode="lin" valueType="num">
                                      <p:cBhvr>
                                        <p:cTn id="19" dur="1000" fill="hold"/>
                                        <p:tgtEl>
                                          <p:spTgt spid="99"/>
                                        </p:tgtEl>
                                        <p:attrNameLst>
                                          <p:attrName>ppt_x</p:attrName>
                                        </p:attrNameLst>
                                      </p:cBhvr>
                                      <p:tavLst>
                                        <p:tav tm="0">
                                          <p:val>
                                            <p:strVal val="#ppt_x"/>
                                          </p:val>
                                        </p:tav>
                                        <p:tav tm="100000">
                                          <p:val>
                                            <p:strVal val="#ppt_x"/>
                                          </p:val>
                                        </p:tav>
                                      </p:tavLst>
                                    </p:anim>
                                    <p:anim calcmode="lin" valueType="num">
                                      <p:cBhvr>
                                        <p:cTn id="20" dur="1000" fill="hold"/>
                                        <p:tgtEl>
                                          <p:spTgt spid="99"/>
                                        </p:tgtEl>
                                        <p:attrNameLst>
                                          <p:attrName>ppt_y</p:attrName>
                                        </p:attrNameLst>
                                      </p:cBhvr>
                                      <p:tavLst>
                                        <p:tav tm="0">
                                          <p:val>
                                            <p:strVal val="#ppt_y+.1"/>
                                          </p:val>
                                        </p:tav>
                                        <p:tav tm="100000">
                                          <p:val>
                                            <p:strVal val="#ppt_y"/>
                                          </p:val>
                                        </p:tav>
                                      </p:tavLst>
                                    </p:anim>
                                  </p:childTnLst>
                                </p:cTn>
                              </p:par>
                              <p:par>
                                <p:cTn id="21" presetID="42" presetClass="entr" presetSubtype="0" fill="hold" nodeType="withEffect">
                                  <p:stCondLst>
                                    <p:cond delay="0"/>
                                  </p:stCondLst>
                                  <p:childTnLst>
                                    <p:set>
                                      <p:cBhvr>
                                        <p:cTn id="22" dur="1" fill="hold">
                                          <p:stCondLst>
                                            <p:cond delay="0"/>
                                          </p:stCondLst>
                                        </p:cTn>
                                        <p:tgtEl>
                                          <p:spTgt spid="98"/>
                                        </p:tgtEl>
                                        <p:attrNameLst>
                                          <p:attrName>style.visibility</p:attrName>
                                        </p:attrNameLst>
                                      </p:cBhvr>
                                      <p:to>
                                        <p:strVal val="visible"/>
                                      </p:to>
                                    </p:set>
                                    <p:animEffect transition="in" filter="fade">
                                      <p:cBhvr>
                                        <p:cTn id="23" dur="1000"/>
                                        <p:tgtEl>
                                          <p:spTgt spid="98"/>
                                        </p:tgtEl>
                                      </p:cBhvr>
                                    </p:animEffect>
                                    <p:anim calcmode="lin" valueType="num">
                                      <p:cBhvr>
                                        <p:cTn id="24" dur="1000" fill="hold"/>
                                        <p:tgtEl>
                                          <p:spTgt spid="98"/>
                                        </p:tgtEl>
                                        <p:attrNameLst>
                                          <p:attrName>ppt_x</p:attrName>
                                        </p:attrNameLst>
                                      </p:cBhvr>
                                      <p:tavLst>
                                        <p:tav tm="0">
                                          <p:val>
                                            <p:strVal val="#ppt_x"/>
                                          </p:val>
                                        </p:tav>
                                        <p:tav tm="100000">
                                          <p:val>
                                            <p:strVal val="#ppt_x"/>
                                          </p:val>
                                        </p:tav>
                                      </p:tavLst>
                                    </p:anim>
                                    <p:anim calcmode="lin" valueType="num">
                                      <p:cBhvr>
                                        <p:cTn id="25" dur="1000" fill="hold"/>
                                        <p:tgtEl>
                                          <p:spTgt spid="98"/>
                                        </p:tgtEl>
                                        <p:attrNameLst>
                                          <p:attrName>ppt_y</p:attrName>
                                        </p:attrNameLst>
                                      </p:cBhvr>
                                      <p:tavLst>
                                        <p:tav tm="0">
                                          <p:val>
                                            <p:strVal val="#ppt_y+.1"/>
                                          </p:val>
                                        </p:tav>
                                        <p:tav tm="100000">
                                          <p:val>
                                            <p:strVal val="#ppt_y"/>
                                          </p:val>
                                        </p:tav>
                                      </p:tavLst>
                                    </p:anim>
                                  </p:childTnLst>
                                </p:cTn>
                              </p:par>
                              <p:par>
                                <p:cTn id="26" presetID="42" presetClass="entr" presetSubtype="0" fill="hold" nodeType="withEffect">
                                  <p:stCondLst>
                                    <p:cond delay="0"/>
                                  </p:stCondLst>
                                  <p:childTnLst>
                                    <p:set>
                                      <p:cBhvr>
                                        <p:cTn id="27" dur="1" fill="hold">
                                          <p:stCondLst>
                                            <p:cond delay="0"/>
                                          </p:stCondLst>
                                        </p:cTn>
                                        <p:tgtEl>
                                          <p:spTgt spid="100"/>
                                        </p:tgtEl>
                                        <p:attrNameLst>
                                          <p:attrName>style.visibility</p:attrName>
                                        </p:attrNameLst>
                                      </p:cBhvr>
                                      <p:to>
                                        <p:strVal val="visible"/>
                                      </p:to>
                                    </p:set>
                                    <p:animEffect transition="in" filter="fade">
                                      <p:cBhvr>
                                        <p:cTn id="28" dur="1000"/>
                                        <p:tgtEl>
                                          <p:spTgt spid="100"/>
                                        </p:tgtEl>
                                      </p:cBhvr>
                                    </p:animEffect>
                                    <p:anim calcmode="lin" valueType="num">
                                      <p:cBhvr>
                                        <p:cTn id="29" dur="1000" fill="hold"/>
                                        <p:tgtEl>
                                          <p:spTgt spid="100"/>
                                        </p:tgtEl>
                                        <p:attrNameLst>
                                          <p:attrName>ppt_x</p:attrName>
                                        </p:attrNameLst>
                                      </p:cBhvr>
                                      <p:tavLst>
                                        <p:tav tm="0">
                                          <p:val>
                                            <p:strVal val="#ppt_x"/>
                                          </p:val>
                                        </p:tav>
                                        <p:tav tm="100000">
                                          <p:val>
                                            <p:strVal val="#ppt_x"/>
                                          </p:val>
                                        </p:tav>
                                      </p:tavLst>
                                    </p:anim>
                                    <p:anim calcmode="lin" valueType="num">
                                      <p:cBhvr>
                                        <p:cTn id="30" dur="1000" fill="hold"/>
                                        <p:tgtEl>
                                          <p:spTgt spid="100"/>
                                        </p:tgtEl>
                                        <p:attrNameLst>
                                          <p:attrName>ppt_y</p:attrName>
                                        </p:attrNameLst>
                                      </p:cBhvr>
                                      <p:tavLst>
                                        <p:tav tm="0">
                                          <p:val>
                                            <p:strVal val="#ppt_y+.1"/>
                                          </p:val>
                                        </p:tav>
                                        <p:tav tm="100000">
                                          <p:val>
                                            <p:strVal val="#ppt_y"/>
                                          </p:val>
                                        </p:tav>
                                      </p:tavLst>
                                    </p:anim>
                                  </p:childTnLst>
                                </p:cTn>
                              </p:par>
                              <p:par>
                                <p:cTn id="31" presetID="53" presetClass="entr" presetSubtype="16" fill="hold" grpId="0" nodeType="withEffect">
                                  <p:stCondLst>
                                    <p:cond delay="1000"/>
                                  </p:stCondLst>
                                  <p:childTnLst>
                                    <p:set>
                                      <p:cBhvr>
                                        <p:cTn id="32" dur="1" fill="hold">
                                          <p:stCondLst>
                                            <p:cond delay="0"/>
                                          </p:stCondLst>
                                        </p:cTn>
                                        <p:tgtEl>
                                          <p:spTgt spid="3"/>
                                        </p:tgtEl>
                                        <p:attrNameLst>
                                          <p:attrName>style.visibility</p:attrName>
                                        </p:attrNameLst>
                                      </p:cBhvr>
                                      <p:to>
                                        <p:strVal val="visible"/>
                                      </p:to>
                                    </p:set>
                                    <p:anim calcmode="lin" valueType="num">
                                      <p:cBhvr>
                                        <p:cTn id="33" dur="500" fill="hold"/>
                                        <p:tgtEl>
                                          <p:spTgt spid="3"/>
                                        </p:tgtEl>
                                        <p:attrNameLst>
                                          <p:attrName>ppt_w</p:attrName>
                                        </p:attrNameLst>
                                      </p:cBhvr>
                                      <p:tavLst>
                                        <p:tav tm="0">
                                          <p:val>
                                            <p:fltVal val="0"/>
                                          </p:val>
                                        </p:tav>
                                        <p:tav tm="100000">
                                          <p:val>
                                            <p:strVal val="#ppt_w"/>
                                          </p:val>
                                        </p:tav>
                                      </p:tavLst>
                                    </p:anim>
                                    <p:anim calcmode="lin" valueType="num">
                                      <p:cBhvr>
                                        <p:cTn id="34" dur="500" fill="hold"/>
                                        <p:tgtEl>
                                          <p:spTgt spid="3"/>
                                        </p:tgtEl>
                                        <p:attrNameLst>
                                          <p:attrName>ppt_h</p:attrName>
                                        </p:attrNameLst>
                                      </p:cBhvr>
                                      <p:tavLst>
                                        <p:tav tm="0">
                                          <p:val>
                                            <p:fltVal val="0"/>
                                          </p:val>
                                        </p:tav>
                                        <p:tav tm="100000">
                                          <p:val>
                                            <p:strVal val="#ppt_h"/>
                                          </p:val>
                                        </p:tav>
                                      </p:tavLst>
                                    </p:anim>
                                    <p:animEffect transition="in" filter="fade">
                                      <p:cBhvr>
                                        <p:cTn id="35" dur="500"/>
                                        <p:tgtEl>
                                          <p:spTgt spid="3"/>
                                        </p:tgtEl>
                                      </p:cBhvr>
                                    </p:animEffect>
                                  </p:childTnLst>
                                </p:cTn>
                              </p:par>
                              <p:par>
                                <p:cTn id="36" presetID="55" presetClass="entr" presetSubtype="0" fill="hold" nodeType="withEffect">
                                  <p:stCondLst>
                                    <p:cond delay="1500"/>
                                  </p:stCondLst>
                                  <p:childTnLst>
                                    <p:set>
                                      <p:cBhvr>
                                        <p:cTn id="37" dur="1" fill="hold">
                                          <p:stCondLst>
                                            <p:cond delay="0"/>
                                          </p:stCondLst>
                                        </p:cTn>
                                        <p:tgtEl>
                                          <p:spTgt spid="6"/>
                                        </p:tgtEl>
                                        <p:attrNameLst>
                                          <p:attrName>style.visibility</p:attrName>
                                        </p:attrNameLst>
                                      </p:cBhvr>
                                      <p:to>
                                        <p:strVal val="visible"/>
                                      </p:to>
                                    </p:set>
                                    <p:anim calcmode="lin" valueType="num">
                                      <p:cBhvr>
                                        <p:cTn id="38" dur="1000" fill="hold"/>
                                        <p:tgtEl>
                                          <p:spTgt spid="6"/>
                                        </p:tgtEl>
                                        <p:attrNameLst>
                                          <p:attrName>ppt_w</p:attrName>
                                        </p:attrNameLst>
                                      </p:cBhvr>
                                      <p:tavLst>
                                        <p:tav tm="0">
                                          <p:val>
                                            <p:strVal val="#ppt_w*0.70"/>
                                          </p:val>
                                        </p:tav>
                                        <p:tav tm="100000">
                                          <p:val>
                                            <p:strVal val="#ppt_w"/>
                                          </p:val>
                                        </p:tav>
                                      </p:tavLst>
                                    </p:anim>
                                    <p:anim calcmode="lin" valueType="num">
                                      <p:cBhvr>
                                        <p:cTn id="39" dur="1000" fill="hold"/>
                                        <p:tgtEl>
                                          <p:spTgt spid="6"/>
                                        </p:tgtEl>
                                        <p:attrNameLst>
                                          <p:attrName>ppt_h</p:attrName>
                                        </p:attrNameLst>
                                      </p:cBhvr>
                                      <p:tavLst>
                                        <p:tav tm="0">
                                          <p:val>
                                            <p:strVal val="#ppt_h"/>
                                          </p:val>
                                        </p:tav>
                                        <p:tav tm="100000">
                                          <p:val>
                                            <p:strVal val="#ppt_h"/>
                                          </p:val>
                                        </p:tav>
                                      </p:tavLst>
                                    </p:anim>
                                    <p:animEffect transition="in" filter="fade">
                                      <p:cBhvr>
                                        <p:cTn id="40" dur="1000"/>
                                        <p:tgtEl>
                                          <p:spTgt spid="6"/>
                                        </p:tgtEl>
                                      </p:cBhvr>
                                    </p:animEffect>
                                  </p:childTnLst>
                                </p:cTn>
                              </p:par>
                              <p:par>
                                <p:cTn id="41" presetID="2" presetClass="entr" presetSubtype="8" fill="hold" nodeType="withEffect">
                                  <p:stCondLst>
                                    <p:cond delay="1500"/>
                                  </p:stCondLst>
                                  <p:childTnLst>
                                    <p:set>
                                      <p:cBhvr>
                                        <p:cTn id="42" dur="1" fill="hold">
                                          <p:stCondLst>
                                            <p:cond delay="0"/>
                                          </p:stCondLst>
                                        </p:cTn>
                                        <p:tgtEl>
                                          <p:spTgt spid="45"/>
                                        </p:tgtEl>
                                        <p:attrNameLst>
                                          <p:attrName>style.visibility</p:attrName>
                                        </p:attrNameLst>
                                      </p:cBhvr>
                                      <p:to>
                                        <p:strVal val="visible"/>
                                      </p:to>
                                    </p:set>
                                    <p:anim calcmode="lin" valueType="num">
                                      <p:cBhvr additive="base">
                                        <p:cTn id="43" dur="500" fill="hold"/>
                                        <p:tgtEl>
                                          <p:spTgt spid="45"/>
                                        </p:tgtEl>
                                        <p:attrNameLst>
                                          <p:attrName>ppt_x</p:attrName>
                                        </p:attrNameLst>
                                      </p:cBhvr>
                                      <p:tavLst>
                                        <p:tav tm="0">
                                          <p:val>
                                            <p:strVal val="0-#ppt_w/2"/>
                                          </p:val>
                                        </p:tav>
                                        <p:tav tm="100000">
                                          <p:val>
                                            <p:strVal val="#ppt_x"/>
                                          </p:val>
                                        </p:tav>
                                      </p:tavLst>
                                    </p:anim>
                                    <p:anim calcmode="lin" valueType="num">
                                      <p:cBhvr additive="base">
                                        <p:cTn id="44" dur="500" fill="hold"/>
                                        <p:tgtEl>
                                          <p:spTgt spid="4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19852" y="-194553"/>
            <a:ext cx="9875764" cy="7112874"/>
          </a:xfrm>
          <a:prstGeom prst="rect">
            <a:avLst/>
          </a:prstGeom>
        </p:spPr>
      </p:pic>
      <p:pic>
        <p:nvPicPr>
          <p:cNvPr id="9" name="图片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937798">
            <a:off x="234923" y="4326497"/>
            <a:ext cx="787224" cy="467414"/>
          </a:xfrm>
          <a:prstGeom prst="rect">
            <a:avLst/>
          </a:prstGeom>
        </p:spPr>
      </p:pic>
      <p:pic>
        <p:nvPicPr>
          <p:cNvPr id="12" name="图片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39787" y="-11745"/>
            <a:ext cx="8541431" cy="650087"/>
          </a:xfrm>
          <a:prstGeom prst="rect">
            <a:avLst/>
          </a:prstGeom>
        </p:spPr>
      </p:pic>
      <p:pic>
        <p:nvPicPr>
          <p:cNvPr id="13" name="图片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1253" y="898985"/>
            <a:ext cx="762091" cy="855236"/>
          </a:xfrm>
          <a:prstGeom prst="rect">
            <a:avLst/>
          </a:prstGeom>
        </p:spPr>
      </p:pic>
      <p:pic>
        <p:nvPicPr>
          <p:cNvPr id="14" name="图片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786192" y="2354613"/>
            <a:ext cx="3435180" cy="5053425"/>
          </a:xfrm>
          <a:prstGeom prst="rect">
            <a:avLst/>
          </a:prstGeom>
        </p:spPr>
      </p:pic>
      <p:pic>
        <p:nvPicPr>
          <p:cNvPr id="15" name="图片 1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195615" y="165186"/>
            <a:ext cx="1017372" cy="1274731"/>
          </a:xfrm>
          <a:prstGeom prst="rect">
            <a:avLst/>
          </a:prstGeom>
        </p:spPr>
      </p:pic>
      <p:pic>
        <p:nvPicPr>
          <p:cNvPr id="10" name="图片 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20161793">
            <a:off x="785413" y="583447"/>
            <a:ext cx="1294349" cy="806169"/>
          </a:xfrm>
          <a:prstGeom prst="rect">
            <a:avLst/>
          </a:prstGeom>
        </p:spPr>
      </p:pic>
      <p:pic>
        <p:nvPicPr>
          <p:cNvPr id="8" name="图片 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0454" y="4429387"/>
            <a:ext cx="3039677" cy="2488934"/>
          </a:xfrm>
          <a:prstGeom prst="rect">
            <a:avLst/>
          </a:prstGeom>
        </p:spPr>
      </p:pic>
      <p:sp>
        <p:nvSpPr>
          <p:cNvPr id="20" name="文本框 19"/>
          <p:cNvSpPr txBox="1"/>
          <p:nvPr/>
        </p:nvSpPr>
        <p:spPr>
          <a:xfrm>
            <a:off x="3556264" y="313298"/>
            <a:ext cx="5009803" cy="1938992"/>
          </a:xfrm>
          <a:prstGeom prst="rect">
            <a:avLst/>
          </a:prstGeom>
          <a:noFill/>
        </p:spPr>
        <p:txBody>
          <a:bodyPr wrap="square" rtlCol="0">
            <a:spAutoFit/>
          </a:bodyPr>
          <a:lstStyle/>
          <a:p>
            <a:pPr algn="ctr"/>
            <a:r>
              <a:rPr lang="en-US" altLang="zh-CN" sz="6000" b="1">
                <a:solidFill>
                  <a:srgbClr val="1E5AA4"/>
                </a:solidFill>
                <a:latin typeface="Times New Roman" panose="02020603050405020304" pitchFamily="18" charset="0"/>
                <a:ea typeface="微软雅黑" panose="020B0503020204020204" pitchFamily="34" charset="-122"/>
                <a:cs typeface="Times New Roman" panose="02020603050405020304" pitchFamily="18" charset="0"/>
              </a:rPr>
              <a:t>Hoạt động </a:t>
            </a:r>
          </a:p>
          <a:p>
            <a:pPr algn="ctr"/>
            <a:r>
              <a:rPr lang="en-US" altLang="zh-CN" sz="6000" b="1">
                <a:solidFill>
                  <a:srgbClr val="1E5AA4"/>
                </a:solidFill>
                <a:latin typeface="Times New Roman" panose="02020603050405020304" pitchFamily="18" charset="0"/>
                <a:ea typeface="微软雅黑" panose="020B0503020204020204" pitchFamily="34" charset="-122"/>
                <a:cs typeface="Times New Roman" panose="02020603050405020304" pitchFamily="18" charset="0"/>
              </a:rPr>
              <a:t>khởi động</a:t>
            </a:r>
            <a:endParaRPr lang="zh-CN" altLang="en-US" sz="6000" b="1" dirty="0">
              <a:solidFill>
                <a:srgbClr val="1E5AA4"/>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22" name="TextBox 43"/>
          <p:cNvSpPr txBox="1"/>
          <p:nvPr/>
        </p:nvSpPr>
        <p:spPr>
          <a:xfrm>
            <a:off x="3750853" y="2056284"/>
            <a:ext cx="6752929" cy="2313959"/>
          </a:xfrm>
          <a:prstGeom prst="rect">
            <a:avLst/>
          </a:prstGeom>
          <a:noFill/>
        </p:spPr>
        <p:txBody>
          <a:bodyPr wrap="square" lIns="97021" tIns="48510" rIns="97021" bIns="48510" rtlCol="0">
            <a:spAutoFit/>
          </a:bodyPr>
          <a:lstStyle/>
          <a:p>
            <a:r>
              <a:rPr lang="en-US" sz="4800" dirty="0" err="1">
                <a:latin typeface="Times New Roman" panose="02020603050405020304" pitchFamily="18" charset="0"/>
                <a:cs typeface="Times New Roman" panose="02020603050405020304" pitchFamily="18" charset="0"/>
              </a:rPr>
              <a:t>Em</a:t>
            </a:r>
            <a:r>
              <a:rPr lang="en-US" sz="4800"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đã</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ăn</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cơm</a:t>
            </a:r>
            <a:endParaRPr lang="en-US" sz="4800" dirty="0">
              <a:latin typeface="Times New Roman" panose="02020603050405020304" pitchFamily="18" charset="0"/>
              <a:cs typeface="Times New Roman" panose="02020603050405020304" pitchFamily="18" charset="0"/>
            </a:endParaRPr>
          </a:p>
          <a:p>
            <a:r>
              <a:rPr lang="en-US" sz="4800" dirty="0" err="1">
                <a:latin typeface="Times New Roman" panose="02020603050405020304" pitchFamily="18" charset="0"/>
                <a:cs typeface="Times New Roman" panose="02020603050405020304" pitchFamily="18" charset="0"/>
              </a:rPr>
              <a:t>Em</a:t>
            </a:r>
            <a:r>
              <a:rPr lang="en-US" sz="4800"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đang</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ăn</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cơm</a:t>
            </a:r>
            <a:endParaRPr lang="en-US" sz="4800" dirty="0">
              <a:latin typeface="Times New Roman" panose="02020603050405020304" pitchFamily="18" charset="0"/>
              <a:cs typeface="Times New Roman" panose="02020603050405020304" pitchFamily="18" charset="0"/>
            </a:endParaRPr>
          </a:p>
          <a:p>
            <a:r>
              <a:rPr lang="en-US" sz="4800" dirty="0" err="1">
                <a:latin typeface="Times New Roman" panose="02020603050405020304" pitchFamily="18" charset="0"/>
                <a:cs typeface="Times New Roman" panose="02020603050405020304" pitchFamily="18" charset="0"/>
              </a:rPr>
              <a:t>Em</a:t>
            </a:r>
            <a:r>
              <a:rPr lang="en-US" sz="4800"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sẽ</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ăn</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cơm</a:t>
            </a:r>
            <a:endParaRPr lang="en-US" sz="4800" dirty="0">
              <a:latin typeface="Times New Roman" panose="02020603050405020304" pitchFamily="18" charset="0"/>
              <a:cs typeface="Times New Roman" panose="02020603050405020304" pitchFamily="18" charset="0"/>
            </a:endParaRPr>
          </a:p>
        </p:txBody>
      </p:sp>
      <p:sp>
        <p:nvSpPr>
          <p:cNvPr id="3" name="TextBox 43">
            <a:extLst>
              <a:ext uri="{FF2B5EF4-FFF2-40B4-BE49-F238E27FC236}">
                <a16:creationId xmlns:a16="http://schemas.microsoft.com/office/drawing/2014/main" id="{2CA65246-2578-2F51-6745-C20E5BEA0FC9}"/>
              </a:ext>
            </a:extLst>
          </p:cNvPr>
          <p:cNvSpPr txBox="1"/>
          <p:nvPr/>
        </p:nvSpPr>
        <p:spPr>
          <a:xfrm>
            <a:off x="2881269" y="4378211"/>
            <a:ext cx="6752929" cy="1575295"/>
          </a:xfrm>
          <a:prstGeom prst="rect">
            <a:avLst/>
          </a:prstGeom>
          <a:noFill/>
        </p:spPr>
        <p:txBody>
          <a:bodyPr wrap="square" lIns="97021" tIns="48510" rIns="97021" bIns="48510" rtlCol="0">
            <a:spAutoFit/>
          </a:bodyPr>
          <a:lstStyle/>
          <a:p>
            <a:r>
              <a:rPr lang="en-US" sz="4800" dirty="0">
                <a:latin typeface="Times New Roman" panose="02020603050405020304" pitchFamily="18" charset="0"/>
                <a:cs typeface="Times New Roman" panose="02020603050405020304" pitchFamily="18" charset="0"/>
              </a:rPr>
              <a:t>=&gt; </a:t>
            </a:r>
            <a:r>
              <a:rPr lang="en-US" sz="4800" dirty="0" err="1">
                <a:latin typeface="Times New Roman" panose="02020603050405020304" pitchFamily="18" charset="0"/>
                <a:cs typeface="Times New Roman" panose="02020603050405020304" pitchFamily="18" charset="0"/>
              </a:rPr>
              <a:t>các</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từ</a:t>
            </a:r>
            <a:r>
              <a:rPr lang="en-US" sz="4800" dirty="0">
                <a:latin typeface="Times New Roman" panose="02020603050405020304" pitchFamily="18" charset="0"/>
                <a:cs typeface="Times New Roman" panose="02020603050405020304" pitchFamily="18" charset="0"/>
              </a:rPr>
              <a:t> in </a:t>
            </a:r>
            <a:r>
              <a:rPr lang="en-US" sz="4800" dirty="0" err="1">
                <a:latin typeface="Times New Roman" panose="02020603050405020304" pitchFamily="18" charset="0"/>
                <a:cs typeface="Times New Roman" panose="02020603050405020304" pitchFamily="18" charset="0"/>
              </a:rPr>
              <a:t>đậm</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chính</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là</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phó</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từ</a:t>
            </a:r>
            <a:r>
              <a:rPr lang="en-US" sz="4800"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659760049"/>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50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par>
                                <p:cTn id="10" presetID="2" presetClass="entr" presetSubtype="9"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0-#ppt_w/2"/>
                                          </p:val>
                                        </p:tav>
                                        <p:tav tm="100000">
                                          <p:val>
                                            <p:strVal val="#ppt_x"/>
                                          </p:val>
                                        </p:tav>
                                      </p:tavLst>
                                    </p:anim>
                                    <p:anim calcmode="lin" valueType="num">
                                      <p:cBhvr additive="base">
                                        <p:cTn id="13" dur="500" fill="hold"/>
                                        <p:tgtEl>
                                          <p:spTgt spid="10"/>
                                        </p:tgtEl>
                                        <p:attrNameLst>
                                          <p:attrName>ppt_y</p:attrName>
                                        </p:attrNameLst>
                                      </p:cBhvr>
                                      <p:tavLst>
                                        <p:tav tm="0">
                                          <p:val>
                                            <p:strVal val="0-#ppt_h/2"/>
                                          </p:val>
                                        </p:tav>
                                        <p:tav tm="100000">
                                          <p:val>
                                            <p:strVal val="#ppt_y"/>
                                          </p:val>
                                        </p:tav>
                                      </p:tavLst>
                                    </p:anim>
                                  </p:childTnLst>
                                </p:cTn>
                              </p:par>
                              <p:par>
                                <p:cTn id="14" presetID="2" presetClass="entr" presetSubtype="12"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additive="base">
                                        <p:cTn id="16" dur="500" fill="hold"/>
                                        <p:tgtEl>
                                          <p:spTgt spid="8"/>
                                        </p:tgtEl>
                                        <p:attrNameLst>
                                          <p:attrName>ppt_x</p:attrName>
                                        </p:attrNameLst>
                                      </p:cBhvr>
                                      <p:tavLst>
                                        <p:tav tm="0">
                                          <p:val>
                                            <p:strVal val="0-#ppt_w/2"/>
                                          </p:val>
                                        </p:tav>
                                        <p:tav tm="100000">
                                          <p:val>
                                            <p:strVal val="#ppt_x"/>
                                          </p:val>
                                        </p:tav>
                                      </p:tavLst>
                                    </p:anim>
                                    <p:anim calcmode="lin" valueType="num">
                                      <p:cBhvr additive="base">
                                        <p:cTn id="17" dur="500" fill="hold"/>
                                        <p:tgtEl>
                                          <p:spTgt spid="8"/>
                                        </p:tgtEl>
                                        <p:attrNameLst>
                                          <p:attrName>ppt_y</p:attrName>
                                        </p:attrNameLst>
                                      </p:cBhvr>
                                      <p:tavLst>
                                        <p:tav tm="0">
                                          <p:val>
                                            <p:strVal val="1+#ppt_h/2"/>
                                          </p:val>
                                        </p:tav>
                                        <p:tav tm="100000">
                                          <p:val>
                                            <p:strVal val="#ppt_y"/>
                                          </p:val>
                                        </p:tav>
                                      </p:tavLst>
                                    </p:anim>
                                  </p:childTnLst>
                                </p:cTn>
                              </p:par>
                              <p:par>
                                <p:cTn id="18" presetID="2" presetClass="entr" presetSubtype="6" fill="hold" nodeType="withEffect">
                                  <p:stCondLst>
                                    <p:cond delay="0"/>
                                  </p:stCondLst>
                                  <p:childTnLst>
                                    <p:set>
                                      <p:cBhvr>
                                        <p:cTn id="19" dur="1" fill="hold">
                                          <p:stCondLst>
                                            <p:cond delay="0"/>
                                          </p:stCondLst>
                                        </p:cTn>
                                        <p:tgtEl>
                                          <p:spTgt spid="14"/>
                                        </p:tgtEl>
                                        <p:attrNameLst>
                                          <p:attrName>style.visibility</p:attrName>
                                        </p:attrNameLst>
                                      </p:cBhvr>
                                      <p:to>
                                        <p:strVal val="visible"/>
                                      </p:to>
                                    </p:set>
                                    <p:anim calcmode="lin" valueType="num">
                                      <p:cBhvr additive="base">
                                        <p:cTn id="20" dur="500" fill="hold"/>
                                        <p:tgtEl>
                                          <p:spTgt spid="14"/>
                                        </p:tgtEl>
                                        <p:attrNameLst>
                                          <p:attrName>ppt_x</p:attrName>
                                        </p:attrNameLst>
                                      </p:cBhvr>
                                      <p:tavLst>
                                        <p:tav tm="0">
                                          <p:val>
                                            <p:strVal val="1+#ppt_w/2"/>
                                          </p:val>
                                        </p:tav>
                                        <p:tav tm="100000">
                                          <p:val>
                                            <p:strVal val="#ppt_x"/>
                                          </p:val>
                                        </p:tav>
                                      </p:tavLst>
                                    </p:anim>
                                    <p:anim calcmode="lin" valueType="num">
                                      <p:cBhvr additive="base">
                                        <p:cTn id="21" dur="500" fill="hold"/>
                                        <p:tgtEl>
                                          <p:spTgt spid="14"/>
                                        </p:tgtEl>
                                        <p:attrNameLst>
                                          <p:attrName>ppt_y</p:attrName>
                                        </p:attrNameLst>
                                      </p:cBhvr>
                                      <p:tavLst>
                                        <p:tav tm="0">
                                          <p:val>
                                            <p:strVal val="1+#ppt_h/2"/>
                                          </p:val>
                                        </p:tav>
                                        <p:tav tm="100000">
                                          <p:val>
                                            <p:strVal val="#ppt_y"/>
                                          </p:val>
                                        </p:tav>
                                      </p:tavLst>
                                    </p:anim>
                                  </p:childTnLst>
                                </p:cTn>
                              </p:par>
                              <p:par>
                                <p:cTn id="22" presetID="2" presetClass="entr" presetSubtype="3" fill="hold" nodeType="withEffect">
                                  <p:stCondLst>
                                    <p:cond delay="0"/>
                                  </p:stCondLst>
                                  <p:childTnLst>
                                    <p:set>
                                      <p:cBhvr>
                                        <p:cTn id="23" dur="1" fill="hold">
                                          <p:stCondLst>
                                            <p:cond delay="0"/>
                                          </p:stCondLst>
                                        </p:cTn>
                                        <p:tgtEl>
                                          <p:spTgt spid="15"/>
                                        </p:tgtEl>
                                        <p:attrNameLst>
                                          <p:attrName>style.visibility</p:attrName>
                                        </p:attrNameLst>
                                      </p:cBhvr>
                                      <p:to>
                                        <p:strVal val="visible"/>
                                      </p:to>
                                    </p:set>
                                    <p:anim calcmode="lin" valueType="num">
                                      <p:cBhvr additive="base">
                                        <p:cTn id="24" dur="500" fill="hold"/>
                                        <p:tgtEl>
                                          <p:spTgt spid="15"/>
                                        </p:tgtEl>
                                        <p:attrNameLst>
                                          <p:attrName>ppt_x</p:attrName>
                                        </p:attrNameLst>
                                      </p:cBhvr>
                                      <p:tavLst>
                                        <p:tav tm="0">
                                          <p:val>
                                            <p:strVal val="1+#ppt_w/2"/>
                                          </p:val>
                                        </p:tav>
                                        <p:tav tm="100000">
                                          <p:val>
                                            <p:strVal val="#ppt_x"/>
                                          </p:val>
                                        </p:tav>
                                      </p:tavLst>
                                    </p:anim>
                                    <p:anim calcmode="lin" valueType="num">
                                      <p:cBhvr additive="base">
                                        <p:cTn id="25" dur="500" fill="hold"/>
                                        <p:tgtEl>
                                          <p:spTgt spid="15"/>
                                        </p:tgtEl>
                                        <p:attrNameLst>
                                          <p:attrName>ppt_y</p:attrName>
                                        </p:attrNameLst>
                                      </p:cBhvr>
                                      <p:tavLst>
                                        <p:tav tm="0">
                                          <p:val>
                                            <p:strVal val="0-#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grpId="0" nodeType="clickEffect">
                                  <p:stCondLst>
                                    <p:cond delay="0"/>
                                  </p:stCondLst>
                                  <p:childTnLst>
                                    <p:set>
                                      <p:cBhvr>
                                        <p:cTn id="29" dur="1" fill="hold">
                                          <p:stCondLst>
                                            <p:cond delay="0"/>
                                          </p:stCondLst>
                                        </p:cTn>
                                        <p:tgtEl>
                                          <p:spTgt spid="22"/>
                                        </p:tgtEl>
                                        <p:attrNameLst>
                                          <p:attrName>style.visibility</p:attrName>
                                        </p:attrNameLst>
                                      </p:cBhvr>
                                      <p:to>
                                        <p:strVal val="visible"/>
                                      </p:to>
                                    </p:set>
                                    <p:animEffect transition="in" filter="wipe(up)">
                                      <p:cBhvr>
                                        <p:cTn id="30" dur="500"/>
                                        <p:tgtEl>
                                          <p:spTgt spid="22"/>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1" fill="hold" grpId="0" nodeType="clickEffect">
                                  <p:stCondLst>
                                    <p:cond delay="0"/>
                                  </p:stCondLst>
                                  <p:childTnLst>
                                    <p:set>
                                      <p:cBhvr>
                                        <p:cTn id="34" dur="1" fill="hold">
                                          <p:stCondLst>
                                            <p:cond delay="0"/>
                                          </p:stCondLst>
                                        </p:cTn>
                                        <p:tgtEl>
                                          <p:spTgt spid="3"/>
                                        </p:tgtEl>
                                        <p:attrNameLst>
                                          <p:attrName>style.visibility</p:attrName>
                                        </p:attrNameLst>
                                      </p:cBhvr>
                                      <p:to>
                                        <p:strVal val="visible"/>
                                      </p:to>
                                    </p:set>
                                    <p:animEffect transition="in" filter="wipe(up)">
                                      <p:cBhvr>
                                        <p:cTn id="3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2" grpId="0"/>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 name="图片 10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1530" y="-455139"/>
            <a:ext cx="6070032" cy="1368214"/>
          </a:xfrm>
          <a:prstGeom prst="rect">
            <a:avLst/>
          </a:prstGeom>
        </p:spPr>
      </p:pic>
      <p:pic>
        <p:nvPicPr>
          <p:cNvPr id="101" name="图片 10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35" y="45306"/>
            <a:ext cx="2552369" cy="1106151"/>
          </a:xfrm>
          <a:prstGeom prst="rect">
            <a:avLst/>
          </a:prstGeom>
        </p:spPr>
      </p:pic>
      <p:pic>
        <p:nvPicPr>
          <p:cNvPr id="58" name="图片 5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12984" y="519464"/>
            <a:ext cx="10166032" cy="5436669"/>
          </a:xfrm>
          <a:prstGeom prst="rect">
            <a:avLst/>
          </a:prstGeom>
        </p:spPr>
      </p:pic>
      <p:pic>
        <p:nvPicPr>
          <p:cNvPr id="102" name="图片 10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868" y="5506037"/>
            <a:ext cx="12196868" cy="1356902"/>
          </a:xfrm>
          <a:prstGeom prst="rect">
            <a:avLst/>
          </a:prstGeom>
        </p:spPr>
      </p:pic>
      <p:sp>
        <p:nvSpPr>
          <p:cNvPr id="3" name="任意多边形 2"/>
          <p:cNvSpPr/>
          <p:nvPr/>
        </p:nvSpPr>
        <p:spPr>
          <a:xfrm>
            <a:off x="2995638" y="1759195"/>
            <a:ext cx="1158427" cy="1146074"/>
          </a:xfrm>
          <a:custGeom>
            <a:avLst/>
            <a:gdLst>
              <a:gd name="connsiteX0" fmla="*/ 365760 w 1059628"/>
              <a:gd name="connsiteY0" fmla="*/ 5378 h 1108037"/>
              <a:gd name="connsiteX1" fmla="*/ 0 w 1059628"/>
              <a:gd name="connsiteY1" fmla="*/ 301214 h 1108037"/>
              <a:gd name="connsiteX2" fmla="*/ 16137 w 1059628"/>
              <a:gd name="connsiteY2" fmla="*/ 812202 h 1108037"/>
              <a:gd name="connsiteX3" fmla="*/ 392654 w 1059628"/>
              <a:gd name="connsiteY3" fmla="*/ 1108037 h 1108037"/>
              <a:gd name="connsiteX4" fmla="*/ 935915 w 1059628"/>
              <a:gd name="connsiteY4" fmla="*/ 892884 h 1108037"/>
              <a:gd name="connsiteX5" fmla="*/ 1059628 w 1059628"/>
              <a:gd name="connsiteY5" fmla="*/ 398032 h 1108037"/>
              <a:gd name="connsiteX6" fmla="*/ 962810 w 1059628"/>
              <a:gd name="connsiteY6" fmla="*/ 177501 h 1108037"/>
              <a:gd name="connsiteX7" fmla="*/ 650838 w 1059628"/>
              <a:gd name="connsiteY7" fmla="*/ 0 h 1108037"/>
              <a:gd name="connsiteX8" fmla="*/ 365760 w 1059628"/>
              <a:gd name="connsiteY8" fmla="*/ 5378 h 1108037"/>
              <a:gd name="connsiteX0" fmla="*/ 365760 w 1059628"/>
              <a:gd name="connsiteY0" fmla="*/ 5378 h 1108037"/>
              <a:gd name="connsiteX1" fmla="*/ 0 w 1059628"/>
              <a:gd name="connsiteY1" fmla="*/ 301214 h 1108037"/>
              <a:gd name="connsiteX2" fmla="*/ 16137 w 1059628"/>
              <a:gd name="connsiteY2" fmla="*/ 812202 h 1108037"/>
              <a:gd name="connsiteX3" fmla="*/ 392654 w 1059628"/>
              <a:gd name="connsiteY3" fmla="*/ 1108037 h 1108037"/>
              <a:gd name="connsiteX4" fmla="*/ 935915 w 1059628"/>
              <a:gd name="connsiteY4" fmla="*/ 892884 h 1108037"/>
              <a:gd name="connsiteX5" fmla="*/ 1059628 w 1059628"/>
              <a:gd name="connsiteY5" fmla="*/ 398032 h 1108037"/>
              <a:gd name="connsiteX6" fmla="*/ 962810 w 1059628"/>
              <a:gd name="connsiteY6" fmla="*/ 177501 h 1108037"/>
              <a:gd name="connsiteX7" fmla="*/ 650838 w 1059628"/>
              <a:gd name="connsiteY7" fmla="*/ 0 h 1108037"/>
              <a:gd name="connsiteX8" fmla="*/ 365760 w 1059628"/>
              <a:gd name="connsiteY8" fmla="*/ 5378 h 1108037"/>
              <a:gd name="connsiteX0" fmla="*/ 365760 w 1059628"/>
              <a:gd name="connsiteY0" fmla="*/ 17655 h 1120314"/>
              <a:gd name="connsiteX1" fmla="*/ 0 w 1059628"/>
              <a:gd name="connsiteY1" fmla="*/ 313491 h 1120314"/>
              <a:gd name="connsiteX2" fmla="*/ 16137 w 1059628"/>
              <a:gd name="connsiteY2" fmla="*/ 824479 h 1120314"/>
              <a:gd name="connsiteX3" fmla="*/ 392654 w 1059628"/>
              <a:gd name="connsiteY3" fmla="*/ 1120314 h 1120314"/>
              <a:gd name="connsiteX4" fmla="*/ 935915 w 1059628"/>
              <a:gd name="connsiteY4" fmla="*/ 905161 h 1120314"/>
              <a:gd name="connsiteX5" fmla="*/ 1059628 w 1059628"/>
              <a:gd name="connsiteY5" fmla="*/ 410309 h 1120314"/>
              <a:gd name="connsiteX6" fmla="*/ 962810 w 1059628"/>
              <a:gd name="connsiteY6" fmla="*/ 189778 h 1120314"/>
              <a:gd name="connsiteX7" fmla="*/ 650838 w 1059628"/>
              <a:gd name="connsiteY7" fmla="*/ 12277 h 1120314"/>
              <a:gd name="connsiteX8" fmla="*/ 365760 w 1059628"/>
              <a:gd name="connsiteY8" fmla="*/ 17655 h 1120314"/>
              <a:gd name="connsiteX0" fmla="*/ 365760 w 1059628"/>
              <a:gd name="connsiteY0" fmla="*/ 5378 h 1108037"/>
              <a:gd name="connsiteX1" fmla="*/ 0 w 1059628"/>
              <a:gd name="connsiteY1" fmla="*/ 301214 h 1108037"/>
              <a:gd name="connsiteX2" fmla="*/ 16137 w 1059628"/>
              <a:gd name="connsiteY2" fmla="*/ 812202 h 1108037"/>
              <a:gd name="connsiteX3" fmla="*/ 392654 w 1059628"/>
              <a:gd name="connsiteY3" fmla="*/ 1108037 h 1108037"/>
              <a:gd name="connsiteX4" fmla="*/ 935915 w 1059628"/>
              <a:gd name="connsiteY4" fmla="*/ 892884 h 1108037"/>
              <a:gd name="connsiteX5" fmla="*/ 1059628 w 1059628"/>
              <a:gd name="connsiteY5" fmla="*/ 398032 h 1108037"/>
              <a:gd name="connsiteX6" fmla="*/ 962810 w 1059628"/>
              <a:gd name="connsiteY6" fmla="*/ 177501 h 1108037"/>
              <a:gd name="connsiteX7" fmla="*/ 650838 w 1059628"/>
              <a:gd name="connsiteY7" fmla="*/ 0 h 1108037"/>
              <a:gd name="connsiteX8" fmla="*/ 365760 w 1059628"/>
              <a:gd name="connsiteY8" fmla="*/ 5378 h 1108037"/>
              <a:gd name="connsiteX0" fmla="*/ 403412 w 1059628"/>
              <a:gd name="connsiteY0" fmla="*/ 0 h 1124175"/>
              <a:gd name="connsiteX1" fmla="*/ 0 w 1059628"/>
              <a:gd name="connsiteY1" fmla="*/ 317352 h 1124175"/>
              <a:gd name="connsiteX2" fmla="*/ 16137 w 1059628"/>
              <a:gd name="connsiteY2" fmla="*/ 828340 h 1124175"/>
              <a:gd name="connsiteX3" fmla="*/ 392654 w 1059628"/>
              <a:gd name="connsiteY3" fmla="*/ 1124175 h 1124175"/>
              <a:gd name="connsiteX4" fmla="*/ 935915 w 1059628"/>
              <a:gd name="connsiteY4" fmla="*/ 909022 h 1124175"/>
              <a:gd name="connsiteX5" fmla="*/ 1059628 w 1059628"/>
              <a:gd name="connsiteY5" fmla="*/ 414170 h 1124175"/>
              <a:gd name="connsiteX6" fmla="*/ 962810 w 1059628"/>
              <a:gd name="connsiteY6" fmla="*/ 193639 h 1124175"/>
              <a:gd name="connsiteX7" fmla="*/ 650838 w 1059628"/>
              <a:gd name="connsiteY7" fmla="*/ 16138 h 1124175"/>
              <a:gd name="connsiteX8" fmla="*/ 403412 w 1059628"/>
              <a:gd name="connsiteY8" fmla="*/ 0 h 1124175"/>
              <a:gd name="connsiteX0" fmla="*/ 403412 w 1059628"/>
              <a:gd name="connsiteY0" fmla="*/ 10756 h 1134931"/>
              <a:gd name="connsiteX1" fmla="*/ 0 w 1059628"/>
              <a:gd name="connsiteY1" fmla="*/ 328108 h 1134931"/>
              <a:gd name="connsiteX2" fmla="*/ 16137 w 1059628"/>
              <a:gd name="connsiteY2" fmla="*/ 839096 h 1134931"/>
              <a:gd name="connsiteX3" fmla="*/ 392654 w 1059628"/>
              <a:gd name="connsiteY3" fmla="*/ 1134931 h 1134931"/>
              <a:gd name="connsiteX4" fmla="*/ 935915 w 1059628"/>
              <a:gd name="connsiteY4" fmla="*/ 919778 h 1134931"/>
              <a:gd name="connsiteX5" fmla="*/ 1059628 w 1059628"/>
              <a:gd name="connsiteY5" fmla="*/ 424926 h 1134931"/>
              <a:gd name="connsiteX6" fmla="*/ 962810 w 1059628"/>
              <a:gd name="connsiteY6" fmla="*/ 204395 h 1134931"/>
              <a:gd name="connsiteX7" fmla="*/ 731520 w 1059628"/>
              <a:gd name="connsiteY7" fmla="*/ 0 h 1134931"/>
              <a:gd name="connsiteX8" fmla="*/ 403412 w 1059628"/>
              <a:gd name="connsiteY8" fmla="*/ 10756 h 1134931"/>
              <a:gd name="connsiteX0" fmla="*/ 403412 w 1059628"/>
              <a:gd name="connsiteY0" fmla="*/ 10756 h 1134931"/>
              <a:gd name="connsiteX1" fmla="*/ 0 w 1059628"/>
              <a:gd name="connsiteY1" fmla="*/ 328108 h 1134931"/>
              <a:gd name="connsiteX2" fmla="*/ 16137 w 1059628"/>
              <a:gd name="connsiteY2" fmla="*/ 839096 h 1134931"/>
              <a:gd name="connsiteX3" fmla="*/ 392654 w 1059628"/>
              <a:gd name="connsiteY3" fmla="*/ 1134931 h 1134931"/>
              <a:gd name="connsiteX4" fmla="*/ 935915 w 1059628"/>
              <a:gd name="connsiteY4" fmla="*/ 919778 h 1134931"/>
              <a:gd name="connsiteX5" fmla="*/ 1059628 w 1059628"/>
              <a:gd name="connsiteY5" fmla="*/ 424926 h 1134931"/>
              <a:gd name="connsiteX6" fmla="*/ 962810 w 1059628"/>
              <a:gd name="connsiteY6" fmla="*/ 204395 h 1134931"/>
              <a:gd name="connsiteX7" fmla="*/ 731520 w 1059628"/>
              <a:gd name="connsiteY7" fmla="*/ 0 h 1134931"/>
              <a:gd name="connsiteX8" fmla="*/ 403412 w 1059628"/>
              <a:gd name="connsiteY8" fmla="*/ 10756 h 1134931"/>
              <a:gd name="connsiteX0" fmla="*/ 457201 w 1059628"/>
              <a:gd name="connsiteY0" fmla="*/ 10756 h 1134931"/>
              <a:gd name="connsiteX1" fmla="*/ 0 w 1059628"/>
              <a:gd name="connsiteY1" fmla="*/ 328108 h 1134931"/>
              <a:gd name="connsiteX2" fmla="*/ 16137 w 1059628"/>
              <a:gd name="connsiteY2" fmla="*/ 839096 h 1134931"/>
              <a:gd name="connsiteX3" fmla="*/ 392654 w 1059628"/>
              <a:gd name="connsiteY3" fmla="*/ 1134931 h 1134931"/>
              <a:gd name="connsiteX4" fmla="*/ 935915 w 1059628"/>
              <a:gd name="connsiteY4" fmla="*/ 919778 h 1134931"/>
              <a:gd name="connsiteX5" fmla="*/ 1059628 w 1059628"/>
              <a:gd name="connsiteY5" fmla="*/ 424926 h 1134931"/>
              <a:gd name="connsiteX6" fmla="*/ 962810 w 1059628"/>
              <a:gd name="connsiteY6" fmla="*/ 204395 h 1134931"/>
              <a:gd name="connsiteX7" fmla="*/ 731520 w 1059628"/>
              <a:gd name="connsiteY7" fmla="*/ 0 h 1134931"/>
              <a:gd name="connsiteX8" fmla="*/ 457201 w 1059628"/>
              <a:gd name="connsiteY8" fmla="*/ 10756 h 1134931"/>
              <a:gd name="connsiteX0" fmla="*/ 457201 w 1059628"/>
              <a:gd name="connsiteY0" fmla="*/ 10756 h 1134931"/>
              <a:gd name="connsiteX1" fmla="*/ 0 w 1059628"/>
              <a:gd name="connsiteY1" fmla="*/ 328108 h 1134931"/>
              <a:gd name="connsiteX2" fmla="*/ 16137 w 1059628"/>
              <a:gd name="connsiteY2" fmla="*/ 839096 h 1134931"/>
              <a:gd name="connsiteX3" fmla="*/ 392654 w 1059628"/>
              <a:gd name="connsiteY3" fmla="*/ 1134931 h 1134931"/>
              <a:gd name="connsiteX4" fmla="*/ 935915 w 1059628"/>
              <a:gd name="connsiteY4" fmla="*/ 919778 h 1134931"/>
              <a:gd name="connsiteX5" fmla="*/ 1059628 w 1059628"/>
              <a:gd name="connsiteY5" fmla="*/ 424926 h 1134931"/>
              <a:gd name="connsiteX6" fmla="*/ 962810 w 1059628"/>
              <a:gd name="connsiteY6" fmla="*/ 204395 h 1134931"/>
              <a:gd name="connsiteX7" fmla="*/ 731520 w 1059628"/>
              <a:gd name="connsiteY7" fmla="*/ 0 h 1134931"/>
              <a:gd name="connsiteX8" fmla="*/ 457201 w 1059628"/>
              <a:gd name="connsiteY8" fmla="*/ 10756 h 1134931"/>
              <a:gd name="connsiteX0" fmla="*/ 457201 w 1059628"/>
              <a:gd name="connsiteY0" fmla="*/ 10756 h 1134931"/>
              <a:gd name="connsiteX1" fmla="*/ 0 w 1059628"/>
              <a:gd name="connsiteY1" fmla="*/ 328108 h 1134931"/>
              <a:gd name="connsiteX2" fmla="*/ 16137 w 1059628"/>
              <a:gd name="connsiteY2" fmla="*/ 839096 h 1134931"/>
              <a:gd name="connsiteX3" fmla="*/ 392654 w 1059628"/>
              <a:gd name="connsiteY3" fmla="*/ 1134931 h 1134931"/>
              <a:gd name="connsiteX4" fmla="*/ 935915 w 1059628"/>
              <a:gd name="connsiteY4" fmla="*/ 919778 h 1134931"/>
              <a:gd name="connsiteX5" fmla="*/ 1059628 w 1059628"/>
              <a:gd name="connsiteY5" fmla="*/ 424926 h 1134931"/>
              <a:gd name="connsiteX6" fmla="*/ 978947 w 1059628"/>
              <a:gd name="connsiteY6" fmla="*/ 209774 h 1134931"/>
              <a:gd name="connsiteX7" fmla="*/ 731520 w 1059628"/>
              <a:gd name="connsiteY7" fmla="*/ 0 h 1134931"/>
              <a:gd name="connsiteX8" fmla="*/ 457201 w 1059628"/>
              <a:gd name="connsiteY8" fmla="*/ 10756 h 1134931"/>
              <a:gd name="connsiteX0" fmla="*/ 457201 w 1059628"/>
              <a:gd name="connsiteY0" fmla="*/ 10756 h 1134931"/>
              <a:gd name="connsiteX1" fmla="*/ 0 w 1059628"/>
              <a:gd name="connsiteY1" fmla="*/ 328108 h 1134931"/>
              <a:gd name="connsiteX2" fmla="*/ 16137 w 1059628"/>
              <a:gd name="connsiteY2" fmla="*/ 839096 h 1134931"/>
              <a:gd name="connsiteX3" fmla="*/ 392654 w 1059628"/>
              <a:gd name="connsiteY3" fmla="*/ 1134931 h 1134931"/>
              <a:gd name="connsiteX4" fmla="*/ 935915 w 1059628"/>
              <a:gd name="connsiteY4" fmla="*/ 919778 h 1134931"/>
              <a:gd name="connsiteX5" fmla="*/ 1059628 w 1059628"/>
              <a:gd name="connsiteY5" fmla="*/ 424926 h 1134931"/>
              <a:gd name="connsiteX6" fmla="*/ 978947 w 1059628"/>
              <a:gd name="connsiteY6" fmla="*/ 209774 h 1134931"/>
              <a:gd name="connsiteX7" fmla="*/ 731520 w 1059628"/>
              <a:gd name="connsiteY7" fmla="*/ 0 h 1134931"/>
              <a:gd name="connsiteX8" fmla="*/ 457201 w 1059628"/>
              <a:gd name="connsiteY8" fmla="*/ 10756 h 1134931"/>
              <a:gd name="connsiteX0" fmla="*/ 457201 w 1101589"/>
              <a:gd name="connsiteY0" fmla="*/ 10756 h 1134931"/>
              <a:gd name="connsiteX1" fmla="*/ 0 w 1101589"/>
              <a:gd name="connsiteY1" fmla="*/ 328108 h 1134931"/>
              <a:gd name="connsiteX2" fmla="*/ 16137 w 1101589"/>
              <a:gd name="connsiteY2" fmla="*/ 839096 h 1134931"/>
              <a:gd name="connsiteX3" fmla="*/ 392654 w 1101589"/>
              <a:gd name="connsiteY3" fmla="*/ 1134931 h 1134931"/>
              <a:gd name="connsiteX4" fmla="*/ 935915 w 1101589"/>
              <a:gd name="connsiteY4" fmla="*/ 919778 h 1134931"/>
              <a:gd name="connsiteX5" fmla="*/ 1059628 w 1101589"/>
              <a:gd name="connsiteY5" fmla="*/ 424926 h 1134931"/>
              <a:gd name="connsiteX6" fmla="*/ 978947 w 1101589"/>
              <a:gd name="connsiteY6" fmla="*/ 209774 h 1134931"/>
              <a:gd name="connsiteX7" fmla="*/ 731520 w 1101589"/>
              <a:gd name="connsiteY7" fmla="*/ 0 h 1134931"/>
              <a:gd name="connsiteX8" fmla="*/ 457201 w 1101589"/>
              <a:gd name="connsiteY8" fmla="*/ 10756 h 1134931"/>
              <a:gd name="connsiteX0" fmla="*/ 457201 w 1135732"/>
              <a:gd name="connsiteY0" fmla="*/ 10756 h 1134931"/>
              <a:gd name="connsiteX1" fmla="*/ 0 w 1135732"/>
              <a:gd name="connsiteY1" fmla="*/ 328108 h 1134931"/>
              <a:gd name="connsiteX2" fmla="*/ 16137 w 1135732"/>
              <a:gd name="connsiteY2" fmla="*/ 839096 h 1134931"/>
              <a:gd name="connsiteX3" fmla="*/ 392654 w 1135732"/>
              <a:gd name="connsiteY3" fmla="*/ 1134931 h 1134931"/>
              <a:gd name="connsiteX4" fmla="*/ 935915 w 1135732"/>
              <a:gd name="connsiteY4" fmla="*/ 919778 h 1134931"/>
              <a:gd name="connsiteX5" fmla="*/ 1059628 w 1135732"/>
              <a:gd name="connsiteY5" fmla="*/ 424926 h 1134931"/>
              <a:gd name="connsiteX6" fmla="*/ 978947 w 1135732"/>
              <a:gd name="connsiteY6" fmla="*/ 209774 h 1134931"/>
              <a:gd name="connsiteX7" fmla="*/ 731520 w 1135732"/>
              <a:gd name="connsiteY7" fmla="*/ 0 h 1134931"/>
              <a:gd name="connsiteX8" fmla="*/ 457201 w 1135732"/>
              <a:gd name="connsiteY8" fmla="*/ 10756 h 1134931"/>
              <a:gd name="connsiteX0" fmla="*/ 457201 w 1135732"/>
              <a:gd name="connsiteY0" fmla="*/ 10756 h 1134931"/>
              <a:gd name="connsiteX1" fmla="*/ 0 w 1135732"/>
              <a:gd name="connsiteY1" fmla="*/ 328108 h 1134931"/>
              <a:gd name="connsiteX2" fmla="*/ 16137 w 1135732"/>
              <a:gd name="connsiteY2" fmla="*/ 839096 h 1134931"/>
              <a:gd name="connsiteX3" fmla="*/ 392654 w 1135732"/>
              <a:gd name="connsiteY3" fmla="*/ 1134931 h 1134931"/>
              <a:gd name="connsiteX4" fmla="*/ 935915 w 1135732"/>
              <a:gd name="connsiteY4" fmla="*/ 919778 h 1134931"/>
              <a:gd name="connsiteX5" fmla="*/ 1059628 w 1135732"/>
              <a:gd name="connsiteY5" fmla="*/ 424926 h 1134931"/>
              <a:gd name="connsiteX6" fmla="*/ 978947 w 1135732"/>
              <a:gd name="connsiteY6" fmla="*/ 209774 h 1134931"/>
              <a:gd name="connsiteX7" fmla="*/ 731520 w 1135732"/>
              <a:gd name="connsiteY7" fmla="*/ 0 h 1134931"/>
              <a:gd name="connsiteX8" fmla="*/ 457201 w 1135732"/>
              <a:gd name="connsiteY8" fmla="*/ 10756 h 1134931"/>
              <a:gd name="connsiteX0" fmla="*/ 457201 w 1135732"/>
              <a:gd name="connsiteY0" fmla="*/ 10756 h 1134931"/>
              <a:gd name="connsiteX1" fmla="*/ 0 w 1135732"/>
              <a:gd name="connsiteY1" fmla="*/ 328108 h 1134931"/>
              <a:gd name="connsiteX2" fmla="*/ 16137 w 1135732"/>
              <a:gd name="connsiteY2" fmla="*/ 839096 h 1134931"/>
              <a:gd name="connsiteX3" fmla="*/ 392654 w 1135732"/>
              <a:gd name="connsiteY3" fmla="*/ 1134931 h 1134931"/>
              <a:gd name="connsiteX4" fmla="*/ 935915 w 1135732"/>
              <a:gd name="connsiteY4" fmla="*/ 919778 h 1134931"/>
              <a:gd name="connsiteX5" fmla="*/ 1059628 w 1135732"/>
              <a:gd name="connsiteY5" fmla="*/ 424926 h 1134931"/>
              <a:gd name="connsiteX6" fmla="*/ 978947 w 1135732"/>
              <a:gd name="connsiteY6" fmla="*/ 209774 h 1134931"/>
              <a:gd name="connsiteX7" fmla="*/ 731520 w 1135732"/>
              <a:gd name="connsiteY7" fmla="*/ 0 h 1134931"/>
              <a:gd name="connsiteX8" fmla="*/ 457201 w 1135732"/>
              <a:gd name="connsiteY8" fmla="*/ 10756 h 1134931"/>
              <a:gd name="connsiteX0" fmla="*/ 457201 w 1118920"/>
              <a:gd name="connsiteY0" fmla="*/ 10756 h 1134931"/>
              <a:gd name="connsiteX1" fmla="*/ 0 w 1118920"/>
              <a:gd name="connsiteY1" fmla="*/ 328108 h 1134931"/>
              <a:gd name="connsiteX2" fmla="*/ 16137 w 1118920"/>
              <a:gd name="connsiteY2" fmla="*/ 839096 h 1134931"/>
              <a:gd name="connsiteX3" fmla="*/ 392654 w 1118920"/>
              <a:gd name="connsiteY3" fmla="*/ 1134931 h 1134931"/>
              <a:gd name="connsiteX4" fmla="*/ 935915 w 1118920"/>
              <a:gd name="connsiteY4" fmla="*/ 919778 h 1134931"/>
              <a:gd name="connsiteX5" fmla="*/ 1059628 w 1118920"/>
              <a:gd name="connsiteY5" fmla="*/ 424926 h 1134931"/>
              <a:gd name="connsiteX6" fmla="*/ 978947 w 1118920"/>
              <a:gd name="connsiteY6" fmla="*/ 209774 h 1134931"/>
              <a:gd name="connsiteX7" fmla="*/ 731520 w 1118920"/>
              <a:gd name="connsiteY7" fmla="*/ 0 h 1134931"/>
              <a:gd name="connsiteX8" fmla="*/ 457201 w 1118920"/>
              <a:gd name="connsiteY8" fmla="*/ 10756 h 1134931"/>
              <a:gd name="connsiteX0" fmla="*/ 457201 w 1118920"/>
              <a:gd name="connsiteY0" fmla="*/ 10756 h 1140790"/>
              <a:gd name="connsiteX1" fmla="*/ 0 w 1118920"/>
              <a:gd name="connsiteY1" fmla="*/ 328108 h 1140790"/>
              <a:gd name="connsiteX2" fmla="*/ 16137 w 1118920"/>
              <a:gd name="connsiteY2" fmla="*/ 839096 h 1140790"/>
              <a:gd name="connsiteX3" fmla="*/ 392654 w 1118920"/>
              <a:gd name="connsiteY3" fmla="*/ 1134931 h 1140790"/>
              <a:gd name="connsiteX4" fmla="*/ 935915 w 1118920"/>
              <a:gd name="connsiteY4" fmla="*/ 919778 h 1140790"/>
              <a:gd name="connsiteX5" fmla="*/ 1059628 w 1118920"/>
              <a:gd name="connsiteY5" fmla="*/ 424926 h 1140790"/>
              <a:gd name="connsiteX6" fmla="*/ 978947 w 1118920"/>
              <a:gd name="connsiteY6" fmla="*/ 209774 h 1140790"/>
              <a:gd name="connsiteX7" fmla="*/ 731520 w 1118920"/>
              <a:gd name="connsiteY7" fmla="*/ 0 h 1140790"/>
              <a:gd name="connsiteX8" fmla="*/ 457201 w 1118920"/>
              <a:gd name="connsiteY8" fmla="*/ 10756 h 1140790"/>
              <a:gd name="connsiteX0" fmla="*/ 457201 w 1118920"/>
              <a:gd name="connsiteY0" fmla="*/ 10756 h 1140581"/>
              <a:gd name="connsiteX1" fmla="*/ 0 w 1118920"/>
              <a:gd name="connsiteY1" fmla="*/ 328108 h 1140581"/>
              <a:gd name="connsiteX2" fmla="*/ 16137 w 1118920"/>
              <a:gd name="connsiteY2" fmla="*/ 839096 h 1140581"/>
              <a:gd name="connsiteX3" fmla="*/ 392654 w 1118920"/>
              <a:gd name="connsiteY3" fmla="*/ 1134931 h 1140581"/>
              <a:gd name="connsiteX4" fmla="*/ 935915 w 1118920"/>
              <a:gd name="connsiteY4" fmla="*/ 919778 h 1140581"/>
              <a:gd name="connsiteX5" fmla="*/ 1059628 w 1118920"/>
              <a:gd name="connsiteY5" fmla="*/ 424926 h 1140581"/>
              <a:gd name="connsiteX6" fmla="*/ 978947 w 1118920"/>
              <a:gd name="connsiteY6" fmla="*/ 209774 h 1140581"/>
              <a:gd name="connsiteX7" fmla="*/ 731520 w 1118920"/>
              <a:gd name="connsiteY7" fmla="*/ 0 h 1140581"/>
              <a:gd name="connsiteX8" fmla="*/ 457201 w 1118920"/>
              <a:gd name="connsiteY8" fmla="*/ 10756 h 1140581"/>
              <a:gd name="connsiteX0" fmla="*/ 469096 w 1130815"/>
              <a:gd name="connsiteY0" fmla="*/ 10756 h 1140581"/>
              <a:gd name="connsiteX1" fmla="*/ 11895 w 1130815"/>
              <a:gd name="connsiteY1" fmla="*/ 328108 h 1140581"/>
              <a:gd name="connsiteX2" fmla="*/ 28032 w 1130815"/>
              <a:gd name="connsiteY2" fmla="*/ 839096 h 1140581"/>
              <a:gd name="connsiteX3" fmla="*/ 404549 w 1130815"/>
              <a:gd name="connsiteY3" fmla="*/ 1134931 h 1140581"/>
              <a:gd name="connsiteX4" fmla="*/ 947810 w 1130815"/>
              <a:gd name="connsiteY4" fmla="*/ 919778 h 1140581"/>
              <a:gd name="connsiteX5" fmla="*/ 1071523 w 1130815"/>
              <a:gd name="connsiteY5" fmla="*/ 424926 h 1140581"/>
              <a:gd name="connsiteX6" fmla="*/ 990842 w 1130815"/>
              <a:gd name="connsiteY6" fmla="*/ 209774 h 1140581"/>
              <a:gd name="connsiteX7" fmla="*/ 743415 w 1130815"/>
              <a:gd name="connsiteY7" fmla="*/ 0 h 1140581"/>
              <a:gd name="connsiteX8" fmla="*/ 469096 w 1130815"/>
              <a:gd name="connsiteY8" fmla="*/ 10756 h 1140581"/>
              <a:gd name="connsiteX0" fmla="*/ 469096 w 1130815"/>
              <a:gd name="connsiteY0" fmla="*/ 10756 h 1140581"/>
              <a:gd name="connsiteX1" fmla="*/ 11895 w 1130815"/>
              <a:gd name="connsiteY1" fmla="*/ 328108 h 1140581"/>
              <a:gd name="connsiteX2" fmla="*/ 28032 w 1130815"/>
              <a:gd name="connsiteY2" fmla="*/ 839096 h 1140581"/>
              <a:gd name="connsiteX3" fmla="*/ 404549 w 1130815"/>
              <a:gd name="connsiteY3" fmla="*/ 1134931 h 1140581"/>
              <a:gd name="connsiteX4" fmla="*/ 947810 w 1130815"/>
              <a:gd name="connsiteY4" fmla="*/ 919778 h 1140581"/>
              <a:gd name="connsiteX5" fmla="*/ 1071523 w 1130815"/>
              <a:gd name="connsiteY5" fmla="*/ 424926 h 1140581"/>
              <a:gd name="connsiteX6" fmla="*/ 990842 w 1130815"/>
              <a:gd name="connsiteY6" fmla="*/ 209774 h 1140581"/>
              <a:gd name="connsiteX7" fmla="*/ 743415 w 1130815"/>
              <a:gd name="connsiteY7" fmla="*/ 0 h 1140581"/>
              <a:gd name="connsiteX8" fmla="*/ 469096 w 1130815"/>
              <a:gd name="connsiteY8" fmla="*/ 10756 h 1140581"/>
              <a:gd name="connsiteX0" fmla="*/ 449875 w 1111594"/>
              <a:gd name="connsiteY0" fmla="*/ 10756 h 1140581"/>
              <a:gd name="connsiteX1" fmla="*/ 19568 w 1111594"/>
              <a:gd name="connsiteY1" fmla="*/ 274320 h 1140581"/>
              <a:gd name="connsiteX2" fmla="*/ 8811 w 1111594"/>
              <a:gd name="connsiteY2" fmla="*/ 839096 h 1140581"/>
              <a:gd name="connsiteX3" fmla="*/ 385328 w 1111594"/>
              <a:gd name="connsiteY3" fmla="*/ 1134931 h 1140581"/>
              <a:gd name="connsiteX4" fmla="*/ 928589 w 1111594"/>
              <a:gd name="connsiteY4" fmla="*/ 919778 h 1140581"/>
              <a:gd name="connsiteX5" fmla="*/ 1052302 w 1111594"/>
              <a:gd name="connsiteY5" fmla="*/ 424926 h 1140581"/>
              <a:gd name="connsiteX6" fmla="*/ 971621 w 1111594"/>
              <a:gd name="connsiteY6" fmla="*/ 209774 h 1140581"/>
              <a:gd name="connsiteX7" fmla="*/ 724194 w 1111594"/>
              <a:gd name="connsiteY7" fmla="*/ 0 h 1140581"/>
              <a:gd name="connsiteX8" fmla="*/ 449875 w 1111594"/>
              <a:gd name="connsiteY8" fmla="*/ 10756 h 1140581"/>
              <a:gd name="connsiteX0" fmla="*/ 460595 w 1122314"/>
              <a:gd name="connsiteY0" fmla="*/ 10756 h 1140581"/>
              <a:gd name="connsiteX1" fmla="*/ 14151 w 1122314"/>
              <a:gd name="connsiteY1" fmla="*/ 317351 h 1140581"/>
              <a:gd name="connsiteX2" fmla="*/ 19531 w 1122314"/>
              <a:gd name="connsiteY2" fmla="*/ 839096 h 1140581"/>
              <a:gd name="connsiteX3" fmla="*/ 396048 w 1122314"/>
              <a:gd name="connsiteY3" fmla="*/ 1134931 h 1140581"/>
              <a:gd name="connsiteX4" fmla="*/ 939309 w 1122314"/>
              <a:gd name="connsiteY4" fmla="*/ 919778 h 1140581"/>
              <a:gd name="connsiteX5" fmla="*/ 1063022 w 1122314"/>
              <a:gd name="connsiteY5" fmla="*/ 424926 h 1140581"/>
              <a:gd name="connsiteX6" fmla="*/ 982341 w 1122314"/>
              <a:gd name="connsiteY6" fmla="*/ 209774 h 1140581"/>
              <a:gd name="connsiteX7" fmla="*/ 734914 w 1122314"/>
              <a:gd name="connsiteY7" fmla="*/ 0 h 1140581"/>
              <a:gd name="connsiteX8" fmla="*/ 460595 w 1122314"/>
              <a:gd name="connsiteY8" fmla="*/ 10756 h 1140581"/>
              <a:gd name="connsiteX0" fmla="*/ 460595 w 1122314"/>
              <a:gd name="connsiteY0" fmla="*/ 10756 h 1140581"/>
              <a:gd name="connsiteX1" fmla="*/ 14151 w 1122314"/>
              <a:gd name="connsiteY1" fmla="*/ 317351 h 1140581"/>
              <a:gd name="connsiteX2" fmla="*/ 19531 w 1122314"/>
              <a:gd name="connsiteY2" fmla="*/ 839096 h 1140581"/>
              <a:gd name="connsiteX3" fmla="*/ 396048 w 1122314"/>
              <a:gd name="connsiteY3" fmla="*/ 1134931 h 1140581"/>
              <a:gd name="connsiteX4" fmla="*/ 939309 w 1122314"/>
              <a:gd name="connsiteY4" fmla="*/ 919778 h 1140581"/>
              <a:gd name="connsiteX5" fmla="*/ 1063022 w 1122314"/>
              <a:gd name="connsiteY5" fmla="*/ 424926 h 1140581"/>
              <a:gd name="connsiteX6" fmla="*/ 982341 w 1122314"/>
              <a:gd name="connsiteY6" fmla="*/ 209774 h 1140581"/>
              <a:gd name="connsiteX7" fmla="*/ 734914 w 1122314"/>
              <a:gd name="connsiteY7" fmla="*/ 0 h 1140581"/>
              <a:gd name="connsiteX8" fmla="*/ 460595 w 1122314"/>
              <a:gd name="connsiteY8" fmla="*/ 10756 h 1140581"/>
              <a:gd name="connsiteX0" fmla="*/ 468125 w 1129844"/>
              <a:gd name="connsiteY0" fmla="*/ 10756 h 1140581"/>
              <a:gd name="connsiteX1" fmla="*/ 21681 w 1129844"/>
              <a:gd name="connsiteY1" fmla="*/ 317351 h 1140581"/>
              <a:gd name="connsiteX2" fmla="*/ 27061 w 1129844"/>
              <a:gd name="connsiteY2" fmla="*/ 839096 h 1140581"/>
              <a:gd name="connsiteX3" fmla="*/ 403578 w 1129844"/>
              <a:gd name="connsiteY3" fmla="*/ 1134931 h 1140581"/>
              <a:gd name="connsiteX4" fmla="*/ 946839 w 1129844"/>
              <a:gd name="connsiteY4" fmla="*/ 919778 h 1140581"/>
              <a:gd name="connsiteX5" fmla="*/ 1070552 w 1129844"/>
              <a:gd name="connsiteY5" fmla="*/ 424926 h 1140581"/>
              <a:gd name="connsiteX6" fmla="*/ 989871 w 1129844"/>
              <a:gd name="connsiteY6" fmla="*/ 209774 h 1140581"/>
              <a:gd name="connsiteX7" fmla="*/ 742444 w 1129844"/>
              <a:gd name="connsiteY7" fmla="*/ 0 h 1140581"/>
              <a:gd name="connsiteX8" fmla="*/ 468125 w 1129844"/>
              <a:gd name="connsiteY8" fmla="*/ 10756 h 1140581"/>
              <a:gd name="connsiteX0" fmla="*/ 468125 w 1129844"/>
              <a:gd name="connsiteY0" fmla="*/ 10756 h 1140790"/>
              <a:gd name="connsiteX1" fmla="*/ 21681 w 1129844"/>
              <a:gd name="connsiteY1" fmla="*/ 317351 h 1140790"/>
              <a:gd name="connsiteX2" fmla="*/ 27061 w 1129844"/>
              <a:gd name="connsiteY2" fmla="*/ 839096 h 1140790"/>
              <a:gd name="connsiteX3" fmla="*/ 403578 w 1129844"/>
              <a:gd name="connsiteY3" fmla="*/ 1134931 h 1140790"/>
              <a:gd name="connsiteX4" fmla="*/ 946839 w 1129844"/>
              <a:gd name="connsiteY4" fmla="*/ 919778 h 1140790"/>
              <a:gd name="connsiteX5" fmla="*/ 1070552 w 1129844"/>
              <a:gd name="connsiteY5" fmla="*/ 424926 h 1140790"/>
              <a:gd name="connsiteX6" fmla="*/ 989871 w 1129844"/>
              <a:gd name="connsiteY6" fmla="*/ 209774 h 1140790"/>
              <a:gd name="connsiteX7" fmla="*/ 742444 w 1129844"/>
              <a:gd name="connsiteY7" fmla="*/ 0 h 1140790"/>
              <a:gd name="connsiteX8" fmla="*/ 468125 w 1129844"/>
              <a:gd name="connsiteY8" fmla="*/ 10756 h 1140790"/>
              <a:gd name="connsiteX0" fmla="*/ 468125 w 1129844"/>
              <a:gd name="connsiteY0" fmla="*/ 10756 h 1140901"/>
              <a:gd name="connsiteX1" fmla="*/ 21681 w 1129844"/>
              <a:gd name="connsiteY1" fmla="*/ 317351 h 1140901"/>
              <a:gd name="connsiteX2" fmla="*/ 27061 w 1129844"/>
              <a:gd name="connsiteY2" fmla="*/ 839096 h 1140901"/>
              <a:gd name="connsiteX3" fmla="*/ 403578 w 1129844"/>
              <a:gd name="connsiteY3" fmla="*/ 1134931 h 1140901"/>
              <a:gd name="connsiteX4" fmla="*/ 946839 w 1129844"/>
              <a:gd name="connsiteY4" fmla="*/ 919778 h 1140901"/>
              <a:gd name="connsiteX5" fmla="*/ 1070552 w 1129844"/>
              <a:gd name="connsiteY5" fmla="*/ 424926 h 1140901"/>
              <a:gd name="connsiteX6" fmla="*/ 989871 w 1129844"/>
              <a:gd name="connsiteY6" fmla="*/ 209774 h 1140901"/>
              <a:gd name="connsiteX7" fmla="*/ 742444 w 1129844"/>
              <a:gd name="connsiteY7" fmla="*/ 0 h 1140901"/>
              <a:gd name="connsiteX8" fmla="*/ 468125 w 1129844"/>
              <a:gd name="connsiteY8" fmla="*/ 10756 h 1140901"/>
              <a:gd name="connsiteX0" fmla="*/ 468125 w 1129844"/>
              <a:gd name="connsiteY0" fmla="*/ 10756 h 1140901"/>
              <a:gd name="connsiteX1" fmla="*/ 21681 w 1129844"/>
              <a:gd name="connsiteY1" fmla="*/ 317351 h 1140901"/>
              <a:gd name="connsiteX2" fmla="*/ 27061 w 1129844"/>
              <a:gd name="connsiteY2" fmla="*/ 839096 h 1140901"/>
              <a:gd name="connsiteX3" fmla="*/ 403578 w 1129844"/>
              <a:gd name="connsiteY3" fmla="*/ 1134931 h 1140901"/>
              <a:gd name="connsiteX4" fmla="*/ 946839 w 1129844"/>
              <a:gd name="connsiteY4" fmla="*/ 919778 h 1140901"/>
              <a:gd name="connsiteX5" fmla="*/ 1070552 w 1129844"/>
              <a:gd name="connsiteY5" fmla="*/ 424926 h 1140901"/>
              <a:gd name="connsiteX6" fmla="*/ 989871 w 1129844"/>
              <a:gd name="connsiteY6" fmla="*/ 209774 h 1140901"/>
              <a:gd name="connsiteX7" fmla="*/ 742444 w 1129844"/>
              <a:gd name="connsiteY7" fmla="*/ 0 h 1140901"/>
              <a:gd name="connsiteX8" fmla="*/ 468125 w 1129844"/>
              <a:gd name="connsiteY8" fmla="*/ 10756 h 1140901"/>
              <a:gd name="connsiteX0" fmla="*/ 468125 w 1142327"/>
              <a:gd name="connsiteY0" fmla="*/ 10756 h 1140901"/>
              <a:gd name="connsiteX1" fmla="*/ 21681 w 1142327"/>
              <a:gd name="connsiteY1" fmla="*/ 317351 h 1140901"/>
              <a:gd name="connsiteX2" fmla="*/ 27061 w 1142327"/>
              <a:gd name="connsiteY2" fmla="*/ 839096 h 1140901"/>
              <a:gd name="connsiteX3" fmla="*/ 403578 w 1142327"/>
              <a:gd name="connsiteY3" fmla="*/ 1134931 h 1140901"/>
              <a:gd name="connsiteX4" fmla="*/ 946839 w 1142327"/>
              <a:gd name="connsiteY4" fmla="*/ 919778 h 1140901"/>
              <a:gd name="connsiteX5" fmla="*/ 1086689 w 1142327"/>
              <a:gd name="connsiteY5" fmla="*/ 435684 h 1140901"/>
              <a:gd name="connsiteX6" fmla="*/ 989871 w 1142327"/>
              <a:gd name="connsiteY6" fmla="*/ 209774 h 1140901"/>
              <a:gd name="connsiteX7" fmla="*/ 742444 w 1142327"/>
              <a:gd name="connsiteY7" fmla="*/ 0 h 1140901"/>
              <a:gd name="connsiteX8" fmla="*/ 468125 w 1142327"/>
              <a:gd name="connsiteY8" fmla="*/ 10756 h 1140901"/>
              <a:gd name="connsiteX0" fmla="*/ 468125 w 1142327"/>
              <a:gd name="connsiteY0" fmla="*/ 10756 h 1140901"/>
              <a:gd name="connsiteX1" fmla="*/ 21681 w 1142327"/>
              <a:gd name="connsiteY1" fmla="*/ 317351 h 1140901"/>
              <a:gd name="connsiteX2" fmla="*/ 27061 w 1142327"/>
              <a:gd name="connsiteY2" fmla="*/ 839096 h 1140901"/>
              <a:gd name="connsiteX3" fmla="*/ 403578 w 1142327"/>
              <a:gd name="connsiteY3" fmla="*/ 1134931 h 1140901"/>
              <a:gd name="connsiteX4" fmla="*/ 946839 w 1142327"/>
              <a:gd name="connsiteY4" fmla="*/ 919778 h 1140901"/>
              <a:gd name="connsiteX5" fmla="*/ 1086689 w 1142327"/>
              <a:gd name="connsiteY5" fmla="*/ 435684 h 1140901"/>
              <a:gd name="connsiteX6" fmla="*/ 989871 w 1142327"/>
              <a:gd name="connsiteY6" fmla="*/ 209774 h 1140901"/>
              <a:gd name="connsiteX7" fmla="*/ 742444 w 1142327"/>
              <a:gd name="connsiteY7" fmla="*/ 0 h 1140901"/>
              <a:gd name="connsiteX8" fmla="*/ 468125 w 1142327"/>
              <a:gd name="connsiteY8" fmla="*/ 10756 h 1140901"/>
              <a:gd name="connsiteX0" fmla="*/ 468125 w 1142327"/>
              <a:gd name="connsiteY0" fmla="*/ 21514 h 1151659"/>
              <a:gd name="connsiteX1" fmla="*/ 21681 w 1142327"/>
              <a:gd name="connsiteY1" fmla="*/ 328109 h 1151659"/>
              <a:gd name="connsiteX2" fmla="*/ 27061 w 1142327"/>
              <a:gd name="connsiteY2" fmla="*/ 849854 h 1151659"/>
              <a:gd name="connsiteX3" fmla="*/ 403578 w 1142327"/>
              <a:gd name="connsiteY3" fmla="*/ 1145689 h 1151659"/>
              <a:gd name="connsiteX4" fmla="*/ 946839 w 1142327"/>
              <a:gd name="connsiteY4" fmla="*/ 930536 h 1151659"/>
              <a:gd name="connsiteX5" fmla="*/ 1086689 w 1142327"/>
              <a:gd name="connsiteY5" fmla="*/ 446442 h 1151659"/>
              <a:gd name="connsiteX6" fmla="*/ 989871 w 1142327"/>
              <a:gd name="connsiteY6" fmla="*/ 220532 h 1151659"/>
              <a:gd name="connsiteX7" fmla="*/ 710171 w 1142327"/>
              <a:gd name="connsiteY7" fmla="*/ 0 h 1151659"/>
              <a:gd name="connsiteX8" fmla="*/ 468125 w 1142327"/>
              <a:gd name="connsiteY8" fmla="*/ 21514 h 1151659"/>
              <a:gd name="connsiteX0" fmla="*/ 468125 w 1142327"/>
              <a:gd name="connsiteY0" fmla="*/ 21514 h 1151659"/>
              <a:gd name="connsiteX1" fmla="*/ 21681 w 1142327"/>
              <a:gd name="connsiteY1" fmla="*/ 328109 h 1151659"/>
              <a:gd name="connsiteX2" fmla="*/ 27061 w 1142327"/>
              <a:gd name="connsiteY2" fmla="*/ 849854 h 1151659"/>
              <a:gd name="connsiteX3" fmla="*/ 403578 w 1142327"/>
              <a:gd name="connsiteY3" fmla="*/ 1145689 h 1151659"/>
              <a:gd name="connsiteX4" fmla="*/ 946839 w 1142327"/>
              <a:gd name="connsiteY4" fmla="*/ 930536 h 1151659"/>
              <a:gd name="connsiteX5" fmla="*/ 1086689 w 1142327"/>
              <a:gd name="connsiteY5" fmla="*/ 446442 h 1151659"/>
              <a:gd name="connsiteX6" fmla="*/ 989871 w 1142327"/>
              <a:gd name="connsiteY6" fmla="*/ 220532 h 1151659"/>
              <a:gd name="connsiteX7" fmla="*/ 710171 w 1142327"/>
              <a:gd name="connsiteY7" fmla="*/ 0 h 1151659"/>
              <a:gd name="connsiteX8" fmla="*/ 468125 w 1142327"/>
              <a:gd name="connsiteY8" fmla="*/ 21514 h 1151659"/>
              <a:gd name="connsiteX0" fmla="*/ 468125 w 1142327"/>
              <a:gd name="connsiteY0" fmla="*/ 0 h 1130145"/>
              <a:gd name="connsiteX1" fmla="*/ 21681 w 1142327"/>
              <a:gd name="connsiteY1" fmla="*/ 306595 h 1130145"/>
              <a:gd name="connsiteX2" fmla="*/ 27061 w 1142327"/>
              <a:gd name="connsiteY2" fmla="*/ 828340 h 1130145"/>
              <a:gd name="connsiteX3" fmla="*/ 403578 w 1142327"/>
              <a:gd name="connsiteY3" fmla="*/ 1124175 h 1130145"/>
              <a:gd name="connsiteX4" fmla="*/ 946839 w 1142327"/>
              <a:gd name="connsiteY4" fmla="*/ 909022 h 1130145"/>
              <a:gd name="connsiteX5" fmla="*/ 1086689 w 1142327"/>
              <a:gd name="connsiteY5" fmla="*/ 424928 h 1130145"/>
              <a:gd name="connsiteX6" fmla="*/ 989871 w 1142327"/>
              <a:gd name="connsiteY6" fmla="*/ 199018 h 1130145"/>
              <a:gd name="connsiteX7" fmla="*/ 720928 w 1142327"/>
              <a:gd name="connsiteY7" fmla="*/ 5380 h 1130145"/>
              <a:gd name="connsiteX8" fmla="*/ 468125 w 1142327"/>
              <a:gd name="connsiteY8" fmla="*/ 0 h 1130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2327" h="1130145">
                <a:moveTo>
                  <a:pt x="468125" y="0"/>
                </a:moveTo>
                <a:cubicBezTo>
                  <a:pt x="211735" y="17929"/>
                  <a:pt x="73676" y="-7170"/>
                  <a:pt x="21681" y="306595"/>
                </a:cubicBezTo>
                <a:cubicBezTo>
                  <a:pt x="-10591" y="541470"/>
                  <a:pt x="-5212" y="631117"/>
                  <a:pt x="27061" y="828340"/>
                </a:cubicBezTo>
                <a:cubicBezTo>
                  <a:pt x="55748" y="932331"/>
                  <a:pt x="84435" y="1170792"/>
                  <a:pt x="403578" y="1124175"/>
                </a:cubicBezTo>
                <a:cubicBezTo>
                  <a:pt x="665347" y="1084730"/>
                  <a:pt x="765752" y="1013013"/>
                  <a:pt x="946839" y="909022"/>
                </a:cubicBezTo>
                <a:cubicBezTo>
                  <a:pt x="1095653" y="803238"/>
                  <a:pt x="1217573" y="756623"/>
                  <a:pt x="1086689" y="424928"/>
                </a:cubicBezTo>
                <a:lnTo>
                  <a:pt x="989871" y="199018"/>
                </a:lnTo>
                <a:cubicBezTo>
                  <a:pt x="928910" y="93234"/>
                  <a:pt x="900223" y="14345"/>
                  <a:pt x="720928" y="5380"/>
                </a:cubicBezTo>
                <a:lnTo>
                  <a:pt x="468125" y="0"/>
                </a:lnTo>
                <a:close/>
              </a:path>
            </a:pathLst>
          </a:custGeom>
          <a:solidFill>
            <a:srgbClr val="DB49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6000">
              <a:solidFill>
                <a:schemeClr val="bg1"/>
              </a:solidFill>
              <a:effectLst>
                <a:outerShdw blurRad="38100" dist="38100" dir="2700000" algn="tl">
                  <a:srgbClr val="000000">
                    <a:alpha val="43137"/>
                  </a:srgbClr>
                </a:outerShdw>
              </a:effectLst>
            </a:endParaRPr>
          </a:p>
        </p:txBody>
      </p:sp>
      <p:pic>
        <p:nvPicPr>
          <p:cNvPr id="98" name="图片 9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612886" y="4537968"/>
            <a:ext cx="1582582" cy="2320032"/>
          </a:xfrm>
          <a:prstGeom prst="rect">
            <a:avLst/>
          </a:prstGeom>
        </p:spPr>
      </p:pic>
      <p:pic>
        <p:nvPicPr>
          <p:cNvPr id="99" name="图片 9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787964" y="4290437"/>
            <a:ext cx="1931696" cy="1498051"/>
          </a:xfrm>
          <a:prstGeom prst="rect">
            <a:avLst/>
          </a:prstGeom>
        </p:spPr>
      </p:pic>
      <p:pic>
        <p:nvPicPr>
          <p:cNvPr id="100" name="图片 9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85305" y="3934171"/>
            <a:ext cx="6265047" cy="1963850"/>
          </a:xfrm>
          <a:prstGeom prst="rect">
            <a:avLst/>
          </a:prstGeom>
        </p:spPr>
      </p:pic>
      <p:pic>
        <p:nvPicPr>
          <p:cNvPr id="97" name="图片 9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868108" y="5820713"/>
            <a:ext cx="3585157" cy="947452"/>
          </a:xfrm>
          <a:prstGeom prst="rect">
            <a:avLst/>
          </a:prstGeom>
        </p:spPr>
      </p:pic>
      <p:sp>
        <p:nvSpPr>
          <p:cNvPr id="40" name="文本框 39"/>
          <p:cNvSpPr txBox="1"/>
          <p:nvPr/>
        </p:nvSpPr>
        <p:spPr>
          <a:xfrm>
            <a:off x="2995638" y="1626183"/>
            <a:ext cx="1120820" cy="1200329"/>
          </a:xfrm>
          <a:prstGeom prst="rect">
            <a:avLst/>
          </a:prstGeom>
          <a:noFill/>
        </p:spPr>
        <p:txBody>
          <a:bodyPr wrap="none" rtlCol="0">
            <a:spAutoFit/>
          </a:bodyPr>
          <a:lstStyle/>
          <a:p>
            <a:r>
              <a:rPr lang="en-US" altLang="zh-CN" sz="7200">
                <a:solidFill>
                  <a:schemeClr val="bg1"/>
                </a:solidFill>
                <a:latin typeface="Tango BT" panose="04040704021002020703" pitchFamily="82" charset="0"/>
                <a:ea typeface="造字工房朗宋（非商用）常规体" pitchFamily="50" charset="-122"/>
              </a:rPr>
              <a:t>02</a:t>
            </a:r>
            <a:endParaRPr lang="zh-CN" altLang="en-US" sz="7200" dirty="0">
              <a:solidFill>
                <a:schemeClr val="bg1"/>
              </a:solidFill>
              <a:latin typeface="Tango BT" panose="04040704021002020703" pitchFamily="82" charset="0"/>
              <a:ea typeface="造字工房朗宋（非商用）常规体" pitchFamily="50" charset="-122"/>
            </a:endParaRPr>
          </a:p>
        </p:txBody>
      </p:sp>
      <p:grpSp>
        <p:nvGrpSpPr>
          <p:cNvPr id="6" name="组合 5"/>
          <p:cNvGrpSpPr/>
          <p:nvPr/>
        </p:nvGrpSpPr>
        <p:grpSpPr>
          <a:xfrm>
            <a:off x="4820172" y="1373477"/>
            <a:ext cx="5136828" cy="2045415"/>
            <a:chOff x="4532243" y="2170763"/>
            <a:chExt cx="5136828" cy="2045415"/>
          </a:xfrm>
        </p:grpSpPr>
        <p:sp>
          <p:nvSpPr>
            <p:cNvPr id="41" name="文本框 40"/>
            <p:cNvSpPr txBox="1"/>
            <p:nvPr/>
          </p:nvSpPr>
          <p:spPr>
            <a:xfrm>
              <a:off x="4872702" y="2170763"/>
              <a:ext cx="4584909" cy="1938992"/>
            </a:xfrm>
            <a:prstGeom prst="rect">
              <a:avLst/>
            </a:prstGeom>
            <a:noFill/>
            <a:ln w="12700">
              <a:noFill/>
            </a:ln>
          </p:spPr>
          <p:txBody>
            <a:bodyPr wrap="none" rtlCol="0">
              <a:spAutoFit/>
            </a:bodyPr>
            <a:lstStyle/>
            <a:p>
              <a:pPr algn="ctr"/>
              <a:r>
                <a:rPr lang="en-US" altLang="zh-CN" sz="6000" b="1" spc="300">
                  <a:solidFill>
                    <a:srgbClr val="1E5AA4"/>
                  </a:solidFill>
                  <a:latin typeface="Times New Roman" panose="02020603050405020304" pitchFamily="18" charset="0"/>
                  <a:ea typeface="微软雅黑" panose="020B0503020204020204" pitchFamily="34" charset="-122"/>
                  <a:cs typeface="Times New Roman" panose="02020603050405020304" pitchFamily="18" charset="0"/>
                </a:rPr>
                <a:t>Hình thành </a:t>
              </a:r>
            </a:p>
            <a:p>
              <a:pPr algn="ctr"/>
              <a:r>
                <a:rPr lang="en-US" altLang="zh-CN" sz="6000" b="1" spc="300">
                  <a:solidFill>
                    <a:srgbClr val="1E5AA4"/>
                  </a:solidFill>
                  <a:latin typeface="Times New Roman" panose="02020603050405020304" pitchFamily="18" charset="0"/>
                  <a:ea typeface="微软雅黑" panose="020B0503020204020204" pitchFamily="34" charset="-122"/>
                  <a:cs typeface="Times New Roman" panose="02020603050405020304" pitchFamily="18" charset="0"/>
                </a:rPr>
                <a:t>kiến thức</a:t>
              </a:r>
              <a:endParaRPr lang="zh-CN" altLang="en-US" sz="6000" b="1" spc="300" dirty="0">
                <a:solidFill>
                  <a:srgbClr val="1E5AA4"/>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2" name="矩形 1"/>
            <p:cNvSpPr/>
            <p:nvPr/>
          </p:nvSpPr>
          <p:spPr>
            <a:xfrm>
              <a:off x="4532243" y="2221185"/>
              <a:ext cx="5136828" cy="1994993"/>
            </a:xfrm>
            <a:prstGeom prst="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45" name="图片 44"/>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0" y="5877618"/>
            <a:ext cx="710753" cy="890547"/>
          </a:xfrm>
          <a:prstGeom prst="rect">
            <a:avLst/>
          </a:prstGeom>
        </p:spPr>
      </p:pic>
      <p:pic>
        <p:nvPicPr>
          <p:cNvPr id="46" name="图片 45"/>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20467582">
            <a:off x="11118135" y="3048988"/>
            <a:ext cx="787224" cy="467414"/>
          </a:xfrm>
          <a:prstGeom prst="rect">
            <a:avLst/>
          </a:prstGeom>
        </p:spPr>
      </p:pic>
    </p:spTree>
    <p:extLst>
      <p:ext uri="{BB962C8B-B14F-4D97-AF65-F5344CB8AC3E}">
        <p14:creationId xmlns:p14="http://schemas.microsoft.com/office/powerpoint/2010/main" val="189684789"/>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1250"/>
                                  </p:stCondLst>
                                  <p:childTnLst>
                                    <p:set>
                                      <p:cBhvr>
                                        <p:cTn id="6" dur="1" fill="hold">
                                          <p:stCondLst>
                                            <p:cond delay="0"/>
                                          </p:stCondLst>
                                        </p:cTn>
                                        <p:tgtEl>
                                          <p:spTgt spid="40"/>
                                        </p:tgtEl>
                                        <p:attrNameLst>
                                          <p:attrName>style.visibility</p:attrName>
                                        </p:attrNameLst>
                                      </p:cBhvr>
                                      <p:to>
                                        <p:strVal val="visible"/>
                                      </p:to>
                                    </p:set>
                                    <p:anim calcmode="lin" valueType="num">
                                      <p:cBhvr>
                                        <p:cTn id="7" dur="1000" fill="hold"/>
                                        <p:tgtEl>
                                          <p:spTgt spid="40"/>
                                        </p:tgtEl>
                                        <p:attrNameLst>
                                          <p:attrName>ppt_w</p:attrName>
                                        </p:attrNameLst>
                                      </p:cBhvr>
                                      <p:tavLst>
                                        <p:tav tm="0">
                                          <p:val>
                                            <p:fltVal val="0"/>
                                          </p:val>
                                        </p:tav>
                                        <p:tav tm="100000">
                                          <p:val>
                                            <p:strVal val="#ppt_w"/>
                                          </p:val>
                                        </p:tav>
                                      </p:tavLst>
                                    </p:anim>
                                    <p:anim calcmode="lin" valueType="num">
                                      <p:cBhvr>
                                        <p:cTn id="8" dur="1000" fill="hold"/>
                                        <p:tgtEl>
                                          <p:spTgt spid="40"/>
                                        </p:tgtEl>
                                        <p:attrNameLst>
                                          <p:attrName>ppt_h</p:attrName>
                                        </p:attrNameLst>
                                      </p:cBhvr>
                                      <p:tavLst>
                                        <p:tav tm="0">
                                          <p:val>
                                            <p:fltVal val="0"/>
                                          </p:val>
                                        </p:tav>
                                        <p:tav tm="100000">
                                          <p:val>
                                            <p:strVal val="#ppt_h"/>
                                          </p:val>
                                        </p:tav>
                                      </p:tavLst>
                                    </p:anim>
                                    <p:anim calcmode="lin" valueType="num">
                                      <p:cBhvr>
                                        <p:cTn id="9" dur="1000" fill="hold"/>
                                        <p:tgtEl>
                                          <p:spTgt spid="40"/>
                                        </p:tgtEl>
                                        <p:attrNameLst>
                                          <p:attrName>style.rotation</p:attrName>
                                        </p:attrNameLst>
                                      </p:cBhvr>
                                      <p:tavLst>
                                        <p:tav tm="0">
                                          <p:val>
                                            <p:fltVal val="90"/>
                                          </p:val>
                                        </p:tav>
                                        <p:tav tm="100000">
                                          <p:val>
                                            <p:fltVal val="0"/>
                                          </p:val>
                                        </p:tav>
                                      </p:tavLst>
                                    </p:anim>
                                    <p:animEffect transition="in" filter="fade">
                                      <p:cBhvr>
                                        <p:cTn id="10" dur="1000"/>
                                        <p:tgtEl>
                                          <p:spTgt spid="40"/>
                                        </p:tgtEl>
                                      </p:cBhvr>
                                    </p:animEffect>
                                  </p:childTnLst>
                                </p:cTn>
                              </p:par>
                              <p:par>
                                <p:cTn id="11" presetID="42" presetClass="entr" presetSubtype="0" fill="hold" nodeType="withEffect">
                                  <p:stCondLst>
                                    <p:cond delay="0"/>
                                  </p:stCondLst>
                                  <p:childTnLst>
                                    <p:set>
                                      <p:cBhvr>
                                        <p:cTn id="12" dur="1" fill="hold">
                                          <p:stCondLst>
                                            <p:cond delay="0"/>
                                          </p:stCondLst>
                                        </p:cTn>
                                        <p:tgtEl>
                                          <p:spTgt spid="97"/>
                                        </p:tgtEl>
                                        <p:attrNameLst>
                                          <p:attrName>style.visibility</p:attrName>
                                        </p:attrNameLst>
                                      </p:cBhvr>
                                      <p:to>
                                        <p:strVal val="visible"/>
                                      </p:to>
                                    </p:set>
                                    <p:animEffect transition="in" filter="fade">
                                      <p:cBhvr>
                                        <p:cTn id="13" dur="1000"/>
                                        <p:tgtEl>
                                          <p:spTgt spid="97"/>
                                        </p:tgtEl>
                                      </p:cBhvr>
                                    </p:animEffect>
                                    <p:anim calcmode="lin" valueType="num">
                                      <p:cBhvr>
                                        <p:cTn id="14" dur="1000" fill="hold"/>
                                        <p:tgtEl>
                                          <p:spTgt spid="97"/>
                                        </p:tgtEl>
                                        <p:attrNameLst>
                                          <p:attrName>ppt_x</p:attrName>
                                        </p:attrNameLst>
                                      </p:cBhvr>
                                      <p:tavLst>
                                        <p:tav tm="0">
                                          <p:val>
                                            <p:strVal val="#ppt_x"/>
                                          </p:val>
                                        </p:tav>
                                        <p:tav tm="100000">
                                          <p:val>
                                            <p:strVal val="#ppt_x"/>
                                          </p:val>
                                        </p:tav>
                                      </p:tavLst>
                                    </p:anim>
                                    <p:anim calcmode="lin" valueType="num">
                                      <p:cBhvr>
                                        <p:cTn id="15" dur="1000" fill="hold"/>
                                        <p:tgtEl>
                                          <p:spTgt spid="97"/>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99"/>
                                        </p:tgtEl>
                                        <p:attrNameLst>
                                          <p:attrName>style.visibility</p:attrName>
                                        </p:attrNameLst>
                                      </p:cBhvr>
                                      <p:to>
                                        <p:strVal val="visible"/>
                                      </p:to>
                                    </p:set>
                                    <p:animEffect transition="in" filter="fade">
                                      <p:cBhvr>
                                        <p:cTn id="18" dur="1000"/>
                                        <p:tgtEl>
                                          <p:spTgt spid="99"/>
                                        </p:tgtEl>
                                      </p:cBhvr>
                                    </p:animEffect>
                                    <p:anim calcmode="lin" valueType="num">
                                      <p:cBhvr>
                                        <p:cTn id="19" dur="1000" fill="hold"/>
                                        <p:tgtEl>
                                          <p:spTgt spid="99"/>
                                        </p:tgtEl>
                                        <p:attrNameLst>
                                          <p:attrName>ppt_x</p:attrName>
                                        </p:attrNameLst>
                                      </p:cBhvr>
                                      <p:tavLst>
                                        <p:tav tm="0">
                                          <p:val>
                                            <p:strVal val="#ppt_x"/>
                                          </p:val>
                                        </p:tav>
                                        <p:tav tm="100000">
                                          <p:val>
                                            <p:strVal val="#ppt_x"/>
                                          </p:val>
                                        </p:tav>
                                      </p:tavLst>
                                    </p:anim>
                                    <p:anim calcmode="lin" valueType="num">
                                      <p:cBhvr>
                                        <p:cTn id="20" dur="1000" fill="hold"/>
                                        <p:tgtEl>
                                          <p:spTgt spid="99"/>
                                        </p:tgtEl>
                                        <p:attrNameLst>
                                          <p:attrName>ppt_y</p:attrName>
                                        </p:attrNameLst>
                                      </p:cBhvr>
                                      <p:tavLst>
                                        <p:tav tm="0">
                                          <p:val>
                                            <p:strVal val="#ppt_y+.1"/>
                                          </p:val>
                                        </p:tav>
                                        <p:tav tm="100000">
                                          <p:val>
                                            <p:strVal val="#ppt_y"/>
                                          </p:val>
                                        </p:tav>
                                      </p:tavLst>
                                    </p:anim>
                                  </p:childTnLst>
                                </p:cTn>
                              </p:par>
                              <p:par>
                                <p:cTn id="21" presetID="42" presetClass="entr" presetSubtype="0" fill="hold" nodeType="withEffect">
                                  <p:stCondLst>
                                    <p:cond delay="0"/>
                                  </p:stCondLst>
                                  <p:childTnLst>
                                    <p:set>
                                      <p:cBhvr>
                                        <p:cTn id="22" dur="1" fill="hold">
                                          <p:stCondLst>
                                            <p:cond delay="0"/>
                                          </p:stCondLst>
                                        </p:cTn>
                                        <p:tgtEl>
                                          <p:spTgt spid="98"/>
                                        </p:tgtEl>
                                        <p:attrNameLst>
                                          <p:attrName>style.visibility</p:attrName>
                                        </p:attrNameLst>
                                      </p:cBhvr>
                                      <p:to>
                                        <p:strVal val="visible"/>
                                      </p:to>
                                    </p:set>
                                    <p:animEffect transition="in" filter="fade">
                                      <p:cBhvr>
                                        <p:cTn id="23" dur="1000"/>
                                        <p:tgtEl>
                                          <p:spTgt spid="98"/>
                                        </p:tgtEl>
                                      </p:cBhvr>
                                    </p:animEffect>
                                    <p:anim calcmode="lin" valueType="num">
                                      <p:cBhvr>
                                        <p:cTn id="24" dur="1000" fill="hold"/>
                                        <p:tgtEl>
                                          <p:spTgt spid="98"/>
                                        </p:tgtEl>
                                        <p:attrNameLst>
                                          <p:attrName>ppt_x</p:attrName>
                                        </p:attrNameLst>
                                      </p:cBhvr>
                                      <p:tavLst>
                                        <p:tav tm="0">
                                          <p:val>
                                            <p:strVal val="#ppt_x"/>
                                          </p:val>
                                        </p:tav>
                                        <p:tav tm="100000">
                                          <p:val>
                                            <p:strVal val="#ppt_x"/>
                                          </p:val>
                                        </p:tav>
                                      </p:tavLst>
                                    </p:anim>
                                    <p:anim calcmode="lin" valueType="num">
                                      <p:cBhvr>
                                        <p:cTn id="25" dur="1000" fill="hold"/>
                                        <p:tgtEl>
                                          <p:spTgt spid="98"/>
                                        </p:tgtEl>
                                        <p:attrNameLst>
                                          <p:attrName>ppt_y</p:attrName>
                                        </p:attrNameLst>
                                      </p:cBhvr>
                                      <p:tavLst>
                                        <p:tav tm="0">
                                          <p:val>
                                            <p:strVal val="#ppt_y+.1"/>
                                          </p:val>
                                        </p:tav>
                                        <p:tav tm="100000">
                                          <p:val>
                                            <p:strVal val="#ppt_y"/>
                                          </p:val>
                                        </p:tav>
                                      </p:tavLst>
                                    </p:anim>
                                  </p:childTnLst>
                                </p:cTn>
                              </p:par>
                              <p:par>
                                <p:cTn id="26" presetID="42" presetClass="entr" presetSubtype="0" fill="hold" nodeType="withEffect">
                                  <p:stCondLst>
                                    <p:cond delay="0"/>
                                  </p:stCondLst>
                                  <p:childTnLst>
                                    <p:set>
                                      <p:cBhvr>
                                        <p:cTn id="27" dur="1" fill="hold">
                                          <p:stCondLst>
                                            <p:cond delay="0"/>
                                          </p:stCondLst>
                                        </p:cTn>
                                        <p:tgtEl>
                                          <p:spTgt spid="100"/>
                                        </p:tgtEl>
                                        <p:attrNameLst>
                                          <p:attrName>style.visibility</p:attrName>
                                        </p:attrNameLst>
                                      </p:cBhvr>
                                      <p:to>
                                        <p:strVal val="visible"/>
                                      </p:to>
                                    </p:set>
                                    <p:animEffect transition="in" filter="fade">
                                      <p:cBhvr>
                                        <p:cTn id="28" dur="1000"/>
                                        <p:tgtEl>
                                          <p:spTgt spid="100"/>
                                        </p:tgtEl>
                                      </p:cBhvr>
                                    </p:animEffect>
                                    <p:anim calcmode="lin" valueType="num">
                                      <p:cBhvr>
                                        <p:cTn id="29" dur="1000" fill="hold"/>
                                        <p:tgtEl>
                                          <p:spTgt spid="100"/>
                                        </p:tgtEl>
                                        <p:attrNameLst>
                                          <p:attrName>ppt_x</p:attrName>
                                        </p:attrNameLst>
                                      </p:cBhvr>
                                      <p:tavLst>
                                        <p:tav tm="0">
                                          <p:val>
                                            <p:strVal val="#ppt_x"/>
                                          </p:val>
                                        </p:tav>
                                        <p:tav tm="100000">
                                          <p:val>
                                            <p:strVal val="#ppt_x"/>
                                          </p:val>
                                        </p:tav>
                                      </p:tavLst>
                                    </p:anim>
                                    <p:anim calcmode="lin" valueType="num">
                                      <p:cBhvr>
                                        <p:cTn id="30" dur="1000" fill="hold"/>
                                        <p:tgtEl>
                                          <p:spTgt spid="100"/>
                                        </p:tgtEl>
                                        <p:attrNameLst>
                                          <p:attrName>ppt_y</p:attrName>
                                        </p:attrNameLst>
                                      </p:cBhvr>
                                      <p:tavLst>
                                        <p:tav tm="0">
                                          <p:val>
                                            <p:strVal val="#ppt_y+.1"/>
                                          </p:val>
                                        </p:tav>
                                        <p:tav tm="100000">
                                          <p:val>
                                            <p:strVal val="#ppt_y"/>
                                          </p:val>
                                        </p:tav>
                                      </p:tavLst>
                                    </p:anim>
                                  </p:childTnLst>
                                </p:cTn>
                              </p:par>
                              <p:par>
                                <p:cTn id="31" presetID="53" presetClass="entr" presetSubtype="16" fill="hold" grpId="0" nodeType="withEffect">
                                  <p:stCondLst>
                                    <p:cond delay="1000"/>
                                  </p:stCondLst>
                                  <p:childTnLst>
                                    <p:set>
                                      <p:cBhvr>
                                        <p:cTn id="32" dur="1" fill="hold">
                                          <p:stCondLst>
                                            <p:cond delay="0"/>
                                          </p:stCondLst>
                                        </p:cTn>
                                        <p:tgtEl>
                                          <p:spTgt spid="3"/>
                                        </p:tgtEl>
                                        <p:attrNameLst>
                                          <p:attrName>style.visibility</p:attrName>
                                        </p:attrNameLst>
                                      </p:cBhvr>
                                      <p:to>
                                        <p:strVal val="visible"/>
                                      </p:to>
                                    </p:set>
                                    <p:anim calcmode="lin" valueType="num">
                                      <p:cBhvr>
                                        <p:cTn id="33" dur="500" fill="hold"/>
                                        <p:tgtEl>
                                          <p:spTgt spid="3"/>
                                        </p:tgtEl>
                                        <p:attrNameLst>
                                          <p:attrName>ppt_w</p:attrName>
                                        </p:attrNameLst>
                                      </p:cBhvr>
                                      <p:tavLst>
                                        <p:tav tm="0">
                                          <p:val>
                                            <p:fltVal val="0"/>
                                          </p:val>
                                        </p:tav>
                                        <p:tav tm="100000">
                                          <p:val>
                                            <p:strVal val="#ppt_w"/>
                                          </p:val>
                                        </p:tav>
                                      </p:tavLst>
                                    </p:anim>
                                    <p:anim calcmode="lin" valueType="num">
                                      <p:cBhvr>
                                        <p:cTn id="34" dur="500" fill="hold"/>
                                        <p:tgtEl>
                                          <p:spTgt spid="3"/>
                                        </p:tgtEl>
                                        <p:attrNameLst>
                                          <p:attrName>ppt_h</p:attrName>
                                        </p:attrNameLst>
                                      </p:cBhvr>
                                      <p:tavLst>
                                        <p:tav tm="0">
                                          <p:val>
                                            <p:fltVal val="0"/>
                                          </p:val>
                                        </p:tav>
                                        <p:tav tm="100000">
                                          <p:val>
                                            <p:strVal val="#ppt_h"/>
                                          </p:val>
                                        </p:tav>
                                      </p:tavLst>
                                    </p:anim>
                                    <p:animEffect transition="in" filter="fade">
                                      <p:cBhvr>
                                        <p:cTn id="35" dur="500"/>
                                        <p:tgtEl>
                                          <p:spTgt spid="3"/>
                                        </p:tgtEl>
                                      </p:cBhvr>
                                    </p:animEffect>
                                  </p:childTnLst>
                                </p:cTn>
                              </p:par>
                              <p:par>
                                <p:cTn id="36" presetID="55" presetClass="entr" presetSubtype="0" fill="hold" nodeType="withEffect">
                                  <p:stCondLst>
                                    <p:cond delay="1500"/>
                                  </p:stCondLst>
                                  <p:childTnLst>
                                    <p:set>
                                      <p:cBhvr>
                                        <p:cTn id="37" dur="1" fill="hold">
                                          <p:stCondLst>
                                            <p:cond delay="0"/>
                                          </p:stCondLst>
                                        </p:cTn>
                                        <p:tgtEl>
                                          <p:spTgt spid="6"/>
                                        </p:tgtEl>
                                        <p:attrNameLst>
                                          <p:attrName>style.visibility</p:attrName>
                                        </p:attrNameLst>
                                      </p:cBhvr>
                                      <p:to>
                                        <p:strVal val="visible"/>
                                      </p:to>
                                    </p:set>
                                    <p:anim calcmode="lin" valueType="num">
                                      <p:cBhvr>
                                        <p:cTn id="38" dur="1000" fill="hold"/>
                                        <p:tgtEl>
                                          <p:spTgt spid="6"/>
                                        </p:tgtEl>
                                        <p:attrNameLst>
                                          <p:attrName>ppt_w</p:attrName>
                                        </p:attrNameLst>
                                      </p:cBhvr>
                                      <p:tavLst>
                                        <p:tav tm="0">
                                          <p:val>
                                            <p:strVal val="#ppt_w*0.70"/>
                                          </p:val>
                                        </p:tav>
                                        <p:tav tm="100000">
                                          <p:val>
                                            <p:strVal val="#ppt_w"/>
                                          </p:val>
                                        </p:tav>
                                      </p:tavLst>
                                    </p:anim>
                                    <p:anim calcmode="lin" valueType="num">
                                      <p:cBhvr>
                                        <p:cTn id="39" dur="1000" fill="hold"/>
                                        <p:tgtEl>
                                          <p:spTgt spid="6"/>
                                        </p:tgtEl>
                                        <p:attrNameLst>
                                          <p:attrName>ppt_h</p:attrName>
                                        </p:attrNameLst>
                                      </p:cBhvr>
                                      <p:tavLst>
                                        <p:tav tm="0">
                                          <p:val>
                                            <p:strVal val="#ppt_h"/>
                                          </p:val>
                                        </p:tav>
                                        <p:tav tm="100000">
                                          <p:val>
                                            <p:strVal val="#ppt_h"/>
                                          </p:val>
                                        </p:tav>
                                      </p:tavLst>
                                    </p:anim>
                                    <p:animEffect transition="in" filter="fade">
                                      <p:cBhvr>
                                        <p:cTn id="40" dur="1000"/>
                                        <p:tgtEl>
                                          <p:spTgt spid="6"/>
                                        </p:tgtEl>
                                      </p:cBhvr>
                                    </p:animEffect>
                                  </p:childTnLst>
                                </p:cTn>
                              </p:par>
                              <p:par>
                                <p:cTn id="41" presetID="2" presetClass="entr" presetSubtype="8" fill="hold" nodeType="withEffect">
                                  <p:stCondLst>
                                    <p:cond delay="1500"/>
                                  </p:stCondLst>
                                  <p:childTnLst>
                                    <p:set>
                                      <p:cBhvr>
                                        <p:cTn id="42" dur="1" fill="hold">
                                          <p:stCondLst>
                                            <p:cond delay="0"/>
                                          </p:stCondLst>
                                        </p:cTn>
                                        <p:tgtEl>
                                          <p:spTgt spid="45"/>
                                        </p:tgtEl>
                                        <p:attrNameLst>
                                          <p:attrName>style.visibility</p:attrName>
                                        </p:attrNameLst>
                                      </p:cBhvr>
                                      <p:to>
                                        <p:strVal val="visible"/>
                                      </p:to>
                                    </p:set>
                                    <p:anim calcmode="lin" valueType="num">
                                      <p:cBhvr additive="base">
                                        <p:cTn id="43" dur="500" fill="hold"/>
                                        <p:tgtEl>
                                          <p:spTgt spid="45"/>
                                        </p:tgtEl>
                                        <p:attrNameLst>
                                          <p:attrName>ppt_x</p:attrName>
                                        </p:attrNameLst>
                                      </p:cBhvr>
                                      <p:tavLst>
                                        <p:tav tm="0">
                                          <p:val>
                                            <p:strVal val="0-#ppt_w/2"/>
                                          </p:val>
                                        </p:tav>
                                        <p:tav tm="100000">
                                          <p:val>
                                            <p:strVal val="#ppt_x"/>
                                          </p:val>
                                        </p:tav>
                                      </p:tavLst>
                                    </p:anim>
                                    <p:anim calcmode="lin" valueType="num">
                                      <p:cBhvr additive="base">
                                        <p:cTn id="44" dur="500" fill="hold"/>
                                        <p:tgtEl>
                                          <p:spTgt spid="4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 name="图片 10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1530" y="-455139"/>
            <a:ext cx="6070032" cy="1368214"/>
          </a:xfrm>
          <a:prstGeom prst="rect">
            <a:avLst/>
          </a:prstGeom>
        </p:spPr>
      </p:pic>
      <p:pic>
        <p:nvPicPr>
          <p:cNvPr id="101" name="图片 10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35" y="45306"/>
            <a:ext cx="2552369" cy="1106151"/>
          </a:xfrm>
          <a:prstGeom prst="rect">
            <a:avLst/>
          </a:prstGeom>
        </p:spPr>
      </p:pic>
      <p:pic>
        <p:nvPicPr>
          <p:cNvPr id="58" name="图片 5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12984" y="519464"/>
            <a:ext cx="10166032" cy="5436669"/>
          </a:xfrm>
          <a:prstGeom prst="rect">
            <a:avLst/>
          </a:prstGeom>
        </p:spPr>
      </p:pic>
      <p:pic>
        <p:nvPicPr>
          <p:cNvPr id="102" name="图片 10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868" y="5506037"/>
            <a:ext cx="12196868" cy="1356902"/>
          </a:xfrm>
          <a:prstGeom prst="rect">
            <a:avLst/>
          </a:prstGeom>
        </p:spPr>
      </p:pic>
      <p:pic>
        <p:nvPicPr>
          <p:cNvPr id="98" name="图片 9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612886" y="4537968"/>
            <a:ext cx="1582582" cy="2320032"/>
          </a:xfrm>
          <a:prstGeom prst="rect">
            <a:avLst/>
          </a:prstGeom>
        </p:spPr>
      </p:pic>
      <p:pic>
        <p:nvPicPr>
          <p:cNvPr id="97" name="图片 9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868108" y="5820713"/>
            <a:ext cx="3585157" cy="947452"/>
          </a:xfrm>
          <a:prstGeom prst="rect">
            <a:avLst/>
          </a:prstGeom>
        </p:spPr>
      </p:pic>
      <p:pic>
        <p:nvPicPr>
          <p:cNvPr id="45" name="图片 4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0" y="5877618"/>
            <a:ext cx="710753" cy="890547"/>
          </a:xfrm>
          <a:prstGeom prst="rect">
            <a:avLst/>
          </a:prstGeom>
        </p:spPr>
      </p:pic>
      <p:pic>
        <p:nvPicPr>
          <p:cNvPr id="46" name="图片 4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20467582">
            <a:off x="11118135" y="3048988"/>
            <a:ext cx="787224" cy="467414"/>
          </a:xfrm>
          <a:prstGeom prst="rect">
            <a:avLst/>
          </a:prstGeom>
        </p:spPr>
      </p:pic>
      <p:pic>
        <p:nvPicPr>
          <p:cNvPr id="19" name="图片 19">
            <a:extLst>
              <a:ext uri="{FF2B5EF4-FFF2-40B4-BE49-F238E27FC236}">
                <a16:creationId xmlns:a16="http://schemas.microsoft.com/office/drawing/2014/main" id="{6B18B711-823C-4C3C-A98A-63C244CF16DD}"/>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15666" t="22988" r="16777" b="8183"/>
          <a:stretch>
            <a:fillRect/>
          </a:stretch>
        </p:blipFill>
        <p:spPr>
          <a:xfrm>
            <a:off x="3853200" y="1506547"/>
            <a:ext cx="3580501" cy="2576129"/>
          </a:xfrm>
          <a:prstGeom prst="rect">
            <a:avLst/>
          </a:prstGeom>
        </p:spPr>
      </p:pic>
      <p:sp>
        <p:nvSpPr>
          <p:cNvPr id="20" name="文本框 64">
            <a:extLst>
              <a:ext uri="{FF2B5EF4-FFF2-40B4-BE49-F238E27FC236}">
                <a16:creationId xmlns:a16="http://schemas.microsoft.com/office/drawing/2014/main" id="{01604DC0-34E1-4DEF-A75B-7752755EED45}"/>
              </a:ext>
            </a:extLst>
          </p:cNvPr>
          <p:cNvSpPr txBox="1"/>
          <p:nvPr/>
        </p:nvSpPr>
        <p:spPr>
          <a:xfrm>
            <a:off x="6868108" y="948006"/>
            <a:ext cx="1296000" cy="1322954"/>
          </a:xfrm>
          <a:prstGeom prst="ellipse">
            <a:avLst/>
          </a:prstGeom>
          <a:gradFill>
            <a:gsLst>
              <a:gs pos="24000">
                <a:srgbClr val="F59F11"/>
              </a:gs>
              <a:gs pos="92000">
                <a:srgbClr val="FDCF0A">
                  <a:alpha val="95000"/>
                </a:srgbClr>
              </a:gs>
            </a:gsLst>
            <a:lin ang="8100000" scaled="1"/>
          </a:gradFill>
        </p:spPr>
        <p:txBody>
          <a:bodyPr wrap="square" rtlCol="0">
            <a:spAutoFit/>
          </a:bodyPr>
          <a:lstStyle/>
          <a:p>
            <a:pPr algn="dist"/>
            <a:r>
              <a:rPr lang="en-US" altLang="zh-CN" sz="5500" b="1">
                <a:solidFill>
                  <a:schemeClr val="bg1"/>
                </a:solidFill>
                <a:latin typeface="幼圆" panose="02010509060101010101" pitchFamily="49" charset="-122"/>
                <a:ea typeface="幼圆" panose="02010509060101010101" pitchFamily="49" charset="-122"/>
              </a:rPr>
              <a:t>I.</a:t>
            </a:r>
            <a:endParaRPr lang="en-US" altLang="zh-CN" sz="5500" b="1" dirty="0">
              <a:solidFill>
                <a:schemeClr val="bg1"/>
              </a:solidFill>
              <a:latin typeface="幼圆" panose="02010509060101010101" pitchFamily="49" charset="-122"/>
              <a:ea typeface="幼圆" panose="02010509060101010101" pitchFamily="49" charset="-122"/>
            </a:endParaRPr>
          </a:p>
        </p:txBody>
      </p:sp>
      <p:sp>
        <p:nvSpPr>
          <p:cNvPr id="21" name="文本框 1">
            <a:extLst>
              <a:ext uri="{FF2B5EF4-FFF2-40B4-BE49-F238E27FC236}">
                <a16:creationId xmlns:a16="http://schemas.microsoft.com/office/drawing/2014/main" id="{CD2F0E2C-1EE0-4264-8B26-FFA8C8D61C60}"/>
              </a:ext>
            </a:extLst>
          </p:cNvPr>
          <p:cNvSpPr txBox="1"/>
          <p:nvPr/>
        </p:nvSpPr>
        <p:spPr>
          <a:xfrm>
            <a:off x="2295214" y="4054096"/>
            <a:ext cx="7500509" cy="1015663"/>
          </a:xfrm>
          <a:prstGeom prst="rect">
            <a:avLst/>
          </a:prstGeom>
          <a:noFill/>
        </p:spPr>
        <p:txBody>
          <a:bodyPr wrap="square" rtlCol="0">
            <a:spAutoFit/>
          </a:bodyPr>
          <a:lstStyle/>
          <a:p>
            <a:r>
              <a:rPr lang="en-US" altLang="zh-CN" sz="6000" b="1" dirty="0">
                <a:solidFill>
                  <a:srgbClr val="002060"/>
                </a:solidFill>
                <a:latin typeface="Times New Roman" panose="02020603050405020304" pitchFamily="18" charset="0"/>
                <a:ea typeface="汉标粗黑体" panose="02010601030101010101" charset="-122"/>
                <a:cs typeface="Times New Roman" panose="02020603050405020304" pitchFamily="18" charset="0"/>
              </a:rPr>
              <a:t>I. </a:t>
            </a:r>
            <a:r>
              <a:rPr lang="en-US" altLang="zh-CN" sz="6000" b="1" dirty="0" smtClean="0">
                <a:solidFill>
                  <a:srgbClr val="002060"/>
                </a:solidFill>
                <a:latin typeface="Times New Roman" panose="02020603050405020304" pitchFamily="18" charset="0"/>
                <a:ea typeface="汉标粗黑体" panose="02010601030101010101" charset="-122"/>
                <a:cs typeface="Times New Roman" panose="02020603050405020304" pitchFamily="18" charset="0"/>
              </a:rPr>
              <a:t>Lí </a:t>
            </a:r>
            <a:r>
              <a:rPr lang="en-US" altLang="zh-CN" sz="6000" b="1" dirty="0" err="1" smtClean="0">
                <a:solidFill>
                  <a:srgbClr val="002060"/>
                </a:solidFill>
                <a:latin typeface="Times New Roman" panose="02020603050405020304" pitchFamily="18" charset="0"/>
                <a:ea typeface="汉标粗黑体" panose="02010601030101010101" charset="-122"/>
                <a:cs typeface="Times New Roman" panose="02020603050405020304" pitchFamily="18" charset="0"/>
              </a:rPr>
              <a:t>thuyết</a:t>
            </a:r>
            <a:endParaRPr lang="zh-CN" altLang="en-US" sz="6000" b="1" dirty="0">
              <a:solidFill>
                <a:srgbClr val="002060"/>
              </a:solidFill>
              <a:latin typeface="Times New Roman" panose="02020603050405020304" pitchFamily="18" charset="0"/>
              <a:ea typeface="汉标粗黑体" panose="02010601030101010101" charset="-122"/>
              <a:cs typeface="Times New Roman" panose="02020603050405020304" pitchFamily="18" charset="0"/>
            </a:endParaRPr>
          </a:p>
        </p:txBody>
      </p:sp>
      <p:pic>
        <p:nvPicPr>
          <p:cNvPr id="22" name="图片 1">
            <a:extLst>
              <a:ext uri="{FF2B5EF4-FFF2-40B4-BE49-F238E27FC236}">
                <a16:creationId xmlns:a16="http://schemas.microsoft.com/office/drawing/2014/main" id="{4E9A9988-77C3-44CB-B373-536855E8EDEA}"/>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553765" y="767381"/>
            <a:ext cx="791981" cy="790092"/>
          </a:xfrm>
          <a:prstGeom prst="rect">
            <a:avLst/>
          </a:prstGeom>
        </p:spPr>
      </p:pic>
      <p:pic>
        <p:nvPicPr>
          <p:cNvPr id="23" name="图片 1">
            <a:extLst>
              <a:ext uri="{FF2B5EF4-FFF2-40B4-BE49-F238E27FC236}">
                <a16:creationId xmlns:a16="http://schemas.microsoft.com/office/drawing/2014/main" id="{F6E0B9E0-1AF6-4F7A-9513-6D370E5AA0A7}"/>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091379" y="3809139"/>
            <a:ext cx="791981" cy="790092"/>
          </a:xfrm>
          <a:prstGeom prst="rect">
            <a:avLst/>
          </a:prstGeom>
        </p:spPr>
      </p:pic>
      <p:pic>
        <p:nvPicPr>
          <p:cNvPr id="15" name="图片 98">
            <a:extLst>
              <a:ext uri="{FF2B5EF4-FFF2-40B4-BE49-F238E27FC236}">
                <a16:creationId xmlns:a16="http://schemas.microsoft.com/office/drawing/2014/main" id="{CF5881DB-047A-41C8-8A66-F97A220B2D4A}"/>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833840" y="5359949"/>
            <a:ext cx="1931696" cy="1498051"/>
          </a:xfrm>
          <a:prstGeom prst="rect">
            <a:avLst/>
          </a:prstGeom>
        </p:spPr>
      </p:pic>
      <p:pic>
        <p:nvPicPr>
          <p:cNvPr id="16" name="图片 99">
            <a:extLst>
              <a:ext uri="{FF2B5EF4-FFF2-40B4-BE49-F238E27FC236}">
                <a16:creationId xmlns:a16="http://schemas.microsoft.com/office/drawing/2014/main" id="{C3DEED47-632E-4CD9-B4CD-D2A53E39495D}"/>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819930" y="5741177"/>
            <a:ext cx="3531115" cy="1106868"/>
          </a:xfrm>
          <a:prstGeom prst="rect">
            <a:avLst/>
          </a:prstGeom>
        </p:spPr>
      </p:pic>
    </p:spTree>
    <p:extLst>
      <p:ext uri="{BB962C8B-B14F-4D97-AF65-F5344CB8AC3E}">
        <p14:creationId xmlns:p14="http://schemas.microsoft.com/office/powerpoint/2010/main" val="1430476766"/>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fade">
                                      <p:cBhvr>
                                        <p:cTn id="7" dur="1000"/>
                                        <p:tgtEl>
                                          <p:spTgt spid="97"/>
                                        </p:tgtEl>
                                      </p:cBhvr>
                                    </p:animEffect>
                                    <p:anim calcmode="lin" valueType="num">
                                      <p:cBhvr>
                                        <p:cTn id="8" dur="1000" fill="hold"/>
                                        <p:tgtEl>
                                          <p:spTgt spid="97"/>
                                        </p:tgtEl>
                                        <p:attrNameLst>
                                          <p:attrName>ppt_x</p:attrName>
                                        </p:attrNameLst>
                                      </p:cBhvr>
                                      <p:tavLst>
                                        <p:tav tm="0">
                                          <p:val>
                                            <p:strVal val="#ppt_x"/>
                                          </p:val>
                                        </p:tav>
                                        <p:tav tm="100000">
                                          <p:val>
                                            <p:strVal val="#ppt_x"/>
                                          </p:val>
                                        </p:tav>
                                      </p:tavLst>
                                    </p:anim>
                                    <p:anim calcmode="lin" valueType="num">
                                      <p:cBhvr>
                                        <p:cTn id="9" dur="1000" fill="hold"/>
                                        <p:tgtEl>
                                          <p:spTgt spid="9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8"/>
                                        </p:tgtEl>
                                        <p:attrNameLst>
                                          <p:attrName>style.visibility</p:attrName>
                                        </p:attrNameLst>
                                      </p:cBhvr>
                                      <p:to>
                                        <p:strVal val="visible"/>
                                      </p:to>
                                    </p:set>
                                    <p:animEffect transition="in" filter="fade">
                                      <p:cBhvr>
                                        <p:cTn id="12" dur="1000"/>
                                        <p:tgtEl>
                                          <p:spTgt spid="98"/>
                                        </p:tgtEl>
                                      </p:cBhvr>
                                    </p:animEffect>
                                    <p:anim calcmode="lin" valueType="num">
                                      <p:cBhvr>
                                        <p:cTn id="13" dur="1000" fill="hold"/>
                                        <p:tgtEl>
                                          <p:spTgt spid="98"/>
                                        </p:tgtEl>
                                        <p:attrNameLst>
                                          <p:attrName>ppt_x</p:attrName>
                                        </p:attrNameLst>
                                      </p:cBhvr>
                                      <p:tavLst>
                                        <p:tav tm="0">
                                          <p:val>
                                            <p:strVal val="#ppt_x"/>
                                          </p:val>
                                        </p:tav>
                                        <p:tav tm="100000">
                                          <p:val>
                                            <p:strVal val="#ppt_x"/>
                                          </p:val>
                                        </p:tav>
                                      </p:tavLst>
                                    </p:anim>
                                    <p:anim calcmode="lin" valueType="num">
                                      <p:cBhvr>
                                        <p:cTn id="14" dur="1000" fill="hold"/>
                                        <p:tgtEl>
                                          <p:spTgt spid="98"/>
                                        </p:tgtEl>
                                        <p:attrNameLst>
                                          <p:attrName>ppt_y</p:attrName>
                                        </p:attrNameLst>
                                      </p:cBhvr>
                                      <p:tavLst>
                                        <p:tav tm="0">
                                          <p:val>
                                            <p:strVal val="#ppt_y+.1"/>
                                          </p:val>
                                        </p:tav>
                                        <p:tav tm="100000">
                                          <p:val>
                                            <p:strVal val="#ppt_y"/>
                                          </p:val>
                                        </p:tav>
                                      </p:tavLst>
                                    </p:anim>
                                  </p:childTnLst>
                                </p:cTn>
                              </p:par>
                              <p:par>
                                <p:cTn id="15" presetID="2" presetClass="entr" presetSubtype="8" fill="hold" nodeType="withEffect">
                                  <p:stCondLst>
                                    <p:cond delay="1500"/>
                                  </p:stCondLst>
                                  <p:childTnLst>
                                    <p:set>
                                      <p:cBhvr>
                                        <p:cTn id="16" dur="1" fill="hold">
                                          <p:stCondLst>
                                            <p:cond delay="0"/>
                                          </p:stCondLst>
                                        </p:cTn>
                                        <p:tgtEl>
                                          <p:spTgt spid="45"/>
                                        </p:tgtEl>
                                        <p:attrNameLst>
                                          <p:attrName>style.visibility</p:attrName>
                                        </p:attrNameLst>
                                      </p:cBhvr>
                                      <p:to>
                                        <p:strVal val="visible"/>
                                      </p:to>
                                    </p:set>
                                    <p:anim calcmode="lin" valueType="num">
                                      <p:cBhvr additive="base">
                                        <p:cTn id="17" dur="500" fill="hold"/>
                                        <p:tgtEl>
                                          <p:spTgt spid="45"/>
                                        </p:tgtEl>
                                        <p:attrNameLst>
                                          <p:attrName>ppt_x</p:attrName>
                                        </p:attrNameLst>
                                      </p:cBhvr>
                                      <p:tavLst>
                                        <p:tav tm="0">
                                          <p:val>
                                            <p:strVal val="0-#ppt_w/2"/>
                                          </p:val>
                                        </p:tav>
                                        <p:tav tm="100000">
                                          <p:val>
                                            <p:strVal val="#ppt_x"/>
                                          </p:val>
                                        </p:tav>
                                      </p:tavLst>
                                    </p:anim>
                                    <p:anim calcmode="lin" valueType="num">
                                      <p:cBhvr additive="base">
                                        <p:cTn id="18" dur="500" fill="hold"/>
                                        <p:tgtEl>
                                          <p:spTgt spid="45"/>
                                        </p:tgtEl>
                                        <p:attrNameLst>
                                          <p:attrName>ppt_y</p:attrName>
                                        </p:attrNameLst>
                                      </p:cBhvr>
                                      <p:tavLst>
                                        <p:tav tm="0">
                                          <p:val>
                                            <p:strVal val="#ppt_y"/>
                                          </p:val>
                                        </p:tav>
                                        <p:tav tm="100000">
                                          <p:val>
                                            <p:strVal val="#ppt_y"/>
                                          </p:val>
                                        </p:tav>
                                      </p:tavLst>
                                    </p:anim>
                                  </p:childTnLst>
                                </p:cTn>
                              </p:par>
                              <p:par>
                                <p:cTn id="19" presetID="1" presetClass="entr" presetSubtype="0" fill="hold" nodeType="withEffect">
                                  <p:stCondLst>
                                    <p:cond delay="1500"/>
                                  </p:stCondLst>
                                  <p:childTnLst>
                                    <p:set>
                                      <p:cBhvr>
                                        <p:cTn id="20" dur="1" fill="hold">
                                          <p:stCondLst>
                                            <p:cond delay="0"/>
                                          </p:stCondLst>
                                        </p:cTn>
                                        <p:tgtEl>
                                          <p:spTgt spid="19"/>
                                        </p:tgtEl>
                                        <p:attrNameLst>
                                          <p:attrName>style.visibility</p:attrName>
                                        </p:attrNameLst>
                                      </p:cBhvr>
                                      <p:to>
                                        <p:strVal val="visible"/>
                                      </p:to>
                                    </p:set>
                                  </p:childTnLst>
                                </p:cTn>
                              </p:par>
                              <p:par>
                                <p:cTn id="21" presetID="0" presetClass="path" presetSubtype="0" accel="50000" decel="50000" fill="hold" nodeType="withEffect">
                                  <p:stCondLst>
                                    <p:cond delay="1500"/>
                                  </p:stCondLst>
                                  <p:childTnLst>
                                    <p:animMotion origin="layout" path="M -0.34362 -0.2926 L -0.34362 -0.29236 C -0.34154 -0.28519 -0.33932 -0.27801 -0.33737 -0.27037 C -0.33672 -0.26783 -0.33672 -0.26482 -0.33581 -0.26204 C -0.33398 -0.25625 -0.33164 -0.25093 -0.32956 -0.24537 C -0.32851 -0.2426 -0.32708 -0.24028 -0.32643 -0.23704 C -0.32591 -0.23426 -0.32578 -0.23148 -0.32487 -0.22871 C -0.32305 -0.22292 -0.31992 -0.21852 -0.31862 -0.21204 C -0.3181 -0.20926 -0.31797 -0.20625 -0.31706 -0.20371 C -0.31588 -0.20047 -0.3138 -0.19861 -0.31237 -0.19537 C -0.31016 -0.19028 -0.30885 -0.18357 -0.30612 -0.17871 C -0.30299 -0.17315 -0.30052 -0.16644 -0.29674 -0.16204 C -0.29518 -0.16019 -0.29362 -0.1588 -0.29206 -0.15648 C -0.29036 -0.15417 -0.2888 -0.15139 -0.28737 -0.14815 C -0.2862 -0.1456 -0.28568 -0.14213 -0.28424 -0.13982 C -0.28151 -0.13565 -0.27487 -0.12871 -0.27487 -0.12847 C -0.26914 -0.11343 -0.27513 -0.1257 -0.26706 -0.1176 C -0.25104 -0.10185 -0.26367 -0.11019 -0.25299 -0.10394 C -0.2457 -0.09074 -0.25026 -0.09769 -0.23893 -0.08426 C -0.23737 -0.08241 -0.23607 -0.07986 -0.23424 -0.07871 C -0.23268 -0.07778 -0.23112 -0.07732 -0.22956 -0.07593 C -0.22799 -0.07454 -0.22669 -0.07176 -0.22487 -0.07037 C -0.21497 -0.0625 -0.21719 -0.06667 -0.20768 -0.06204 C -0.20456 -0.06065 -0.20143 -0.05834 -0.19831 -0.05648 C -0.19674 -0.05556 -0.19518 -0.0551 -0.19362 -0.05371 C -0.19154 -0.05185 -0.18958 -0.05 -0.18737 -0.04815 C -0.18594 -0.04722 -0.18424 -0.04676 -0.18268 -0.04537 C -0.18099 -0.04398 -0.17969 -0.04144 -0.17799 -0.03982 C -0.17656 -0.03866 -0.17474 -0.03866 -0.17331 -0.03704 C -0.17005 -0.0338 -0.16758 -0.02824 -0.16393 -0.02593 L -0.15456 -0.02037 C -0.15299 -0.01945 -0.1513 -0.01945 -0.14987 -0.0176 C -0.14831 -0.01574 -0.14661 -0.01435 -0.14518 -0.01204 C -0.14349 -0.00972 -0.14245 -0.00579 -0.14049 -0.00371 C -0.13763 -0.00093 -0.13385 -0.00162 -0.13112 0.00185 C -0.11771 0.01759 -0.13476 -0.00139 -0.12174 0.01018 C -0.11094 0.01967 -0.12383 0.01273 -0.11081 0.01852 C -0.10924 0.02037 -0.10794 0.02338 -0.10612 0.02407 C -0.1 0.02615 -0.09362 0.02523 -0.08737 0.02685 C -0.08581 0.02708 -0.08424 0.0287 -0.08268 0.02963 C -0.07331 0.0287 -0.06393 0.02801 -0.05456 0.02685 C -0.05143 0.02615 -0.04831 0.025 -0.04518 0.02407 C -0.04141 0.02268 -0.03503 0.02037 -0.03112 0.01852 C -0.02799 0.01666 -0.025 0.01435 -0.02174 0.01296 C -0.01862 0.01134 -0.01393 0.00972 -0.01081 0.0074 C -0.01003 0.00671 -0.00078 -0.00116 0.00013 -0.00371 C 0.00091 -0.00625 0.00013 -0.00926 0.00013 -0.01204 L 0.00013 -0.01181 " pathEditMode="relative" rAng="0" ptsTypes="AAAAAAAAAAAAAAAAAAAAAAAAAAAAAAAAAAAAAAAAAAAAAAAA">
                                      <p:cBhvr>
                                        <p:cTn id="22" dur="2000" fill="hold"/>
                                        <p:tgtEl>
                                          <p:spTgt spid="19"/>
                                        </p:tgtEl>
                                        <p:attrNameLst>
                                          <p:attrName>ppt_x</p:attrName>
                                          <p:attrName>ppt_y</p:attrName>
                                        </p:attrNameLst>
                                      </p:cBhvr>
                                      <p:rCtr x="17201" y="16111"/>
                                    </p:animMotion>
                                  </p:childTnLst>
                                </p:cTn>
                              </p:par>
                              <p:par>
                                <p:cTn id="23" presetID="53" presetClass="entr" presetSubtype="16" fill="hold" grpId="0" nodeType="withEffect">
                                  <p:stCondLst>
                                    <p:cond delay="3250"/>
                                  </p:stCondLst>
                                  <p:childTnLst>
                                    <p:set>
                                      <p:cBhvr>
                                        <p:cTn id="24" dur="1" fill="hold">
                                          <p:stCondLst>
                                            <p:cond delay="0"/>
                                          </p:stCondLst>
                                        </p:cTn>
                                        <p:tgtEl>
                                          <p:spTgt spid="20"/>
                                        </p:tgtEl>
                                        <p:attrNameLst>
                                          <p:attrName>style.visibility</p:attrName>
                                        </p:attrNameLst>
                                      </p:cBhvr>
                                      <p:to>
                                        <p:strVal val="visible"/>
                                      </p:to>
                                    </p:set>
                                    <p:anim calcmode="lin" valueType="num">
                                      <p:cBhvr>
                                        <p:cTn id="25" dur="750" fill="hold"/>
                                        <p:tgtEl>
                                          <p:spTgt spid="20"/>
                                        </p:tgtEl>
                                        <p:attrNameLst>
                                          <p:attrName>ppt_w</p:attrName>
                                        </p:attrNameLst>
                                      </p:cBhvr>
                                      <p:tavLst>
                                        <p:tav tm="0">
                                          <p:val>
                                            <p:fltVal val="0"/>
                                          </p:val>
                                        </p:tav>
                                        <p:tav tm="100000">
                                          <p:val>
                                            <p:strVal val="#ppt_w"/>
                                          </p:val>
                                        </p:tav>
                                      </p:tavLst>
                                    </p:anim>
                                    <p:anim calcmode="lin" valueType="num">
                                      <p:cBhvr>
                                        <p:cTn id="26" dur="750" fill="hold"/>
                                        <p:tgtEl>
                                          <p:spTgt spid="20"/>
                                        </p:tgtEl>
                                        <p:attrNameLst>
                                          <p:attrName>ppt_h</p:attrName>
                                        </p:attrNameLst>
                                      </p:cBhvr>
                                      <p:tavLst>
                                        <p:tav tm="0">
                                          <p:val>
                                            <p:fltVal val="0"/>
                                          </p:val>
                                        </p:tav>
                                        <p:tav tm="100000">
                                          <p:val>
                                            <p:strVal val="#ppt_h"/>
                                          </p:val>
                                        </p:tav>
                                      </p:tavLst>
                                    </p:anim>
                                    <p:animEffect transition="in" filter="fade">
                                      <p:cBhvr>
                                        <p:cTn id="27" dur="750"/>
                                        <p:tgtEl>
                                          <p:spTgt spid="20"/>
                                        </p:tgtEl>
                                      </p:cBhvr>
                                    </p:animEffect>
                                  </p:childTnLst>
                                </p:cTn>
                              </p:par>
                              <p:par>
                                <p:cTn id="28" presetID="53" presetClass="entr" presetSubtype="16" fill="hold" nodeType="withEffect">
                                  <p:stCondLst>
                                    <p:cond delay="750"/>
                                  </p:stCondLst>
                                  <p:childTnLst>
                                    <p:set>
                                      <p:cBhvr>
                                        <p:cTn id="29" dur="1" fill="hold">
                                          <p:stCondLst>
                                            <p:cond delay="0"/>
                                          </p:stCondLst>
                                        </p:cTn>
                                        <p:tgtEl>
                                          <p:spTgt spid="22"/>
                                        </p:tgtEl>
                                        <p:attrNameLst>
                                          <p:attrName>style.visibility</p:attrName>
                                        </p:attrNameLst>
                                      </p:cBhvr>
                                      <p:to>
                                        <p:strVal val="visible"/>
                                      </p:to>
                                    </p:set>
                                    <p:anim calcmode="lin" valueType="num">
                                      <p:cBhvr>
                                        <p:cTn id="30" dur="500" fill="hold"/>
                                        <p:tgtEl>
                                          <p:spTgt spid="22"/>
                                        </p:tgtEl>
                                        <p:attrNameLst>
                                          <p:attrName>ppt_w</p:attrName>
                                        </p:attrNameLst>
                                      </p:cBhvr>
                                      <p:tavLst>
                                        <p:tav tm="0">
                                          <p:val>
                                            <p:fltVal val="0"/>
                                          </p:val>
                                        </p:tav>
                                        <p:tav tm="100000">
                                          <p:val>
                                            <p:strVal val="#ppt_w"/>
                                          </p:val>
                                        </p:tav>
                                      </p:tavLst>
                                    </p:anim>
                                    <p:anim calcmode="lin" valueType="num">
                                      <p:cBhvr>
                                        <p:cTn id="31" dur="500" fill="hold"/>
                                        <p:tgtEl>
                                          <p:spTgt spid="22"/>
                                        </p:tgtEl>
                                        <p:attrNameLst>
                                          <p:attrName>ppt_h</p:attrName>
                                        </p:attrNameLst>
                                      </p:cBhvr>
                                      <p:tavLst>
                                        <p:tav tm="0">
                                          <p:val>
                                            <p:fltVal val="0"/>
                                          </p:val>
                                        </p:tav>
                                        <p:tav tm="100000">
                                          <p:val>
                                            <p:strVal val="#ppt_h"/>
                                          </p:val>
                                        </p:tav>
                                      </p:tavLst>
                                    </p:anim>
                                    <p:animEffect transition="in" filter="fade">
                                      <p:cBhvr>
                                        <p:cTn id="32" dur="500"/>
                                        <p:tgtEl>
                                          <p:spTgt spid="22"/>
                                        </p:tgtEl>
                                      </p:cBhvr>
                                    </p:animEffect>
                                  </p:childTnLst>
                                </p:cTn>
                              </p:par>
                              <p:par>
                                <p:cTn id="33" presetID="32" presetClass="emph" presetSubtype="0" fill="hold" nodeType="withEffect">
                                  <p:stCondLst>
                                    <p:cond delay="750"/>
                                  </p:stCondLst>
                                  <p:childTnLst>
                                    <p:animRot by="120000">
                                      <p:cBhvr>
                                        <p:cTn id="34" dur="100" fill="hold">
                                          <p:stCondLst>
                                            <p:cond delay="0"/>
                                          </p:stCondLst>
                                        </p:cTn>
                                        <p:tgtEl>
                                          <p:spTgt spid="22"/>
                                        </p:tgtEl>
                                        <p:attrNameLst>
                                          <p:attrName>r</p:attrName>
                                        </p:attrNameLst>
                                      </p:cBhvr>
                                    </p:animRot>
                                    <p:animRot by="-240000">
                                      <p:cBhvr>
                                        <p:cTn id="35" dur="200" fill="hold">
                                          <p:stCondLst>
                                            <p:cond delay="200"/>
                                          </p:stCondLst>
                                        </p:cTn>
                                        <p:tgtEl>
                                          <p:spTgt spid="22"/>
                                        </p:tgtEl>
                                        <p:attrNameLst>
                                          <p:attrName>r</p:attrName>
                                        </p:attrNameLst>
                                      </p:cBhvr>
                                    </p:animRot>
                                    <p:animRot by="240000">
                                      <p:cBhvr>
                                        <p:cTn id="36" dur="200" fill="hold">
                                          <p:stCondLst>
                                            <p:cond delay="400"/>
                                          </p:stCondLst>
                                        </p:cTn>
                                        <p:tgtEl>
                                          <p:spTgt spid="22"/>
                                        </p:tgtEl>
                                        <p:attrNameLst>
                                          <p:attrName>r</p:attrName>
                                        </p:attrNameLst>
                                      </p:cBhvr>
                                    </p:animRot>
                                    <p:animRot by="-240000">
                                      <p:cBhvr>
                                        <p:cTn id="37" dur="200" fill="hold">
                                          <p:stCondLst>
                                            <p:cond delay="600"/>
                                          </p:stCondLst>
                                        </p:cTn>
                                        <p:tgtEl>
                                          <p:spTgt spid="22"/>
                                        </p:tgtEl>
                                        <p:attrNameLst>
                                          <p:attrName>r</p:attrName>
                                        </p:attrNameLst>
                                      </p:cBhvr>
                                    </p:animRot>
                                    <p:animRot by="120000">
                                      <p:cBhvr>
                                        <p:cTn id="38" dur="200" fill="hold">
                                          <p:stCondLst>
                                            <p:cond delay="800"/>
                                          </p:stCondLst>
                                        </p:cTn>
                                        <p:tgtEl>
                                          <p:spTgt spid="22"/>
                                        </p:tgtEl>
                                        <p:attrNameLst>
                                          <p:attrName>r</p:attrName>
                                        </p:attrNameLst>
                                      </p:cBhvr>
                                    </p:animRot>
                                  </p:childTnLst>
                                </p:cTn>
                              </p:par>
                              <p:par>
                                <p:cTn id="39" presetID="53" presetClass="entr" presetSubtype="16" fill="hold" nodeType="withEffect">
                                  <p:stCondLst>
                                    <p:cond delay="750"/>
                                  </p:stCondLst>
                                  <p:childTnLst>
                                    <p:set>
                                      <p:cBhvr>
                                        <p:cTn id="40" dur="1" fill="hold">
                                          <p:stCondLst>
                                            <p:cond delay="0"/>
                                          </p:stCondLst>
                                        </p:cTn>
                                        <p:tgtEl>
                                          <p:spTgt spid="23"/>
                                        </p:tgtEl>
                                        <p:attrNameLst>
                                          <p:attrName>style.visibility</p:attrName>
                                        </p:attrNameLst>
                                      </p:cBhvr>
                                      <p:to>
                                        <p:strVal val="visible"/>
                                      </p:to>
                                    </p:set>
                                    <p:anim calcmode="lin" valueType="num">
                                      <p:cBhvr>
                                        <p:cTn id="41" dur="500" fill="hold"/>
                                        <p:tgtEl>
                                          <p:spTgt spid="23"/>
                                        </p:tgtEl>
                                        <p:attrNameLst>
                                          <p:attrName>ppt_w</p:attrName>
                                        </p:attrNameLst>
                                      </p:cBhvr>
                                      <p:tavLst>
                                        <p:tav tm="0">
                                          <p:val>
                                            <p:fltVal val="0"/>
                                          </p:val>
                                        </p:tav>
                                        <p:tav tm="100000">
                                          <p:val>
                                            <p:strVal val="#ppt_w"/>
                                          </p:val>
                                        </p:tav>
                                      </p:tavLst>
                                    </p:anim>
                                    <p:anim calcmode="lin" valueType="num">
                                      <p:cBhvr>
                                        <p:cTn id="42" dur="500" fill="hold"/>
                                        <p:tgtEl>
                                          <p:spTgt spid="23"/>
                                        </p:tgtEl>
                                        <p:attrNameLst>
                                          <p:attrName>ppt_h</p:attrName>
                                        </p:attrNameLst>
                                      </p:cBhvr>
                                      <p:tavLst>
                                        <p:tav tm="0">
                                          <p:val>
                                            <p:fltVal val="0"/>
                                          </p:val>
                                        </p:tav>
                                        <p:tav tm="100000">
                                          <p:val>
                                            <p:strVal val="#ppt_h"/>
                                          </p:val>
                                        </p:tav>
                                      </p:tavLst>
                                    </p:anim>
                                    <p:animEffect transition="in" filter="fade">
                                      <p:cBhvr>
                                        <p:cTn id="43" dur="500"/>
                                        <p:tgtEl>
                                          <p:spTgt spid="23"/>
                                        </p:tgtEl>
                                      </p:cBhvr>
                                    </p:animEffect>
                                  </p:childTnLst>
                                </p:cTn>
                              </p:par>
                              <p:par>
                                <p:cTn id="44" presetID="32" presetClass="emph" presetSubtype="0" fill="hold" nodeType="withEffect">
                                  <p:stCondLst>
                                    <p:cond delay="750"/>
                                  </p:stCondLst>
                                  <p:childTnLst>
                                    <p:animRot by="120000">
                                      <p:cBhvr>
                                        <p:cTn id="45" dur="100" fill="hold">
                                          <p:stCondLst>
                                            <p:cond delay="0"/>
                                          </p:stCondLst>
                                        </p:cTn>
                                        <p:tgtEl>
                                          <p:spTgt spid="23"/>
                                        </p:tgtEl>
                                        <p:attrNameLst>
                                          <p:attrName>r</p:attrName>
                                        </p:attrNameLst>
                                      </p:cBhvr>
                                    </p:animRot>
                                    <p:animRot by="-240000">
                                      <p:cBhvr>
                                        <p:cTn id="46" dur="200" fill="hold">
                                          <p:stCondLst>
                                            <p:cond delay="200"/>
                                          </p:stCondLst>
                                        </p:cTn>
                                        <p:tgtEl>
                                          <p:spTgt spid="23"/>
                                        </p:tgtEl>
                                        <p:attrNameLst>
                                          <p:attrName>r</p:attrName>
                                        </p:attrNameLst>
                                      </p:cBhvr>
                                    </p:animRot>
                                    <p:animRot by="240000">
                                      <p:cBhvr>
                                        <p:cTn id="47" dur="200" fill="hold">
                                          <p:stCondLst>
                                            <p:cond delay="400"/>
                                          </p:stCondLst>
                                        </p:cTn>
                                        <p:tgtEl>
                                          <p:spTgt spid="23"/>
                                        </p:tgtEl>
                                        <p:attrNameLst>
                                          <p:attrName>r</p:attrName>
                                        </p:attrNameLst>
                                      </p:cBhvr>
                                    </p:animRot>
                                    <p:animRot by="-240000">
                                      <p:cBhvr>
                                        <p:cTn id="48" dur="200" fill="hold">
                                          <p:stCondLst>
                                            <p:cond delay="600"/>
                                          </p:stCondLst>
                                        </p:cTn>
                                        <p:tgtEl>
                                          <p:spTgt spid="23"/>
                                        </p:tgtEl>
                                        <p:attrNameLst>
                                          <p:attrName>r</p:attrName>
                                        </p:attrNameLst>
                                      </p:cBhvr>
                                    </p:animRot>
                                    <p:animRot by="120000">
                                      <p:cBhvr>
                                        <p:cTn id="49" dur="200" fill="hold">
                                          <p:stCondLst>
                                            <p:cond delay="800"/>
                                          </p:stCondLst>
                                        </p:cTn>
                                        <p:tgtEl>
                                          <p:spTgt spid="23"/>
                                        </p:tgtEl>
                                        <p:attrNameLst>
                                          <p:attrName>r</p:attrName>
                                        </p:attrNameLst>
                                      </p:cBhvr>
                                    </p:animRot>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grpId="0" nodeType="clickEffect">
                                  <p:stCondLst>
                                    <p:cond delay="0"/>
                                  </p:stCondLst>
                                  <p:childTnLst>
                                    <p:set>
                                      <p:cBhvr>
                                        <p:cTn id="53" dur="1" fill="hold">
                                          <p:stCondLst>
                                            <p:cond delay="0"/>
                                          </p:stCondLst>
                                        </p:cTn>
                                        <p:tgtEl>
                                          <p:spTgt spid="21"/>
                                        </p:tgtEl>
                                        <p:attrNameLst>
                                          <p:attrName>style.visibility</p:attrName>
                                        </p:attrNameLst>
                                      </p:cBhvr>
                                      <p:to>
                                        <p:strVal val="visible"/>
                                      </p:to>
                                    </p:set>
                                    <p:animEffect transition="in" filter="fade">
                                      <p:cBhvr>
                                        <p:cTn id="54" dur="1000"/>
                                        <p:tgtEl>
                                          <p:spTgt spid="21"/>
                                        </p:tgtEl>
                                      </p:cBhvr>
                                    </p:animEffect>
                                    <p:anim calcmode="lin" valueType="num">
                                      <p:cBhvr>
                                        <p:cTn id="55" dur="1000" fill="hold"/>
                                        <p:tgtEl>
                                          <p:spTgt spid="21"/>
                                        </p:tgtEl>
                                        <p:attrNameLst>
                                          <p:attrName>ppt_x</p:attrName>
                                        </p:attrNameLst>
                                      </p:cBhvr>
                                      <p:tavLst>
                                        <p:tav tm="0">
                                          <p:val>
                                            <p:strVal val="#ppt_x"/>
                                          </p:val>
                                        </p:tav>
                                        <p:tav tm="100000">
                                          <p:val>
                                            <p:strVal val="#ppt_x"/>
                                          </p:val>
                                        </p:tav>
                                      </p:tavLst>
                                    </p:anim>
                                    <p:anim calcmode="lin" valueType="num">
                                      <p:cBhvr>
                                        <p:cTn id="56" dur="1000" fill="hold"/>
                                        <p:tgtEl>
                                          <p:spTgt spid="21"/>
                                        </p:tgtEl>
                                        <p:attrNameLst>
                                          <p:attrName>ppt_y</p:attrName>
                                        </p:attrNameLst>
                                      </p:cBhvr>
                                      <p:tavLst>
                                        <p:tav tm="0">
                                          <p:val>
                                            <p:strVal val="#ppt_y+.1"/>
                                          </p:val>
                                        </p:tav>
                                        <p:tav tm="100000">
                                          <p:val>
                                            <p:strVal val="#ppt_y"/>
                                          </p:val>
                                        </p:tav>
                                      </p:tavLst>
                                    </p:anim>
                                  </p:childTnLst>
                                </p:cTn>
                              </p:par>
                              <p:par>
                                <p:cTn id="57" presetID="42" presetClass="entr" presetSubtype="0" fill="hold" nodeType="withEffect">
                                  <p:stCondLst>
                                    <p:cond delay="0"/>
                                  </p:stCondLst>
                                  <p:childTnLst>
                                    <p:set>
                                      <p:cBhvr>
                                        <p:cTn id="58" dur="1" fill="hold">
                                          <p:stCondLst>
                                            <p:cond delay="0"/>
                                          </p:stCondLst>
                                        </p:cTn>
                                        <p:tgtEl>
                                          <p:spTgt spid="15"/>
                                        </p:tgtEl>
                                        <p:attrNameLst>
                                          <p:attrName>style.visibility</p:attrName>
                                        </p:attrNameLst>
                                      </p:cBhvr>
                                      <p:to>
                                        <p:strVal val="visible"/>
                                      </p:to>
                                    </p:set>
                                    <p:animEffect transition="in" filter="fade">
                                      <p:cBhvr>
                                        <p:cTn id="59" dur="1000"/>
                                        <p:tgtEl>
                                          <p:spTgt spid="15"/>
                                        </p:tgtEl>
                                      </p:cBhvr>
                                    </p:animEffect>
                                    <p:anim calcmode="lin" valueType="num">
                                      <p:cBhvr>
                                        <p:cTn id="60" dur="1000" fill="hold"/>
                                        <p:tgtEl>
                                          <p:spTgt spid="15"/>
                                        </p:tgtEl>
                                        <p:attrNameLst>
                                          <p:attrName>ppt_x</p:attrName>
                                        </p:attrNameLst>
                                      </p:cBhvr>
                                      <p:tavLst>
                                        <p:tav tm="0">
                                          <p:val>
                                            <p:strVal val="#ppt_x"/>
                                          </p:val>
                                        </p:tav>
                                        <p:tav tm="100000">
                                          <p:val>
                                            <p:strVal val="#ppt_x"/>
                                          </p:val>
                                        </p:tav>
                                      </p:tavLst>
                                    </p:anim>
                                    <p:anim calcmode="lin" valueType="num">
                                      <p:cBhvr>
                                        <p:cTn id="61" dur="1000" fill="hold"/>
                                        <p:tgtEl>
                                          <p:spTgt spid="15"/>
                                        </p:tgtEl>
                                        <p:attrNameLst>
                                          <p:attrName>ppt_y</p:attrName>
                                        </p:attrNameLst>
                                      </p:cBhvr>
                                      <p:tavLst>
                                        <p:tav tm="0">
                                          <p:val>
                                            <p:strVal val="#ppt_y+.1"/>
                                          </p:val>
                                        </p:tav>
                                        <p:tav tm="100000">
                                          <p:val>
                                            <p:strVal val="#ppt_y"/>
                                          </p:val>
                                        </p:tav>
                                      </p:tavLst>
                                    </p:anim>
                                  </p:childTnLst>
                                </p:cTn>
                              </p:par>
                              <p:par>
                                <p:cTn id="62" presetID="42" presetClass="entr" presetSubtype="0" fill="hold" nodeType="withEffect">
                                  <p:stCondLst>
                                    <p:cond delay="0"/>
                                  </p:stCondLst>
                                  <p:childTnLst>
                                    <p:set>
                                      <p:cBhvr>
                                        <p:cTn id="63" dur="1" fill="hold">
                                          <p:stCondLst>
                                            <p:cond delay="0"/>
                                          </p:stCondLst>
                                        </p:cTn>
                                        <p:tgtEl>
                                          <p:spTgt spid="16"/>
                                        </p:tgtEl>
                                        <p:attrNameLst>
                                          <p:attrName>style.visibility</p:attrName>
                                        </p:attrNameLst>
                                      </p:cBhvr>
                                      <p:to>
                                        <p:strVal val="visible"/>
                                      </p:to>
                                    </p:set>
                                    <p:animEffect transition="in" filter="fade">
                                      <p:cBhvr>
                                        <p:cTn id="64" dur="1000"/>
                                        <p:tgtEl>
                                          <p:spTgt spid="16"/>
                                        </p:tgtEl>
                                      </p:cBhvr>
                                    </p:animEffect>
                                    <p:anim calcmode="lin" valueType="num">
                                      <p:cBhvr>
                                        <p:cTn id="65" dur="1000" fill="hold"/>
                                        <p:tgtEl>
                                          <p:spTgt spid="16"/>
                                        </p:tgtEl>
                                        <p:attrNameLst>
                                          <p:attrName>ppt_x</p:attrName>
                                        </p:attrNameLst>
                                      </p:cBhvr>
                                      <p:tavLst>
                                        <p:tav tm="0">
                                          <p:val>
                                            <p:strVal val="#ppt_x"/>
                                          </p:val>
                                        </p:tav>
                                        <p:tav tm="100000">
                                          <p:val>
                                            <p:strVal val="#ppt_x"/>
                                          </p:val>
                                        </p:tav>
                                      </p:tavLst>
                                    </p:anim>
                                    <p:anim calcmode="lin" valueType="num">
                                      <p:cBhvr>
                                        <p:cTn id="66"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bldLvl="0" animBg="1"/>
      <p:bldP spid="2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9835" y="-455139"/>
            <a:ext cx="12341727" cy="6411272"/>
            <a:chOff x="9835" y="-455139"/>
            <a:chExt cx="12341727" cy="6411272"/>
          </a:xfrm>
        </p:grpSpPr>
        <p:grpSp>
          <p:nvGrpSpPr>
            <p:cNvPr id="8" name="组合 7"/>
            <p:cNvGrpSpPr/>
            <p:nvPr/>
          </p:nvGrpSpPr>
          <p:grpSpPr>
            <a:xfrm>
              <a:off x="9835" y="-455139"/>
              <a:ext cx="12341727" cy="3971541"/>
              <a:chOff x="9835" y="-455139"/>
              <a:chExt cx="12341727" cy="3971541"/>
            </a:xfrm>
          </p:grpSpPr>
          <p:pic>
            <p:nvPicPr>
              <p:cNvPr id="104" name="图片 10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1530" y="-455139"/>
                <a:ext cx="6070032" cy="1368214"/>
              </a:xfrm>
              <a:prstGeom prst="rect">
                <a:avLst/>
              </a:prstGeom>
            </p:spPr>
          </p:pic>
          <p:pic>
            <p:nvPicPr>
              <p:cNvPr id="101" name="图片 10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35" y="45306"/>
                <a:ext cx="2552369" cy="1106151"/>
              </a:xfrm>
              <a:prstGeom prst="rect">
                <a:avLst/>
              </a:prstGeom>
            </p:spPr>
          </p:pic>
          <p:pic>
            <p:nvPicPr>
              <p:cNvPr id="46" name="图片 4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467582">
                <a:off x="11118135" y="3048988"/>
                <a:ext cx="787224" cy="467414"/>
              </a:xfrm>
              <a:prstGeom prst="rect">
                <a:avLst/>
              </a:prstGeom>
            </p:spPr>
          </p:pic>
        </p:grpSp>
        <p:pic>
          <p:nvPicPr>
            <p:cNvPr id="58" name="图片 5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12984" y="519464"/>
              <a:ext cx="10166032" cy="5436669"/>
            </a:xfrm>
            <a:prstGeom prst="rect">
              <a:avLst/>
            </a:prstGeom>
          </p:spPr>
        </p:pic>
      </p:grpSp>
      <p:pic>
        <p:nvPicPr>
          <p:cNvPr id="102" name="图片 10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868" y="5506037"/>
            <a:ext cx="12196868" cy="1356902"/>
          </a:xfrm>
          <a:prstGeom prst="rect">
            <a:avLst/>
          </a:prstGeom>
        </p:spPr>
      </p:pic>
      <p:pic>
        <p:nvPicPr>
          <p:cNvPr id="98" name="图片 9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612886" y="4537968"/>
            <a:ext cx="1582582" cy="2320032"/>
          </a:xfrm>
          <a:prstGeom prst="rect">
            <a:avLst/>
          </a:prstGeom>
        </p:spPr>
      </p:pic>
      <p:pic>
        <p:nvPicPr>
          <p:cNvPr id="99" name="图片 9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833840" y="5359949"/>
            <a:ext cx="1931696" cy="1498051"/>
          </a:xfrm>
          <a:prstGeom prst="rect">
            <a:avLst/>
          </a:prstGeom>
        </p:spPr>
      </p:pic>
      <p:pic>
        <p:nvPicPr>
          <p:cNvPr id="100" name="图片 9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19930" y="5741177"/>
            <a:ext cx="3531115" cy="1106868"/>
          </a:xfrm>
          <a:prstGeom prst="rect">
            <a:avLst/>
          </a:prstGeom>
        </p:spPr>
      </p:pic>
      <p:pic>
        <p:nvPicPr>
          <p:cNvPr id="97" name="图片 96"/>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868108" y="5820713"/>
            <a:ext cx="3585157" cy="947452"/>
          </a:xfrm>
          <a:prstGeom prst="rect">
            <a:avLst/>
          </a:prstGeom>
        </p:spPr>
      </p:pic>
      <p:pic>
        <p:nvPicPr>
          <p:cNvPr id="45" name="图片 44"/>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flipH="1">
            <a:off x="0" y="5877618"/>
            <a:ext cx="710753" cy="890547"/>
          </a:xfrm>
          <a:prstGeom prst="rect">
            <a:avLst/>
          </a:prstGeom>
        </p:spPr>
      </p:pic>
      <p:sp>
        <p:nvSpPr>
          <p:cNvPr id="120" name="TextBox 9">
            <a:extLst>
              <a:ext uri="{FF2B5EF4-FFF2-40B4-BE49-F238E27FC236}">
                <a16:creationId xmlns:a16="http://schemas.microsoft.com/office/drawing/2014/main" id="{CCC40765-77F5-4FCC-89FF-F0F774A23710}"/>
              </a:ext>
            </a:extLst>
          </p:cNvPr>
          <p:cNvSpPr txBox="1">
            <a:spLocks/>
          </p:cNvSpPr>
          <p:nvPr/>
        </p:nvSpPr>
        <p:spPr>
          <a:xfrm>
            <a:off x="2139590" y="2521691"/>
            <a:ext cx="3289108" cy="2052477"/>
          </a:xfrm>
          <a:prstGeom prst="rect">
            <a:avLst/>
          </a:prstGeom>
        </p:spPr>
        <p:txBody>
          <a:bodyPr vert="horz" wrap="square" lIns="480000" tIns="0" rIns="0" bIns="0" anchor="ctr" anchorCtr="0">
            <a:noAutofit/>
          </a:bodyPr>
          <a:lstStyle/>
          <a:p>
            <a:pPr algn="ctr"/>
            <a:r>
              <a:rPr lang="en-US" sz="2800" b="1" i="1" dirty="0" err="1">
                <a:latin typeface="Times New Roman" panose="02020603050405020304" pitchFamily="18" charset="0"/>
                <a:cs typeface="Times New Roman" panose="02020603050405020304" pitchFamily="18" charset="0"/>
              </a:rPr>
              <a:t>Phó</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từ</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là</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gì</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Em</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hãy</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lấy</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ví</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dụ</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về</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phó</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từ</a:t>
            </a:r>
            <a:r>
              <a:rPr lang="en-US" sz="2800" b="1" i="1" dirty="0">
                <a:latin typeface="Times New Roman" panose="02020603050405020304" pitchFamily="18" charset="0"/>
                <a:cs typeface="Times New Roman" panose="02020603050405020304" pitchFamily="18" charset="0"/>
              </a:rPr>
              <a:t>.</a:t>
            </a:r>
            <a:endParaRPr lang="zh-CN" altLang="en-US" sz="2800" b="1" noProof="1">
              <a:solidFill>
                <a:srgbClr val="1E5AA4"/>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214" name="TextBox 9">
            <a:extLst>
              <a:ext uri="{FF2B5EF4-FFF2-40B4-BE49-F238E27FC236}">
                <a16:creationId xmlns:a16="http://schemas.microsoft.com/office/drawing/2014/main" id="{CCC40765-77F5-4FCC-89FF-F0F774A23710}"/>
              </a:ext>
            </a:extLst>
          </p:cNvPr>
          <p:cNvSpPr txBox="1">
            <a:spLocks/>
          </p:cNvSpPr>
          <p:nvPr/>
        </p:nvSpPr>
        <p:spPr>
          <a:xfrm>
            <a:off x="6749491" y="2226774"/>
            <a:ext cx="3289108" cy="2052477"/>
          </a:xfrm>
          <a:prstGeom prst="rect">
            <a:avLst/>
          </a:prstGeom>
        </p:spPr>
        <p:txBody>
          <a:bodyPr vert="horz" wrap="square" lIns="480000" tIns="0" rIns="0" bIns="0" anchor="ctr" anchorCtr="0">
            <a:noAutofit/>
          </a:bodyPr>
          <a:lstStyle/>
          <a:p>
            <a:pPr algn="ctr"/>
            <a:r>
              <a:rPr lang="vi-VN" sz="2800" b="1" i="1" dirty="0">
                <a:latin typeface="Times New Roman" panose="02020603050405020304" pitchFamily="18" charset="0"/>
                <a:cs typeface="Times New Roman" panose="02020603050405020304" pitchFamily="18" charset="0"/>
              </a:rPr>
              <a:t>Phó từ được phân ra thành những loại nào? Lấy ví dụ cho từng loại</a:t>
            </a:r>
            <a:endParaRPr lang="zh-CN" altLang="en-US" sz="2800" b="1" noProof="1">
              <a:solidFill>
                <a:srgbClr val="1E5AA4"/>
              </a:solidFill>
              <a:latin typeface="Times New Roman" panose="02020603050405020304" pitchFamily="18" charset="0"/>
              <a:ea typeface="微软雅黑" panose="020B0503020204020204" pitchFamily="34" charset="-122"/>
              <a:cs typeface="Times New Roman" panose="02020603050405020304" pitchFamily="18" charset="0"/>
            </a:endParaRPr>
          </a:p>
        </p:txBody>
      </p:sp>
      <p:grpSp>
        <p:nvGrpSpPr>
          <p:cNvPr id="10" name="组合 9"/>
          <p:cNvGrpSpPr/>
          <p:nvPr/>
        </p:nvGrpSpPr>
        <p:grpSpPr>
          <a:xfrm>
            <a:off x="6773862" y="1497546"/>
            <a:ext cx="3627651" cy="3116579"/>
            <a:chOff x="6281530" y="1497546"/>
            <a:chExt cx="4119983" cy="3751203"/>
          </a:xfrm>
        </p:grpSpPr>
        <p:grpSp>
          <p:nvGrpSpPr>
            <p:cNvPr id="215" name="组合 214"/>
            <p:cNvGrpSpPr/>
            <p:nvPr/>
          </p:nvGrpSpPr>
          <p:grpSpPr>
            <a:xfrm>
              <a:off x="6281530" y="1788799"/>
              <a:ext cx="4119983" cy="3459950"/>
              <a:chOff x="1918357" y="1491175"/>
              <a:chExt cx="4119983" cy="3459950"/>
            </a:xfrm>
          </p:grpSpPr>
          <p:sp>
            <p:nvSpPr>
              <p:cNvPr id="216" name="任意多边形 215"/>
              <p:cNvSpPr/>
              <p:nvPr/>
            </p:nvSpPr>
            <p:spPr>
              <a:xfrm>
                <a:off x="1918357" y="1491175"/>
                <a:ext cx="4119983" cy="3459950"/>
              </a:xfrm>
              <a:custGeom>
                <a:avLst/>
                <a:gdLst>
                  <a:gd name="connsiteX0" fmla="*/ 1721224 w 3808207"/>
                  <a:gd name="connsiteY0" fmla="*/ 102198 h 3399417"/>
                  <a:gd name="connsiteX1" fmla="*/ 817581 w 3808207"/>
                  <a:gd name="connsiteY1" fmla="*/ 220532 h 3399417"/>
                  <a:gd name="connsiteX2" fmla="*/ 564776 w 3808207"/>
                  <a:gd name="connsiteY2" fmla="*/ 720762 h 3399417"/>
                  <a:gd name="connsiteX3" fmla="*/ 107576 w 3808207"/>
                  <a:gd name="connsiteY3" fmla="*/ 1269402 h 3399417"/>
                  <a:gd name="connsiteX4" fmla="*/ 0 w 3808207"/>
                  <a:gd name="connsiteY4" fmla="*/ 2070847 h 3399417"/>
                  <a:gd name="connsiteX5" fmla="*/ 699247 w 3808207"/>
                  <a:gd name="connsiteY5" fmla="*/ 2732442 h 3399417"/>
                  <a:gd name="connsiteX6" fmla="*/ 1360842 w 3808207"/>
                  <a:gd name="connsiteY6" fmla="*/ 3383280 h 3399417"/>
                  <a:gd name="connsiteX7" fmla="*/ 2366682 w 3808207"/>
                  <a:gd name="connsiteY7" fmla="*/ 3302598 h 3399417"/>
                  <a:gd name="connsiteX8" fmla="*/ 3200400 w 3808207"/>
                  <a:gd name="connsiteY8" fmla="*/ 3399417 h 3399417"/>
                  <a:gd name="connsiteX9" fmla="*/ 3598433 w 3808207"/>
                  <a:gd name="connsiteY9" fmla="*/ 3055172 h 3399417"/>
                  <a:gd name="connsiteX10" fmla="*/ 3593054 w 3808207"/>
                  <a:gd name="connsiteY10" fmla="*/ 2490395 h 3399417"/>
                  <a:gd name="connsiteX11" fmla="*/ 3808207 w 3808207"/>
                  <a:gd name="connsiteY11" fmla="*/ 2017059 h 3399417"/>
                  <a:gd name="connsiteX12" fmla="*/ 3689873 w 3808207"/>
                  <a:gd name="connsiteY12" fmla="*/ 1371600 h 3399417"/>
                  <a:gd name="connsiteX13" fmla="*/ 3447826 w 3808207"/>
                  <a:gd name="connsiteY13" fmla="*/ 849854 h 3399417"/>
                  <a:gd name="connsiteX14" fmla="*/ 3458584 w 3808207"/>
                  <a:gd name="connsiteY14" fmla="*/ 446442 h 3399417"/>
                  <a:gd name="connsiteX15" fmla="*/ 2770094 w 3808207"/>
                  <a:gd name="connsiteY15" fmla="*/ 0 h 3399417"/>
                  <a:gd name="connsiteX16" fmla="*/ 2264485 w 3808207"/>
                  <a:gd name="connsiteY16" fmla="*/ 155986 h 3399417"/>
                  <a:gd name="connsiteX17" fmla="*/ 1721224 w 3808207"/>
                  <a:gd name="connsiteY17" fmla="*/ 102198 h 3399417"/>
                  <a:gd name="connsiteX0" fmla="*/ 1721224 w 3808207"/>
                  <a:gd name="connsiteY0" fmla="*/ 102198 h 3399417"/>
                  <a:gd name="connsiteX1" fmla="*/ 817581 w 3808207"/>
                  <a:gd name="connsiteY1" fmla="*/ 220532 h 3399417"/>
                  <a:gd name="connsiteX2" fmla="*/ 564776 w 3808207"/>
                  <a:gd name="connsiteY2" fmla="*/ 720762 h 3399417"/>
                  <a:gd name="connsiteX3" fmla="*/ 107576 w 3808207"/>
                  <a:gd name="connsiteY3" fmla="*/ 1269402 h 3399417"/>
                  <a:gd name="connsiteX4" fmla="*/ 0 w 3808207"/>
                  <a:gd name="connsiteY4" fmla="*/ 2070847 h 3399417"/>
                  <a:gd name="connsiteX5" fmla="*/ 699247 w 3808207"/>
                  <a:gd name="connsiteY5" fmla="*/ 2732442 h 3399417"/>
                  <a:gd name="connsiteX6" fmla="*/ 1360842 w 3808207"/>
                  <a:gd name="connsiteY6" fmla="*/ 3383280 h 3399417"/>
                  <a:gd name="connsiteX7" fmla="*/ 2366682 w 3808207"/>
                  <a:gd name="connsiteY7" fmla="*/ 3302598 h 3399417"/>
                  <a:gd name="connsiteX8" fmla="*/ 3200400 w 3808207"/>
                  <a:gd name="connsiteY8" fmla="*/ 3399417 h 3399417"/>
                  <a:gd name="connsiteX9" fmla="*/ 3598433 w 3808207"/>
                  <a:gd name="connsiteY9" fmla="*/ 3055172 h 3399417"/>
                  <a:gd name="connsiteX10" fmla="*/ 3593054 w 3808207"/>
                  <a:gd name="connsiteY10" fmla="*/ 2490395 h 3399417"/>
                  <a:gd name="connsiteX11" fmla="*/ 3808207 w 3808207"/>
                  <a:gd name="connsiteY11" fmla="*/ 2017059 h 3399417"/>
                  <a:gd name="connsiteX12" fmla="*/ 3689873 w 3808207"/>
                  <a:gd name="connsiteY12" fmla="*/ 1371600 h 3399417"/>
                  <a:gd name="connsiteX13" fmla="*/ 3447826 w 3808207"/>
                  <a:gd name="connsiteY13" fmla="*/ 849854 h 3399417"/>
                  <a:gd name="connsiteX14" fmla="*/ 3458584 w 3808207"/>
                  <a:gd name="connsiteY14" fmla="*/ 446442 h 3399417"/>
                  <a:gd name="connsiteX15" fmla="*/ 2770094 w 3808207"/>
                  <a:gd name="connsiteY15" fmla="*/ 0 h 3399417"/>
                  <a:gd name="connsiteX16" fmla="*/ 2264485 w 3808207"/>
                  <a:gd name="connsiteY16" fmla="*/ 155986 h 3399417"/>
                  <a:gd name="connsiteX17" fmla="*/ 1721224 w 3808207"/>
                  <a:gd name="connsiteY17" fmla="*/ 102198 h 3399417"/>
                  <a:gd name="connsiteX0" fmla="*/ 1721224 w 3808207"/>
                  <a:gd name="connsiteY0" fmla="*/ 102198 h 3399417"/>
                  <a:gd name="connsiteX1" fmla="*/ 817581 w 3808207"/>
                  <a:gd name="connsiteY1" fmla="*/ 220532 h 3399417"/>
                  <a:gd name="connsiteX2" fmla="*/ 564776 w 3808207"/>
                  <a:gd name="connsiteY2" fmla="*/ 720762 h 3399417"/>
                  <a:gd name="connsiteX3" fmla="*/ 107576 w 3808207"/>
                  <a:gd name="connsiteY3" fmla="*/ 1269402 h 3399417"/>
                  <a:gd name="connsiteX4" fmla="*/ 0 w 3808207"/>
                  <a:gd name="connsiteY4" fmla="*/ 2070847 h 3399417"/>
                  <a:gd name="connsiteX5" fmla="*/ 699247 w 3808207"/>
                  <a:gd name="connsiteY5" fmla="*/ 2732442 h 3399417"/>
                  <a:gd name="connsiteX6" fmla="*/ 1360842 w 3808207"/>
                  <a:gd name="connsiteY6" fmla="*/ 3383280 h 3399417"/>
                  <a:gd name="connsiteX7" fmla="*/ 2366682 w 3808207"/>
                  <a:gd name="connsiteY7" fmla="*/ 3302598 h 3399417"/>
                  <a:gd name="connsiteX8" fmla="*/ 3200400 w 3808207"/>
                  <a:gd name="connsiteY8" fmla="*/ 3399417 h 3399417"/>
                  <a:gd name="connsiteX9" fmla="*/ 3598433 w 3808207"/>
                  <a:gd name="connsiteY9" fmla="*/ 3055172 h 3399417"/>
                  <a:gd name="connsiteX10" fmla="*/ 3593054 w 3808207"/>
                  <a:gd name="connsiteY10" fmla="*/ 2490395 h 3399417"/>
                  <a:gd name="connsiteX11" fmla="*/ 3808207 w 3808207"/>
                  <a:gd name="connsiteY11" fmla="*/ 2017059 h 3399417"/>
                  <a:gd name="connsiteX12" fmla="*/ 3689873 w 3808207"/>
                  <a:gd name="connsiteY12" fmla="*/ 1371600 h 3399417"/>
                  <a:gd name="connsiteX13" fmla="*/ 3447826 w 3808207"/>
                  <a:gd name="connsiteY13" fmla="*/ 849854 h 3399417"/>
                  <a:gd name="connsiteX14" fmla="*/ 3458584 w 3808207"/>
                  <a:gd name="connsiteY14" fmla="*/ 446442 h 3399417"/>
                  <a:gd name="connsiteX15" fmla="*/ 2770094 w 3808207"/>
                  <a:gd name="connsiteY15" fmla="*/ 0 h 3399417"/>
                  <a:gd name="connsiteX16" fmla="*/ 2264485 w 3808207"/>
                  <a:gd name="connsiteY16" fmla="*/ 155986 h 3399417"/>
                  <a:gd name="connsiteX17" fmla="*/ 1721224 w 3808207"/>
                  <a:gd name="connsiteY17" fmla="*/ 102198 h 3399417"/>
                  <a:gd name="connsiteX0" fmla="*/ 1721224 w 3808207"/>
                  <a:gd name="connsiteY0" fmla="*/ 110193 h 3407412"/>
                  <a:gd name="connsiteX1" fmla="*/ 817581 w 3808207"/>
                  <a:gd name="connsiteY1" fmla="*/ 228527 h 3407412"/>
                  <a:gd name="connsiteX2" fmla="*/ 564776 w 3808207"/>
                  <a:gd name="connsiteY2" fmla="*/ 728757 h 3407412"/>
                  <a:gd name="connsiteX3" fmla="*/ 107576 w 3808207"/>
                  <a:gd name="connsiteY3" fmla="*/ 1277397 h 3407412"/>
                  <a:gd name="connsiteX4" fmla="*/ 0 w 3808207"/>
                  <a:gd name="connsiteY4" fmla="*/ 2078842 h 3407412"/>
                  <a:gd name="connsiteX5" fmla="*/ 699247 w 3808207"/>
                  <a:gd name="connsiteY5" fmla="*/ 2740437 h 3407412"/>
                  <a:gd name="connsiteX6" fmla="*/ 1360842 w 3808207"/>
                  <a:gd name="connsiteY6" fmla="*/ 3391275 h 3407412"/>
                  <a:gd name="connsiteX7" fmla="*/ 2366682 w 3808207"/>
                  <a:gd name="connsiteY7" fmla="*/ 3310593 h 3407412"/>
                  <a:gd name="connsiteX8" fmla="*/ 3200400 w 3808207"/>
                  <a:gd name="connsiteY8" fmla="*/ 3407412 h 3407412"/>
                  <a:gd name="connsiteX9" fmla="*/ 3598433 w 3808207"/>
                  <a:gd name="connsiteY9" fmla="*/ 3063167 h 3407412"/>
                  <a:gd name="connsiteX10" fmla="*/ 3593054 w 3808207"/>
                  <a:gd name="connsiteY10" fmla="*/ 2498390 h 3407412"/>
                  <a:gd name="connsiteX11" fmla="*/ 3808207 w 3808207"/>
                  <a:gd name="connsiteY11" fmla="*/ 2025054 h 3407412"/>
                  <a:gd name="connsiteX12" fmla="*/ 3689873 w 3808207"/>
                  <a:gd name="connsiteY12" fmla="*/ 1379595 h 3407412"/>
                  <a:gd name="connsiteX13" fmla="*/ 3447826 w 3808207"/>
                  <a:gd name="connsiteY13" fmla="*/ 857849 h 3407412"/>
                  <a:gd name="connsiteX14" fmla="*/ 3458584 w 3808207"/>
                  <a:gd name="connsiteY14" fmla="*/ 454437 h 3407412"/>
                  <a:gd name="connsiteX15" fmla="*/ 2770094 w 3808207"/>
                  <a:gd name="connsiteY15" fmla="*/ 7995 h 3407412"/>
                  <a:gd name="connsiteX16" fmla="*/ 2264485 w 3808207"/>
                  <a:gd name="connsiteY16" fmla="*/ 163981 h 3407412"/>
                  <a:gd name="connsiteX17" fmla="*/ 1721224 w 3808207"/>
                  <a:gd name="connsiteY17" fmla="*/ 110193 h 3407412"/>
                  <a:gd name="connsiteX0" fmla="*/ 1721224 w 3808207"/>
                  <a:gd name="connsiteY0" fmla="*/ 110956 h 3408175"/>
                  <a:gd name="connsiteX1" fmla="*/ 817581 w 3808207"/>
                  <a:gd name="connsiteY1" fmla="*/ 229290 h 3408175"/>
                  <a:gd name="connsiteX2" fmla="*/ 564776 w 3808207"/>
                  <a:gd name="connsiteY2" fmla="*/ 729520 h 3408175"/>
                  <a:gd name="connsiteX3" fmla="*/ 107576 w 3808207"/>
                  <a:gd name="connsiteY3" fmla="*/ 1278160 h 3408175"/>
                  <a:gd name="connsiteX4" fmla="*/ 0 w 3808207"/>
                  <a:gd name="connsiteY4" fmla="*/ 2079605 h 3408175"/>
                  <a:gd name="connsiteX5" fmla="*/ 699247 w 3808207"/>
                  <a:gd name="connsiteY5" fmla="*/ 2741200 h 3408175"/>
                  <a:gd name="connsiteX6" fmla="*/ 1360842 w 3808207"/>
                  <a:gd name="connsiteY6" fmla="*/ 3392038 h 3408175"/>
                  <a:gd name="connsiteX7" fmla="*/ 2366682 w 3808207"/>
                  <a:gd name="connsiteY7" fmla="*/ 3311356 h 3408175"/>
                  <a:gd name="connsiteX8" fmla="*/ 3200400 w 3808207"/>
                  <a:gd name="connsiteY8" fmla="*/ 3408175 h 3408175"/>
                  <a:gd name="connsiteX9" fmla="*/ 3598433 w 3808207"/>
                  <a:gd name="connsiteY9" fmla="*/ 3063930 h 3408175"/>
                  <a:gd name="connsiteX10" fmla="*/ 3593054 w 3808207"/>
                  <a:gd name="connsiteY10" fmla="*/ 2499153 h 3408175"/>
                  <a:gd name="connsiteX11" fmla="*/ 3808207 w 3808207"/>
                  <a:gd name="connsiteY11" fmla="*/ 2025817 h 3408175"/>
                  <a:gd name="connsiteX12" fmla="*/ 3689873 w 3808207"/>
                  <a:gd name="connsiteY12" fmla="*/ 1380358 h 3408175"/>
                  <a:gd name="connsiteX13" fmla="*/ 3447826 w 3808207"/>
                  <a:gd name="connsiteY13" fmla="*/ 858612 h 3408175"/>
                  <a:gd name="connsiteX14" fmla="*/ 3458584 w 3808207"/>
                  <a:gd name="connsiteY14" fmla="*/ 455200 h 3408175"/>
                  <a:gd name="connsiteX15" fmla="*/ 2770094 w 3808207"/>
                  <a:gd name="connsiteY15" fmla="*/ 8758 h 3408175"/>
                  <a:gd name="connsiteX16" fmla="*/ 2264485 w 3808207"/>
                  <a:gd name="connsiteY16" fmla="*/ 164744 h 3408175"/>
                  <a:gd name="connsiteX17" fmla="*/ 1721224 w 3808207"/>
                  <a:gd name="connsiteY17" fmla="*/ 110956 h 3408175"/>
                  <a:gd name="connsiteX0" fmla="*/ 1721224 w 3808207"/>
                  <a:gd name="connsiteY0" fmla="*/ 110956 h 3408175"/>
                  <a:gd name="connsiteX1" fmla="*/ 817581 w 3808207"/>
                  <a:gd name="connsiteY1" fmla="*/ 229290 h 3408175"/>
                  <a:gd name="connsiteX2" fmla="*/ 564776 w 3808207"/>
                  <a:gd name="connsiteY2" fmla="*/ 729520 h 3408175"/>
                  <a:gd name="connsiteX3" fmla="*/ 107576 w 3808207"/>
                  <a:gd name="connsiteY3" fmla="*/ 1278160 h 3408175"/>
                  <a:gd name="connsiteX4" fmla="*/ 0 w 3808207"/>
                  <a:gd name="connsiteY4" fmla="*/ 2079605 h 3408175"/>
                  <a:gd name="connsiteX5" fmla="*/ 699247 w 3808207"/>
                  <a:gd name="connsiteY5" fmla="*/ 2741200 h 3408175"/>
                  <a:gd name="connsiteX6" fmla="*/ 1360842 w 3808207"/>
                  <a:gd name="connsiteY6" fmla="*/ 3392038 h 3408175"/>
                  <a:gd name="connsiteX7" fmla="*/ 2366682 w 3808207"/>
                  <a:gd name="connsiteY7" fmla="*/ 3311356 h 3408175"/>
                  <a:gd name="connsiteX8" fmla="*/ 3200400 w 3808207"/>
                  <a:gd name="connsiteY8" fmla="*/ 3408175 h 3408175"/>
                  <a:gd name="connsiteX9" fmla="*/ 3598433 w 3808207"/>
                  <a:gd name="connsiteY9" fmla="*/ 3063930 h 3408175"/>
                  <a:gd name="connsiteX10" fmla="*/ 3593054 w 3808207"/>
                  <a:gd name="connsiteY10" fmla="*/ 2499153 h 3408175"/>
                  <a:gd name="connsiteX11" fmla="*/ 3808207 w 3808207"/>
                  <a:gd name="connsiteY11" fmla="*/ 2025817 h 3408175"/>
                  <a:gd name="connsiteX12" fmla="*/ 3689873 w 3808207"/>
                  <a:gd name="connsiteY12" fmla="*/ 1380358 h 3408175"/>
                  <a:gd name="connsiteX13" fmla="*/ 3447826 w 3808207"/>
                  <a:gd name="connsiteY13" fmla="*/ 858612 h 3408175"/>
                  <a:gd name="connsiteX14" fmla="*/ 3458584 w 3808207"/>
                  <a:gd name="connsiteY14" fmla="*/ 455200 h 3408175"/>
                  <a:gd name="connsiteX15" fmla="*/ 2770094 w 3808207"/>
                  <a:gd name="connsiteY15" fmla="*/ 8758 h 3408175"/>
                  <a:gd name="connsiteX16" fmla="*/ 2264485 w 3808207"/>
                  <a:gd name="connsiteY16" fmla="*/ 164744 h 3408175"/>
                  <a:gd name="connsiteX17" fmla="*/ 1721224 w 3808207"/>
                  <a:gd name="connsiteY17" fmla="*/ 110956 h 3408175"/>
                  <a:gd name="connsiteX0" fmla="*/ 1721224 w 3808207"/>
                  <a:gd name="connsiteY0" fmla="*/ 110956 h 3408175"/>
                  <a:gd name="connsiteX1" fmla="*/ 817581 w 3808207"/>
                  <a:gd name="connsiteY1" fmla="*/ 229290 h 3408175"/>
                  <a:gd name="connsiteX2" fmla="*/ 564776 w 3808207"/>
                  <a:gd name="connsiteY2" fmla="*/ 729520 h 3408175"/>
                  <a:gd name="connsiteX3" fmla="*/ 107576 w 3808207"/>
                  <a:gd name="connsiteY3" fmla="*/ 1278160 h 3408175"/>
                  <a:gd name="connsiteX4" fmla="*/ 0 w 3808207"/>
                  <a:gd name="connsiteY4" fmla="*/ 2079605 h 3408175"/>
                  <a:gd name="connsiteX5" fmla="*/ 699247 w 3808207"/>
                  <a:gd name="connsiteY5" fmla="*/ 2741200 h 3408175"/>
                  <a:gd name="connsiteX6" fmla="*/ 1360842 w 3808207"/>
                  <a:gd name="connsiteY6" fmla="*/ 3392038 h 3408175"/>
                  <a:gd name="connsiteX7" fmla="*/ 2366682 w 3808207"/>
                  <a:gd name="connsiteY7" fmla="*/ 3311356 h 3408175"/>
                  <a:gd name="connsiteX8" fmla="*/ 3200400 w 3808207"/>
                  <a:gd name="connsiteY8" fmla="*/ 3408175 h 3408175"/>
                  <a:gd name="connsiteX9" fmla="*/ 3598433 w 3808207"/>
                  <a:gd name="connsiteY9" fmla="*/ 3063930 h 3408175"/>
                  <a:gd name="connsiteX10" fmla="*/ 3593054 w 3808207"/>
                  <a:gd name="connsiteY10" fmla="*/ 2499153 h 3408175"/>
                  <a:gd name="connsiteX11" fmla="*/ 3808207 w 3808207"/>
                  <a:gd name="connsiteY11" fmla="*/ 2025817 h 3408175"/>
                  <a:gd name="connsiteX12" fmla="*/ 3689873 w 3808207"/>
                  <a:gd name="connsiteY12" fmla="*/ 1380358 h 3408175"/>
                  <a:gd name="connsiteX13" fmla="*/ 3447826 w 3808207"/>
                  <a:gd name="connsiteY13" fmla="*/ 858612 h 3408175"/>
                  <a:gd name="connsiteX14" fmla="*/ 3458584 w 3808207"/>
                  <a:gd name="connsiteY14" fmla="*/ 455200 h 3408175"/>
                  <a:gd name="connsiteX15" fmla="*/ 2770094 w 3808207"/>
                  <a:gd name="connsiteY15" fmla="*/ 8758 h 3408175"/>
                  <a:gd name="connsiteX16" fmla="*/ 2264485 w 3808207"/>
                  <a:gd name="connsiteY16" fmla="*/ 164744 h 3408175"/>
                  <a:gd name="connsiteX17" fmla="*/ 1721224 w 3808207"/>
                  <a:gd name="connsiteY17" fmla="*/ 110956 h 3408175"/>
                  <a:gd name="connsiteX0" fmla="*/ 1721224 w 3837701"/>
                  <a:gd name="connsiteY0" fmla="*/ 110956 h 3408175"/>
                  <a:gd name="connsiteX1" fmla="*/ 817581 w 3837701"/>
                  <a:gd name="connsiteY1" fmla="*/ 229290 h 3408175"/>
                  <a:gd name="connsiteX2" fmla="*/ 564776 w 3837701"/>
                  <a:gd name="connsiteY2" fmla="*/ 729520 h 3408175"/>
                  <a:gd name="connsiteX3" fmla="*/ 107576 w 3837701"/>
                  <a:gd name="connsiteY3" fmla="*/ 1278160 h 3408175"/>
                  <a:gd name="connsiteX4" fmla="*/ 0 w 3837701"/>
                  <a:gd name="connsiteY4" fmla="*/ 2079605 h 3408175"/>
                  <a:gd name="connsiteX5" fmla="*/ 699247 w 3837701"/>
                  <a:gd name="connsiteY5" fmla="*/ 2741200 h 3408175"/>
                  <a:gd name="connsiteX6" fmla="*/ 1360842 w 3837701"/>
                  <a:gd name="connsiteY6" fmla="*/ 3392038 h 3408175"/>
                  <a:gd name="connsiteX7" fmla="*/ 2366682 w 3837701"/>
                  <a:gd name="connsiteY7" fmla="*/ 3311356 h 3408175"/>
                  <a:gd name="connsiteX8" fmla="*/ 3200400 w 3837701"/>
                  <a:gd name="connsiteY8" fmla="*/ 3408175 h 3408175"/>
                  <a:gd name="connsiteX9" fmla="*/ 3598433 w 3837701"/>
                  <a:gd name="connsiteY9" fmla="*/ 3063930 h 3408175"/>
                  <a:gd name="connsiteX10" fmla="*/ 3593054 w 3837701"/>
                  <a:gd name="connsiteY10" fmla="*/ 2499153 h 3408175"/>
                  <a:gd name="connsiteX11" fmla="*/ 3808207 w 3837701"/>
                  <a:gd name="connsiteY11" fmla="*/ 2025817 h 3408175"/>
                  <a:gd name="connsiteX12" fmla="*/ 3689873 w 3837701"/>
                  <a:gd name="connsiteY12" fmla="*/ 1380358 h 3408175"/>
                  <a:gd name="connsiteX13" fmla="*/ 3447826 w 3837701"/>
                  <a:gd name="connsiteY13" fmla="*/ 858612 h 3408175"/>
                  <a:gd name="connsiteX14" fmla="*/ 3458584 w 3837701"/>
                  <a:gd name="connsiteY14" fmla="*/ 455200 h 3408175"/>
                  <a:gd name="connsiteX15" fmla="*/ 2770094 w 3837701"/>
                  <a:gd name="connsiteY15" fmla="*/ 8758 h 3408175"/>
                  <a:gd name="connsiteX16" fmla="*/ 2264485 w 3837701"/>
                  <a:gd name="connsiteY16" fmla="*/ 164744 h 3408175"/>
                  <a:gd name="connsiteX17" fmla="*/ 1721224 w 3837701"/>
                  <a:gd name="connsiteY17" fmla="*/ 110956 h 3408175"/>
                  <a:gd name="connsiteX0" fmla="*/ 1721224 w 3874332"/>
                  <a:gd name="connsiteY0" fmla="*/ 110956 h 3408175"/>
                  <a:gd name="connsiteX1" fmla="*/ 817581 w 3874332"/>
                  <a:gd name="connsiteY1" fmla="*/ 229290 h 3408175"/>
                  <a:gd name="connsiteX2" fmla="*/ 564776 w 3874332"/>
                  <a:gd name="connsiteY2" fmla="*/ 729520 h 3408175"/>
                  <a:gd name="connsiteX3" fmla="*/ 107576 w 3874332"/>
                  <a:gd name="connsiteY3" fmla="*/ 1278160 h 3408175"/>
                  <a:gd name="connsiteX4" fmla="*/ 0 w 3874332"/>
                  <a:gd name="connsiteY4" fmla="*/ 2079605 h 3408175"/>
                  <a:gd name="connsiteX5" fmla="*/ 699247 w 3874332"/>
                  <a:gd name="connsiteY5" fmla="*/ 2741200 h 3408175"/>
                  <a:gd name="connsiteX6" fmla="*/ 1360842 w 3874332"/>
                  <a:gd name="connsiteY6" fmla="*/ 3392038 h 3408175"/>
                  <a:gd name="connsiteX7" fmla="*/ 2366682 w 3874332"/>
                  <a:gd name="connsiteY7" fmla="*/ 3311356 h 3408175"/>
                  <a:gd name="connsiteX8" fmla="*/ 3200400 w 3874332"/>
                  <a:gd name="connsiteY8" fmla="*/ 3408175 h 3408175"/>
                  <a:gd name="connsiteX9" fmla="*/ 3598433 w 3874332"/>
                  <a:gd name="connsiteY9" fmla="*/ 3063930 h 3408175"/>
                  <a:gd name="connsiteX10" fmla="*/ 3593054 w 3874332"/>
                  <a:gd name="connsiteY10" fmla="*/ 2499153 h 3408175"/>
                  <a:gd name="connsiteX11" fmla="*/ 3808207 w 3874332"/>
                  <a:gd name="connsiteY11" fmla="*/ 2025817 h 3408175"/>
                  <a:gd name="connsiteX12" fmla="*/ 3689873 w 3874332"/>
                  <a:gd name="connsiteY12" fmla="*/ 1380358 h 3408175"/>
                  <a:gd name="connsiteX13" fmla="*/ 3447826 w 3874332"/>
                  <a:gd name="connsiteY13" fmla="*/ 858612 h 3408175"/>
                  <a:gd name="connsiteX14" fmla="*/ 3458584 w 3874332"/>
                  <a:gd name="connsiteY14" fmla="*/ 455200 h 3408175"/>
                  <a:gd name="connsiteX15" fmla="*/ 2770094 w 3874332"/>
                  <a:gd name="connsiteY15" fmla="*/ 8758 h 3408175"/>
                  <a:gd name="connsiteX16" fmla="*/ 2264485 w 3874332"/>
                  <a:gd name="connsiteY16" fmla="*/ 164744 h 3408175"/>
                  <a:gd name="connsiteX17" fmla="*/ 1721224 w 3874332"/>
                  <a:gd name="connsiteY17" fmla="*/ 110956 h 3408175"/>
                  <a:gd name="connsiteX0" fmla="*/ 1721224 w 3877234"/>
                  <a:gd name="connsiteY0" fmla="*/ 110956 h 3408175"/>
                  <a:gd name="connsiteX1" fmla="*/ 817581 w 3877234"/>
                  <a:gd name="connsiteY1" fmla="*/ 229290 h 3408175"/>
                  <a:gd name="connsiteX2" fmla="*/ 564776 w 3877234"/>
                  <a:gd name="connsiteY2" fmla="*/ 729520 h 3408175"/>
                  <a:gd name="connsiteX3" fmla="*/ 107576 w 3877234"/>
                  <a:gd name="connsiteY3" fmla="*/ 1278160 h 3408175"/>
                  <a:gd name="connsiteX4" fmla="*/ 0 w 3877234"/>
                  <a:gd name="connsiteY4" fmla="*/ 2079605 h 3408175"/>
                  <a:gd name="connsiteX5" fmla="*/ 699247 w 3877234"/>
                  <a:gd name="connsiteY5" fmla="*/ 2741200 h 3408175"/>
                  <a:gd name="connsiteX6" fmla="*/ 1360842 w 3877234"/>
                  <a:gd name="connsiteY6" fmla="*/ 3392038 h 3408175"/>
                  <a:gd name="connsiteX7" fmla="*/ 2366682 w 3877234"/>
                  <a:gd name="connsiteY7" fmla="*/ 3311356 h 3408175"/>
                  <a:gd name="connsiteX8" fmla="*/ 3200400 w 3877234"/>
                  <a:gd name="connsiteY8" fmla="*/ 3408175 h 3408175"/>
                  <a:gd name="connsiteX9" fmla="*/ 3598433 w 3877234"/>
                  <a:gd name="connsiteY9" fmla="*/ 3063930 h 3408175"/>
                  <a:gd name="connsiteX10" fmla="*/ 3593054 w 3877234"/>
                  <a:gd name="connsiteY10" fmla="*/ 2499153 h 3408175"/>
                  <a:gd name="connsiteX11" fmla="*/ 3813586 w 3877234"/>
                  <a:gd name="connsiteY11" fmla="*/ 2063468 h 3408175"/>
                  <a:gd name="connsiteX12" fmla="*/ 3689873 w 3877234"/>
                  <a:gd name="connsiteY12" fmla="*/ 1380358 h 3408175"/>
                  <a:gd name="connsiteX13" fmla="*/ 3447826 w 3877234"/>
                  <a:gd name="connsiteY13" fmla="*/ 858612 h 3408175"/>
                  <a:gd name="connsiteX14" fmla="*/ 3458584 w 3877234"/>
                  <a:gd name="connsiteY14" fmla="*/ 455200 h 3408175"/>
                  <a:gd name="connsiteX15" fmla="*/ 2770094 w 3877234"/>
                  <a:gd name="connsiteY15" fmla="*/ 8758 h 3408175"/>
                  <a:gd name="connsiteX16" fmla="*/ 2264485 w 3877234"/>
                  <a:gd name="connsiteY16" fmla="*/ 164744 h 3408175"/>
                  <a:gd name="connsiteX17" fmla="*/ 1721224 w 3877234"/>
                  <a:gd name="connsiteY17" fmla="*/ 110956 h 3408175"/>
                  <a:gd name="connsiteX0" fmla="*/ 1721224 w 3879373"/>
                  <a:gd name="connsiteY0" fmla="*/ 110956 h 3408175"/>
                  <a:gd name="connsiteX1" fmla="*/ 817581 w 3879373"/>
                  <a:gd name="connsiteY1" fmla="*/ 229290 h 3408175"/>
                  <a:gd name="connsiteX2" fmla="*/ 564776 w 3879373"/>
                  <a:gd name="connsiteY2" fmla="*/ 729520 h 3408175"/>
                  <a:gd name="connsiteX3" fmla="*/ 107576 w 3879373"/>
                  <a:gd name="connsiteY3" fmla="*/ 1278160 h 3408175"/>
                  <a:gd name="connsiteX4" fmla="*/ 0 w 3879373"/>
                  <a:gd name="connsiteY4" fmla="*/ 2079605 h 3408175"/>
                  <a:gd name="connsiteX5" fmla="*/ 699247 w 3879373"/>
                  <a:gd name="connsiteY5" fmla="*/ 2741200 h 3408175"/>
                  <a:gd name="connsiteX6" fmla="*/ 1360842 w 3879373"/>
                  <a:gd name="connsiteY6" fmla="*/ 3392038 h 3408175"/>
                  <a:gd name="connsiteX7" fmla="*/ 2366682 w 3879373"/>
                  <a:gd name="connsiteY7" fmla="*/ 3311356 h 3408175"/>
                  <a:gd name="connsiteX8" fmla="*/ 3200400 w 3879373"/>
                  <a:gd name="connsiteY8" fmla="*/ 3408175 h 3408175"/>
                  <a:gd name="connsiteX9" fmla="*/ 3598433 w 3879373"/>
                  <a:gd name="connsiteY9" fmla="*/ 3063930 h 3408175"/>
                  <a:gd name="connsiteX10" fmla="*/ 3593054 w 3879373"/>
                  <a:gd name="connsiteY10" fmla="*/ 2499153 h 3408175"/>
                  <a:gd name="connsiteX11" fmla="*/ 3813586 w 3879373"/>
                  <a:gd name="connsiteY11" fmla="*/ 2063468 h 3408175"/>
                  <a:gd name="connsiteX12" fmla="*/ 3689873 w 3879373"/>
                  <a:gd name="connsiteY12" fmla="*/ 1380358 h 3408175"/>
                  <a:gd name="connsiteX13" fmla="*/ 3447826 w 3879373"/>
                  <a:gd name="connsiteY13" fmla="*/ 858612 h 3408175"/>
                  <a:gd name="connsiteX14" fmla="*/ 3458584 w 3879373"/>
                  <a:gd name="connsiteY14" fmla="*/ 455200 h 3408175"/>
                  <a:gd name="connsiteX15" fmla="*/ 2770094 w 3879373"/>
                  <a:gd name="connsiteY15" fmla="*/ 8758 h 3408175"/>
                  <a:gd name="connsiteX16" fmla="*/ 2264485 w 3879373"/>
                  <a:gd name="connsiteY16" fmla="*/ 164744 h 3408175"/>
                  <a:gd name="connsiteX17" fmla="*/ 1721224 w 3879373"/>
                  <a:gd name="connsiteY17" fmla="*/ 110956 h 3408175"/>
                  <a:gd name="connsiteX0" fmla="*/ 1721224 w 3895073"/>
                  <a:gd name="connsiteY0" fmla="*/ 110956 h 3408175"/>
                  <a:gd name="connsiteX1" fmla="*/ 817581 w 3895073"/>
                  <a:gd name="connsiteY1" fmla="*/ 229290 h 3408175"/>
                  <a:gd name="connsiteX2" fmla="*/ 564776 w 3895073"/>
                  <a:gd name="connsiteY2" fmla="*/ 729520 h 3408175"/>
                  <a:gd name="connsiteX3" fmla="*/ 107576 w 3895073"/>
                  <a:gd name="connsiteY3" fmla="*/ 1278160 h 3408175"/>
                  <a:gd name="connsiteX4" fmla="*/ 0 w 3895073"/>
                  <a:gd name="connsiteY4" fmla="*/ 2079605 h 3408175"/>
                  <a:gd name="connsiteX5" fmla="*/ 699247 w 3895073"/>
                  <a:gd name="connsiteY5" fmla="*/ 2741200 h 3408175"/>
                  <a:gd name="connsiteX6" fmla="*/ 1360842 w 3895073"/>
                  <a:gd name="connsiteY6" fmla="*/ 3392038 h 3408175"/>
                  <a:gd name="connsiteX7" fmla="*/ 2366682 w 3895073"/>
                  <a:gd name="connsiteY7" fmla="*/ 3311356 h 3408175"/>
                  <a:gd name="connsiteX8" fmla="*/ 3200400 w 3895073"/>
                  <a:gd name="connsiteY8" fmla="*/ 3408175 h 3408175"/>
                  <a:gd name="connsiteX9" fmla="*/ 3598433 w 3895073"/>
                  <a:gd name="connsiteY9" fmla="*/ 3063930 h 3408175"/>
                  <a:gd name="connsiteX10" fmla="*/ 3593054 w 3895073"/>
                  <a:gd name="connsiteY10" fmla="*/ 2499153 h 3408175"/>
                  <a:gd name="connsiteX11" fmla="*/ 3840480 w 3895073"/>
                  <a:gd name="connsiteY11" fmla="*/ 2063468 h 3408175"/>
                  <a:gd name="connsiteX12" fmla="*/ 3689873 w 3895073"/>
                  <a:gd name="connsiteY12" fmla="*/ 1380358 h 3408175"/>
                  <a:gd name="connsiteX13" fmla="*/ 3447826 w 3895073"/>
                  <a:gd name="connsiteY13" fmla="*/ 858612 h 3408175"/>
                  <a:gd name="connsiteX14" fmla="*/ 3458584 w 3895073"/>
                  <a:gd name="connsiteY14" fmla="*/ 455200 h 3408175"/>
                  <a:gd name="connsiteX15" fmla="*/ 2770094 w 3895073"/>
                  <a:gd name="connsiteY15" fmla="*/ 8758 h 3408175"/>
                  <a:gd name="connsiteX16" fmla="*/ 2264485 w 3895073"/>
                  <a:gd name="connsiteY16" fmla="*/ 164744 h 3408175"/>
                  <a:gd name="connsiteX17" fmla="*/ 1721224 w 3895073"/>
                  <a:gd name="connsiteY17" fmla="*/ 110956 h 3408175"/>
                  <a:gd name="connsiteX0" fmla="*/ 1721224 w 3895073"/>
                  <a:gd name="connsiteY0" fmla="*/ 110956 h 3408175"/>
                  <a:gd name="connsiteX1" fmla="*/ 817581 w 3895073"/>
                  <a:gd name="connsiteY1" fmla="*/ 229290 h 3408175"/>
                  <a:gd name="connsiteX2" fmla="*/ 564776 w 3895073"/>
                  <a:gd name="connsiteY2" fmla="*/ 729520 h 3408175"/>
                  <a:gd name="connsiteX3" fmla="*/ 107576 w 3895073"/>
                  <a:gd name="connsiteY3" fmla="*/ 1278160 h 3408175"/>
                  <a:gd name="connsiteX4" fmla="*/ 0 w 3895073"/>
                  <a:gd name="connsiteY4" fmla="*/ 2079605 h 3408175"/>
                  <a:gd name="connsiteX5" fmla="*/ 699247 w 3895073"/>
                  <a:gd name="connsiteY5" fmla="*/ 2741200 h 3408175"/>
                  <a:gd name="connsiteX6" fmla="*/ 1360842 w 3895073"/>
                  <a:gd name="connsiteY6" fmla="*/ 3392038 h 3408175"/>
                  <a:gd name="connsiteX7" fmla="*/ 2366682 w 3895073"/>
                  <a:gd name="connsiteY7" fmla="*/ 3311356 h 3408175"/>
                  <a:gd name="connsiteX8" fmla="*/ 3200400 w 3895073"/>
                  <a:gd name="connsiteY8" fmla="*/ 3408175 h 3408175"/>
                  <a:gd name="connsiteX9" fmla="*/ 3598433 w 3895073"/>
                  <a:gd name="connsiteY9" fmla="*/ 3063930 h 3408175"/>
                  <a:gd name="connsiteX10" fmla="*/ 3593054 w 3895073"/>
                  <a:gd name="connsiteY10" fmla="*/ 2499153 h 3408175"/>
                  <a:gd name="connsiteX11" fmla="*/ 3840480 w 3895073"/>
                  <a:gd name="connsiteY11" fmla="*/ 2063468 h 3408175"/>
                  <a:gd name="connsiteX12" fmla="*/ 3689873 w 3895073"/>
                  <a:gd name="connsiteY12" fmla="*/ 1380358 h 3408175"/>
                  <a:gd name="connsiteX13" fmla="*/ 3447826 w 3895073"/>
                  <a:gd name="connsiteY13" fmla="*/ 858612 h 3408175"/>
                  <a:gd name="connsiteX14" fmla="*/ 3458584 w 3895073"/>
                  <a:gd name="connsiteY14" fmla="*/ 455200 h 3408175"/>
                  <a:gd name="connsiteX15" fmla="*/ 2770094 w 3895073"/>
                  <a:gd name="connsiteY15" fmla="*/ 8758 h 3408175"/>
                  <a:gd name="connsiteX16" fmla="*/ 2264485 w 3895073"/>
                  <a:gd name="connsiteY16" fmla="*/ 164744 h 3408175"/>
                  <a:gd name="connsiteX17" fmla="*/ 1721224 w 3895073"/>
                  <a:gd name="connsiteY17" fmla="*/ 110956 h 3408175"/>
                  <a:gd name="connsiteX0" fmla="*/ 1721224 w 3895073"/>
                  <a:gd name="connsiteY0" fmla="*/ 110956 h 3408175"/>
                  <a:gd name="connsiteX1" fmla="*/ 817581 w 3895073"/>
                  <a:gd name="connsiteY1" fmla="*/ 229290 h 3408175"/>
                  <a:gd name="connsiteX2" fmla="*/ 564776 w 3895073"/>
                  <a:gd name="connsiteY2" fmla="*/ 729520 h 3408175"/>
                  <a:gd name="connsiteX3" fmla="*/ 107576 w 3895073"/>
                  <a:gd name="connsiteY3" fmla="*/ 1278160 h 3408175"/>
                  <a:gd name="connsiteX4" fmla="*/ 0 w 3895073"/>
                  <a:gd name="connsiteY4" fmla="*/ 2079605 h 3408175"/>
                  <a:gd name="connsiteX5" fmla="*/ 699247 w 3895073"/>
                  <a:gd name="connsiteY5" fmla="*/ 2741200 h 3408175"/>
                  <a:gd name="connsiteX6" fmla="*/ 1360842 w 3895073"/>
                  <a:gd name="connsiteY6" fmla="*/ 3392038 h 3408175"/>
                  <a:gd name="connsiteX7" fmla="*/ 2366682 w 3895073"/>
                  <a:gd name="connsiteY7" fmla="*/ 3311356 h 3408175"/>
                  <a:gd name="connsiteX8" fmla="*/ 3200400 w 3895073"/>
                  <a:gd name="connsiteY8" fmla="*/ 3408175 h 3408175"/>
                  <a:gd name="connsiteX9" fmla="*/ 3598433 w 3895073"/>
                  <a:gd name="connsiteY9" fmla="*/ 3063930 h 3408175"/>
                  <a:gd name="connsiteX10" fmla="*/ 3593054 w 3895073"/>
                  <a:gd name="connsiteY10" fmla="*/ 2499153 h 3408175"/>
                  <a:gd name="connsiteX11" fmla="*/ 3840480 w 3895073"/>
                  <a:gd name="connsiteY11" fmla="*/ 2063468 h 3408175"/>
                  <a:gd name="connsiteX12" fmla="*/ 3689873 w 3895073"/>
                  <a:gd name="connsiteY12" fmla="*/ 1380358 h 3408175"/>
                  <a:gd name="connsiteX13" fmla="*/ 3447826 w 3895073"/>
                  <a:gd name="connsiteY13" fmla="*/ 858612 h 3408175"/>
                  <a:gd name="connsiteX14" fmla="*/ 3458584 w 3895073"/>
                  <a:gd name="connsiteY14" fmla="*/ 455200 h 3408175"/>
                  <a:gd name="connsiteX15" fmla="*/ 2770094 w 3895073"/>
                  <a:gd name="connsiteY15" fmla="*/ 8758 h 3408175"/>
                  <a:gd name="connsiteX16" fmla="*/ 2264485 w 3895073"/>
                  <a:gd name="connsiteY16" fmla="*/ 164744 h 3408175"/>
                  <a:gd name="connsiteX17" fmla="*/ 1721224 w 3895073"/>
                  <a:gd name="connsiteY17" fmla="*/ 110956 h 3408175"/>
                  <a:gd name="connsiteX0" fmla="*/ 1721224 w 3895073"/>
                  <a:gd name="connsiteY0" fmla="*/ 110956 h 3408175"/>
                  <a:gd name="connsiteX1" fmla="*/ 817581 w 3895073"/>
                  <a:gd name="connsiteY1" fmla="*/ 229290 h 3408175"/>
                  <a:gd name="connsiteX2" fmla="*/ 564776 w 3895073"/>
                  <a:gd name="connsiteY2" fmla="*/ 729520 h 3408175"/>
                  <a:gd name="connsiteX3" fmla="*/ 107576 w 3895073"/>
                  <a:gd name="connsiteY3" fmla="*/ 1278160 h 3408175"/>
                  <a:gd name="connsiteX4" fmla="*/ 0 w 3895073"/>
                  <a:gd name="connsiteY4" fmla="*/ 2079605 h 3408175"/>
                  <a:gd name="connsiteX5" fmla="*/ 699247 w 3895073"/>
                  <a:gd name="connsiteY5" fmla="*/ 2741200 h 3408175"/>
                  <a:gd name="connsiteX6" fmla="*/ 1360842 w 3895073"/>
                  <a:gd name="connsiteY6" fmla="*/ 3392038 h 3408175"/>
                  <a:gd name="connsiteX7" fmla="*/ 2366682 w 3895073"/>
                  <a:gd name="connsiteY7" fmla="*/ 3311356 h 3408175"/>
                  <a:gd name="connsiteX8" fmla="*/ 3200400 w 3895073"/>
                  <a:gd name="connsiteY8" fmla="*/ 3408175 h 3408175"/>
                  <a:gd name="connsiteX9" fmla="*/ 3598433 w 3895073"/>
                  <a:gd name="connsiteY9" fmla="*/ 3063930 h 3408175"/>
                  <a:gd name="connsiteX10" fmla="*/ 3593054 w 3895073"/>
                  <a:gd name="connsiteY10" fmla="*/ 2499153 h 3408175"/>
                  <a:gd name="connsiteX11" fmla="*/ 3840480 w 3895073"/>
                  <a:gd name="connsiteY11" fmla="*/ 2063468 h 3408175"/>
                  <a:gd name="connsiteX12" fmla="*/ 3689873 w 3895073"/>
                  <a:gd name="connsiteY12" fmla="*/ 1380358 h 3408175"/>
                  <a:gd name="connsiteX13" fmla="*/ 3447826 w 3895073"/>
                  <a:gd name="connsiteY13" fmla="*/ 858612 h 3408175"/>
                  <a:gd name="connsiteX14" fmla="*/ 3458584 w 3895073"/>
                  <a:gd name="connsiteY14" fmla="*/ 455200 h 3408175"/>
                  <a:gd name="connsiteX15" fmla="*/ 2770094 w 3895073"/>
                  <a:gd name="connsiteY15" fmla="*/ 8758 h 3408175"/>
                  <a:gd name="connsiteX16" fmla="*/ 2264485 w 3895073"/>
                  <a:gd name="connsiteY16" fmla="*/ 164744 h 3408175"/>
                  <a:gd name="connsiteX17" fmla="*/ 1721224 w 3895073"/>
                  <a:gd name="connsiteY17" fmla="*/ 110956 h 3408175"/>
                  <a:gd name="connsiteX0" fmla="*/ 1721224 w 3895073"/>
                  <a:gd name="connsiteY0" fmla="*/ 110956 h 3408175"/>
                  <a:gd name="connsiteX1" fmla="*/ 817581 w 3895073"/>
                  <a:gd name="connsiteY1" fmla="*/ 229290 h 3408175"/>
                  <a:gd name="connsiteX2" fmla="*/ 564776 w 3895073"/>
                  <a:gd name="connsiteY2" fmla="*/ 729520 h 3408175"/>
                  <a:gd name="connsiteX3" fmla="*/ 107576 w 3895073"/>
                  <a:gd name="connsiteY3" fmla="*/ 1278160 h 3408175"/>
                  <a:gd name="connsiteX4" fmla="*/ 0 w 3895073"/>
                  <a:gd name="connsiteY4" fmla="*/ 2079605 h 3408175"/>
                  <a:gd name="connsiteX5" fmla="*/ 699247 w 3895073"/>
                  <a:gd name="connsiteY5" fmla="*/ 2741200 h 3408175"/>
                  <a:gd name="connsiteX6" fmla="*/ 1360842 w 3895073"/>
                  <a:gd name="connsiteY6" fmla="*/ 3392038 h 3408175"/>
                  <a:gd name="connsiteX7" fmla="*/ 2366682 w 3895073"/>
                  <a:gd name="connsiteY7" fmla="*/ 3311356 h 3408175"/>
                  <a:gd name="connsiteX8" fmla="*/ 3200400 w 3895073"/>
                  <a:gd name="connsiteY8" fmla="*/ 3408175 h 3408175"/>
                  <a:gd name="connsiteX9" fmla="*/ 3598433 w 3895073"/>
                  <a:gd name="connsiteY9" fmla="*/ 3133854 h 3408175"/>
                  <a:gd name="connsiteX10" fmla="*/ 3593054 w 3895073"/>
                  <a:gd name="connsiteY10" fmla="*/ 2499153 h 3408175"/>
                  <a:gd name="connsiteX11" fmla="*/ 3840480 w 3895073"/>
                  <a:gd name="connsiteY11" fmla="*/ 2063468 h 3408175"/>
                  <a:gd name="connsiteX12" fmla="*/ 3689873 w 3895073"/>
                  <a:gd name="connsiteY12" fmla="*/ 1380358 h 3408175"/>
                  <a:gd name="connsiteX13" fmla="*/ 3447826 w 3895073"/>
                  <a:gd name="connsiteY13" fmla="*/ 858612 h 3408175"/>
                  <a:gd name="connsiteX14" fmla="*/ 3458584 w 3895073"/>
                  <a:gd name="connsiteY14" fmla="*/ 455200 h 3408175"/>
                  <a:gd name="connsiteX15" fmla="*/ 2770094 w 3895073"/>
                  <a:gd name="connsiteY15" fmla="*/ 8758 h 3408175"/>
                  <a:gd name="connsiteX16" fmla="*/ 2264485 w 3895073"/>
                  <a:gd name="connsiteY16" fmla="*/ 164744 h 3408175"/>
                  <a:gd name="connsiteX17" fmla="*/ 1721224 w 3895073"/>
                  <a:gd name="connsiteY17" fmla="*/ 110956 h 3408175"/>
                  <a:gd name="connsiteX0" fmla="*/ 1721224 w 3895073"/>
                  <a:gd name="connsiteY0" fmla="*/ 110956 h 3408175"/>
                  <a:gd name="connsiteX1" fmla="*/ 817581 w 3895073"/>
                  <a:gd name="connsiteY1" fmla="*/ 229290 h 3408175"/>
                  <a:gd name="connsiteX2" fmla="*/ 564776 w 3895073"/>
                  <a:gd name="connsiteY2" fmla="*/ 729520 h 3408175"/>
                  <a:gd name="connsiteX3" fmla="*/ 107576 w 3895073"/>
                  <a:gd name="connsiteY3" fmla="*/ 1278160 h 3408175"/>
                  <a:gd name="connsiteX4" fmla="*/ 0 w 3895073"/>
                  <a:gd name="connsiteY4" fmla="*/ 2079605 h 3408175"/>
                  <a:gd name="connsiteX5" fmla="*/ 699247 w 3895073"/>
                  <a:gd name="connsiteY5" fmla="*/ 2741200 h 3408175"/>
                  <a:gd name="connsiteX6" fmla="*/ 1360842 w 3895073"/>
                  <a:gd name="connsiteY6" fmla="*/ 3392038 h 3408175"/>
                  <a:gd name="connsiteX7" fmla="*/ 2366682 w 3895073"/>
                  <a:gd name="connsiteY7" fmla="*/ 3311356 h 3408175"/>
                  <a:gd name="connsiteX8" fmla="*/ 3200400 w 3895073"/>
                  <a:gd name="connsiteY8" fmla="*/ 3408175 h 3408175"/>
                  <a:gd name="connsiteX9" fmla="*/ 3598433 w 3895073"/>
                  <a:gd name="connsiteY9" fmla="*/ 3133854 h 3408175"/>
                  <a:gd name="connsiteX10" fmla="*/ 3593054 w 3895073"/>
                  <a:gd name="connsiteY10" fmla="*/ 2499153 h 3408175"/>
                  <a:gd name="connsiteX11" fmla="*/ 3840480 w 3895073"/>
                  <a:gd name="connsiteY11" fmla="*/ 2063468 h 3408175"/>
                  <a:gd name="connsiteX12" fmla="*/ 3689873 w 3895073"/>
                  <a:gd name="connsiteY12" fmla="*/ 1380358 h 3408175"/>
                  <a:gd name="connsiteX13" fmla="*/ 3447826 w 3895073"/>
                  <a:gd name="connsiteY13" fmla="*/ 858612 h 3408175"/>
                  <a:gd name="connsiteX14" fmla="*/ 3458584 w 3895073"/>
                  <a:gd name="connsiteY14" fmla="*/ 455200 h 3408175"/>
                  <a:gd name="connsiteX15" fmla="*/ 2770094 w 3895073"/>
                  <a:gd name="connsiteY15" fmla="*/ 8758 h 3408175"/>
                  <a:gd name="connsiteX16" fmla="*/ 2264485 w 3895073"/>
                  <a:gd name="connsiteY16" fmla="*/ 164744 h 3408175"/>
                  <a:gd name="connsiteX17" fmla="*/ 1721224 w 3895073"/>
                  <a:gd name="connsiteY17" fmla="*/ 110956 h 3408175"/>
                  <a:gd name="connsiteX0" fmla="*/ 1721224 w 3895073"/>
                  <a:gd name="connsiteY0" fmla="*/ 110956 h 3408175"/>
                  <a:gd name="connsiteX1" fmla="*/ 817581 w 3895073"/>
                  <a:gd name="connsiteY1" fmla="*/ 229290 h 3408175"/>
                  <a:gd name="connsiteX2" fmla="*/ 564776 w 3895073"/>
                  <a:gd name="connsiteY2" fmla="*/ 729520 h 3408175"/>
                  <a:gd name="connsiteX3" fmla="*/ 107576 w 3895073"/>
                  <a:gd name="connsiteY3" fmla="*/ 1278160 h 3408175"/>
                  <a:gd name="connsiteX4" fmla="*/ 0 w 3895073"/>
                  <a:gd name="connsiteY4" fmla="*/ 2079605 h 3408175"/>
                  <a:gd name="connsiteX5" fmla="*/ 699247 w 3895073"/>
                  <a:gd name="connsiteY5" fmla="*/ 2741200 h 3408175"/>
                  <a:gd name="connsiteX6" fmla="*/ 1360842 w 3895073"/>
                  <a:gd name="connsiteY6" fmla="*/ 3392038 h 3408175"/>
                  <a:gd name="connsiteX7" fmla="*/ 2366682 w 3895073"/>
                  <a:gd name="connsiteY7" fmla="*/ 3311356 h 3408175"/>
                  <a:gd name="connsiteX8" fmla="*/ 3200400 w 3895073"/>
                  <a:gd name="connsiteY8" fmla="*/ 3408175 h 3408175"/>
                  <a:gd name="connsiteX9" fmla="*/ 3598433 w 3895073"/>
                  <a:gd name="connsiteY9" fmla="*/ 3133854 h 3408175"/>
                  <a:gd name="connsiteX10" fmla="*/ 3593054 w 3895073"/>
                  <a:gd name="connsiteY10" fmla="*/ 2499153 h 3408175"/>
                  <a:gd name="connsiteX11" fmla="*/ 3840480 w 3895073"/>
                  <a:gd name="connsiteY11" fmla="*/ 2063468 h 3408175"/>
                  <a:gd name="connsiteX12" fmla="*/ 3689873 w 3895073"/>
                  <a:gd name="connsiteY12" fmla="*/ 1380358 h 3408175"/>
                  <a:gd name="connsiteX13" fmla="*/ 3447826 w 3895073"/>
                  <a:gd name="connsiteY13" fmla="*/ 858612 h 3408175"/>
                  <a:gd name="connsiteX14" fmla="*/ 3458584 w 3895073"/>
                  <a:gd name="connsiteY14" fmla="*/ 455200 h 3408175"/>
                  <a:gd name="connsiteX15" fmla="*/ 2770094 w 3895073"/>
                  <a:gd name="connsiteY15" fmla="*/ 8758 h 3408175"/>
                  <a:gd name="connsiteX16" fmla="*/ 2264485 w 3895073"/>
                  <a:gd name="connsiteY16" fmla="*/ 164744 h 3408175"/>
                  <a:gd name="connsiteX17" fmla="*/ 1721224 w 3895073"/>
                  <a:gd name="connsiteY17" fmla="*/ 110956 h 3408175"/>
                  <a:gd name="connsiteX0" fmla="*/ 1721224 w 3895073"/>
                  <a:gd name="connsiteY0" fmla="*/ 110956 h 3408175"/>
                  <a:gd name="connsiteX1" fmla="*/ 817581 w 3895073"/>
                  <a:gd name="connsiteY1" fmla="*/ 229290 h 3408175"/>
                  <a:gd name="connsiteX2" fmla="*/ 564776 w 3895073"/>
                  <a:gd name="connsiteY2" fmla="*/ 729520 h 3408175"/>
                  <a:gd name="connsiteX3" fmla="*/ 107576 w 3895073"/>
                  <a:gd name="connsiteY3" fmla="*/ 1278160 h 3408175"/>
                  <a:gd name="connsiteX4" fmla="*/ 0 w 3895073"/>
                  <a:gd name="connsiteY4" fmla="*/ 2079605 h 3408175"/>
                  <a:gd name="connsiteX5" fmla="*/ 699247 w 3895073"/>
                  <a:gd name="connsiteY5" fmla="*/ 2741200 h 3408175"/>
                  <a:gd name="connsiteX6" fmla="*/ 1360842 w 3895073"/>
                  <a:gd name="connsiteY6" fmla="*/ 3392038 h 3408175"/>
                  <a:gd name="connsiteX7" fmla="*/ 2366682 w 3895073"/>
                  <a:gd name="connsiteY7" fmla="*/ 3311356 h 3408175"/>
                  <a:gd name="connsiteX8" fmla="*/ 3200400 w 3895073"/>
                  <a:gd name="connsiteY8" fmla="*/ 3408175 h 3408175"/>
                  <a:gd name="connsiteX9" fmla="*/ 3598433 w 3895073"/>
                  <a:gd name="connsiteY9" fmla="*/ 3133854 h 3408175"/>
                  <a:gd name="connsiteX10" fmla="*/ 3593054 w 3895073"/>
                  <a:gd name="connsiteY10" fmla="*/ 2499153 h 3408175"/>
                  <a:gd name="connsiteX11" fmla="*/ 3840480 w 3895073"/>
                  <a:gd name="connsiteY11" fmla="*/ 2063468 h 3408175"/>
                  <a:gd name="connsiteX12" fmla="*/ 3689873 w 3895073"/>
                  <a:gd name="connsiteY12" fmla="*/ 1380358 h 3408175"/>
                  <a:gd name="connsiteX13" fmla="*/ 3447826 w 3895073"/>
                  <a:gd name="connsiteY13" fmla="*/ 858612 h 3408175"/>
                  <a:gd name="connsiteX14" fmla="*/ 3458584 w 3895073"/>
                  <a:gd name="connsiteY14" fmla="*/ 455200 h 3408175"/>
                  <a:gd name="connsiteX15" fmla="*/ 2770094 w 3895073"/>
                  <a:gd name="connsiteY15" fmla="*/ 8758 h 3408175"/>
                  <a:gd name="connsiteX16" fmla="*/ 2264485 w 3895073"/>
                  <a:gd name="connsiteY16" fmla="*/ 164744 h 3408175"/>
                  <a:gd name="connsiteX17" fmla="*/ 1721224 w 3895073"/>
                  <a:gd name="connsiteY17" fmla="*/ 110956 h 3408175"/>
                  <a:gd name="connsiteX0" fmla="*/ 1721224 w 3895073"/>
                  <a:gd name="connsiteY0" fmla="*/ 110956 h 3408175"/>
                  <a:gd name="connsiteX1" fmla="*/ 817581 w 3895073"/>
                  <a:gd name="connsiteY1" fmla="*/ 229290 h 3408175"/>
                  <a:gd name="connsiteX2" fmla="*/ 564776 w 3895073"/>
                  <a:gd name="connsiteY2" fmla="*/ 729520 h 3408175"/>
                  <a:gd name="connsiteX3" fmla="*/ 107576 w 3895073"/>
                  <a:gd name="connsiteY3" fmla="*/ 1278160 h 3408175"/>
                  <a:gd name="connsiteX4" fmla="*/ 0 w 3895073"/>
                  <a:gd name="connsiteY4" fmla="*/ 2079605 h 3408175"/>
                  <a:gd name="connsiteX5" fmla="*/ 699247 w 3895073"/>
                  <a:gd name="connsiteY5" fmla="*/ 2741200 h 3408175"/>
                  <a:gd name="connsiteX6" fmla="*/ 1360842 w 3895073"/>
                  <a:gd name="connsiteY6" fmla="*/ 3392038 h 3408175"/>
                  <a:gd name="connsiteX7" fmla="*/ 2366682 w 3895073"/>
                  <a:gd name="connsiteY7" fmla="*/ 3311356 h 3408175"/>
                  <a:gd name="connsiteX8" fmla="*/ 3200400 w 3895073"/>
                  <a:gd name="connsiteY8" fmla="*/ 3408175 h 3408175"/>
                  <a:gd name="connsiteX9" fmla="*/ 3598433 w 3895073"/>
                  <a:gd name="connsiteY9" fmla="*/ 3133854 h 3408175"/>
                  <a:gd name="connsiteX10" fmla="*/ 3593054 w 3895073"/>
                  <a:gd name="connsiteY10" fmla="*/ 2499153 h 3408175"/>
                  <a:gd name="connsiteX11" fmla="*/ 3840480 w 3895073"/>
                  <a:gd name="connsiteY11" fmla="*/ 2063468 h 3408175"/>
                  <a:gd name="connsiteX12" fmla="*/ 3689873 w 3895073"/>
                  <a:gd name="connsiteY12" fmla="*/ 1380358 h 3408175"/>
                  <a:gd name="connsiteX13" fmla="*/ 3447826 w 3895073"/>
                  <a:gd name="connsiteY13" fmla="*/ 858612 h 3408175"/>
                  <a:gd name="connsiteX14" fmla="*/ 3458584 w 3895073"/>
                  <a:gd name="connsiteY14" fmla="*/ 455200 h 3408175"/>
                  <a:gd name="connsiteX15" fmla="*/ 2770094 w 3895073"/>
                  <a:gd name="connsiteY15" fmla="*/ 8758 h 3408175"/>
                  <a:gd name="connsiteX16" fmla="*/ 2264485 w 3895073"/>
                  <a:gd name="connsiteY16" fmla="*/ 164744 h 3408175"/>
                  <a:gd name="connsiteX17" fmla="*/ 1721224 w 3895073"/>
                  <a:gd name="connsiteY17" fmla="*/ 110956 h 3408175"/>
                  <a:gd name="connsiteX0" fmla="*/ 1721224 w 3895073"/>
                  <a:gd name="connsiteY0" fmla="*/ 110956 h 3413275"/>
                  <a:gd name="connsiteX1" fmla="*/ 817581 w 3895073"/>
                  <a:gd name="connsiteY1" fmla="*/ 229290 h 3413275"/>
                  <a:gd name="connsiteX2" fmla="*/ 564776 w 3895073"/>
                  <a:gd name="connsiteY2" fmla="*/ 729520 h 3413275"/>
                  <a:gd name="connsiteX3" fmla="*/ 107576 w 3895073"/>
                  <a:gd name="connsiteY3" fmla="*/ 1278160 h 3413275"/>
                  <a:gd name="connsiteX4" fmla="*/ 0 w 3895073"/>
                  <a:gd name="connsiteY4" fmla="*/ 2079605 h 3413275"/>
                  <a:gd name="connsiteX5" fmla="*/ 699247 w 3895073"/>
                  <a:gd name="connsiteY5" fmla="*/ 2741200 h 3413275"/>
                  <a:gd name="connsiteX6" fmla="*/ 1360842 w 3895073"/>
                  <a:gd name="connsiteY6" fmla="*/ 3392038 h 3413275"/>
                  <a:gd name="connsiteX7" fmla="*/ 2366682 w 3895073"/>
                  <a:gd name="connsiteY7" fmla="*/ 3311356 h 3413275"/>
                  <a:gd name="connsiteX8" fmla="*/ 3200400 w 3895073"/>
                  <a:gd name="connsiteY8" fmla="*/ 3408175 h 3413275"/>
                  <a:gd name="connsiteX9" fmla="*/ 3598433 w 3895073"/>
                  <a:gd name="connsiteY9" fmla="*/ 3133854 h 3413275"/>
                  <a:gd name="connsiteX10" fmla="*/ 3593054 w 3895073"/>
                  <a:gd name="connsiteY10" fmla="*/ 2499153 h 3413275"/>
                  <a:gd name="connsiteX11" fmla="*/ 3840480 w 3895073"/>
                  <a:gd name="connsiteY11" fmla="*/ 2063468 h 3413275"/>
                  <a:gd name="connsiteX12" fmla="*/ 3689873 w 3895073"/>
                  <a:gd name="connsiteY12" fmla="*/ 1380358 h 3413275"/>
                  <a:gd name="connsiteX13" fmla="*/ 3447826 w 3895073"/>
                  <a:gd name="connsiteY13" fmla="*/ 858612 h 3413275"/>
                  <a:gd name="connsiteX14" fmla="*/ 3458584 w 3895073"/>
                  <a:gd name="connsiteY14" fmla="*/ 455200 h 3413275"/>
                  <a:gd name="connsiteX15" fmla="*/ 2770094 w 3895073"/>
                  <a:gd name="connsiteY15" fmla="*/ 8758 h 3413275"/>
                  <a:gd name="connsiteX16" fmla="*/ 2264485 w 3895073"/>
                  <a:gd name="connsiteY16" fmla="*/ 164744 h 3413275"/>
                  <a:gd name="connsiteX17" fmla="*/ 1721224 w 3895073"/>
                  <a:gd name="connsiteY17" fmla="*/ 110956 h 3413275"/>
                  <a:gd name="connsiteX0" fmla="*/ 1721224 w 3895073"/>
                  <a:gd name="connsiteY0" fmla="*/ 110956 h 3428654"/>
                  <a:gd name="connsiteX1" fmla="*/ 817581 w 3895073"/>
                  <a:gd name="connsiteY1" fmla="*/ 229290 h 3428654"/>
                  <a:gd name="connsiteX2" fmla="*/ 564776 w 3895073"/>
                  <a:gd name="connsiteY2" fmla="*/ 729520 h 3428654"/>
                  <a:gd name="connsiteX3" fmla="*/ 107576 w 3895073"/>
                  <a:gd name="connsiteY3" fmla="*/ 1278160 h 3428654"/>
                  <a:gd name="connsiteX4" fmla="*/ 0 w 3895073"/>
                  <a:gd name="connsiteY4" fmla="*/ 2079605 h 3428654"/>
                  <a:gd name="connsiteX5" fmla="*/ 699247 w 3895073"/>
                  <a:gd name="connsiteY5" fmla="*/ 2741200 h 3428654"/>
                  <a:gd name="connsiteX6" fmla="*/ 1360842 w 3895073"/>
                  <a:gd name="connsiteY6" fmla="*/ 3392038 h 3428654"/>
                  <a:gd name="connsiteX7" fmla="*/ 2366682 w 3895073"/>
                  <a:gd name="connsiteY7" fmla="*/ 3311356 h 3428654"/>
                  <a:gd name="connsiteX8" fmla="*/ 3200400 w 3895073"/>
                  <a:gd name="connsiteY8" fmla="*/ 3408175 h 3428654"/>
                  <a:gd name="connsiteX9" fmla="*/ 3598433 w 3895073"/>
                  <a:gd name="connsiteY9" fmla="*/ 3133854 h 3428654"/>
                  <a:gd name="connsiteX10" fmla="*/ 3593054 w 3895073"/>
                  <a:gd name="connsiteY10" fmla="*/ 2499153 h 3428654"/>
                  <a:gd name="connsiteX11" fmla="*/ 3840480 w 3895073"/>
                  <a:gd name="connsiteY11" fmla="*/ 2063468 h 3428654"/>
                  <a:gd name="connsiteX12" fmla="*/ 3689873 w 3895073"/>
                  <a:gd name="connsiteY12" fmla="*/ 1380358 h 3428654"/>
                  <a:gd name="connsiteX13" fmla="*/ 3447826 w 3895073"/>
                  <a:gd name="connsiteY13" fmla="*/ 858612 h 3428654"/>
                  <a:gd name="connsiteX14" fmla="*/ 3458584 w 3895073"/>
                  <a:gd name="connsiteY14" fmla="*/ 455200 h 3428654"/>
                  <a:gd name="connsiteX15" fmla="*/ 2770094 w 3895073"/>
                  <a:gd name="connsiteY15" fmla="*/ 8758 h 3428654"/>
                  <a:gd name="connsiteX16" fmla="*/ 2264485 w 3895073"/>
                  <a:gd name="connsiteY16" fmla="*/ 164744 h 3428654"/>
                  <a:gd name="connsiteX17" fmla="*/ 1721224 w 3895073"/>
                  <a:gd name="connsiteY17" fmla="*/ 110956 h 3428654"/>
                  <a:gd name="connsiteX0" fmla="*/ 1721224 w 3895073"/>
                  <a:gd name="connsiteY0" fmla="*/ 110956 h 3423733"/>
                  <a:gd name="connsiteX1" fmla="*/ 817581 w 3895073"/>
                  <a:gd name="connsiteY1" fmla="*/ 229290 h 3423733"/>
                  <a:gd name="connsiteX2" fmla="*/ 564776 w 3895073"/>
                  <a:gd name="connsiteY2" fmla="*/ 729520 h 3423733"/>
                  <a:gd name="connsiteX3" fmla="*/ 107576 w 3895073"/>
                  <a:gd name="connsiteY3" fmla="*/ 1278160 h 3423733"/>
                  <a:gd name="connsiteX4" fmla="*/ 0 w 3895073"/>
                  <a:gd name="connsiteY4" fmla="*/ 2079605 h 3423733"/>
                  <a:gd name="connsiteX5" fmla="*/ 699247 w 3895073"/>
                  <a:gd name="connsiteY5" fmla="*/ 2741200 h 3423733"/>
                  <a:gd name="connsiteX6" fmla="*/ 1376979 w 3895073"/>
                  <a:gd name="connsiteY6" fmla="*/ 3386659 h 3423733"/>
                  <a:gd name="connsiteX7" fmla="*/ 2366682 w 3895073"/>
                  <a:gd name="connsiteY7" fmla="*/ 3311356 h 3423733"/>
                  <a:gd name="connsiteX8" fmla="*/ 3200400 w 3895073"/>
                  <a:gd name="connsiteY8" fmla="*/ 3408175 h 3423733"/>
                  <a:gd name="connsiteX9" fmla="*/ 3598433 w 3895073"/>
                  <a:gd name="connsiteY9" fmla="*/ 3133854 h 3423733"/>
                  <a:gd name="connsiteX10" fmla="*/ 3593054 w 3895073"/>
                  <a:gd name="connsiteY10" fmla="*/ 2499153 h 3423733"/>
                  <a:gd name="connsiteX11" fmla="*/ 3840480 w 3895073"/>
                  <a:gd name="connsiteY11" fmla="*/ 2063468 h 3423733"/>
                  <a:gd name="connsiteX12" fmla="*/ 3689873 w 3895073"/>
                  <a:gd name="connsiteY12" fmla="*/ 1380358 h 3423733"/>
                  <a:gd name="connsiteX13" fmla="*/ 3447826 w 3895073"/>
                  <a:gd name="connsiteY13" fmla="*/ 858612 h 3423733"/>
                  <a:gd name="connsiteX14" fmla="*/ 3458584 w 3895073"/>
                  <a:gd name="connsiteY14" fmla="*/ 455200 h 3423733"/>
                  <a:gd name="connsiteX15" fmla="*/ 2770094 w 3895073"/>
                  <a:gd name="connsiteY15" fmla="*/ 8758 h 3423733"/>
                  <a:gd name="connsiteX16" fmla="*/ 2264485 w 3895073"/>
                  <a:gd name="connsiteY16" fmla="*/ 164744 h 3423733"/>
                  <a:gd name="connsiteX17" fmla="*/ 1721224 w 3895073"/>
                  <a:gd name="connsiteY17" fmla="*/ 110956 h 3423733"/>
                  <a:gd name="connsiteX0" fmla="*/ 1721224 w 3895073"/>
                  <a:gd name="connsiteY0" fmla="*/ 110956 h 3450277"/>
                  <a:gd name="connsiteX1" fmla="*/ 817581 w 3895073"/>
                  <a:gd name="connsiteY1" fmla="*/ 229290 h 3450277"/>
                  <a:gd name="connsiteX2" fmla="*/ 564776 w 3895073"/>
                  <a:gd name="connsiteY2" fmla="*/ 729520 h 3450277"/>
                  <a:gd name="connsiteX3" fmla="*/ 107576 w 3895073"/>
                  <a:gd name="connsiteY3" fmla="*/ 1278160 h 3450277"/>
                  <a:gd name="connsiteX4" fmla="*/ 0 w 3895073"/>
                  <a:gd name="connsiteY4" fmla="*/ 2079605 h 3450277"/>
                  <a:gd name="connsiteX5" fmla="*/ 699247 w 3895073"/>
                  <a:gd name="connsiteY5" fmla="*/ 2741200 h 3450277"/>
                  <a:gd name="connsiteX6" fmla="*/ 1376979 w 3895073"/>
                  <a:gd name="connsiteY6" fmla="*/ 3386659 h 3450277"/>
                  <a:gd name="connsiteX7" fmla="*/ 2366682 w 3895073"/>
                  <a:gd name="connsiteY7" fmla="*/ 3311356 h 3450277"/>
                  <a:gd name="connsiteX8" fmla="*/ 3200400 w 3895073"/>
                  <a:gd name="connsiteY8" fmla="*/ 3408175 h 3450277"/>
                  <a:gd name="connsiteX9" fmla="*/ 3598433 w 3895073"/>
                  <a:gd name="connsiteY9" fmla="*/ 3133854 h 3450277"/>
                  <a:gd name="connsiteX10" fmla="*/ 3593054 w 3895073"/>
                  <a:gd name="connsiteY10" fmla="*/ 2499153 h 3450277"/>
                  <a:gd name="connsiteX11" fmla="*/ 3840480 w 3895073"/>
                  <a:gd name="connsiteY11" fmla="*/ 2063468 h 3450277"/>
                  <a:gd name="connsiteX12" fmla="*/ 3689873 w 3895073"/>
                  <a:gd name="connsiteY12" fmla="*/ 1380358 h 3450277"/>
                  <a:gd name="connsiteX13" fmla="*/ 3447826 w 3895073"/>
                  <a:gd name="connsiteY13" fmla="*/ 858612 h 3450277"/>
                  <a:gd name="connsiteX14" fmla="*/ 3458584 w 3895073"/>
                  <a:gd name="connsiteY14" fmla="*/ 455200 h 3450277"/>
                  <a:gd name="connsiteX15" fmla="*/ 2770094 w 3895073"/>
                  <a:gd name="connsiteY15" fmla="*/ 8758 h 3450277"/>
                  <a:gd name="connsiteX16" fmla="*/ 2264485 w 3895073"/>
                  <a:gd name="connsiteY16" fmla="*/ 164744 h 3450277"/>
                  <a:gd name="connsiteX17" fmla="*/ 1721224 w 3895073"/>
                  <a:gd name="connsiteY17" fmla="*/ 110956 h 3450277"/>
                  <a:gd name="connsiteX0" fmla="*/ 1721224 w 3895073"/>
                  <a:gd name="connsiteY0" fmla="*/ 110956 h 3450277"/>
                  <a:gd name="connsiteX1" fmla="*/ 817581 w 3895073"/>
                  <a:gd name="connsiteY1" fmla="*/ 229290 h 3450277"/>
                  <a:gd name="connsiteX2" fmla="*/ 564776 w 3895073"/>
                  <a:gd name="connsiteY2" fmla="*/ 729520 h 3450277"/>
                  <a:gd name="connsiteX3" fmla="*/ 107576 w 3895073"/>
                  <a:gd name="connsiteY3" fmla="*/ 1278160 h 3450277"/>
                  <a:gd name="connsiteX4" fmla="*/ 0 w 3895073"/>
                  <a:gd name="connsiteY4" fmla="*/ 2079605 h 3450277"/>
                  <a:gd name="connsiteX5" fmla="*/ 699247 w 3895073"/>
                  <a:gd name="connsiteY5" fmla="*/ 2741200 h 3450277"/>
                  <a:gd name="connsiteX6" fmla="*/ 1376979 w 3895073"/>
                  <a:gd name="connsiteY6" fmla="*/ 3386659 h 3450277"/>
                  <a:gd name="connsiteX7" fmla="*/ 2366682 w 3895073"/>
                  <a:gd name="connsiteY7" fmla="*/ 3311356 h 3450277"/>
                  <a:gd name="connsiteX8" fmla="*/ 3200400 w 3895073"/>
                  <a:gd name="connsiteY8" fmla="*/ 3408175 h 3450277"/>
                  <a:gd name="connsiteX9" fmla="*/ 3598433 w 3895073"/>
                  <a:gd name="connsiteY9" fmla="*/ 3133854 h 3450277"/>
                  <a:gd name="connsiteX10" fmla="*/ 3593054 w 3895073"/>
                  <a:gd name="connsiteY10" fmla="*/ 2499153 h 3450277"/>
                  <a:gd name="connsiteX11" fmla="*/ 3840480 w 3895073"/>
                  <a:gd name="connsiteY11" fmla="*/ 2063468 h 3450277"/>
                  <a:gd name="connsiteX12" fmla="*/ 3689873 w 3895073"/>
                  <a:gd name="connsiteY12" fmla="*/ 1380358 h 3450277"/>
                  <a:gd name="connsiteX13" fmla="*/ 3447826 w 3895073"/>
                  <a:gd name="connsiteY13" fmla="*/ 858612 h 3450277"/>
                  <a:gd name="connsiteX14" fmla="*/ 3458584 w 3895073"/>
                  <a:gd name="connsiteY14" fmla="*/ 455200 h 3450277"/>
                  <a:gd name="connsiteX15" fmla="*/ 2770094 w 3895073"/>
                  <a:gd name="connsiteY15" fmla="*/ 8758 h 3450277"/>
                  <a:gd name="connsiteX16" fmla="*/ 2264485 w 3895073"/>
                  <a:gd name="connsiteY16" fmla="*/ 164744 h 3450277"/>
                  <a:gd name="connsiteX17" fmla="*/ 1721224 w 3895073"/>
                  <a:gd name="connsiteY17" fmla="*/ 110956 h 3450277"/>
                  <a:gd name="connsiteX0" fmla="*/ 1721224 w 3895073"/>
                  <a:gd name="connsiteY0" fmla="*/ 110956 h 3450277"/>
                  <a:gd name="connsiteX1" fmla="*/ 817581 w 3895073"/>
                  <a:gd name="connsiteY1" fmla="*/ 229290 h 3450277"/>
                  <a:gd name="connsiteX2" fmla="*/ 564776 w 3895073"/>
                  <a:gd name="connsiteY2" fmla="*/ 729520 h 3450277"/>
                  <a:gd name="connsiteX3" fmla="*/ 107576 w 3895073"/>
                  <a:gd name="connsiteY3" fmla="*/ 1278160 h 3450277"/>
                  <a:gd name="connsiteX4" fmla="*/ 0 w 3895073"/>
                  <a:gd name="connsiteY4" fmla="*/ 2079605 h 3450277"/>
                  <a:gd name="connsiteX5" fmla="*/ 699247 w 3895073"/>
                  <a:gd name="connsiteY5" fmla="*/ 2741200 h 3450277"/>
                  <a:gd name="connsiteX6" fmla="*/ 1376979 w 3895073"/>
                  <a:gd name="connsiteY6" fmla="*/ 3386659 h 3450277"/>
                  <a:gd name="connsiteX7" fmla="*/ 2366682 w 3895073"/>
                  <a:gd name="connsiteY7" fmla="*/ 3311356 h 3450277"/>
                  <a:gd name="connsiteX8" fmla="*/ 3200400 w 3895073"/>
                  <a:gd name="connsiteY8" fmla="*/ 3408175 h 3450277"/>
                  <a:gd name="connsiteX9" fmla="*/ 3598433 w 3895073"/>
                  <a:gd name="connsiteY9" fmla="*/ 3133854 h 3450277"/>
                  <a:gd name="connsiteX10" fmla="*/ 3593054 w 3895073"/>
                  <a:gd name="connsiteY10" fmla="*/ 2499153 h 3450277"/>
                  <a:gd name="connsiteX11" fmla="*/ 3840480 w 3895073"/>
                  <a:gd name="connsiteY11" fmla="*/ 2063468 h 3450277"/>
                  <a:gd name="connsiteX12" fmla="*/ 3689873 w 3895073"/>
                  <a:gd name="connsiteY12" fmla="*/ 1380358 h 3450277"/>
                  <a:gd name="connsiteX13" fmla="*/ 3447826 w 3895073"/>
                  <a:gd name="connsiteY13" fmla="*/ 858612 h 3450277"/>
                  <a:gd name="connsiteX14" fmla="*/ 3458584 w 3895073"/>
                  <a:gd name="connsiteY14" fmla="*/ 455200 h 3450277"/>
                  <a:gd name="connsiteX15" fmla="*/ 2770094 w 3895073"/>
                  <a:gd name="connsiteY15" fmla="*/ 8758 h 3450277"/>
                  <a:gd name="connsiteX16" fmla="*/ 2264485 w 3895073"/>
                  <a:gd name="connsiteY16" fmla="*/ 164744 h 3450277"/>
                  <a:gd name="connsiteX17" fmla="*/ 1721224 w 3895073"/>
                  <a:gd name="connsiteY17" fmla="*/ 110956 h 3450277"/>
                  <a:gd name="connsiteX0" fmla="*/ 1859872 w 4033721"/>
                  <a:gd name="connsiteY0" fmla="*/ 110956 h 3450277"/>
                  <a:gd name="connsiteX1" fmla="*/ 956229 w 4033721"/>
                  <a:gd name="connsiteY1" fmla="*/ 229290 h 3450277"/>
                  <a:gd name="connsiteX2" fmla="*/ 703424 w 4033721"/>
                  <a:gd name="connsiteY2" fmla="*/ 729520 h 3450277"/>
                  <a:gd name="connsiteX3" fmla="*/ 246224 w 4033721"/>
                  <a:gd name="connsiteY3" fmla="*/ 1278160 h 3450277"/>
                  <a:gd name="connsiteX4" fmla="*/ 138648 w 4033721"/>
                  <a:gd name="connsiteY4" fmla="*/ 2079605 h 3450277"/>
                  <a:gd name="connsiteX5" fmla="*/ 837895 w 4033721"/>
                  <a:gd name="connsiteY5" fmla="*/ 2741200 h 3450277"/>
                  <a:gd name="connsiteX6" fmla="*/ 1515627 w 4033721"/>
                  <a:gd name="connsiteY6" fmla="*/ 3386659 h 3450277"/>
                  <a:gd name="connsiteX7" fmla="*/ 2505330 w 4033721"/>
                  <a:gd name="connsiteY7" fmla="*/ 3311356 h 3450277"/>
                  <a:gd name="connsiteX8" fmla="*/ 3339048 w 4033721"/>
                  <a:gd name="connsiteY8" fmla="*/ 3408175 h 3450277"/>
                  <a:gd name="connsiteX9" fmla="*/ 3737081 w 4033721"/>
                  <a:gd name="connsiteY9" fmla="*/ 3133854 h 3450277"/>
                  <a:gd name="connsiteX10" fmla="*/ 3731702 w 4033721"/>
                  <a:gd name="connsiteY10" fmla="*/ 2499153 h 3450277"/>
                  <a:gd name="connsiteX11" fmla="*/ 3979128 w 4033721"/>
                  <a:gd name="connsiteY11" fmla="*/ 2063468 h 3450277"/>
                  <a:gd name="connsiteX12" fmla="*/ 3828521 w 4033721"/>
                  <a:gd name="connsiteY12" fmla="*/ 1380358 h 3450277"/>
                  <a:gd name="connsiteX13" fmla="*/ 3586474 w 4033721"/>
                  <a:gd name="connsiteY13" fmla="*/ 858612 h 3450277"/>
                  <a:gd name="connsiteX14" fmla="*/ 3597232 w 4033721"/>
                  <a:gd name="connsiteY14" fmla="*/ 455200 h 3450277"/>
                  <a:gd name="connsiteX15" fmla="*/ 2908742 w 4033721"/>
                  <a:gd name="connsiteY15" fmla="*/ 8758 h 3450277"/>
                  <a:gd name="connsiteX16" fmla="*/ 2403133 w 4033721"/>
                  <a:gd name="connsiteY16" fmla="*/ 164744 h 3450277"/>
                  <a:gd name="connsiteX17" fmla="*/ 1859872 w 4033721"/>
                  <a:gd name="connsiteY17" fmla="*/ 110956 h 3450277"/>
                  <a:gd name="connsiteX0" fmla="*/ 1873327 w 4047176"/>
                  <a:gd name="connsiteY0" fmla="*/ 110956 h 3450277"/>
                  <a:gd name="connsiteX1" fmla="*/ 969684 w 4047176"/>
                  <a:gd name="connsiteY1" fmla="*/ 229290 h 3450277"/>
                  <a:gd name="connsiteX2" fmla="*/ 716879 w 4047176"/>
                  <a:gd name="connsiteY2" fmla="*/ 729520 h 3450277"/>
                  <a:gd name="connsiteX3" fmla="*/ 259679 w 4047176"/>
                  <a:gd name="connsiteY3" fmla="*/ 1278160 h 3450277"/>
                  <a:gd name="connsiteX4" fmla="*/ 152103 w 4047176"/>
                  <a:gd name="connsiteY4" fmla="*/ 2079605 h 3450277"/>
                  <a:gd name="connsiteX5" fmla="*/ 851350 w 4047176"/>
                  <a:gd name="connsiteY5" fmla="*/ 2741200 h 3450277"/>
                  <a:gd name="connsiteX6" fmla="*/ 1529082 w 4047176"/>
                  <a:gd name="connsiteY6" fmla="*/ 3386659 h 3450277"/>
                  <a:gd name="connsiteX7" fmla="*/ 2518785 w 4047176"/>
                  <a:gd name="connsiteY7" fmla="*/ 3311356 h 3450277"/>
                  <a:gd name="connsiteX8" fmla="*/ 3352503 w 4047176"/>
                  <a:gd name="connsiteY8" fmla="*/ 3408175 h 3450277"/>
                  <a:gd name="connsiteX9" fmla="*/ 3750536 w 4047176"/>
                  <a:gd name="connsiteY9" fmla="*/ 3133854 h 3450277"/>
                  <a:gd name="connsiteX10" fmla="*/ 3745157 w 4047176"/>
                  <a:gd name="connsiteY10" fmla="*/ 2499153 h 3450277"/>
                  <a:gd name="connsiteX11" fmla="*/ 3992583 w 4047176"/>
                  <a:gd name="connsiteY11" fmla="*/ 2063468 h 3450277"/>
                  <a:gd name="connsiteX12" fmla="*/ 3841976 w 4047176"/>
                  <a:gd name="connsiteY12" fmla="*/ 1380358 h 3450277"/>
                  <a:gd name="connsiteX13" fmla="*/ 3599929 w 4047176"/>
                  <a:gd name="connsiteY13" fmla="*/ 858612 h 3450277"/>
                  <a:gd name="connsiteX14" fmla="*/ 3610687 w 4047176"/>
                  <a:gd name="connsiteY14" fmla="*/ 455200 h 3450277"/>
                  <a:gd name="connsiteX15" fmla="*/ 2922197 w 4047176"/>
                  <a:gd name="connsiteY15" fmla="*/ 8758 h 3450277"/>
                  <a:gd name="connsiteX16" fmla="*/ 2416588 w 4047176"/>
                  <a:gd name="connsiteY16" fmla="*/ 164744 h 3450277"/>
                  <a:gd name="connsiteX17" fmla="*/ 1873327 w 4047176"/>
                  <a:gd name="connsiteY17" fmla="*/ 110956 h 3450277"/>
                  <a:gd name="connsiteX0" fmla="*/ 1873327 w 4047176"/>
                  <a:gd name="connsiteY0" fmla="*/ 110956 h 3450277"/>
                  <a:gd name="connsiteX1" fmla="*/ 969684 w 4047176"/>
                  <a:gd name="connsiteY1" fmla="*/ 229290 h 3450277"/>
                  <a:gd name="connsiteX2" fmla="*/ 716879 w 4047176"/>
                  <a:gd name="connsiteY2" fmla="*/ 729520 h 3450277"/>
                  <a:gd name="connsiteX3" fmla="*/ 259679 w 4047176"/>
                  <a:gd name="connsiteY3" fmla="*/ 1278160 h 3450277"/>
                  <a:gd name="connsiteX4" fmla="*/ 152103 w 4047176"/>
                  <a:gd name="connsiteY4" fmla="*/ 2079605 h 3450277"/>
                  <a:gd name="connsiteX5" fmla="*/ 851350 w 4047176"/>
                  <a:gd name="connsiteY5" fmla="*/ 2741200 h 3450277"/>
                  <a:gd name="connsiteX6" fmla="*/ 1529082 w 4047176"/>
                  <a:gd name="connsiteY6" fmla="*/ 3386659 h 3450277"/>
                  <a:gd name="connsiteX7" fmla="*/ 2518785 w 4047176"/>
                  <a:gd name="connsiteY7" fmla="*/ 3311356 h 3450277"/>
                  <a:gd name="connsiteX8" fmla="*/ 3352503 w 4047176"/>
                  <a:gd name="connsiteY8" fmla="*/ 3408175 h 3450277"/>
                  <a:gd name="connsiteX9" fmla="*/ 3750536 w 4047176"/>
                  <a:gd name="connsiteY9" fmla="*/ 3133854 h 3450277"/>
                  <a:gd name="connsiteX10" fmla="*/ 3745157 w 4047176"/>
                  <a:gd name="connsiteY10" fmla="*/ 2499153 h 3450277"/>
                  <a:gd name="connsiteX11" fmla="*/ 3992583 w 4047176"/>
                  <a:gd name="connsiteY11" fmla="*/ 2063468 h 3450277"/>
                  <a:gd name="connsiteX12" fmla="*/ 3841976 w 4047176"/>
                  <a:gd name="connsiteY12" fmla="*/ 1380358 h 3450277"/>
                  <a:gd name="connsiteX13" fmla="*/ 3599929 w 4047176"/>
                  <a:gd name="connsiteY13" fmla="*/ 858612 h 3450277"/>
                  <a:gd name="connsiteX14" fmla="*/ 3610687 w 4047176"/>
                  <a:gd name="connsiteY14" fmla="*/ 455200 h 3450277"/>
                  <a:gd name="connsiteX15" fmla="*/ 2922197 w 4047176"/>
                  <a:gd name="connsiteY15" fmla="*/ 8758 h 3450277"/>
                  <a:gd name="connsiteX16" fmla="*/ 2416588 w 4047176"/>
                  <a:gd name="connsiteY16" fmla="*/ 164744 h 3450277"/>
                  <a:gd name="connsiteX17" fmla="*/ 1873327 w 4047176"/>
                  <a:gd name="connsiteY17" fmla="*/ 110956 h 3450277"/>
                  <a:gd name="connsiteX0" fmla="*/ 1873327 w 4047176"/>
                  <a:gd name="connsiteY0" fmla="*/ 110956 h 3450277"/>
                  <a:gd name="connsiteX1" fmla="*/ 969684 w 4047176"/>
                  <a:gd name="connsiteY1" fmla="*/ 229290 h 3450277"/>
                  <a:gd name="connsiteX2" fmla="*/ 716879 w 4047176"/>
                  <a:gd name="connsiteY2" fmla="*/ 729520 h 3450277"/>
                  <a:gd name="connsiteX3" fmla="*/ 259679 w 4047176"/>
                  <a:gd name="connsiteY3" fmla="*/ 1278160 h 3450277"/>
                  <a:gd name="connsiteX4" fmla="*/ 152103 w 4047176"/>
                  <a:gd name="connsiteY4" fmla="*/ 2079605 h 3450277"/>
                  <a:gd name="connsiteX5" fmla="*/ 851350 w 4047176"/>
                  <a:gd name="connsiteY5" fmla="*/ 2741200 h 3450277"/>
                  <a:gd name="connsiteX6" fmla="*/ 1529082 w 4047176"/>
                  <a:gd name="connsiteY6" fmla="*/ 3386659 h 3450277"/>
                  <a:gd name="connsiteX7" fmla="*/ 2518785 w 4047176"/>
                  <a:gd name="connsiteY7" fmla="*/ 3311356 h 3450277"/>
                  <a:gd name="connsiteX8" fmla="*/ 3352503 w 4047176"/>
                  <a:gd name="connsiteY8" fmla="*/ 3408175 h 3450277"/>
                  <a:gd name="connsiteX9" fmla="*/ 3750536 w 4047176"/>
                  <a:gd name="connsiteY9" fmla="*/ 3133854 h 3450277"/>
                  <a:gd name="connsiteX10" fmla="*/ 3745157 w 4047176"/>
                  <a:gd name="connsiteY10" fmla="*/ 2499153 h 3450277"/>
                  <a:gd name="connsiteX11" fmla="*/ 3992583 w 4047176"/>
                  <a:gd name="connsiteY11" fmla="*/ 2063468 h 3450277"/>
                  <a:gd name="connsiteX12" fmla="*/ 3841976 w 4047176"/>
                  <a:gd name="connsiteY12" fmla="*/ 1380358 h 3450277"/>
                  <a:gd name="connsiteX13" fmla="*/ 3599929 w 4047176"/>
                  <a:gd name="connsiteY13" fmla="*/ 858612 h 3450277"/>
                  <a:gd name="connsiteX14" fmla="*/ 3610687 w 4047176"/>
                  <a:gd name="connsiteY14" fmla="*/ 455200 h 3450277"/>
                  <a:gd name="connsiteX15" fmla="*/ 2922197 w 4047176"/>
                  <a:gd name="connsiteY15" fmla="*/ 8758 h 3450277"/>
                  <a:gd name="connsiteX16" fmla="*/ 2416588 w 4047176"/>
                  <a:gd name="connsiteY16" fmla="*/ 164744 h 3450277"/>
                  <a:gd name="connsiteX17" fmla="*/ 1873327 w 4047176"/>
                  <a:gd name="connsiteY17" fmla="*/ 110956 h 3450277"/>
                  <a:gd name="connsiteX0" fmla="*/ 1847085 w 4020934"/>
                  <a:gd name="connsiteY0" fmla="*/ 110956 h 3450277"/>
                  <a:gd name="connsiteX1" fmla="*/ 943442 w 4020934"/>
                  <a:gd name="connsiteY1" fmla="*/ 229290 h 3450277"/>
                  <a:gd name="connsiteX2" fmla="*/ 690637 w 4020934"/>
                  <a:gd name="connsiteY2" fmla="*/ 729520 h 3450277"/>
                  <a:gd name="connsiteX3" fmla="*/ 233437 w 4020934"/>
                  <a:gd name="connsiteY3" fmla="*/ 1278160 h 3450277"/>
                  <a:gd name="connsiteX4" fmla="*/ 125861 w 4020934"/>
                  <a:gd name="connsiteY4" fmla="*/ 2079605 h 3450277"/>
                  <a:gd name="connsiteX5" fmla="*/ 825108 w 4020934"/>
                  <a:gd name="connsiteY5" fmla="*/ 2741200 h 3450277"/>
                  <a:gd name="connsiteX6" fmla="*/ 1502840 w 4020934"/>
                  <a:gd name="connsiteY6" fmla="*/ 3386659 h 3450277"/>
                  <a:gd name="connsiteX7" fmla="*/ 2492543 w 4020934"/>
                  <a:gd name="connsiteY7" fmla="*/ 3311356 h 3450277"/>
                  <a:gd name="connsiteX8" fmla="*/ 3326261 w 4020934"/>
                  <a:gd name="connsiteY8" fmla="*/ 3408175 h 3450277"/>
                  <a:gd name="connsiteX9" fmla="*/ 3724294 w 4020934"/>
                  <a:gd name="connsiteY9" fmla="*/ 3133854 h 3450277"/>
                  <a:gd name="connsiteX10" fmla="*/ 3718915 w 4020934"/>
                  <a:gd name="connsiteY10" fmla="*/ 2499153 h 3450277"/>
                  <a:gd name="connsiteX11" fmla="*/ 3966341 w 4020934"/>
                  <a:gd name="connsiteY11" fmla="*/ 2063468 h 3450277"/>
                  <a:gd name="connsiteX12" fmla="*/ 3815734 w 4020934"/>
                  <a:gd name="connsiteY12" fmla="*/ 1380358 h 3450277"/>
                  <a:gd name="connsiteX13" fmla="*/ 3573687 w 4020934"/>
                  <a:gd name="connsiteY13" fmla="*/ 858612 h 3450277"/>
                  <a:gd name="connsiteX14" fmla="*/ 3584445 w 4020934"/>
                  <a:gd name="connsiteY14" fmla="*/ 455200 h 3450277"/>
                  <a:gd name="connsiteX15" fmla="*/ 2895955 w 4020934"/>
                  <a:gd name="connsiteY15" fmla="*/ 8758 h 3450277"/>
                  <a:gd name="connsiteX16" fmla="*/ 2390346 w 4020934"/>
                  <a:gd name="connsiteY16" fmla="*/ 164744 h 3450277"/>
                  <a:gd name="connsiteX17" fmla="*/ 1847085 w 4020934"/>
                  <a:gd name="connsiteY17" fmla="*/ 110956 h 3450277"/>
                  <a:gd name="connsiteX0" fmla="*/ 1847085 w 4020934"/>
                  <a:gd name="connsiteY0" fmla="*/ 119916 h 3459237"/>
                  <a:gd name="connsiteX1" fmla="*/ 943442 w 4020934"/>
                  <a:gd name="connsiteY1" fmla="*/ 238250 h 3459237"/>
                  <a:gd name="connsiteX2" fmla="*/ 690637 w 4020934"/>
                  <a:gd name="connsiteY2" fmla="*/ 738480 h 3459237"/>
                  <a:gd name="connsiteX3" fmla="*/ 233437 w 4020934"/>
                  <a:gd name="connsiteY3" fmla="*/ 1287120 h 3459237"/>
                  <a:gd name="connsiteX4" fmla="*/ 125861 w 4020934"/>
                  <a:gd name="connsiteY4" fmla="*/ 2088565 h 3459237"/>
                  <a:gd name="connsiteX5" fmla="*/ 825108 w 4020934"/>
                  <a:gd name="connsiteY5" fmla="*/ 2750160 h 3459237"/>
                  <a:gd name="connsiteX6" fmla="*/ 1502840 w 4020934"/>
                  <a:gd name="connsiteY6" fmla="*/ 3395619 h 3459237"/>
                  <a:gd name="connsiteX7" fmla="*/ 2492543 w 4020934"/>
                  <a:gd name="connsiteY7" fmla="*/ 3320316 h 3459237"/>
                  <a:gd name="connsiteX8" fmla="*/ 3326261 w 4020934"/>
                  <a:gd name="connsiteY8" fmla="*/ 3417135 h 3459237"/>
                  <a:gd name="connsiteX9" fmla="*/ 3724294 w 4020934"/>
                  <a:gd name="connsiteY9" fmla="*/ 3142814 h 3459237"/>
                  <a:gd name="connsiteX10" fmla="*/ 3718915 w 4020934"/>
                  <a:gd name="connsiteY10" fmla="*/ 2508113 h 3459237"/>
                  <a:gd name="connsiteX11" fmla="*/ 3966341 w 4020934"/>
                  <a:gd name="connsiteY11" fmla="*/ 2072428 h 3459237"/>
                  <a:gd name="connsiteX12" fmla="*/ 3815734 w 4020934"/>
                  <a:gd name="connsiteY12" fmla="*/ 1389318 h 3459237"/>
                  <a:gd name="connsiteX13" fmla="*/ 3573687 w 4020934"/>
                  <a:gd name="connsiteY13" fmla="*/ 867572 h 3459237"/>
                  <a:gd name="connsiteX14" fmla="*/ 3584445 w 4020934"/>
                  <a:gd name="connsiteY14" fmla="*/ 464160 h 3459237"/>
                  <a:gd name="connsiteX15" fmla="*/ 2895955 w 4020934"/>
                  <a:gd name="connsiteY15" fmla="*/ 17718 h 3459237"/>
                  <a:gd name="connsiteX16" fmla="*/ 2390346 w 4020934"/>
                  <a:gd name="connsiteY16" fmla="*/ 173704 h 3459237"/>
                  <a:gd name="connsiteX17" fmla="*/ 1847085 w 4020934"/>
                  <a:gd name="connsiteY17" fmla="*/ 119916 h 3459237"/>
                  <a:gd name="connsiteX0" fmla="*/ 1847085 w 4020934"/>
                  <a:gd name="connsiteY0" fmla="*/ 119916 h 3459237"/>
                  <a:gd name="connsiteX1" fmla="*/ 943442 w 4020934"/>
                  <a:gd name="connsiteY1" fmla="*/ 238250 h 3459237"/>
                  <a:gd name="connsiteX2" fmla="*/ 690637 w 4020934"/>
                  <a:gd name="connsiteY2" fmla="*/ 738480 h 3459237"/>
                  <a:gd name="connsiteX3" fmla="*/ 233437 w 4020934"/>
                  <a:gd name="connsiteY3" fmla="*/ 1287120 h 3459237"/>
                  <a:gd name="connsiteX4" fmla="*/ 125861 w 4020934"/>
                  <a:gd name="connsiteY4" fmla="*/ 2088565 h 3459237"/>
                  <a:gd name="connsiteX5" fmla="*/ 825108 w 4020934"/>
                  <a:gd name="connsiteY5" fmla="*/ 2750160 h 3459237"/>
                  <a:gd name="connsiteX6" fmla="*/ 1502840 w 4020934"/>
                  <a:gd name="connsiteY6" fmla="*/ 3395619 h 3459237"/>
                  <a:gd name="connsiteX7" fmla="*/ 2492543 w 4020934"/>
                  <a:gd name="connsiteY7" fmla="*/ 3320316 h 3459237"/>
                  <a:gd name="connsiteX8" fmla="*/ 3326261 w 4020934"/>
                  <a:gd name="connsiteY8" fmla="*/ 3417135 h 3459237"/>
                  <a:gd name="connsiteX9" fmla="*/ 3724294 w 4020934"/>
                  <a:gd name="connsiteY9" fmla="*/ 3142814 h 3459237"/>
                  <a:gd name="connsiteX10" fmla="*/ 3718915 w 4020934"/>
                  <a:gd name="connsiteY10" fmla="*/ 2508113 h 3459237"/>
                  <a:gd name="connsiteX11" fmla="*/ 3966341 w 4020934"/>
                  <a:gd name="connsiteY11" fmla="*/ 2072428 h 3459237"/>
                  <a:gd name="connsiteX12" fmla="*/ 3815734 w 4020934"/>
                  <a:gd name="connsiteY12" fmla="*/ 1389318 h 3459237"/>
                  <a:gd name="connsiteX13" fmla="*/ 3573687 w 4020934"/>
                  <a:gd name="connsiteY13" fmla="*/ 867572 h 3459237"/>
                  <a:gd name="connsiteX14" fmla="*/ 3584445 w 4020934"/>
                  <a:gd name="connsiteY14" fmla="*/ 464160 h 3459237"/>
                  <a:gd name="connsiteX15" fmla="*/ 2895955 w 4020934"/>
                  <a:gd name="connsiteY15" fmla="*/ 17718 h 3459237"/>
                  <a:gd name="connsiteX16" fmla="*/ 2390346 w 4020934"/>
                  <a:gd name="connsiteY16" fmla="*/ 173704 h 3459237"/>
                  <a:gd name="connsiteX17" fmla="*/ 1847085 w 4020934"/>
                  <a:gd name="connsiteY17" fmla="*/ 119916 h 3459237"/>
                  <a:gd name="connsiteX0" fmla="*/ 1847085 w 4020934"/>
                  <a:gd name="connsiteY0" fmla="*/ 174433 h 3513754"/>
                  <a:gd name="connsiteX1" fmla="*/ 943442 w 4020934"/>
                  <a:gd name="connsiteY1" fmla="*/ 292767 h 3513754"/>
                  <a:gd name="connsiteX2" fmla="*/ 690637 w 4020934"/>
                  <a:gd name="connsiteY2" fmla="*/ 792997 h 3513754"/>
                  <a:gd name="connsiteX3" fmla="*/ 233437 w 4020934"/>
                  <a:gd name="connsiteY3" fmla="*/ 1341637 h 3513754"/>
                  <a:gd name="connsiteX4" fmla="*/ 125861 w 4020934"/>
                  <a:gd name="connsiteY4" fmla="*/ 2143082 h 3513754"/>
                  <a:gd name="connsiteX5" fmla="*/ 825108 w 4020934"/>
                  <a:gd name="connsiteY5" fmla="*/ 2804677 h 3513754"/>
                  <a:gd name="connsiteX6" fmla="*/ 1502840 w 4020934"/>
                  <a:gd name="connsiteY6" fmla="*/ 3450136 h 3513754"/>
                  <a:gd name="connsiteX7" fmla="*/ 2492543 w 4020934"/>
                  <a:gd name="connsiteY7" fmla="*/ 3374833 h 3513754"/>
                  <a:gd name="connsiteX8" fmla="*/ 3326261 w 4020934"/>
                  <a:gd name="connsiteY8" fmla="*/ 3471652 h 3513754"/>
                  <a:gd name="connsiteX9" fmla="*/ 3724294 w 4020934"/>
                  <a:gd name="connsiteY9" fmla="*/ 3197331 h 3513754"/>
                  <a:gd name="connsiteX10" fmla="*/ 3718915 w 4020934"/>
                  <a:gd name="connsiteY10" fmla="*/ 2562630 h 3513754"/>
                  <a:gd name="connsiteX11" fmla="*/ 3966341 w 4020934"/>
                  <a:gd name="connsiteY11" fmla="*/ 2126945 h 3513754"/>
                  <a:gd name="connsiteX12" fmla="*/ 3815734 w 4020934"/>
                  <a:gd name="connsiteY12" fmla="*/ 1443835 h 3513754"/>
                  <a:gd name="connsiteX13" fmla="*/ 3573687 w 4020934"/>
                  <a:gd name="connsiteY13" fmla="*/ 922089 h 3513754"/>
                  <a:gd name="connsiteX14" fmla="*/ 3584445 w 4020934"/>
                  <a:gd name="connsiteY14" fmla="*/ 518677 h 3513754"/>
                  <a:gd name="connsiteX15" fmla="*/ 2895955 w 4020934"/>
                  <a:gd name="connsiteY15" fmla="*/ 72235 h 3513754"/>
                  <a:gd name="connsiteX16" fmla="*/ 2390346 w 4020934"/>
                  <a:gd name="connsiteY16" fmla="*/ 228221 h 3513754"/>
                  <a:gd name="connsiteX17" fmla="*/ 1847085 w 4020934"/>
                  <a:gd name="connsiteY17" fmla="*/ 174433 h 3513754"/>
                  <a:gd name="connsiteX0" fmla="*/ 1847085 w 4020934"/>
                  <a:gd name="connsiteY0" fmla="*/ 174433 h 3513754"/>
                  <a:gd name="connsiteX1" fmla="*/ 943442 w 4020934"/>
                  <a:gd name="connsiteY1" fmla="*/ 292767 h 3513754"/>
                  <a:gd name="connsiteX2" fmla="*/ 690637 w 4020934"/>
                  <a:gd name="connsiteY2" fmla="*/ 792997 h 3513754"/>
                  <a:gd name="connsiteX3" fmla="*/ 233437 w 4020934"/>
                  <a:gd name="connsiteY3" fmla="*/ 1341637 h 3513754"/>
                  <a:gd name="connsiteX4" fmla="*/ 125861 w 4020934"/>
                  <a:gd name="connsiteY4" fmla="*/ 2143082 h 3513754"/>
                  <a:gd name="connsiteX5" fmla="*/ 825108 w 4020934"/>
                  <a:gd name="connsiteY5" fmla="*/ 2804677 h 3513754"/>
                  <a:gd name="connsiteX6" fmla="*/ 1502840 w 4020934"/>
                  <a:gd name="connsiteY6" fmla="*/ 3450136 h 3513754"/>
                  <a:gd name="connsiteX7" fmla="*/ 2492543 w 4020934"/>
                  <a:gd name="connsiteY7" fmla="*/ 3374833 h 3513754"/>
                  <a:gd name="connsiteX8" fmla="*/ 3326261 w 4020934"/>
                  <a:gd name="connsiteY8" fmla="*/ 3471652 h 3513754"/>
                  <a:gd name="connsiteX9" fmla="*/ 3724294 w 4020934"/>
                  <a:gd name="connsiteY9" fmla="*/ 3197331 h 3513754"/>
                  <a:gd name="connsiteX10" fmla="*/ 3718915 w 4020934"/>
                  <a:gd name="connsiteY10" fmla="*/ 2562630 h 3513754"/>
                  <a:gd name="connsiteX11" fmla="*/ 3966341 w 4020934"/>
                  <a:gd name="connsiteY11" fmla="*/ 2126945 h 3513754"/>
                  <a:gd name="connsiteX12" fmla="*/ 3815734 w 4020934"/>
                  <a:gd name="connsiteY12" fmla="*/ 1443835 h 3513754"/>
                  <a:gd name="connsiteX13" fmla="*/ 3573687 w 4020934"/>
                  <a:gd name="connsiteY13" fmla="*/ 922089 h 3513754"/>
                  <a:gd name="connsiteX14" fmla="*/ 3584445 w 4020934"/>
                  <a:gd name="connsiteY14" fmla="*/ 518677 h 3513754"/>
                  <a:gd name="connsiteX15" fmla="*/ 2895955 w 4020934"/>
                  <a:gd name="connsiteY15" fmla="*/ 72235 h 3513754"/>
                  <a:gd name="connsiteX16" fmla="*/ 2390346 w 4020934"/>
                  <a:gd name="connsiteY16" fmla="*/ 228221 h 3513754"/>
                  <a:gd name="connsiteX17" fmla="*/ 1847085 w 4020934"/>
                  <a:gd name="connsiteY17" fmla="*/ 174433 h 3513754"/>
                  <a:gd name="connsiteX0" fmla="*/ 1847085 w 4020934"/>
                  <a:gd name="connsiteY0" fmla="*/ 172598 h 3511919"/>
                  <a:gd name="connsiteX1" fmla="*/ 943442 w 4020934"/>
                  <a:gd name="connsiteY1" fmla="*/ 290932 h 3511919"/>
                  <a:gd name="connsiteX2" fmla="*/ 690637 w 4020934"/>
                  <a:gd name="connsiteY2" fmla="*/ 791162 h 3511919"/>
                  <a:gd name="connsiteX3" fmla="*/ 233437 w 4020934"/>
                  <a:gd name="connsiteY3" fmla="*/ 1339802 h 3511919"/>
                  <a:gd name="connsiteX4" fmla="*/ 125861 w 4020934"/>
                  <a:gd name="connsiteY4" fmla="*/ 2141247 h 3511919"/>
                  <a:gd name="connsiteX5" fmla="*/ 825108 w 4020934"/>
                  <a:gd name="connsiteY5" fmla="*/ 2802842 h 3511919"/>
                  <a:gd name="connsiteX6" fmla="*/ 1502840 w 4020934"/>
                  <a:gd name="connsiteY6" fmla="*/ 3448301 h 3511919"/>
                  <a:gd name="connsiteX7" fmla="*/ 2492543 w 4020934"/>
                  <a:gd name="connsiteY7" fmla="*/ 3372998 h 3511919"/>
                  <a:gd name="connsiteX8" fmla="*/ 3326261 w 4020934"/>
                  <a:gd name="connsiteY8" fmla="*/ 3469817 h 3511919"/>
                  <a:gd name="connsiteX9" fmla="*/ 3724294 w 4020934"/>
                  <a:gd name="connsiteY9" fmla="*/ 3195496 h 3511919"/>
                  <a:gd name="connsiteX10" fmla="*/ 3718915 w 4020934"/>
                  <a:gd name="connsiteY10" fmla="*/ 2560795 h 3511919"/>
                  <a:gd name="connsiteX11" fmla="*/ 3966341 w 4020934"/>
                  <a:gd name="connsiteY11" fmla="*/ 2125110 h 3511919"/>
                  <a:gd name="connsiteX12" fmla="*/ 3815734 w 4020934"/>
                  <a:gd name="connsiteY12" fmla="*/ 1442000 h 3511919"/>
                  <a:gd name="connsiteX13" fmla="*/ 3573687 w 4020934"/>
                  <a:gd name="connsiteY13" fmla="*/ 920254 h 3511919"/>
                  <a:gd name="connsiteX14" fmla="*/ 3584445 w 4020934"/>
                  <a:gd name="connsiteY14" fmla="*/ 516842 h 3511919"/>
                  <a:gd name="connsiteX15" fmla="*/ 2895955 w 4020934"/>
                  <a:gd name="connsiteY15" fmla="*/ 70400 h 3511919"/>
                  <a:gd name="connsiteX16" fmla="*/ 2390346 w 4020934"/>
                  <a:gd name="connsiteY16" fmla="*/ 226386 h 3511919"/>
                  <a:gd name="connsiteX17" fmla="*/ 1847085 w 4020934"/>
                  <a:gd name="connsiteY17" fmla="*/ 172598 h 3511919"/>
                  <a:gd name="connsiteX0" fmla="*/ 1847085 w 4020934"/>
                  <a:gd name="connsiteY0" fmla="*/ 163580 h 3502901"/>
                  <a:gd name="connsiteX1" fmla="*/ 943442 w 4020934"/>
                  <a:gd name="connsiteY1" fmla="*/ 281914 h 3502901"/>
                  <a:gd name="connsiteX2" fmla="*/ 690637 w 4020934"/>
                  <a:gd name="connsiteY2" fmla="*/ 782144 h 3502901"/>
                  <a:gd name="connsiteX3" fmla="*/ 233437 w 4020934"/>
                  <a:gd name="connsiteY3" fmla="*/ 1330784 h 3502901"/>
                  <a:gd name="connsiteX4" fmla="*/ 125861 w 4020934"/>
                  <a:gd name="connsiteY4" fmla="*/ 2132229 h 3502901"/>
                  <a:gd name="connsiteX5" fmla="*/ 825108 w 4020934"/>
                  <a:gd name="connsiteY5" fmla="*/ 2793824 h 3502901"/>
                  <a:gd name="connsiteX6" fmla="*/ 1502840 w 4020934"/>
                  <a:gd name="connsiteY6" fmla="*/ 3439283 h 3502901"/>
                  <a:gd name="connsiteX7" fmla="*/ 2492543 w 4020934"/>
                  <a:gd name="connsiteY7" fmla="*/ 3363980 h 3502901"/>
                  <a:gd name="connsiteX8" fmla="*/ 3326261 w 4020934"/>
                  <a:gd name="connsiteY8" fmla="*/ 3460799 h 3502901"/>
                  <a:gd name="connsiteX9" fmla="*/ 3724294 w 4020934"/>
                  <a:gd name="connsiteY9" fmla="*/ 3186478 h 3502901"/>
                  <a:gd name="connsiteX10" fmla="*/ 3718915 w 4020934"/>
                  <a:gd name="connsiteY10" fmla="*/ 2551777 h 3502901"/>
                  <a:gd name="connsiteX11" fmla="*/ 3966341 w 4020934"/>
                  <a:gd name="connsiteY11" fmla="*/ 2116092 h 3502901"/>
                  <a:gd name="connsiteX12" fmla="*/ 3815734 w 4020934"/>
                  <a:gd name="connsiteY12" fmla="*/ 1432982 h 3502901"/>
                  <a:gd name="connsiteX13" fmla="*/ 3573687 w 4020934"/>
                  <a:gd name="connsiteY13" fmla="*/ 911236 h 3502901"/>
                  <a:gd name="connsiteX14" fmla="*/ 3584445 w 4020934"/>
                  <a:gd name="connsiteY14" fmla="*/ 507824 h 3502901"/>
                  <a:gd name="connsiteX15" fmla="*/ 2895955 w 4020934"/>
                  <a:gd name="connsiteY15" fmla="*/ 61382 h 3502901"/>
                  <a:gd name="connsiteX16" fmla="*/ 2390346 w 4020934"/>
                  <a:gd name="connsiteY16" fmla="*/ 217368 h 3502901"/>
                  <a:gd name="connsiteX17" fmla="*/ 1847085 w 4020934"/>
                  <a:gd name="connsiteY17" fmla="*/ 163580 h 3502901"/>
                  <a:gd name="connsiteX0" fmla="*/ 1847085 w 4020934"/>
                  <a:gd name="connsiteY0" fmla="*/ 163580 h 3502901"/>
                  <a:gd name="connsiteX1" fmla="*/ 943442 w 4020934"/>
                  <a:gd name="connsiteY1" fmla="*/ 281914 h 3502901"/>
                  <a:gd name="connsiteX2" fmla="*/ 690637 w 4020934"/>
                  <a:gd name="connsiteY2" fmla="*/ 782144 h 3502901"/>
                  <a:gd name="connsiteX3" fmla="*/ 233437 w 4020934"/>
                  <a:gd name="connsiteY3" fmla="*/ 1330784 h 3502901"/>
                  <a:gd name="connsiteX4" fmla="*/ 125861 w 4020934"/>
                  <a:gd name="connsiteY4" fmla="*/ 2132229 h 3502901"/>
                  <a:gd name="connsiteX5" fmla="*/ 825108 w 4020934"/>
                  <a:gd name="connsiteY5" fmla="*/ 2793824 h 3502901"/>
                  <a:gd name="connsiteX6" fmla="*/ 1502840 w 4020934"/>
                  <a:gd name="connsiteY6" fmla="*/ 3439283 h 3502901"/>
                  <a:gd name="connsiteX7" fmla="*/ 2492543 w 4020934"/>
                  <a:gd name="connsiteY7" fmla="*/ 3363980 h 3502901"/>
                  <a:gd name="connsiteX8" fmla="*/ 3326261 w 4020934"/>
                  <a:gd name="connsiteY8" fmla="*/ 3460799 h 3502901"/>
                  <a:gd name="connsiteX9" fmla="*/ 3724294 w 4020934"/>
                  <a:gd name="connsiteY9" fmla="*/ 3186478 h 3502901"/>
                  <a:gd name="connsiteX10" fmla="*/ 3718915 w 4020934"/>
                  <a:gd name="connsiteY10" fmla="*/ 2551777 h 3502901"/>
                  <a:gd name="connsiteX11" fmla="*/ 3966341 w 4020934"/>
                  <a:gd name="connsiteY11" fmla="*/ 2116092 h 3502901"/>
                  <a:gd name="connsiteX12" fmla="*/ 3815734 w 4020934"/>
                  <a:gd name="connsiteY12" fmla="*/ 1432982 h 3502901"/>
                  <a:gd name="connsiteX13" fmla="*/ 3573687 w 4020934"/>
                  <a:gd name="connsiteY13" fmla="*/ 911236 h 3502901"/>
                  <a:gd name="connsiteX14" fmla="*/ 3584445 w 4020934"/>
                  <a:gd name="connsiteY14" fmla="*/ 507824 h 3502901"/>
                  <a:gd name="connsiteX15" fmla="*/ 2895955 w 4020934"/>
                  <a:gd name="connsiteY15" fmla="*/ 61382 h 3502901"/>
                  <a:gd name="connsiteX16" fmla="*/ 2390346 w 4020934"/>
                  <a:gd name="connsiteY16" fmla="*/ 217368 h 3502901"/>
                  <a:gd name="connsiteX17" fmla="*/ 1847085 w 4020934"/>
                  <a:gd name="connsiteY17" fmla="*/ 163580 h 3502901"/>
                  <a:gd name="connsiteX0" fmla="*/ 1847085 w 4020934"/>
                  <a:gd name="connsiteY0" fmla="*/ 163580 h 3502901"/>
                  <a:gd name="connsiteX1" fmla="*/ 943442 w 4020934"/>
                  <a:gd name="connsiteY1" fmla="*/ 281914 h 3502901"/>
                  <a:gd name="connsiteX2" fmla="*/ 690637 w 4020934"/>
                  <a:gd name="connsiteY2" fmla="*/ 782144 h 3502901"/>
                  <a:gd name="connsiteX3" fmla="*/ 233437 w 4020934"/>
                  <a:gd name="connsiteY3" fmla="*/ 1330784 h 3502901"/>
                  <a:gd name="connsiteX4" fmla="*/ 125861 w 4020934"/>
                  <a:gd name="connsiteY4" fmla="*/ 2132229 h 3502901"/>
                  <a:gd name="connsiteX5" fmla="*/ 825108 w 4020934"/>
                  <a:gd name="connsiteY5" fmla="*/ 2793824 h 3502901"/>
                  <a:gd name="connsiteX6" fmla="*/ 1502840 w 4020934"/>
                  <a:gd name="connsiteY6" fmla="*/ 3439283 h 3502901"/>
                  <a:gd name="connsiteX7" fmla="*/ 2492543 w 4020934"/>
                  <a:gd name="connsiteY7" fmla="*/ 3363980 h 3502901"/>
                  <a:gd name="connsiteX8" fmla="*/ 3326261 w 4020934"/>
                  <a:gd name="connsiteY8" fmla="*/ 3460799 h 3502901"/>
                  <a:gd name="connsiteX9" fmla="*/ 3724294 w 4020934"/>
                  <a:gd name="connsiteY9" fmla="*/ 3186478 h 3502901"/>
                  <a:gd name="connsiteX10" fmla="*/ 3718915 w 4020934"/>
                  <a:gd name="connsiteY10" fmla="*/ 2551777 h 3502901"/>
                  <a:gd name="connsiteX11" fmla="*/ 3966341 w 4020934"/>
                  <a:gd name="connsiteY11" fmla="*/ 2116092 h 3502901"/>
                  <a:gd name="connsiteX12" fmla="*/ 3815734 w 4020934"/>
                  <a:gd name="connsiteY12" fmla="*/ 1432982 h 3502901"/>
                  <a:gd name="connsiteX13" fmla="*/ 3573687 w 4020934"/>
                  <a:gd name="connsiteY13" fmla="*/ 911236 h 3502901"/>
                  <a:gd name="connsiteX14" fmla="*/ 3584445 w 4020934"/>
                  <a:gd name="connsiteY14" fmla="*/ 507824 h 3502901"/>
                  <a:gd name="connsiteX15" fmla="*/ 2895955 w 4020934"/>
                  <a:gd name="connsiteY15" fmla="*/ 61382 h 3502901"/>
                  <a:gd name="connsiteX16" fmla="*/ 2390346 w 4020934"/>
                  <a:gd name="connsiteY16" fmla="*/ 217368 h 3502901"/>
                  <a:gd name="connsiteX17" fmla="*/ 1847085 w 4020934"/>
                  <a:gd name="connsiteY17" fmla="*/ 163580 h 3502901"/>
                  <a:gd name="connsiteX0" fmla="*/ 1847085 w 4020934"/>
                  <a:gd name="connsiteY0" fmla="*/ 157390 h 3496711"/>
                  <a:gd name="connsiteX1" fmla="*/ 938063 w 4020934"/>
                  <a:gd name="connsiteY1" fmla="*/ 286482 h 3496711"/>
                  <a:gd name="connsiteX2" fmla="*/ 690637 w 4020934"/>
                  <a:gd name="connsiteY2" fmla="*/ 775954 h 3496711"/>
                  <a:gd name="connsiteX3" fmla="*/ 233437 w 4020934"/>
                  <a:gd name="connsiteY3" fmla="*/ 1324594 h 3496711"/>
                  <a:gd name="connsiteX4" fmla="*/ 125861 w 4020934"/>
                  <a:gd name="connsiteY4" fmla="*/ 2126039 h 3496711"/>
                  <a:gd name="connsiteX5" fmla="*/ 825108 w 4020934"/>
                  <a:gd name="connsiteY5" fmla="*/ 2787634 h 3496711"/>
                  <a:gd name="connsiteX6" fmla="*/ 1502840 w 4020934"/>
                  <a:gd name="connsiteY6" fmla="*/ 3433093 h 3496711"/>
                  <a:gd name="connsiteX7" fmla="*/ 2492543 w 4020934"/>
                  <a:gd name="connsiteY7" fmla="*/ 3357790 h 3496711"/>
                  <a:gd name="connsiteX8" fmla="*/ 3326261 w 4020934"/>
                  <a:gd name="connsiteY8" fmla="*/ 3454609 h 3496711"/>
                  <a:gd name="connsiteX9" fmla="*/ 3724294 w 4020934"/>
                  <a:gd name="connsiteY9" fmla="*/ 3180288 h 3496711"/>
                  <a:gd name="connsiteX10" fmla="*/ 3718915 w 4020934"/>
                  <a:gd name="connsiteY10" fmla="*/ 2545587 h 3496711"/>
                  <a:gd name="connsiteX11" fmla="*/ 3966341 w 4020934"/>
                  <a:gd name="connsiteY11" fmla="*/ 2109902 h 3496711"/>
                  <a:gd name="connsiteX12" fmla="*/ 3815734 w 4020934"/>
                  <a:gd name="connsiteY12" fmla="*/ 1426792 h 3496711"/>
                  <a:gd name="connsiteX13" fmla="*/ 3573687 w 4020934"/>
                  <a:gd name="connsiteY13" fmla="*/ 905046 h 3496711"/>
                  <a:gd name="connsiteX14" fmla="*/ 3584445 w 4020934"/>
                  <a:gd name="connsiteY14" fmla="*/ 501634 h 3496711"/>
                  <a:gd name="connsiteX15" fmla="*/ 2895955 w 4020934"/>
                  <a:gd name="connsiteY15" fmla="*/ 55192 h 3496711"/>
                  <a:gd name="connsiteX16" fmla="*/ 2390346 w 4020934"/>
                  <a:gd name="connsiteY16" fmla="*/ 211178 h 3496711"/>
                  <a:gd name="connsiteX17" fmla="*/ 1847085 w 4020934"/>
                  <a:gd name="connsiteY17" fmla="*/ 157390 h 3496711"/>
                  <a:gd name="connsiteX0" fmla="*/ 1847085 w 4020934"/>
                  <a:gd name="connsiteY0" fmla="*/ 170587 h 3509908"/>
                  <a:gd name="connsiteX1" fmla="*/ 938063 w 4020934"/>
                  <a:gd name="connsiteY1" fmla="*/ 299679 h 3509908"/>
                  <a:gd name="connsiteX2" fmla="*/ 690637 w 4020934"/>
                  <a:gd name="connsiteY2" fmla="*/ 789151 h 3509908"/>
                  <a:gd name="connsiteX3" fmla="*/ 233437 w 4020934"/>
                  <a:gd name="connsiteY3" fmla="*/ 1337791 h 3509908"/>
                  <a:gd name="connsiteX4" fmla="*/ 125861 w 4020934"/>
                  <a:gd name="connsiteY4" fmla="*/ 2139236 h 3509908"/>
                  <a:gd name="connsiteX5" fmla="*/ 825108 w 4020934"/>
                  <a:gd name="connsiteY5" fmla="*/ 2800831 h 3509908"/>
                  <a:gd name="connsiteX6" fmla="*/ 1502840 w 4020934"/>
                  <a:gd name="connsiteY6" fmla="*/ 3446290 h 3509908"/>
                  <a:gd name="connsiteX7" fmla="*/ 2492543 w 4020934"/>
                  <a:gd name="connsiteY7" fmla="*/ 3370987 h 3509908"/>
                  <a:gd name="connsiteX8" fmla="*/ 3326261 w 4020934"/>
                  <a:gd name="connsiteY8" fmla="*/ 3467806 h 3509908"/>
                  <a:gd name="connsiteX9" fmla="*/ 3724294 w 4020934"/>
                  <a:gd name="connsiteY9" fmla="*/ 3193485 h 3509908"/>
                  <a:gd name="connsiteX10" fmla="*/ 3718915 w 4020934"/>
                  <a:gd name="connsiteY10" fmla="*/ 2558784 h 3509908"/>
                  <a:gd name="connsiteX11" fmla="*/ 3966341 w 4020934"/>
                  <a:gd name="connsiteY11" fmla="*/ 2123099 h 3509908"/>
                  <a:gd name="connsiteX12" fmla="*/ 3815734 w 4020934"/>
                  <a:gd name="connsiteY12" fmla="*/ 1439989 h 3509908"/>
                  <a:gd name="connsiteX13" fmla="*/ 3573687 w 4020934"/>
                  <a:gd name="connsiteY13" fmla="*/ 918243 h 3509908"/>
                  <a:gd name="connsiteX14" fmla="*/ 3584445 w 4020934"/>
                  <a:gd name="connsiteY14" fmla="*/ 514831 h 3509908"/>
                  <a:gd name="connsiteX15" fmla="*/ 2895955 w 4020934"/>
                  <a:gd name="connsiteY15" fmla="*/ 68389 h 3509908"/>
                  <a:gd name="connsiteX16" fmla="*/ 2390346 w 4020934"/>
                  <a:gd name="connsiteY16" fmla="*/ 224375 h 3509908"/>
                  <a:gd name="connsiteX17" fmla="*/ 1847085 w 4020934"/>
                  <a:gd name="connsiteY17" fmla="*/ 170587 h 3509908"/>
                  <a:gd name="connsiteX0" fmla="*/ 1847085 w 4020934"/>
                  <a:gd name="connsiteY0" fmla="*/ 152323 h 3491644"/>
                  <a:gd name="connsiteX1" fmla="*/ 932684 w 4020934"/>
                  <a:gd name="connsiteY1" fmla="*/ 313688 h 3491644"/>
                  <a:gd name="connsiteX2" fmla="*/ 690637 w 4020934"/>
                  <a:gd name="connsiteY2" fmla="*/ 770887 h 3491644"/>
                  <a:gd name="connsiteX3" fmla="*/ 233437 w 4020934"/>
                  <a:gd name="connsiteY3" fmla="*/ 1319527 h 3491644"/>
                  <a:gd name="connsiteX4" fmla="*/ 125861 w 4020934"/>
                  <a:gd name="connsiteY4" fmla="*/ 2120972 h 3491644"/>
                  <a:gd name="connsiteX5" fmla="*/ 825108 w 4020934"/>
                  <a:gd name="connsiteY5" fmla="*/ 2782567 h 3491644"/>
                  <a:gd name="connsiteX6" fmla="*/ 1502840 w 4020934"/>
                  <a:gd name="connsiteY6" fmla="*/ 3428026 h 3491644"/>
                  <a:gd name="connsiteX7" fmla="*/ 2492543 w 4020934"/>
                  <a:gd name="connsiteY7" fmla="*/ 3352723 h 3491644"/>
                  <a:gd name="connsiteX8" fmla="*/ 3326261 w 4020934"/>
                  <a:gd name="connsiteY8" fmla="*/ 3449542 h 3491644"/>
                  <a:gd name="connsiteX9" fmla="*/ 3724294 w 4020934"/>
                  <a:gd name="connsiteY9" fmla="*/ 3175221 h 3491644"/>
                  <a:gd name="connsiteX10" fmla="*/ 3718915 w 4020934"/>
                  <a:gd name="connsiteY10" fmla="*/ 2540520 h 3491644"/>
                  <a:gd name="connsiteX11" fmla="*/ 3966341 w 4020934"/>
                  <a:gd name="connsiteY11" fmla="*/ 2104835 h 3491644"/>
                  <a:gd name="connsiteX12" fmla="*/ 3815734 w 4020934"/>
                  <a:gd name="connsiteY12" fmla="*/ 1421725 h 3491644"/>
                  <a:gd name="connsiteX13" fmla="*/ 3573687 w 4020934"/>
                  <a:gd name="connsiteY13" fmla="*/ 899979 h 3491644"/>
                  <a:gd name="connsiteX14" fmla="*/ 3584445 w 4020934"/>
                  <a:gd name="connsiteY14" fmla="*/ 496567 h 3491644"/>
                  <a:gd name="connsiteX15" fmla="*/ 2895955 w 4020934"/>
                  <a:gd name="connsiteY15" fmla="*/ 50125 h 3491644"/>
                  <a:gd name="connsiteX16" fmla="*/ 2390346 w 4020934"/>
                  <a:gd name="connsiteY16" fmla="*/ 206111 h 3491644"/>
                  <a:gd name="connsiteX17" fmla="*/ 1847085 w 4020934"/>
                  <a:gd name="connsiteY17" fmla="*/ 152323 h 3491644"/>
                  <a:gd name="connsiteX0" fmla="*/ 1847085 w 4020934"/>
                  <a:gd name="connsiteY0" fmla="*/ 152323 h 3491644"/>
                  <a:gd name="connsiteX1" fmla="*/ 932684 w 4020934"/>
                  <a:gd name="connsiteY1" fmla="*/ 313688 h 3491644"/>
                  <a:gd name="connsiteX2" fmla="*/ 690637 w 4020934"/>
                  <a:gd name="connsiteY2" fmla="*/ 770887 h 3491644"/>
                  <a:gd name="connsiteX3" fmla="*/ 233437 w 4020934"/>
                  <a:gd name="connsiteY3" fmla="*/ 1319527 h 3491644"/>
                  <a:gd name="connsiteX4" fmla="*/ 125861 w 4020934"/>
                  <a:gd name="connsiteY4" fmla="*/ 2120972 h 3491644"/>
                  <a:gd name="connsiteX5" fmla="*/ 825108 w 4020934"/>
                  <a:gd name="connsiteY5" fmla="*/ 2782567 h 3491644"/>
                  <a:gd name="connsiteX6" fmla="*/ 1502840 w 4020934"/>
                  <a:gd name="connsiteY6" fmla="*/ 3428026 h 3491644"/>
                  <a:gd name="connsiteX7" fmla="*/ 2492543 w 4020934"/>
                  <a:gd name="connsiteY7" fmla="*/ 3352723 h 3491644"/>
                  <a:gd name="connsiteX8" fmla="*/ 3326261 w 4020934"/>
                  <a:gd name="connsiteY8" fmla="*/ 3449542 h 3491644"/>
                  <a:gd name="connsiteX9" fmla="*/ 3724294 w 4020934"/>
                  <a:gd name="connsiteY9" fmla="*/ 3175221 h 3491644"/>
                  <a:gd name="connsiteX10" fmla="*/ 3718915 w 4020934"/>
                  <a:gd name="connsiteY10" fmla="*/ 2540520 h 3491644"/>
                  <a:gd name="connsiteX11" fmla="*/ 3966341 w 4020934"/>
                  <a:gd name="connsiteY11" fmla="*/ 2104835 h 3491644"/>
                  <a:gd name="connsiteX12" fmla="*/ 3815734 w 4020934"/>
                  <a:gd name="connsiteY12" fmla="*/ 1421725 h 3491644"/>
                  <a:gd name="connsiteX13" fmla="*/ 3573687 w 4020934"/>
                  <a:gd name="connsiteY13" fmla="*/ 899979 h 3491644"/>
                  <a:gd name="connsiteX14" fmla="*/ 3584445 w 4020934"/>
                  <a:gd name="connsiteY14" fmla="*/ 496567 h 3491644"/>
                  <a:gd name="connsiteX15" fmla="*/ 2895955 w 4020934"/>
                  <a:gd name="connsiteY15" fmla="*/ 50125 h 3491644"/>
                  <a:gd name="connsiteX16" fmla="*/ 2390346 w 4020934"/>
                  <a:gd name="connsiteY16" fmla="*/ 206111 h 3491644"/>
                  <a:gd name="connsiteX17" fmla="*/ 1847085 w 4020934"/>
                  <a:gd name="connsiteY17" fmla="*/ 152323 h 3491644"/>
                  <a:gd name="connsiteX0" fmla="*/ 1847085 w 4020934"/>
                  <a:gd name="connsiteY0" fmla="*/ 152323 h 3491644"/>
                  <a:gd name="connsiteX1" fmla="*/ 932684 w 4020934"/>
                  <a:gd name="connsiteY1" fmla="*/ 313688 h 3491644"/>
                  <a:gd name="connsiteX2" fmla="*/ 690637 w 4020934"/>
                  <a:gd name="connsiteY2" fmla="*/ 770887 h 3491644"/>
                  <a:gd name="connsiteX3" fmla="*/ 233437 w 4020934"/>
                  <a:gd name="connsiteY3" fmla="*/ 1319527 h 3491644"/>
                  <a:gd name="connsiteX4" fmla="*/ 125861 w 4020934"/>
                  <a:gd name="connsiteY4" fmla="*/ 2120972 h 3491644"/>
                  <a:gd name="connsiteX5" fmla="*/ 825108 w 4020934"/>
                  <a:gd name="connsiteY5" fmla="*/ 2782567 h 3491644"/>
                  <a:gd name="connsiteX6" fmla="*/ 1502840 w 4020934"/>
                  <a:gd name="connsiteY6" fmla="*/ 3428026 h 3491644"/>
                  <a:gd name="connsiteX7" fmla="*/ 2492543 w 4020934"/>
                  <a:gd name="connsiteY7" fmla="*/ 3352723 h 3491644"/>
                  <a:gd name="connsiteX8" fmla="*/ 3326261 w 4020934"/>
                  <a:gd name="connsiteY8" fmla="*/ 3449542 h 3491644"/>
                  <a:gd name="connsiteX9" fmla="*/ 3724294 w 4020934"/>
                  <a:gd name="connsiteY9" fmla="*/ 3175221 h 3491644"/>
                  <a:gd name="connsiteX10" fmla="*/ 3718915 w 4020934"/>
                  <a:gd name="connsiteY10" fmla="*/ 2540520 h 3491644"/>
                  <a:gd name="connsiteX11" fmla="*/ 3966341 w 4020934"/>
                  <a:gd name="connsiteY11" fmla="*/ 2104835 h 3491644"/>
                  <a:gd name="connsiteX12" fmla="*/ 3815734 w 4020934"/>
                  <a:gd name="connsiteY12" fmla="*/ 1421725 h 3491644"/>
                  <a:gd name="connsiteX13" fmla="*/ 3573687 w 4020934"/>
                  <a:gd name="connsiteY13" fmla="*/ 899979 h 3491644"/>
                  <a:gd name="connsiteX14" fmla="*/ 3584445 w 4020934"/>
                  <a:gd name="connsiteY14" fmla="*/ 496567 h 3491644"/>
                  <a:gd name="connsiteX15" fmla="*/ 2895955 w 4020934"/>
                  <a:gd name="connsiteY15" fmla="*/ 50125 h 3491644"/>
                  <a:gd name="connsiteX16" fmla="*/ 2390346 w 4020934"/>
                  <a:gd name="connsiteY16" fmla="*/ 206111 h 3491644"/>
                  <a:gd name="connsiteX17" fmla="*/ 1847085 w 4020934"/>
                  <a:gd name="connsiteY17" fmla="*/ 152323 h 3491644"/>
                  <a:gd name="connsiteX0" fmla="*/ 1847085 w 4020934"/>
                  <a:gd name="connsiteY0" fmla="*/ 143816 h 3483137"/>
                  <a:gd name="connsiteX1" fmla="*/ 932684 w 4020934"/>
                  <a:gd name="connsiteY1" fmla="*/ 305181 h 3483137"/>
                  <a:gd name="connsiteX2" fmla="*/ 690637 w 4020934"/>
                  <a:gd name="connsiteY2" fmla="*/ 762380 h 3483137"/>
                  <a:gd name="connsiteX3" fmla="*/ 233437 w 4020934"/>
                  <a:gd name="connsiteY3" fmla="*/ 1311020 h 3483137"/>
                  <a:gd name="connsiteX4" fmla="*/ 125861 w 4020934"/>
                  <a:gd name="connsiteY4" fmla="*/ 2112465 h 3483137"/>
                  <a:gd name="connsiteX5" fmla="*/ 825108 w 4020934"/>
                  <a:gd name="connsiteY5" fmla="*/ 2774060 h 3483137"/>
                  <a:gd name="connsiteX6" fmla="*/ 1502840 w 4020934"/>
                  <a:gd name="connsiteY6" fmla="*/ 3419519 h 3483137"/>
                  <a:gd name="connsiteX7" fmla="*/ 2492543 w 4020934"/>
                  <a:gd name="connsiteY7" fmla="*/ 3344216 h 3483137"/>
                  <a:gd name="connsiteX8" fmla="*/ 3326261 w 4020934"/>
                  <a:gd name="connsiteY8" fmla="*/ 3441035 h 3483137"/>
                  <a:gd name="connsiteX9" fmla="*/ 3724294 w 4020934"/>
                  <a:gd name="connsiteY9" fmla="*/ 3166714 h 3483137"/>
                  <a:gd name="connsiteX10" fmla="*/ 3718915 w 4020934"/>
                  <a:gd name="connsiteY10" fmla="*/ 2532013 h 3483137"/>
                  <a:gd name="connsiteX11" fmla="*/ 3966341 w 4020934"/>
                  <a:gd name="connsiteY11" fmla="*/ 2096328 h 3483137"/>
                  <a:gd name="connsiteX12" fmla="*/ 3815734 w 4020934"/>
                  <a:gd name="connsiteY12" fmla="*/ 1413218 h 3483137"/>
                  <a:gd name="connsiteX13" fmla="*/ 3573687 w 4020934"/>
                  <a:gd name="connsiteY13" fmla="*/ 891472 h 3483137"/>
                  <a:gd name="connsiteX14" fmla="*/ 3584445 w 4020934"/>
                  <a:gd name="connsiteY14" fmla="*/ 488060 h 3483137"/>
                  <a:gd name="connsiteX15" fmla="*/ 2895955 w 4020934"/>
                  <a:gd name="connsiteY15" fmla="*/ 41618 h 3483137"/>
                  <a:gd name="connsiteX16" fmla="*/ 2390346 w 4020934"/>
                  <a:gd name="connsiteY16" fmla="*/ 197604 h 3483137"/>
                  <a:gd name="connsiteX17" fmla="*/ 1847085 w 4020934"/>
                  <a:gd name="connsiteY17" fmla="*/ 143816 h 3483137"/>
                  <a:gd name="connsiteX0" fmla="*/ 1847085 w 4020934"/>
                  <a:gd name="connsiteY0" fmla="*/ 143816 h 3483137"/>
                  <a:gd name="connsiteX1" fmla="*/ 932684 w 4020934"/>
                  <a:gd name="connsiteY1" fmla="*/ 305181 h 3483137"/>
                  <a:gd name="connsiteX2" fmla="*/ 690637 w 4020934"/>
                  <a:gd name="connsiteY2" fmla="*/ 762380 h 3483137"/>
                  <a:gd name="connsiteX3" fmla="*/ 233437 w 4020934"/>
                  <a:gd name="connsiteY3" fmla="*/ 1311020 h 3483137"/>
                  <a:gd name="connsiteX4" fmla="*/ 125861 w 4020934"/>
                  <a:gd name="connsiteY4" fmla="*/ 2112465 h 3483137"/>
                  <a:gd name="connsiteX5" fmla="*/ 825108 w 4020934"/>
                  <a:gd name="connsiteY5" fmla="*/ 2774060 h 3483137"/>
                  <a:gd name="connsiteX6" fmla="*/ 1502840 w 4020934"/>
                  <a:gd name="connsiteY6" fmla="*/ 3419519 h 3483137"/>
                  <a:gd name="connsiteX7" fmla="*/ 2492543 w 4020934"/>
                  <a:gd name="connsiteY7" fmla="*/ 3349595 h 3483137"/>
                  <a:gd name="connsiteX8" fmla="*/ 3326261 w 4020934"/>
                  <a:gd name="connsiteY8" fmla="*/ 3441035 h 3483137"/>
                  <a:gd name="connsiteX9" fmla="*/ 3724294 w 4020934"/>
                  <a:gd name="connsiteY9" fmla="*/ 3166714 h 3483137"/>
                  <a:gd name="connsiteX10" fmla="*/ 3718915 w 4020934"/>
                  <a:gd name="connsiteY10" fmla="*/ 2532013 h 3483137"/>
                  <a:gd name="connsiteX11" fmla="*/ 3966341 w 4020934"/>
                  <a:gd name="connsiteY11" fmla="*/ 2096328 h 3483137"/>
                  <a:gd name="connsiteX12" fmla="*/ 3815734 w 4020934"/>
                  <a:gd name="connsiteY12" fmla="*/ 1413218 h 3483137"/>
                  <a:gd name="connsiteX13" fmla="*/ 3573687 w 4020934"/>
                  <a:gd name="connsiteY13" fmla="*/ 891472 h 3483137"/>
                  <a:gd name="connsiteX14" fmla="*/ 3584445 w 4020934"/>
                  <a:gd name="connsiteY14" fmla="*/ 488060 h 3483137"/>
                  <a:gd name="connsiteX15" fmla="*/ 2895955 w 4020934"/>
                  <a:gd name="connsiteY15" fmla="*/ 41618 h 3483137"/>
                  <a:gd name="connsiteX16" fmla="*/ 2390346 w 4020934"/>
                  <a:gd name="connsiteY16" fmla="*/ 197604 h 3483137"/>
                  <a:gd name="connsiteX17" fmla="*/ 1847085 w 4020934"/>
                  <a:gd name="connsiteY17" fmla="*/ 143816 h 3483137"/>
                  <a:gd name="connsiteX0" fmla="*/ 1847085 w 4020934"/>
                  <a:gd name="connsiteY0" fmla="*/ 143816 h 3483137"/>
                  <a:gd name="connsiteX1" fmla="*/ 932684 w 4020934"/>
                  <a:gd name="connsiteY1" fmla="*/ 305181 h 3483137"/>
                  <a:gd name="connsiteX2" fmla="*/ 690637 w 4020934"/>
                  <a:gd name="connsiteY2" fmla="*/ 762380 h 3483137"/>
                  <a:gd name="connsiteX3" fmla="*/ 233437 w 4020934"/>
                  <a:gd name="connsiteY3" fmla="*/ 1311020 h 3483137"/>
                  <a:gd name="connsiteX4" fmla="*/ 125861 w 4020934"/>
                  <a:gd name="connsiteY4" fmla="*/ 2112465 h 3483137"/>
                  <a:gd name="connsiteX5" fmla="*/ 825108 w 4020934"/>
                  <a:gd name="connsiteY5" fmla="*/ 2774060 h 3483137"/>
                  <a:gd name="connsiteX6" fmla="*/ 1502840 w 4020934"/>
                  <a:gd name="connsiteY6" fmla="*/ 3419519 h 3483137"/>
                  <a:gd name="connsiteX7" fmla="*/ 2492543 w 4020934"/>
                  <a:gd name="connsiteY7" fmla="*/ 3349595 h 3483137"/>
                  <a:gd name="connsiteX8" fmla="*/ 3326261 w 4020934"/>
                  <a:gd name="connsiteY8" fmla="*/ 3441035 h 3483137"/>
                  <a:gd name="connsiteX9" fmla="*/ 3724294 w 4020934"/>
                  <a:gd name="connsiteY9" fmla="*/ 3166714 h 3483137"/>
                  <a:gd name="connsiteX10" fmla="*/ 3718915 w 4020934"/>
                  <a:gd name="connsiteY10" fmla="*/ 2532013 h 3483137"/>
                  <a:gd name="connsiteX11" fmla="*/ 3966341 w 4020934"/>
                  <a:gd name="connsiteY11" fmla="*/ 2096328 h 3483137"/>
                  <a:gd name="connsiteX12" fmla="*/ 3815734 w 4020934"/>
                  <a:gd name="connsiteY12" fmla="*/ 1413218 h 3483137"/>
                  <a:gd name="connsiteX13" fmla="*/ 3573687 w 4020934"/>
                  <a:gd name="connsiteY13" fmla="*/ 891472 h 3483137"/>
                  <a:gd name="connsiteX14" fmla="*/ 3584445 w 4020934"/>
                  <a:gd name="connsiteY14" fmla="*/ 488060 h 3483137"/>
                  <a:gd name="connsiteX15" fmla="*/ 2895955 w 4020934"/>
                  <a:gd name="connsiteY15" fmla="*/ 41618 h 3483137"/>
                  <a:gd name="connsiteX16" fmla="*/ 2390346 w 4020934"/>
                  <a:gd name="connsiteY16" fmla="*/ 197604 h 3483137"/>
                  <a:gd name="connsiteX17" fmla="*/ 1847085 w 4020934"/>
                  <a:gd name="connsiteY17" fmla="*/ 143816 h 3483137"/>
                  <a:gd name="connsiteX0" fmla="*/ 1847085 w 4020934"/>
                  <a:gd name="connsiteY0" fmla="*/ 143816 h 3483137"/>
                  <a:gd name="connsiteX1" fmla="*/ 932684 w 4020934"/>
                  <a:gd name="connsiteY1" fmla="*/ 305181 h 3483137"/>
                  <a:gd name="connsiteX2" fmla="*/ 690637 w 4020934"/>
                  <a:gd name="connsiteY2" fmla="*/ 762380 h 3483137"/>
                  <a:gd name="connsiteX3" fmla="*/ 233437 w 4020934"/>
                  <a:gd name="connsiteY3" fmla="*/ 1311020 h 3483137"/>
                  <a:gd name="connsiteX4" fmla="*/ 125861 w 4020934"/>
                  <a:gd name="connsiteY4" fmla="*/ 2112465 h 3483137"/>
                  <a:gd name="connsiteX5" fmla="*/ 825108 w 4020934"/>
                  <a:gd name="connsiteY5" fmla="*/ 2774060 h 3483137"/>
                  <a:gd name="connsiteX6" fmla="*/ 1502840 w 4020934"/>
                  <a:gd name="connsiteY6" fmla="*/ 3419519 h 3483137"/>
                  <a:gd name="connsiteX7" fmla="*/ 2492543 w 4020934"/>
                  <a:gd name="connsiteY7" fmla="*/ 3349595 h 3483137"/>
                  <a:gd name="connsiteX8" fmla="*/ 3326261 w 4020934"/>
                  <a:gd name="connsiteY8" fmla="*/ 3441035 h 3483137"/>
                  <a:gd name="connsiteX9" fmla="*/ 3724294 w 4020934"/>
                  <a:gd name="connsiteY9" fmla="*/ 3166714 h 3483137"/>
                  <a:gd name="connsiteX10" fmla="*/ 3718915 w 4020934"/>
                  <a:gd name="connsiteY10" fmla="*/ 2532013 h 3483137"/>
                  <a:gd name="connsiteX11" fmla="*/ 3966341 w 4020934"/>
                  <a:gd name="connsiteY11" fmla="*/ 2096328 h 3483137"/>
                  <a:gd name="connsiteX12" fmla="*/ 3815734 w 4020934"/>
                  <a:gd name="connsiteY12" fmla="*/ 1413218 h 3483137"/>
                  <a:gd name="connsiteX13" fmla="*/ 3573687 w 4020934"/>
                  <a:gd name="connsiteY13" fmla="*/ 891472 h 3483137"/>
                  <a:gd name="connsiteX14" fmla="*/ 3584445 w 4020934"/>
                  <a:gd name="connsiteY14" fmla="*/ 488060 h 3483137"/>
                  <a:gd name="connsiteX15" fmla="*/ 2895955 w 4020934"/>
                  <a:gd name="connsiteY15" fmla="*/ 41618 h 3483137"/>
                  <a:gd name="connsiteX16" fmla="*/ 2390346 w 4020934"/>
                  <a:gd name="connsiteY16" fmla="*/ 197604 h 3483137"/>
                  <a:gd name="connsiteX17" fmla="*/ 1847085 w 4020934"/>
                  <a:gd name="connsiteY17" fmla="*/ 143816 h 3483137"/>
                  <a:gd name="connsiteX0" fmla="*/ 1847085 w 4020934"/>
                  <a:gd name="connsiteY0" fmla="*/ 143816 h 3483137"/>
                  <a:gd name="connsiteX1" fmla="*/ 932684 w 4020934"/>
                  <a:gd name="connsiteY1" fmla="*/ 305181 h 3483137"/>
                  <a:gd name="connsiteX2" fmla="*/ 690637 w 4020934"/>
                  <a:gd name="connsiteY2" fmla="*/ 762380 h 3483137"/>
                  <a:gd name="connsiteX3" fmla="*/ 233437 w 4020934"/>
                  <a:gd name="connsiteY3" fmla="*/ 1311020 h 3483137"/>
                  <a:gd name="connsiteX4" fmla="*/ 125861 w 4020934"/>
                  <a:gd name="connsiteY4" fmla="*/ 2112465 h 3483137"/>
                  <a:gd name="connsiteX5" fmla="*/ 825108 w 4020934"/>
                  <a:gd name="connsiteY5" fmla="*/ 2774060 h 3483137"/>
                  <a:gd name="connsiteX6" fmla="*/ 1502840 w 4020934"/>
                  <a:gd name="connsiteY6" fmla="*/ 3419519 h 3483137"/>
                  <a:gd name="connsiteX7" fmla="*/ 2492543 w 4020934"/>
                  <a:gd name="connsiteY7" fmla="*/ 3349595 h 3483137"/>
                  <a:gd name="connsiteX8" fmla="*/ 3326261 w 4020934"/>
                  <a:gd name="connsiteY8" fmla="*/ 3441035 h 3483137"/>
                  <a:gd name="connsiteX9" fmla="*/ 3724294 w 4020934"/>
                  <a:gd name="connsiteY9" fmla="*/ 3166714 h 3483137"/>
                  <a:gd name="connsiteX10" fmla="*/ 3718915 w 4020934"/>
                  <a:gd name="connsiteY10" fmla="*/ 2532013 h 3483137"/>
                  <a:gd name="connsiteX11" fmla="*/ 3966341 w 4020934"/>
                  <a:gd name="connsiteY11" fmla="*/ 2096328 h 3483137"/>
                  <a:gd name="connsiteX12" fmla="*/ 3815734 w 4020934"/>
                  <a:gd name="connsiteY12" fmla="*/ 1413218 h 3483137"/>
                  <a:gd name="connsiteX13" fmla="*/ 3573687 w 4020934"/>
                  <a:gd name="connsiteY13" fmla="*/ 891472 h 3483137"/>
                  <a:gd name="connsiteX14" fmla="*/ 3584445 w 4020934"/>
                  <a:gd name="connsiteY14" fmla="*/ 488060 h 3483137"/>
                  <a:gd name="connsiteX15" fmla="*/ 2895955 w 4020934"/>
                  <a:gd name="connsiteY15" fmla="*/ 41618 h 3483137"/>
                  <a:gd name="connsiteX16" fmla="*/ 2390346 w 4020934"/>
                  <a:gd name="connsiteY16" fmla="*/ 197604 h 3483137"/>
                  <a:gd name="connsiteX17" fmla="*/ 1847085 w 4020934"/>
                  <a:gd name="connsiteY17" fmla="*/ 143816 h 3483137"/>
                  <a:gd name="connsiteX0" fmla="*/ 1847085 w 4020934"/>
                  <a:gd name="connsiteY0" fmla="*/ 143816 h 3483137"/>
                  <a:gd name="connsiteX1" fmla="*/ 932684 w 4020934"/>
                  <a:gd name="connsiteY1" fmla="*/ 305181 h 3483137"/>
                  <a:gd name="connsiteX2" fmla="*/ 690637 w 4020934"/>
                  <a:gd name="connsiteY2" fmla="*/ 762380 h 3483137"/>
                  <a:gd name="connsiteX3" fmla="*/ 233437 w 4020934"/>
                  <a:gd name="connsiteY3" fmla="*/ 1311020 h 3483137"/>
                  <a:gd name="connsiteX4" fmla="*/ 125861 w 4020934"/>
                  <a:gd name="connsiteY4" fmla="*/ 2112465 h 3483137"/>
                  <a:gd name="connsiteX5" fmla="*/ 825108 w 4020934"/>
                  <a:gd name="connsiteY5" fmla="*/ 2774060 h 3483137"/>
                  <a:gd name="connsiteX6" fmla="*/ 1502840 w 4020934"/>
                  <a:gd name="connsiteY6" fmla="*/ 3419519 h 3483137"/>
                  <a:gd name="connsiteX7" fmla="*/ 2492543 w 4020934"/>
                  <a:gd name="connsiteY7" fmla="*/ 3349595 h 3483137"/>
                  <a:gd name="connsiteX8" fmla="*/ 3326261 w 4020934"/>
                  <a:gd name="connsiteY8" fmla="*/ 3441035 h 3483137"/>
                  <a:gd name="connsiteX9" fmla="*/ 3724294 w 4020934"/>
                  <a:gd name="connsiteY9" fmla="*/ 3166714 h 3483137"/>
                  <a:gd name="connsiteX10" fmla="*/ 3718915 w 4020934"/>
                  <a:gd name="connsiteY10" fmla="*/ 2532013 h 3483137"/>
                  <a:gd name="connsiteX11" fmla="*/ 3966341 w 4020934"/>
                  <a:gd name="connsiteY11" fmla="*/ 2096328 h 3483137"/>
                  <a:gd name="connsiteX12" fmla="*/ 3815734 w 4020934"/>
                  <a:gd name="connsiteY12" fmla="*/ 1413218 h 3483137"/>
                  <a:gd name="connsiteX13" fmla="*/ 3573687 w 4020934"/>
                  <a:gd name="connsiteY13" fmla="*/ 891472 h 3483137"/>
                  <a:gd name="connsiteX14" fmla="*/ 3584445 w 4020934"/>
                  <a:gd name="connsiteY14" fmla="*/ 488060 h 3483137"/>
                  <a:gd name="connsiteX15" fmla="*/ 2895955 w 4020934"/>
                  <a:gd name="connsiteY15" fmla="*/ 41618 h 3483137"/>
                  <a:gd name="connsiteX16" fmla="*/ 2390346 w 4020934"/>
                  <a:gd name="connsiteY16" fmla="*/ 197604 h 3483137"/>
                  <a:gd name="connsiteX17" fmla="*/ 1847085 w 4020934"/>
                  <a:gd name="connsiteY17" fmla="*/ 143816 h 3483137"/>
                  <a:gd name="connsiteX0" fmla="*/ 1847085 w 4020934"/>
                  <a:gd name="connsiteY0" fmla="*/ 143816 h 3483137"/>
                  <a:gd name="connsiteX1" fmla="*/ 932684 w 4020934"/>
                  <a:gd name="connsiteY1" fmla="*/ 305181 h 3483137"/>
                  <a:gd name="connsiteX2" fmla="*/ 690637 w 4020934"/>
                  <a:gd name="connsiteY2" fmla="*/ 762380 h 3483137"/>
                  <a:gd name="connsiteX3" fmla="*/ 233437 w 4020934"/>
                  <a:gd name="connsiteY3" fmla="*/ 1311020 h 3483137"/>
                  <a:gd name="connsiteX4" fmla="*/ 125861 w 4020934"/>
                  <a:gd name="connsiteY4" fmla="*/ 2112465 h 3483137"/>
                  <a:gd name="connsiteX5" fmla="*/ 825108 w 4020934"/>
                  <a:gd name="connsiteY5" fmla="*/ 2774060 h 3483137"/>
                  <a:gd name="connsiteX6" fmla="*/ 1502840 w 4020934"/>
                  <a:gd name="connsiteY6" fmla="*/ 3419519 h 3483137"/>
                  <a:gd name="connsiteX7" fmla="*/ 2492543 w 4020934"/>
                  <a:gd name="connsiteY7" fmla="*/ 3349595 h 3483137"/>
                  <a:gd name="connsiteX8" fmla="*/ 3326261 w 4020934"/>
                  <a:gd name="connsiteY8" fmla="*/ 3441035 h 3483137"/>
                  <a:gd name="connsiteX9" fmla="*/ 3724294 w 4020934"/>
                  <a:gd name="connsiteY9" fmla="*/ 3166714 h 3483137"/>
                  <a:gd name="connsiteX10" fmla="*/ 3718915 w 4020934"/>
                  <a:gd name="connsiteY10" fmla="*/ 2532013 h 3483137"/>
                  <a:gd name="connsiteX11" fmla="*/ 3966341 w 4020934"/>
                  <a:gd name="connsiteY11" fmla="*/ 2096328 h 3483137"/>
                  <a:gd name="connsiteX12" fmla="*/ 3815734 w 4020934"/>
                  <a:gd name="connsiteY12" fmla="*/ 1413218 h 3483137"/>
                  <a:gd name="connsiteX13" fmla="*/ 3573687 w 4020934"/>
                  <a:gd name="connsiteY13" fmla="*/ 891472 h 3483137"/>
                  <a:gd name="connsiteX14" fmla="*/ 3584445 w 4020934"/>
                  <a:gd name="connsiteY14" fmla="*/ 488060 h 3483137"/>
                  <a:gd name="connsiteX15" fmla="*/ 2895955 w 4020934"/>
                  <a:gd name="connsiteY15" fmla="*/ 41618 h 3483137"/>
                  <a:gd name="connsiteX16" fmla="*/ 2390346 w 4020934"/>
                  <a:gd name="connsiteY16" fmla="*/ 197604 h 3483137"/>
                  <a:gd name="connsiteX17" fmla="*/ 1847085 w 4020934"/>
                  <a:gd name="connsiteY17" fmla="*/ 143816 h 3483137"/>
                  <a:gd name="connsiteX0" fmla="*/ 1847085 w 4020934"/>
                  <a:gd name="connsiteY0" fmla="*/ 143816 h 3483137"/>
                  <a:gd name="connsiteX1" fmla="*/ 932684 w 4020934"/>
                  <a:gd name="connsiteY1" fmla="*/ 305181 h 3483137"/>
                  <a:gd name="connsiteX2" fmla="*/ 690637 w 4020934"/>
                  <a:gd name="connsiteY2" fmla="*/ 762380 h 3483137"/>
                  <a:gd name="connsiteX3" fmla="*/ 233437 w 4020934"/>
                  <a:gd name="connsiteY3" fmla="*/ 1311020 h 3483137"/>
                  <a:gd name="connsiteX4" fmla="*/ 125861 w 4020934"/>
                  <a:gd name="connsiteY4" fmla="*/ 2112465 h 3483137"/>
                  <a:gd name="connsiteX5" fmla="*/ 825108 w 4020934"/>
                  <a:gd name="connsiteY5" fmla="*/ 2774060 h 3483137"/>
                  <a:gd name="connsiteX6" fmla="*/ 1502840 w 4020934"/>
                  <a:gd name="connsiteY6" fmla="*/ 3419519 h 3483137"/>
                  <a:gd name="connsiteX7" fmla="*/ 2492543 w 4020934"/>
                  <a:gd name="connsiteY7" fmla="*/ 3349595 h 3483137"/>
                  <a:gd name="connsiteX8" fmla="*/ 3326261 w 4020934"/>
                  <a:gd name="connsiteY8" fmla="*/ 3441035 h 3483137"/>
                  <a:gd name="connsiteX9" fmla="*/ 3724294 w 4020934"/>
                  <a:gd name="connsiteY9" fmla="*/ 3166714 h 3483137"/>
                  <a:gd name="connsiteX10" fmla="*/ 3692021 w 4020934"/>
                  <a:gd name="connsiteY10" fmla="*/ 2526634 h 3483137"/>
                  <a:gd name="connsiteX11" fmla="*/ 3966341 w 4020934"/>
                  <a:gd name="connsiteY11" fmla="*/ 2096328 h 3483137"/>
                  <a:gd name="connsiteX12" fmla="*/ 3815734 w 4020934"/>
                  <a:gd name="connsiteY12" fmla="*/ 1413218 h 3483137"/>
                  <a:gd name="connsiteX13" fmla="*/ 3573687 w 4020934"/>
                  <a:gd name="connsiteY13" fmla="*/ 891472 h 3483137"/>
                  <a:gd name="connsiteX14" fmla="*/ 3584445 w 4020934"/>
                  <a:gd name="connsiteY14" fmla="*/ 488060 h 3483137"/>
                  <a:gd name="connsiteX15" fmla="*/ 2895955 w 4020934"/>
                  <a:gd name="connsiteY15" fmla="*/ 41618 h 3483137"/>
                  <a:gd name="connsiteX16" fmla="*/ 2390346 w 4020934"/>
                  <a:gd name="connsiteY16" fmla="*/ 197604 h 3483137"/>
                  <a:gd name="connsiteX17" fmla="*/ 1847085 w 4020934"/>
                  <a:gd name="connsiteY17" fmla="*/ 143816 h 3483137"/>
                  <a:gd name="connsiteX0" fmla="*/ 1847085 w 4020934"/>
                  <a:gd name="connsiteY0" fmla="*/ 143816 h 3483137"/>
                  <a:gd name="connsiteX1" fmla="*/ 932684 w 4020934"/>
                  <a:gd name="connsiteY1" fmla="*/ 305181 h 3483137"/>
                  <a:gd name="connsiteX2" fmla="*/ 690637 w 4020934"/>
                  <a:gd name="connsiteY2" fmla="*/ 762380 h 3483137"/>
                  <a:gd name="connsiteX3" fmla="*/ 233437 w 4020934"/>
                  <a:gd name="connsiteY3" fmla="*/ 1311020 h 3483137"/>
                  <a:gd name="connsiteX4" fmla="*/ 125861 w 4020934"/>
                  <a:gd name="connsiteY4" fmla="*/ 2112465 h 3483137"/>
                  <a:gd name="connsiteX5" fmla="*/ 825108 w 4020934"/>
                  <a:gd name="connsiteY5" fmla="*/ 2774060 h 3483137"/>
                  <a:gd name="connsiteX6" fmla="*/ 1502840 w 4020934"/>
                  <a:gd name="connsiteY6" fmla="*/ 3419519 h 3483137"/>
                  <a:gd name="connsiteX7" fmla="*/ 2492543 w 4020934"/>
                  <a:gd name="connsiteY7" fmla="*/ 3349595 h 3483137"/>
                  <a:gd name="connsiteX8" fmla="*/ 3326261 w 4020934"/>
                  <a:gd name="connsiteY8" fmla="*/ 3441035 h 3483137"/>
                  <a:gd name="connsiteX9" fmla="*/ 3724294 w 4020934"/>
                  <a:gd name="connsiteY9" fmla="*/ 3166714 h 3483137"/>
                  <a:gd name="connsiteX10" fmla="*/ 3692021 w 4020934"/>
                  <a:gd name="connsiteY10" fmla="*/ 2526634 h 3483137"/>
                  <a:gd name="connsiteX11" fmla="*/ 3966341 w 4020934"/>
                  <a:gd name="connsiteY11" fmla="*/ 2096328 h 3483137"/>
                  <a:gd name="connsiteX12" fmla="*/ 3815734 w 4020934"/>
                  <a:gd name="connsiteY12" fmla="*/ 1413218 h 3483137"/>
                  <a:gd name="connsiteX13" fmla="*/ 3573687 w 4020934"/>
                  <a:gd name="connsiteY13" fmla="*/ 891472 h 3483137"/>
                  <a:gd name="connsiteX14" fmla="*/ 3584445 w 4020934"/>
                  <a:gd name="connsiteY14" fmla="*/ 488060 h 3483137"/>
                  <a:gd name="connsiteX15" fmla="*/ 2895955 w 4020934"/>
                  <a:gd name="connsiteY15" fmla="*/ 41618 h 3483137"/>
                  <a:gd name="connsiteX16" fmla="*/ 2390346 w 4020934"/>
                  <a:gd name="connsiteY16" fmla="*/ 197604 h 3483137"/>
                  <a:gd name="connsiteX17" fmla="*/ 1847085 w 4020934"/>
                  <a:gd name="connsiteY17" fmla="*/ 143816 h 3483137"/>
                  <a:gd name="connsiteX0" fmla="*/ 1847085 w 4020934"/>
                  <a:gd name="connsiteY0" fmla="*/ 143816 h 3483137"/>
                  <a:gd name="connsiteX1" fmla="*/ 932684 w 4020934"/>
                  <a:gd name="connsiteY1" fmla="*/ 305181 h 3483137"/>
                  <a:gd name="connsiteX2" fmla="*/ 690637 w 4020934"/>
                  <a:gd name="connsiteY2" fmla="*/ 762380 h 3483137"/>
                  <a:gd name="connsiteX3" fmla="*/ 233437 w 4020934"/>
                  <a:gd name="connsiteY3" fmla="*/ 1311020 h 3483137"/>
                  <a:gd name="connsiteX4" fmla="*/ 125861 w 4020934"/>
                  <a:gd name="connsiteY4" fmla="*/ 2112465 h 3483137"/>
                  <a:gd name="connsiteX5" fmla="*/ 825108 w 4020934"/>
                  <a:gd name="connsiteY5" fmla="*/ 2774060 h 3483137"/>
                  <a:gd name="connsiteX6" fmla="*/ 1502840 w 4020934"/>
                  <a:gd name="connsiteY6" fmla="*/ 3419519 h 3483137"/>
                  <a:gd name="connsiteX7" fmla="*/ 2492543 w 4020934"/>
                  <a:gd name="connsiteY7" fmla="*/ 3349595 h 3483137"/>
                  <a:gd name="connsiteX8" fmla="*/ 3326261 w 4020934"/>
                  <a:gd name="connsiteY8" fmla="*/ 3441035 h 3483137"/>
                  <a:gd name="connsiteX9" fmla="*/ 3724294 w 4020934"/>
                  <a:gd name="connsiteY9" fmla="*/ 3166714 h 3483137"/>
                  <a:gd name="connsiteX10" fmla="*/ 3692021 w 4020934"/>
                  <a:gd name="connsiteY10" fmla="*/ 2526634 h 3483137"/>
                  <a:gd name="connsiteX11" fmla="*/ 3966341 w 4020934"/>
                  <a:gd name="connsiteY11" fmla="*/ 2096328 h 3483137"/>
                  <a:gd name="connsiteX12" fmla="*/ 3815734 w 4020934"/>
                  <a:gd name="connsiteY12" fmla="*/ 1413218 h 3483137"/>
                  <a:gd name="connsiteX13" fmla="*/ 3573687 w 4020934"/>
                  <a:gd name="connsiteY13" fmla="*/ 891472 h 3483137"/>
                  <a:gd name="connsiteX14" fmla="*/ 3584445 w 4020934"/>
                  <a:gd name="connsiteY14" fmla="*/ 488060 h 3483137"/>
                  <a:gd name="connsiteX15" fmla="*/ 2895955 w 4020934"/>
                  <a:gd name="connsiteY15" fmla="*/ 41618 h 3483137"/>
                  <a:gd name="connsiteX16" fmla="*/ 2390346 w 4020934"/>
                  <a:gd name="connsiteY16" fmla="*/ 197604 h 3483137"/>
                  <a:gd name="connsiteX17" fmla="*/ 1847085 w 4020934"/>
                  <a:gd name="connsiteY17" fmla="*/ 143816 h 3483137"/>
                  <a:gd name="connsiteX0" fmla="*/ 1847085 w 4032576"/>
                  <a:gd name="connsiteY0" fmla="*/ 143816 h 3483137"/>
                  <a:gd name="connsiteX1" fmla="*/ 932684 w 4032576"/>
                  <a:gd name="connsiteY1" fmla="*/ 305181 h 3483137"/>
                  <a:gd name="connsiteX2" fmla="*/ 690637 w 4032576"/>
                  <a:gd name="connsiteY2" fmla="*/ 762380 h 3483137"/>
                  <a:gd name="connsiteX3" fmla="*/ 233437 w 4032576"/>
                  <a:gd name="connsiteY3" fmla="*/ 1311020 h 3483137"/>
                  <a:gd name="connsiteX4" fmla="*/ 125861 w 4032576"/>
                  <a:gd name="connsiteY4" fmla="*/ 2112465 h 3483137"/>
                  <a:gd name="connsiteX5" fmla="*/ 825108 w 4032576"/>
                  <a:gd name="connsiteY5" fmla="*/ 2774060 h 3483137"/>
                  <a:gd name="connsiteX6" fmla="*/ 1502840 w 4032576"/>
                  <a:gd name="connsiteY6" fmla="*/ 3419519 h 3483137"/>
                  <a:gd name="connsiteX7" fmla="*/ 2492543 w 4032576"/>
                  <a:gd name="connsiteY7" fmla="*/ 3349595 h 3483137"/>
                  <a:gd name="connsiteX8" fmla="*/ 3326261 w 4032576"/>
                  <a:gd name="connsiteY8" fmla="*/ 3441035 h 3483137"/>
                  <a:gd name="connsiteX9" fmla="*/ 3724294 w 4032576"/>
                  <a:gd name="connsiteY9" fmla="*/ 3166714 h 3483137"/>
                  <a:gd name="connsiteX10" fmla="*/ 3692021 w 4032576"/>
                  <a:gd name="connsiteY10" fmla="*/ 2526634 h 3483137"/>
                  <a:gd name="connsiteX11" fmla="*/ 3966341 w 4032576"/>
                  <a:gd name="connsiteY11" fmla="*/ 2096328 h 3483137"/>
                  <a:gd name="connsiteX12" fmla="*/ 3815734 w 4032576"/>
                  <a:gd name="connsiteY12" fmla="*/ 1413218 h 3483137"/>
                  <a:gd name="connsiteX13" fmla="*/ 3573687 w 4032576"/>
                  <a:gd name="connsiteY13" fmla="*/ 891472 h 3483137"/>
                  <a:gd name="connsiteX14" fmla="*/ 3584445 w 4032576"/>
                  <a:gd name="connsiteY14" fmla="*/ 488060 h 3483137"/>
                  <a:gd name="connsiteX15" fmla="*/ 2895955 w 4032576"/>
                  <a:gd name="connsiteY15" fmla="*/ 41618 h 3483137"/>
                  <a:gd name="connsiteX16" fmla="*/ 2390346 w 4032576"/>
                  <a:gd name="connsiteY16" fmla="*/ 197604 h 3483137"/>
                  <a:gd name="connsiteX17" fmla="*/ 1847085 w 4032576"/>
                  <a:gd name="connsiteY17" fmla="*/ 143816 h 3483137"/>
                  <a:gd name="connsiteX0" fmla="*/ 1847085 w 4032576"/>
                  <a:gd name="connsiteY0" fmla="*/ 143816 h 3483137"/>
                  <a:gd name="connsiteX1" fmla="*/ 932684 w 4032576"/>
                  <a:gd name="connsiteY1" fmla="*/ 305181 h 3483137"/>
                  <a:gd name="connsiteX2" fmla="*/ 690637 w 4032576"/>
                  <a:gd name="connsiteY2" fmla="*/ 762380 h 3483137"/>
                  <a:gd name="connsiteX3" fmla="*/ 233437 w 4032576"/>
                  <a:gd name="connsiteY3" fmla="*/ 1311020 h 3483137"/>
                  <a:gd name="connsiteX4" fmla="*/ 125861 w 4032576"/>
                  <a:gd name="connsiteY4" fmla="*/ 2112465 h 3483137"/>
                  <a:gd name="connsiteX5" fmla="*/ 825108 w 4032576"/>
                  <a:gd name="connsiteY5" fmla="*/ 2774060 h 3483137"/>
                  <a:gd name="connsiteX6" fmla="*/ 1502840 w 4032576"/>
                  <a:gd name="connsiteY6" fmla="*/ 3419519 h 3483137"/>
                  <a:gd name="connsiteX7" fmla="*/ 2492543 w 4032576"/>
                  <a:gd name="connsiteY7" fmla="*/ 3349595 h 3483137"/>
                  <a:gd name="connsiteX8" fmla="*/ 3326261 w 4032576"/>
                  <a:gd name="connsiteY8" fmla="*/ 3441035 h 3483137"/>
                  <a:gd name="connsiteX9" fmla="*/ 3724294 w 4032576"/>
                  <a:gd name="connsiteY9" fmla="*/ 3166714 h 3483137"/>
                  <a:gd name="connsiteX10" fmla="*/ 3692021 w 4032576"/>
                  <a:gd name="connsiteY10" fmla="*/ 2526634 h 3483137"/>
                  <a:gd name="connsiteX11" fmla="*/ 3966341 w 4032576"/>
                  <a:gd name="connsiteY11" fmla="*/ 2096328 h 3483137"/>
                  <a:gd name="connsiteX12" fmla="*/ 3815734 w 4032576"/>
                  <a:gd name="connsiteY12" fmla="*/ 1413218 h 3483137"/>
                  <a:gd name="connsiteX13" fmla="*/ 3573687 w 4032576"/>
                  <a:gd name="connsiteY13" fmla="*/ 891472 h 3483137"/>
                  <a:gd name="connsiteX14" fmla="*/ 3584445 w 4032576"/>
                  <a:gd name="connsiteY14" fmla="*/ 488060 h 3483137"/>
                  <a:gd name="connsiteX15" fmla="*/ 2895955 w 4032576"/>
                  <a:gd name="connsiteY15" fmla="*/ 41618 h 3483137"/>
                  <a:gd name="connsiteX16" fmla="*/ 2390346 w 4032576"/>
                  <a:gd name="connsiteY16" fmla="*/ 197604 h 3483137"/>
                  <a:gd name="connsiteX17" fmla="*/ 1847085 w 4032576"/>
                  <a:gd name="connsiteY17" fmla="*/ 143816 h 3483137"/>
                  <a:gd name="connsiteX0" fmla="*/ 1847085 w 4032576"/>
                  <a:gd name="connsiteY0" fmla="*/ 143816 h 3483137"/>
                  <a:gd name="connsiteX1" fmla="*/ 932684 w 4032576"/>
                  <a:gd name="connsiteY1" fmla="*/ 305181 h 3483137"/>
                  <a:gd name="connsiteX2" fmla="*/ 690637 w 4032576"/>
                  <a:gd name="connsiteY2" fmla="*/ 762380 h 3483137"/>
                  <a:gd name="connsiteX3" fmla="*/ 233437 w 4032576"/>
                  <a:gd name="connsiteY3" fmla="*/ 1311020 h 3483137"/>
                  <a:gd name="connsiteX4" fmla="*/ 125861 w 4032576"/>
                  <a:gd name="connsiteY4" fmla="*/ 2112465 h 3483137"/>
                  <a:gd name="connsiteX5" fmla="*/ 825108 w 4032576"/>
                  <a:gd name="connsiteY5" fmla="*/ 2774060 h 3483137"/>
                  <a:gd name="connsiteX6" fmla="*/ 1502840 w 4032576"/>
                  <a:gd name="connsiteY6" fmla="*/ 3419519 h 3483137"/>
                  <a:gd name="connsiteX7" fmla="*/ 2492543 w 4032576"/>
                  <a:gd name="connsiteY7" fmla="*/ 3349595 h 3483137"/>
                  <a:gd name="connsiteX8" fmla="*/ 3326261 w 4032576"/>
                  <a:gd name="connsiteY8" fmla="*/ 3441035 h 3483137"/>
                  <a:gd name="connsiteX9" fmla="*/ 3724294 w 4032576"/>
                  <a:gd name="connsiteY9" fmla="*/ 3166714 h 3483137"/>
                  <a:gd name="connsiteX10" fmla="*/ 3692021 w 4032576"/>
                  <a:gd name="connsiteY10" fmla="*/ 2526634 h 3483137"/>
                  <a:gd name="connsiteX11" fmla="*/ 3966341 w 4032576"/>
                  <a:gd name="connsiteY11" fmla="*/ 2096328 h 3483137"/>
                  <a:gd name="connsiteX12" fmla="*/ 3815734 w 4032576"/>
                  <a:gd name="connsiteY12" fmla="*/ 1413218 h 3483137"/>
                  <a:gd name="connsiteX13" fmla="*/ 3573687 w 4032576"/>
                  <a:gd name="connsiteY13" fmla="*/ 891472 h 3483137"/>
                  <a:gd name="connsiteX14" fmla="*/ 3584445 w 4032576"/>
                  <a:gd name="connsiteY14" fmla="*/ 488060 h 3483137"/>
                  <a:gd name="connsiteX15" fmla="*/ 2895955 w 4032576"/>
                  <a:gd name="connsiteY15" fmla="*/ 41618 h 3483137"/>
                  <a:gd name="connsiteX16" fmla="*/ 2390346 w 4032576"/>
                  <a:gd name="connsiteY16" fmla="*/ 197604 h 3483137"/>
                  <a:gd name="connsiteX17" fmla="*/ 1847085 w 4032576"/>
                  <a:gd name="connsiteY17" fmla="*/ 143816 h 3483137"/>
                  <a:gd name="connsiteX0" fmla="*/ 1863409 w 4048900"/>
                  <a:gd name="connsiteY0" fmla="*/ 143816 h 3483137"/>
                  <a:gd name="connsiteX1" fmla="*/ 949008 w 4048900"/>
                  <a:gd name="connsiteY1" fmla="*/ 305181 h 3483137"/>
                  <a:gd name="connsiteX2" fmla="*/ 706961 w 4048900"/>
                  <a:gd name="connsiteY2" fmla="*/ 762380 h 3483137"/>
                  <a:gd name="connsiteX3" fmla="*/ 249761 w 4048900"/>
                  <a:gd name="connsiteY3" fmla="*/ 1311020 h 3483137"/>
                  <a:gd name="connsiteX4" fmla="*/ 121084 w 4048900"/>
                  <a:gd name="connsiteY4" fmla="*/ 2119498 h 3483137"/>
                  <a:gd name="connsiteX5" fmla="*/ 841432 w 4048900"/>
                  <a:gd name="connsiteY5" fmla="*/ 2774060 h 3483137"/>
                  <a:gd name="connsiteX6" fmla="*/ 1519164 w 4048900"/>
                  <a:gd name="connsiteY6" fmla="*/ 3419519 h 3483137"/>
                  <a:gd name="connsiteX7" fmla="*/ 2508867 w 4048900"/>
                  <a:gd name="connsiteY7" fmla="*/ 3349595 h 3483137"/>
                  <a:gd name="connsiteX8" fmla="*/ 3342585 w 4048900"/>
                  <a:gd name="connsiteY8" fmla="*/ 3441035 h 3483137"/>
                  <a:gd name="connsiteX9" fmla="*/ 3740618 w 4048900"/>
                  <a:gd name="connsiteY9" fmla="*/ 3166714 h 3483137"/>
                  <a:gd name="connsiteX10" fmla="*/ 3708345 w 4048900"/>
                  <a:gd name="connsiteY10" fmla="*/ 2526634 h 3483137"/>
                  <a:gd name="connsiteX11" fmla="*/ 3982665 w 4048900"/>
                  <a:gd name="connsiteY11" fmla="*/ 2096328 h 3483137"/>
                  <a:gd name="connsiteX12" fmla="*/ 3832058 w 4048900"/>
                  <a:gd name="connsiteY12" fmla="*/ 1413218 h 3483137"/>
                  <a:gd name="connsiteX13" fmla="*/ 3590011 w 4048900"/>
                  <a:gd name="connsiteY13" fmla="*/ 891472 h 3483137"/>
                  <a:gd name="connsiteX14" fmla="*/ 3600769 w 4048900"/>
                  <a:gd name="connsiteY14" fmla="*/ 488060 h 3483137"/>
                  <a:gd name="connsiteX15" fmla="*/ 2912279 w 4048900"/>
                  <a:gd name="connsiteY15" fmla="*/ 41618 h 3483137"/>
                  <a:gd name="connsiteX16" fmla="*/ 2406670 w 4048900"/>
                  <a:gd name="connsiteY16" fmla="*/ 197604 h 3483137"/>
                  <a:gd name="connsiteX17" fmla="*/ 1863409 w 4048900"/>
                  <a:gd name="connsiteY17" fmla="*/ 143816 h 3483137"/>
                  <a:gd name="connsiteX0" fmla="*/ 1835513 w 4021004"/>
                  <a:gd name="connsiteY0" fmla="*/ 143816 h 3483137"/>
                  <a:gd name="connsiteX1" fmla="*/ 921112 w 4021004"/>
                  <a:gd name="connsiteY1" fmla="*/ 305181 h 3483137"/>
                  <a:gd name="connsiteX2" fmla="*/ 679065 w 4021004"/>
                  <a:gd name="connsiteY2" fmla="*/ 762380 h 3483137"/>
                  <a:gd name="connsiteX3" fmla="*/ 221865 w 4021004"/>
                  <a:gd name="connsiteY3" fmla="*/ 1311020 h 3483137"/>
                  <a:gd name="connsiteX4" fmla="*/ 93188 w 4021004"/>
                  <a:gd name="connsiteY4" fmla="*/ 2119498 h 3483137"/>
                  <a:gd name="connsiteX5" fmla="*/ 813536 w 4021004"/>
                  <a:gd name="connsiteY5" fmla="*/ 2774060 h 3483137"/>
                  <a:gd name="connsiteX6" fmla="*/ 1491268 w 4021004"/>
                  <a:gd name="connsiteY6" fmla="*/ 3419519 h 3483137"/>
                  <a:gd name="connsiteX7" fmla="*/ 2480971 w 4021004"/>
                  <a:gd name="connsiteY7" fmla="*/ 3349595 h 3483137"/>
                  <a:gd name="connsiteX8" fmla="*/ 3314689 w 4021004"/>
                  <a:gd name="connsiteY8" fmla="*/ 3441035 h 3483137"/>
                  <a:gd name="connsiteX9" fmla="*/ 3712722 w 4021004"/>
                  <a:gd name="connsiteY9" fmla="*/ 3166714 h 3483137"/>
                  <a:gd name="connsiteX10" fmla="*/ 3680449 w 4021004"/>
                  <a:gd name="connsiteY10" fmla="*/ 2526634 h 3483137"/>
                  <a:gd name="connsiteX11" fmla="*/ 3954769 w 4021004"/>
                  <a:gd name="connsiteY11" fmla="*/ 2096328 h 3483137"/>
                  <a:gd name="connsiteX12" fmla="*/ 3804162 w 4021004"/>
                  <a:gd name="connsiteY12" fmla="*/ 1413218 h 3483137"/>
                  <a:gd name="connsiteX13" fmla="*/ 3562115 w 4021004"/>
                  <a:gd name="connsiteY13" fmla="*/ 891472 h 3483137"/>
                  <a:gd name="connsiteX14" fmla="*/ 3572873 w 4021004"/>
                  <a:gd name="connsiteY14" fmla="*/ 488060 h 3483137"/>
                  <a:gd name="connsiteX15" fmla="*/ 2884383 w 4021004"/>
                  <a:gd name="connsiteY15" fmla="*/ 41618 h 3483137"/>
                  <a:gd name="connsiteX16" fmla="*/ 2378774 w 4021004"/>
                  <a:gd name="connsiteY16" fmla="*/ 197604 h 3483137"/>
                  <a:gd name="connsiteX17" fmla="*/ 1835513 w 4021004"/>
                  <a:gd name="connsiteY17" fmla="*/ 143816 h 3483137"/>
                  <a:gd name="connsiteX0" fmla="*/ 1847898 w 4033389"/>
                  <a:gd name="connsiteY0" fmla="*/ 143816 h 3483137"/>
                  <a:gd name="connsiteX1" fmla="*/ 933497 w 4033389"/>
                  <a:gd name="connsiteY1" fmla="*/ 305181 h 3483137"/>
                  <a:gd name="connsiteX2" fmla="*/ 691450 w 4033389"/>
                  <a:gd name="connsiteY2" fmla="*/ 762380 h 3483137"/>
                  <a:gd name="connsiteX3" fmla="*/ 234250 w 4033389"/>
                  <a:gd name="connsiteY3" fmla="*/ 1311020 h 3483137"/>
                  <a:gd name="connsiteX4" fmla="*/ 105573 w 4033389"/>
                  <a:gd name="connsiteY4" fmla="*/ 2119498 h 3483137"/>
                  <a:gd name="connsiteX5" fmla="*/ 825921 w 4033389"/>
                  <a:gd name="connsiteY5" fmla="*/ 2774060 h 3483137"/>
                  <a:gd name="connsiteX6" fmla="*/ 1503653 w 4033389"/>
                  <a:gd name="connsiteY6" fmla="*/ 3419519 h 3483137"/>
                  <a:gd name="connsiteX7" fmla="*/ 2493356 w 4033389"/>
                  <a:gd name="connsiteY7" fmla="*/ 3349595 h 3483137"/>
                  <a:gd name="connsiteX8" fmla="*/ 3327074 w 4033389"/>
                  <a:gd name="connsiteY8" fmla="*/ 3441035 h 3483137"/>
                  <a:gd name="connsiteX9" fmla="*/ 3725107 w 4033389"/>
                  <a:gd name="connsiteY9" fmla="*/ 3166714 h 3483137"/>
                  <a:gd name="connsiteX10" fmla="*/ 3692834 w 4033389"/>
                  <a:gd name="connsiteY10" fmla="*/ 2526634 h 3483137"/>
                  <a:gd name="connsiteX11" fmla="*/ 3967154 w 4033389"/>
                  <a:gd name="connsiteY11" fmla="*/ 2096328 h 3483137"/>
                  <a:gd name="connsiteX12" fmla="*/ 3816547 w 4033389"/>
                  <a:gd name="connsiteY12" fmla="*/ 1413218 h 3483137"/>
                  <a:gd name="connsiteX13" fmla="*/ 3574500 w 4033389"/>
                  <a:gd name="connsiteY13" fmla="*/ 891472 h 3483137"/>
                  <a:gd name="connsiteX14" fmla="*/ 3585258 w 4033389"/>
                  <a:gd name="connsiteY14" fmla="*/ 488060 h 3483137"/>
                  <a:gd name="connsiteX15" fmla="*/ 2896768 w 4033389"/>
                  <a:gd name="connsiteY15" fmla="*/ 41618 h 3483137"/>
                  <a:gd name="connsiteX16" fmla="*/ 2391159 w 4033389"/>
                  <a:gd name="connsiteY16" fmla="*/ 197604 h 3483137"/>
                  <a:gd name="connsiteX17" fmla="*/ 1847898 w 4033389"/>
                  <a:gd name="connsiteY17" fmla="*/ 143816 h 3483137"/>
                  <a:gd name="connsiteX0" fmla="*/ 1847898 w 4045737"/>
                  <a:gd name="connsiteY0" fmla="*/ 143816 h 3483137"/>
                  <a:gd name="connsiteX1" fmla="*/ 933497 w 4045737"/>
                  <a:gd name="connsiteY1" fmla="*/ 305181 h 3483137"/>
                  <a:gd name="connsiteX2" fmla="*/ 691450 w 4045737"/>
                  <a:gd name="connsiteY2" fmla="*/ 762380 h 3483137"/>
                  <a:gd name="connsiteX3" fmla="*/ 234250 w 4045737"/>
                  <a:gd name="connsiteY3" fmla="*/ 1311020 h 3483137"/>
                  <a:gd name="connsiteX4" fmla="*/ 105573 w 4045737"/>
                  <a:gd name="connsiteY4" fmla="*/ 2119498 h 3483137"/>
                  <a:gd name="connsiteX5" fmla="*/ 825921 w 4045737"/>
                  <a:gd name="connsiteY5" fmla="*/ 2774060 h 3483137"/>
                  <a:gd name="connsiteX6" fmla="*/ 1503653 w 4045737"/>
                  <a:gd name="connsiteY6" fmla="*/ 3419519 h 3483137"/>
                  <a:gd name="connsiteX7" fmla="*/ 2493356 w 4045737"/>
                  <a:gd name="connsiteY7" fmla="*/ 3349595 h 3483137"/>
                  <a:gd name="connsiteX8" fmla="*/ 3327074 w 4045737"/>
                  <a:gd name="connsiteY8" fmla="*/ 3441035 h 3483137"/>
                  <a:gd name="connsiteX9" fmla="*/ 3725107 w 4045737"/>
                  <a:gd name="connsiteY9" fmla="*/ 3166714 h 3483137"/>
                  <a:gd name="connsiteX10" fmla="*/ 3692834 w 4045737"/>
                  <a:gd name="connsiteY10" fmla="*/ 2526634 h 3483137"/>
                  <a:gd name="connsiteX11" fmla="*/ 3967154 w 4045737"/>
                  <a:gd name="connsiteY11" fmla="*/ 2096328 h 3483137"/>
                  <a:gd name="connsiteX12" fmla="*/ 3816547 w 4045737"/>
                  <a:gd name="connsiteY12" fmla="*/ 1413218 h 3483137"/>
                  <a:gd name="connsiteX13" fmla="*/ 3574500 w 4045737"/>
                  <a:gd name="connsiteY13" fmla="*/ 891472 h 3483137"/>
                  <a:gd name="connsiteX14" fmla="*/ 3585258 w 4045737"/>
                  <a:gd name="connsiteY14" fmla="*/ 488060 h 3483137"/>
                  <a:gd name="connsiteX15" fmla="*/ 2896768 w 4045737"/>
                  <a:gd name="connsiteY15" fmla="*/ 41618 h 3483137"/>
                  <a:gd name="connsiteX16" fmla="*/ 2391159 w 4045737"/>
                  <a:gd name="connsiteY16" fmla="*/ 197604 h 3483137"/>
                  <a:gd name="connsiteX17" fmla="*/ 1847898 w 4045737"/>
                  <a:gd name="connsiteY17" fmla="*/ 143816 h 3483137"/>
                  <a:gd name="connsiteX0" fmla="*/ 1847898 w 4045737"/>
                  <a:gd name="connsiteY0" fmla="*/ 143816 h 3483137"/>
                  <a:gd name="connsiteX1" fmla="*/ 933497 w 4045737"/>
                  <a:gd name="connsiteY1" fmla="*/ 305181 h 3483137"/>
                  <a:gd name="connsiteX2" fmla="*/ 691450 w 4045737"/>
                  <a:gd name="connsiteY2" fmla="*/ 762380 h 3483137"/>
                  <a:gd name="connsiteX3" fmla="*/ 234250 w 4045737"/>
                  <a:gd name="connsiteY3" fmla="*/ 1311020 h 3483137"/>
                  <a:gd name="connsiteX4" fmla="*/ 105573 w 4045737"/>
                  <a:gd name="connsiteY4" fmla="*/ 2119498 h 3483137"/>
                  <a:gd name="connsiteX5" fmla="*/ 825921 w 4045737"/>
                  <a:gd name="connsiteY5" fmla="*/ 2774060 h 3483137"/>
                  <a:gd name="connsiteX6" fmla="*/ 1503653 w 4045737"/>
                  <a:gd name="connsiteY6" fmla="*/ 3419519 h 3483137"/>
                  <a:gd name="connsiteX7" fmla="*/ 2493356 w 4045737"/>
                  <a:gd name="connsiteY7" fmla="*/ 3349595 h 3483137"/>
                  <a:gd name="connsiteX8" fmla="*/ 3334108 w 4045737"/>
                  <a:gd name="connsiteY8" fmla="*/ 3462137 h 3483137"/>
                  <a:gd name="connsiteX9" fmla="*/ 3725107 w 4045737"/>
                  <a:gd name="connsiteY9" fmla="*/ 3166714 h 3483137"/>
                  <a:gd name="connsiteX10" fmla="*/ 3692834 w 4045737"/>
                  <a:gd name="connsiteY10" fmla="*/ 2526634 h 3483137"/>
                  <a:gd name="connsiteX11" fmla="*/ 3967154 w 4045737"/>
                  <a:gd name="connsiteY11" fmla="*/ 2096328 h 3483137"/>
                  <a:gd name="connsiteX12" fmla="*/ 3816547 w 4045737"/>
                  <a:gd name="connsiteY12" fmla="*/ 1413218 h 3483137"/>
                  <a:gd name="connsiteX13" fmla="*/ 3574500 w 4045737"/>
                  <a:gd name="connsiteY13" fmla="*/ 891472 h 3483137"/>
                  <a:gd name="connsiteX14" fmla="*/ 3585258 w 4045737"/>
                  <a:gd name="connsiteY14" fmla="*/ 488060 h 3483137"/>
                  <a:gd name="connsiteX15" fmla="*/ 2896768 w 4045737"/>
                  <a:gd name="connsiteY15" fmla="*/ 41618 h 3483137"/>
                  <a:gd name="connsiteX16" fmla="*/ 2391159 w 4045737"/>
                  <a:gd name="connsiteY16" fmla="*/ 197604 h 3483137"/>
                  <a:gd name="connsiteX17" fmla="*/ 1847898 w 4045737"/>
                  <a:gd name="connsiteY17" fmla="*/ 143816 h 3483137"/>
                  <a:gd name="connsiteX0" fmla="*/ 1874114 w 4071953"/>
                  <a:gd name="connsiteY0" fmla="*/ 143816 h 3483137"/>
                  <a:gd name="connsiteX1" fmla="*/ 959713 w 4071953"/>
                  <a:gd name="connsiteY1" fmla="*/ 305181 h 3483137"/>
                  <a:gd name="connsiteX2" fmla="*/ 717666 w 4071953"/>
                  <a:gd name="connsiteY2" fmla="*/ 762380 h 3483137"/>
                  <a:gd name="connsiteX3" fmla="*/ 260466 w 4071953"/>
                  <a:gd name="connsiteY3" fmla="*/ 1311020 h 3483137"/>
                  <a:gd name="connsiteX4" fmla="*/ 131789 w 4071953"/>
                  <a:gd name="connsiteY4" fmla="*/ 2119498 h 3483137"/>
                  <a:gd name="connsiteX5" fmla="*/ 852137 w 4071953"/>
                  <a:gd name="connsiteY5" fmla="*/ 2774060 h 3483137"/>
                  <a:gd name="connsiteX6" fmla="*/ 1529869 w 4071953"/>
                  <a:gd name="connsiteY6" fmla="*/ 3419519 h 3483137"/>
                  <a:gd name="connsiteX7" fmla="*/ 2519572 w 4071953"/>
                  <a:gd name="connsiteY7" fmla="*/ 3349595 h 3483137"/>
                  <a:gd name="connsiteX8" fmla="*/ 3360324 w 4071953"/>
                  <a:gd name="connsiteY8" fmla="*/ 3462137 h 3483137"/>
                  <a:gd name="connsiteX9" fmla="*/ 3751323 w 4071953"/>
                  <a:gd name="connsiteY9" fmla="*/ 3166714 h 3483137"/>
                  <a:gd name="connsiteX10" fmla="*/ 3719050 w 4071953"/>
                  <a:gd name="connsiteY10" fmla="*/ 2526634 h 3483137"/>
                  <a:gd name="connsiteX11" fmla="*/ 3993370 w 4071953"/>
                  <a:gd name="connsiteY11" fmla="*/ 2096328 h 3483137"/>
                  <a:gd name="connsiteX12" fmla="*/ 3842763 w 4071953"/>
                  <a:gd name="connsiteY12" fmla="*/ 1413218 h 3483137"/>
                  <a:gd name="connsiteX13" fmla="*/ 3600716 w 4071953"/>
                  <a:gd name="connsiteY13" fmla="*/ 891472 h 3483137"/>
                  <a:gd name="connsiteX14" fmla="*/ 3611474 w 4071953"/>
                  <a:gd name="connsiteY14" fmla="*/ 488060 h 3483137"/>
                  <a:gd name="connsiteX15" fmla="*/ 2922984 w 4071953"/>
                  <a:gd name="connsiteY15" fmla="*/ 41618 h 3483137"/>
                  <a:gd name="connsiteX16" fmla="*/ 2417375 w 4071953"/>
                  <a:gd name="connsiteY16" fmla="*/ 197604 h 3483137"/>
                  <a:gd name="connsiteX17" fmla="*/ 1874114 w 4071953"/>
                  <a:gd name="connsiteY17" fmla="*/ 143816 h 3483137"/>
                  <a:gd name="connsiteX0" fmla="*/ 1887847 w 4085686"/>
                  <a:gd name="connsiteY0" fmla="*/ 143816 h 3483137"/>
                  <a:gd name="connsiteX1" fmla="*/ 973446 w 4085686"/>
                  <a:gd name="connsiteY1" fmla="*/ 305181 h 3483137"/>
                  <a:gd name="connsiteX2" fmla="*/ 731399 w 4085686"/>
                  <a:gd name="connsiteY2" fmla="*/ 762380 h 3483137"/>
                  <a:gd name="connsiteX3" fmla="*/ 231996 w 4085686"/>
                  <a:gd name="connsiteY3" fmla="*/ 1275851 h 3483137"/>
                  <a:gd name="connsiteX4" fmla="*/ 145522 w 4085686"/>
                  <a:gd name="connsiteY4" fmla="*/ 2119498 h 3483137"/>
                  <a:gd name="connsiteX5" fmla="*/ 865870 w 4085686"/>
                  <a:gd name="connsiteY5" fmla="*/ 2774060 h 3483137"/>
                  <a:gd name="connsiteX6" fmla="*/ 1543602 w 4085686"/>
                  <a:gd name="connsiteY6" fmla="*/ 3419519 h 3483137"/>
                  <a:gd name="connsiteX7" fmla="*/ 2533305 w 4085686"/>
                  <a:gd name="connsiteY7" fmla="*/ 3349595 h 3483137"/>
                  <a:gd name="connsiteX8" fmla="*/ 3374057 w 4085686"/>
                  <a:gd name="connsiteY8" fmla="*/ 3462137 h 3483137"/>
                  <a:gd name="connsiteX9" fmla="*/ 3765056 w 4085686"/>
                  <a:gd name="connsiteY9" fmla="*/ 3166714 h 3483137"/>
                  <a:gd name="connsiteX10" fmla="*/ 3732783 w 4085686"/>
                  <a:gd name="connsiteY10" fmla="*/ 2526634 h 3483137"/>
                  <a:gd name="connsiteX11" fmla="*/ 4007103 w 4085686"/>
                  <a:gd name="connsiteY11" fmla="*/ 2096328 h 3483137"/>
                  <a:gd name="connsiteX12" fmla="*/ 3856496 w 4085686"/>
                  <a:gd name="connsiteY12" fmla="*/ 1413218 h 3483137"/>
                  <a:gd name="connsiteX13" fmla="*/ 3614449 w 4085686"/>
                  <a:gd name="connsiteY13" fmla="*/ 891472 h 3483137"/>
                  <a:gd name="connsiteX14" fmla="*/ 3625207 w 4085686"/>
                  <a:gd name="connsiteY14" fmla="*/ 488060 h 3483137"/>
                  <a:gd name="connsiteX15" fmla="*/ 2936717 w 4085686"/>
                  <a:gd name="connsiteY15" fmla="*/ 41618 h 3483137"/>
                  <a:gd name="connsiteX16" fmla="*/ 2431108 w 4085686"/>
                  <a:gd name="connsiteY16" fmla="*/ 197604 h 3483137"/>
                  <a:gd name="connsiteX17" fmla="*/ 1887847 w 4085686"/>
                  <a:gd name="connsiteY17" fmla="*/ 143816 h 3483137"/>
                  <a:gd name="connsiteX0" fmla="*/ 1879987 w 4077826"/>
                  <a:gd name="connsiteY0" fmla="*/ 143816 h 3483137"/>
                  <a:gd name="connsiteX1" fmla="*/ 965586 w 4077826"/>
                  <a:gd name="connsiteY1" fmla="*/ 305181 h 3483137"/>
                  <a:gd name="connsiteX2" fmla="*/ 723539 w 4077826"/>
                  <a:gd name="connsiteY2" fmla="*/ 762380 h 3483137"/>
                  <a:gd name="connsiteX3" fmla="*/ 224136 w 4077826"/>
                  <a:gd name="connsiteY3" fmla="*/ 1275851 h 3483137"/>
                  <a:gd name="connsiteX4" fmla="*/ 137662 w 4077826"/>
                  <a:gd name="connsiteY4" fmla="*/ 2119498 h 3483137"/>
                  <a:gd name="connsiteX5" fmla="*/ 858010 w 4077826"/>
                  <a:gd name="connsiteY5" fmla="*/ 2774060 h 3483137"/>
                  <a:gd name="connsiteX6" fmla="*/ 1535742 w 4077826"/>
                  <a:gd name="connsiteY6" fmla="*/ 3419519 h 3483137"/>
                  <a:gd name="connsiteX7" fmla="*/ 2525445 w 4077826"/>
                  <a:gd name="connsiteY7" fmla="*/ 3349595 h 3483137"/>
                  <a:gd name="connsiteX8" fmla="*/ 3366197 w 4077826"/>
                  <a:gd name="connsiteY8" fmla="*/ 3462137 h 3483137"/>
                  <a:gd name="connsiteX9" fmla="*/ 3757196 w 4077826"/>
                  <a:gd name="connsiteY9" fmla="*/ 3166714 h 3483137"/>
                  <a:gd name="connsiteX10" fmla="*/ 3724923 w 4077826"/>
                  <a:gd name="connsiteY10" fmla="*/ 2526634 h 3483137"/>
                  <a:gd name="connsiteX11" fmla="*/ 3999243 w 4077826"/>
                  <a:gd name="connsiteY11" fmla="*/ 2096328 h 3483137"/>
                  <a:gd name="connsiteX12" fmla="*/ 3848636 w 4077826"/>
                  <a:gd name="connsiteY12" fmla="*/ 1413218 h 3483137"/>
                  <a:gd name="connsiteX13" fmla="*/ 3606589 w 4077826"/>
                  <a:gd name="connsiteY13" fmla="*/ 891472 h 3483137"/>
                  <a:gd name="connsiteX14" fmla="*/ 3617347 w 4077826"/>
                  <a:gd name="connsiteY14" fmla="*/ 488060 h 3483137"/>
                  <a:gd name="connsiteX15" fmla="*/ 2928857 w 4077826"/>
                  <a:gd name="connsiteY15" fmla="*/ 41618 h 3483137"/>
                  <a:gd name="connsiteX16" fmla="*/ 2423248 w 4077826"/>
                  <a:gd name="connsiteY16" fmla="*/ 197604 h 3483137"/>
                  <a:gd name="connsiteX17" fmla="*/ 1879987 w 4077826"/>
                  <a:gd name="connsiteY17" fmla="*/ 143816 h 3483137"/>
                  <a:gd name="connsiteX0" fmla="*/ 1870766 w 4068605"/>
                  <a:gd name="connsiteY0" fmla="*/ 143816 h 3483137"/>
                  <a:gd name="connsiteX1" fmla="*/ 956365 w 4068605"/>
                  <a:gd name="connsiteY1" fmla="*/ 305181 h 3483137"/>
                  <a:gd name="connsiteX2" fmla="*/ 714318 w 4068605"/>
                  <a:gd name="connsiteY2" fmla="*/ 762380 h 3483137"/>
                  <a:gd name="connsiteX3" fmla="*/ 214915 w 4068605"/>
                  <a:gd name="connsiteY3" fmla="*/ 1275851 h 3483137"/>
                  <a:gd name="connsiteX4" fmla="*/ 128441 w 4068605"/>
                  <a:gd name="connsiteY4" fmla="*/ 2119498 h 3483137"/>
                  <a:gd name="connsiteX5" fmla="*/ 848789 w 4068605"/>
                  <a:gd name="connsiteY5" fmla="*/ 2774060 h 3483137"/>
                  <a:gd name="connsiteX6" fmla="*/ 1526521 w 4068605"/>
                  <a:gd name="connsiteY6" fmla="*/ 3419519 h 3483137"/>
                  <a:gd name="connsiteX7" fmla="*/ 2516224 w 4068605"/>
                  <a:gd name="connsiteY7" fmla="*/ 3349595 h 3483137"/>
                  <a:gd name="connsiteX8" fmla="*/ 3356976 w 4068605"/>
                  <a:gd name="connsiteY8" fmla="*/ 3462137 h 3483137"/>
                  <a:gd name="connsiteX9" fmla="*/ 3747975 w 4068605"/>
                  <a:gd name="connsiteY9" fmla="*/ 3166714 h 3483137"/>
                  <a:gd name="connsiteX10" fmla="*/ 3715702 w 4068605"/>
                  <a:gd name="connsiteY10" fmla="*/ 2526634 h 3483137"/>
                  <a:gd name="connsiteX11" fmla="*/ 3990022 w 4068605"/>
                  <a:gd name="connsiteY11" fmla="*/ 2096328 h 3483137"/>
                  <a:gd name="connsiteX12" fmla="*/ 3839415 w 4068605"/>
                  <a:gd name="connsiteY12" fmla="*/ 1413218 h 3483137"/>
                  <a:gd name="connsiteX13" fmla="*/ 3597368 w 4068605"/>
                  <a:gd name="connsiteY13" fmla="*/ 891472 h 3483137"/>
                  <a:gd name="connsiteX14" fmla="*/ 3608126 w 4068605"/>
                  <a:gd name="connsiteY14" fmla="*/ 488060 h 3483137"/>
                  <a:gd name="connsiteX15" fmla="*/ 2919636 w 4068605"/>
                  <a:gd name="connsiteY15" fmla="*/ 41618 h 3483137"/>
                  <a:gd name="connsiteX16" fmla="*/ 2414027 w 4068605"/>
                  <a:gd name="connsiteY16" fmla="*/ 197604 h 3483137"/>
                  <a:gd name="connsiteX17" fmla="*/ 1870766 w 4068605"/>
                  <a:gd name="connsiteY17" fmla="*/ 143816 h 3483137"/>
                  <a:gd name="connsiteX0" fmla="*/ 1955172 w 4068605"/>
                  <a:gd name="connsiteY0" fmla="*/ 143816 h 3483137"/>
                  <a:gd name="connsiteX1" fmla="*/ 956365 w 4068605"/>
                  <a:gd name="connsiteY1" fmla="*/ 305181 h 3483137"/>
                  <a:gd name="connsiteX2" fmla="*/ 714318 w 4068605"/>
                  <a:gd name="connsiteY2" fmla="*/ 762380 h 3483137"/>
                  <a:gd name="connsiteX3" fmla="*/ 214915 w 4068605"/>
                  <a:gd name="connsiteY3" fmla="*/ 1275851 h 3483137"/>
                  <a:gd name="connsiteX4" fmla="*/ 128441 w 4068605"/>
                  <a:gd name="connsiteY4" fmla="*/ 2119498 h 3483137"/>
                  <a:gd name="connsiteX5" fmla="*/ 848789 w 4068605"/>
                  <a:gd name="connsiteY5" fmla="*/ 2774060 h 3483137"/>
                  <a:gd name="connsiteX6" fmla="*/ 1526521 w 4068605"/>
                  <a:gd name="connsiteY6" fmla="*/ 3419519 h 3483137"/>
                  <a:gd name="connsiteX7" fmla="*/ 2516224 w 4068605"/>
                  <a:gd name="connsiteY7" fmla="*/ 3349595 h 3483137"/>
                  <a:gd name="connsiteX8" fmla="*/ 3356976 w 4068605"/>
                  <a:gd name="connsiteY8" fmla="*/ 3462137 h 3483137"/>
                  <a:gd name="connsiteX9" fmla="*/ 3747975 w 4068605"/>
                  <a:gd name="connsiteY9" fmla="*/ 3166714 h 3483137"/>
                  <a:gd name="connsiteX10" fmla="*/ 3715702 w 4068605"/>
                  <a:gd name="connsiteY10" fmla="*/ 2526634 h 3483137"/>
                  <a:gd name="connsiteX11" fmla="*/ 3990022 w 4068605"/>
                  <a:gd name="connsiteY11" fmla="*/ 2096328 h 3483137"/>
                  <a:gd name="connsiteX12" fmla="*/ 3839415 w 4068605"/>
                  <a:gd name="connsiteY12" fmla="*/ 1413218 h 3483137"/>
                  <a:gd name="connsiteX13" fmla="*/ 3597368 w 4068605"/>
                  <a:gd name="connsiteY13" fmla="*/ 891472 h 3483137"/>
                  <a:gd name="connsiteX14" fmla="*/ 3608126 w 4068605"/>
                  <a:gd name="connsiteY14" fmla="*/ 488060 h 3483137"/>
                  <a:gd name="connsiteX15" fmla="*/ 2919636 w 4068605"/>
                  <a:gd name="connsiteY15" fmla="*/ 41618 h 3483137"/>
                  <a:gd name="connsiteX16" fmla="*/ 2414027 w 4068605"/>
                  <a:gd name="connsiteY16" fmla="*/ 197604 h 3483137"/>
                  <a:gd name="connsiteX17" fmla="*/ 1955172 w 4068605"/>
                  <a:gd name="connsiteY17" fmla="*/ 143816 h 3483137"/>
                  <a:gd name="connsiteX0" fmla="*/ 1955172 w 4068605"/>
                  <a:gd name="connsiteY0" fmla="*/ 143816 h 3483137"/>
                  <a:gd name="connsiteX1" fmla="*/ 956365 w 4068605"/>
                  <a:gd name="connsiteY1" fmla="*/ 305181 h 3483137"/>
                  <a:gd name="connsiteX2" fmla="*/ 714318 w 4068605"/>
                  <a:gd name="connsiteY2" fmla="*/ 762380 h 3483137"/>
                  <a:gd name="connsiteX3" fmla="*/ 214915 w 4068605"/>
                  <a:gd name="connsiteY3" fmla="*/ 1275851 h 3483137"/>
                  <a:gd name="connsiteX4" fmla="*/ 128441 w 4068605"/>
                  <a:gd name="connsiteY4" fmla="*/ 2119498 h 3483137"/>
                  <a:gd name="connsiteX5" fmla="*/ 848789 w 4068605"/>
                  <a:gd name="connsiteY5" fmla="*/ 2774060 h 3483137"/>
                  <a:gd name="connsiteX6" fmla="*/ 1526521 w 4068605"/>
                  <a:gd name="connsiteY6" fmla="*/ 3419519 h 3483137"/>
                  <a:gd name="connsiteX7" fmla="*/ 2516224 w 4068605"/>
                  <a:gd name="connsiteY7" fmla="*/ 3349595 h 3483137"/>
                  <a:gd name="connsiteX8" fmla="*/ 3356976 w 4068605"/>
                  <a:gd name="connsiteY8" fmla="*/ 3462137 h 3483137"/>
                  <a:gd name="connsiteX9" fmla="*/ 3747975 w 4068605"/>
                  <a:gd name="connsiteY9" fmla="*/ 3166714 h 3483137"/>
                  <a:gd name="connsiteX10" fmla="*/ 3715702 w 4068605"/>
                  <a:gd name="connsiteY10" fmla="*/ 2526634 h 3483137"/>
                  <a:gd name="connsiteX11" fmla="*/ 3990022 w 4068605"/>
                  <a:gd name="connsiteY11" fmla="*/ 2096328 h 3483137"/>
                  <a:gd name="connsiteX12" fmla="*/ 3839415 w 4068605"/>
                  <a:gd name="connsiteY12" fmla="*/ 1413218 h 3483137"/>
                  <a:gd name="connsiteX13" fmla="*/ 3597368 w 4068605"/>
                  <a:gd name="connsiteY13" fmla="*/ 891472 h 3483137"/>
                  <a:gd name="connsiteX14" fmla="*/ 3608126 w 4068605"/>
                  <a:gd name="connsiteY14" fmla="*/ 488060 h 3483137"/>
                  <a:gd name="connsiteX15" fmla="*/ 2919636 w 4068605"/>
                  <a:gd name="connsiteY15" fmla="*/ 41618 h 3483137"/>
                  <a:gd name="connsiteX16" fmla="*/ 2512501 w 4068605"/>
                  <a:gd name="connsiteY16" fmla="*/ 148367 h 3483137"/>
                  <a:gd name="connsiteX17" fmla="*/ 1955172 w 4068605"/>
                  <a:gd name="connsiteY17" fmla="*/ 143816 h 3483137"/>
                  <a:gd name="connsiteX0" fmla="*/ 1955172 w 4068605"/>
                  <a:gd name="connsiteY0" fmla="*/ 172815 h 3512136"/>
                  <a:gd name="connsiteX1" fmla="*/ 956365 w 4068605"/>
                  <a:gd name="connsiteY1" fmla="*/ 334180 h 3512136"/>
                  <a:gd name="connsiteX2" fmla="*/ 714318 w 4068605"/>
                  <a:gd name="connsiteY2" fmla="*/ 791379 h 3512136"/>
                  <a:gd name="connsiteX3" fmla="*/ 214915 w 4068605"/>
                  <a:gd name="connsiteY3" fmla="*/ 1304850 h 3512136"/>
                  <a:gd name="connsiteX4" fmla="*/ 128441 w 4068605"/>
                  <a:gd name="connsiteY4" fmla="*/ 2148497 h 3512136"/>
                  <a:gd name="connsiteX5" fmla="*/ 848789 w 4068605"/>
                  <a:gd name="connsiteY5" fmla="*/ 2803059 h 3512136"/>
                  <a:gd name="connsiteX6" fmla="*/ 1526521 w 4068605"/>
                  <a:gd name="connsiteY6" fmla="*/ 3448518 h 3512136"/>
                  <a:gd name="connsiteX7" fmla="*/ 2516224 w 4068605"/>
                  <a:gd name="connsiteY7" fmla="*/ 3378594 h 3512136"/>
                  <a:gd name="connsiteX8" fmla="*/ 3356976 w 4068605"/>
                  <a:gd name="connsiteY8" fmla="*/ 3491136 h 3512136"/>
                  <a:gd name="connsiteX9" fmla="*/ 3747975 w 4068605"/>
                  <a:gd name="connsiteY9" fmla="*/ 3195713 h 3512136"/>
                  <a:gd name="connsiteX10" fmla="*/ 3715702 w 4068605"/>
                  <a:gd name="connsiteY10" fmla="*/ 2555633 h 3512136"/>
                  <a:gd name="connsiteX11" fmla="*/ 3990022 w 4068605"/>
                  <a:gd name="connsiteY11" fmla="*/ 2125327 h 3512136"/>
                  <a:gd name="connsiteX12" fmla="*/ 3839415 w 4068605"/>
                  <a:gd name="connsiteY12" fmla="*/ 1442217 h 3512136"/>
                  <a:gd name="connsiteX13" fmla="*/ 3597368 w 4068605"/>
                  <a:gd name="connsiteY13" fmla="*/ 920471 h 3512136"/>
                  <a:gd name="connsiteX14" fmla="*/ 3608126 w 4068605"/>
                  <a:gd name="connsiteY14" fmla="*/ 517059 h 3512136"/>
                  <a:gd name="connsiteX15" fmla="*/ 2954805 w 4068605"/>
                  <a:gd name="connsiteY15" fmla="*/ 14346 h 3512136"/>
                  <a:gd name="connsiteX16" fmla="*/ 2512501 w 4068605"/>
                  <a:gd name="connsiteY16" fmla="*/ 177366 h 3512136"/>
                  <a:gd name="connsiteX17" fmla="*/ 1955172 w 4068605"/>
                  <a:gd name="connsiteY17" fmla="*/ 172815 h 3512136"/>
                  <a:gd name="connsiteX0" fmla="*/ 1955172 w 4068605"/>
                  <a:gd name="connsiteY0" fmla="*/ 172815 h 3512136"/>
                  <a:gd name="connsiteX1" fmla="*/ 956365 w 4068605"/>
                  <a:gd name="connsiteY1" fmla="*/ 334180 h 3512136"/>
                  <a:gd name="connsiteX2" fmla="*/ 714318 w 4068605"/>
                  <a:gd name="connsiteY2" fmla="*/ 791379 h 3512136"/>
                  <a:gd name="connsiteX3" fmla="*/ 214915 w 4068605"/>
                  <a:gd name="connsiteY3" fmla="*/ 1304850 h 3512136"/>
                  <a:gd name="connsiteX4" fmla="*/ 128441 w 4068605"/>
                  <a:gd name="connsiteY4" fmla="*/ 2148497 h 3512136"/>
                  <a:gd name="connsiteX5" fmla="*/ 848789 w 4068605"/>
                  <a:gd name="connsiteY5" fmla="*/ 2803059 h 3512136"/>
                  <a:gd name="connsiteX6" fmla="*/ 1526521 w 4068605"/>
                  <a:gd name="connsiteY6" fmla="*/ 3448518 h 3512136"/>
                  <a:gd name="connsiteX7" fmla="*/ 2516224 w 4068605"/>
                  <a:gd name="connsiteY7" fmla="*/ 3378594 h 3512136"/>
                  <a:gd name="connsiteX8" fmla="*/ 3356976 w 4068605"/>
                  <a:gd name="connsiteY8" fmla="*/ 3491136 h 3512136"/>
                  <a:gd name="connsiteX9" fmla="*/ 3747975 w 4068605"/>
                  <a:gd name="connsiteY9" fmla="*/ 3195713 h 3512136"/>
                  <a:gd name="connsiteX10" fmla="*/ 3715702 w 4068605"/>
                  <a:gd name="connsiteY10" fmla="*/ 2555633 h 3512136"/>
                  <a:gd name="connsiteX11" fmla="*/ 3990022 w 4068605"/>
                  <a:gd name="connsiteY11" fmla="*/ 2125327 h 3512136"/>
                  <a:gd name="connsiteX12" fmla="*/ 3839415 w 4068605"/>
                  <a:gd name="connsiteY12" fmla="*/ 1442217 h 3512136"/>
                  <a:gd name="connsiteX13" fmla="*/ 3597368 w 4068605"/>
                  <a:gd name="connsiteY13" fmla="*/ 920471 h 3512136"/>
                  <a:gd name="connsiteX14" fmla="*/ 3608126 w 4068605"/>
                  <a:gd name="connsiteY14" fmla="*/ 517059 h 3512136"/>
                  <a:gd name="connsiteX15" fmla="*/ 2954805 w 4068605"/>
                  <a:gd name="connsiteY15" fmla="*/ 14346 h 3512136"/>
                  <a:gd name="connsiteX16" fmla="*/ 2498433 w 4068605"/>
                  <a:gd name="connsiteY16" fmla="*/ 191646 h 3512136"/>
                  <a:gd name="connsiteX17" fmla="*/ 1955172 w 4068605"/>
                  <a:gd name="connsiteY17" fmla="*/ 172815 h 3512136"/>
                  <a:gd name="connsiteX0" fmla="*/ 1955172 w 4068605"/>
                  <a:gd name="connsiteY0" fmla="*/ 172815 h 3512136"/>
                  <a:gd name="connsiteX1" fmla="*/ 956365 w 4068605"/>
                  <a:gd name="connsiteY1" fmla="*/ 334180 h 3512136"/>
                  <a:gd name="connsiteX2" fmla="*/ 714318 w 4068605"/>
                  <a:gd name="connsiteY2" fmla="*/ 791379 h 3512136"/>
                  <a:gd name="connsiteX3" fmla="*/ 214915 w 4068605"/>
                  <a:gd name="connsiteY3" fmla="*/ 1304850 h 3512136"/>
                  <a:gd name="connsiteX4" fmla="*/ 128441 w 4068605"/>
                  <a:gd name="connsiteY4" fmla="*/ 2148497 h 3512136"/>
                  <a:gd name="connsiteX5" fmla="*/ 848789 w 4068605"/>
                  <a:gd name="connsiteY5" fmla="*/ 2803059 h 3512136"/>
                  <a:gd name="connsiteX6" fmla="*/ 1526521 w 4068605"/>
                  <a:gd name="connsiteY6" fmla="*/ 3448518 h 3512136"/>
                  <a:gd name="connsiteX7" fmla="*/ 2516224 w 4068605"/>
                  <a:gd name="connsiteY7" fmla="*/ 3378594 h 3512136"/>
                  <a:gd name="connsiteX8" fmla="*/ 3356976 w 4068605"/>
                  <a:gd name="connsiteY8" fmla="*/ 3491136 h 3512136"/>
                  <a:gd name="connsiteX9" fmla="*/ 3747975 w 4068605"/>
                  <a:gd name="connsiteY9" fmla="*/ 3195713 h 3512136"/>
                  <a:gd name="connsiteX10" fmla="*/ 3715702 w 4068605"/>
                  <a:gd name="connsiteY10" fmla="*/ 2555633 h 3512136"/>
                  <a:gd name="connsiteX11" fmla="*/ 3990022 w 4068605"/>
                  <a:gd name="connsiteY11" fmla="*/ 2125327 h 3512136"/>
                  <a:gd name="connsiteX12" fmla="*/ 3839415 w 4068605"/>
                  <a:gd name="connsiteY12" fmla="*/ 1442217 h 3512136"/>
                  <a:gd name="connsiteX13" fmla="*/ 3597368 w 4068605"/>
                  <a:gd name="connsiteY13" fmla="*/ 920471 h 3512136"/>
                  <a:gd name="connsiteX14" fmla="*/ 3608126 w 4068605"/>
                  <a:gd name="connsiteY14" fmla="*/ 517059 h 3512136"/>
                  <a:gd name="connsiteX15" fmla="*/ 2954805 w 4068605"/>
                  <a:gd name="connsiteY15" fmla="*/ 14346 h 3512136"/>
                  <a:gd name="connsiteX16" fmla="*/ 2498433 w 4068605"/>
                  <a:gd name="connsiteY16" fmla="*/ 191646 h 3512136"/>
                  <a:gd name="connsiteX17" fmla="*/ 1955172 w 4068605"/>
                  <a:gd name="connsiteY17" fmla="*/ 172815 h 3512136"/>
                  <a:gd name="connsiteX0" fmla="*/ 1955172 w 4068605"/>
                  <a:gd name="connsiteY0" fmla="*/ 172815 h 3512136"/>
                  <a:gd name="connsiteX1" fmla="*/ 956365 w 4068605"/>
                  <a:gd name="connsiteY1" fmla="*/ 334180 h 3512136"/>
                  <a:gd name="connsiteX2" fmla="*/ 714318 w 4068605"/>
                  <a:gd name="connsiteY2" fmla="*/ 791379 h 3512136"/>
                  <a:gd name="connsiteX3" fmla="*/ 214915 w 4068605"/>
                  <a:gd name="connsiteY3" fmla="*/ 1304850 h 3512136"/>
                  <a:gd name="connsiteX4" fmla="*/ 128441 w 4068605"/>
                  <a:gd name="connsiteY4" fmla="*/ 2148497 h 3512136"/>
                  <a:gd name="connsiteX5" fmla="*/ 848789 w 4068605"/>
                  <a:gd name="connsiteY5" fmla="*/ 2803059 h 3512136"/>
                  <a:gd name="connsiteX6" fmla="*/ 1526521 w 4068605"/>
                  <a:gd name="connsiteY6" fmla="*/ 3448518 h 3512136"/>
                  <a:gd name="connsiteX7" fmla="*/ 2516224 w 4068605"/>
                  <a:gd name="connsiteY7" fmla="*/ 3378594 h 3512136"/>
                  <a:gd name="connsiteX8" fmla="*/ 3356976 w 4068605"/>
                  <a:gd name="connsiteY8" fmla="*/ 3491136 h 3512136"/>
                  <a:gd name="connsiteX9" fmla="*/ 3747975 w 4068605"/>
                  <a:gd name="connsiteY9" fmla="*/ 3195713 h 3512136"/>
                  <a:gd name="connsiteX10" fmla="*/ 3715702 w 4068605"/>
                  <a:gd name="connsiteY10" fmla="*/ 2555633 h 3512136"/>
                  <a:gd name="connsiteX11" fmla="*/ 3990022 w 4068605"/>
                  <a:gd name="connsiteY11" fmla="*/ 2125327 h 3512136"/>
                  <a:gd name="connsiteX12" fmla="*/ 3839415 w 4068605"/>
                  <a:gd name="connsiteY12" fmla="*/ 1442217 h 3512136"/>
                  <a:gd name="connsiteX13" fmla="*/ 3597368 w 4068605"/>
                  <a:gd name="connsiteY13" fmla="*/ 920471 h 3512136"/>
                  <a:gd name="connsiteX14" fmla="*/ 3608126 w 4068605"/>
                  <a:gd name="connsiteY14" fmla="*/ 517059 h 3512136"/>
                  <a:gd name="connsiteX15" fmla="*/ 2954805 w 4068605"/>
                  <a:gd name="connsiteY15" fmla="*/ 14346 h 3512136"/>
                  <a:gd name="connsiteX16" fmla="*/ 2498433 w 4068605"/>
                  <a:gd name="connsiteY16" fmla="*/ 191646 h 3512136"/>
                  <a:gd name="connsiteX17" fmla="*/ 1955172 w 4068605"/>
                  <a:gd name="connsiteY17" fmla="*/ 172815 h 3512136"/>
                  <a:gd name="connsiteX0" fmla="*/ 1955172 w 4068605"/>
                  <a:gd name="connsiteY0" fmla="*/ 172815 h 3512136"/>
                  <a:gd name="connsiteX1" fmla="*/ 956365 w 4068605"/>
                  <a:gd name="connsiteY1" fmla="*/ 334180 h 3512136"/>
                  <a:gd name="connsiteX2" fmla="*/ 714318 w 4068605"/>
                  <a:gd name="connsiteY2" fmla="*/ 791379 h 3512136"/>
                  <a:gd name="connsiteX3" fmla="*/ 214915 w 4068605"/>
                  <a:gd name="connsiteY3" fmla="*/ 1304850 h 3512136"/>
                  <a:gd name="connsiteX4" fmla="*/ 128441 w 4068605"/>
                  <a:gd name="connsiteY4" fmla="*/ 2148497 h 3512136"/>
                  <a:gd name="connsiteX5" fmla="*/ 848789 w 4068605"/>
                  <a:gd name="connsiteY5" fmla="*/ 2803059 h 3512136"/>
                  <a:gd name="connsiteX6" fmla="*/ 1526521 w 4068605"/>
                  <a:gd name="connsiteY6" fmla="*/ 3448518 h 3512136"/>
                  <a:gd name="connsiteX7" fmla="*/ 2516224 w 4068605"/>
                  <a:gd name="connsiteY7" fmla="*/ 3378594 h 3512136"/>
                  <a:gd name="connsiteX8" fmla="*/ 3356976 w 4068605"/>
                  <a:gd name="connsiteY8" fmla="*/ 3491136 h 3512136"/>
                  <a:gd name="connsiteX9" fmla="*/ 3747975 w 4068605"/>
                  <a:gd name="connsiteY9" fmla="*/ 3195713 h 3512136"/>
                  <a:gd name="connsiteX10" fmla="*/ 3722736 w 4068605"/>
                  <a:gd name="connsiteY10" fmla="*/ 2498514 h 3512136"/>
                  <a:gd name="connsiteX11" fmla="*/ 3990022 w 4068605"/>
                  <a:gd name="connsiteY11" fmla="*/ 2125327 h 3512136"/>
                  <a:gd name="connsiteX12" fmla="*/ 3839415 w 4068605"/>
                  <a:gd name="connsiteY12" fmla="*/ 1442217 h 3512136"/>
                  <a:gd name="connsiteX13" fmla="*/ 3597368 w 4068605"/>
                  <a:gd name="connsiteY13" fmla="*/ 920471 h 3512136"/>
                  <a:gd name="connsiteX14" fmla="*/ 3608126 w 4068605"/>
                  <a:gd name="connsiteY14" fmla="*/ 517059 h 3512136"/>
                  <a:gd name="connsiteX15" fmla="*/ 2954805 w 4068605"/>
                  <a:gd name="connsiteY15" fmla="*/ 14346 h 3512136"/>
                  <a:gd name="connsiteX16" fmla="*/ 2498433 w 4068605"/>
                  <a:gd name="connsiteY16" fmla="*/ 191646 h 3512136"/>
                  <a:gd name="connsiteX17" fmla="*/ 1955172 w 4068605"/>
                  <a:gd name="connsiteY17" fmla="*/ 172815 h 3512136"/>
                  <a:gd name="connsiteX0" fmla="*/ 1955172 w 4076192"/>
                  <a:gd name="connsiteY0" fmla="*/ 172815 h 3512136"/>
                  <a:gd name="connsiteX1" fmla="*/ 956365 w 4076192"/>
                  <a:gd name="connsiteY1" fmla="*/ 334180 h 3512136"/>
                  <a:gd name="connsiteX2" fmla="*/ 714318 w 4076192"/>
                  <a:gd name="connsiteY2" fmla="*/ 791379 h 3512136"/>
                  <a:gd name="connsiteX3" fmla="*/ 214915 w 4076192"/>
                  <a:gd name="connsiteY3" fmla="*/ 1304850 h 3512136"/>
                  <a:gd name="connsiteX4" fmla="*/ 128441 w 4076192"/>
                  <a:gd name="connsiteY4" fmla="*/ 2148497 h 3512136"/>
                  <a:gd name="connsiteX5" fmla="*/ 848789 w 4076192"/>
                  <a:gd name="connsiteY5" fmla="*/ 2803059 h 3512136"/>
                  <a:gd name="connsiteX6" fmla="*/ 1526521 w 4076192"/>
                  <a:gd name="connsiteY6" fmla="*/ 3448518 h 3512136"/>
                  <a:gd name="connsiteX7" fmla="*/ 2516224 w 4076192"/>
                  <a:gd name="connsiteY7" fmla="*/ 3378594 h 3512136"/>
                  <a:gd name="connsiteX8" fmla="*/ 3356976 w 4076192"/>
                  <a:gd name="connsiteY8" fmla="*/ 3491136 h 3512136"/>
                  <a:gd name="connsiteX9" fmla="*/ 3747975 w 4076192"/>
                  <a:gd name="connsiteY9" fmla="*/ 3195713 h 3512136"/>
                  <a:gd name="connsiteX10" fmla="*/ 3722736 w 4076192"/>
                  <a:gd name="connsiteY10" fmla="*/ 2498514 h 3512136"/>
                  <a:gd name="connsiteX11" fmla="*/ 4004089 w 4076192"/>
                  <a:gd name="connsiteY11" fmla="*/ 2082487 h 3512136"/>
                  <a:gd name="connsiteX12" fmla="*/ 3839415 w 4076192"/>
                  <a:gd name="connsiteY12" fmla="*/ 1442217 h 3512136"/>
                  <a:gd name="connsiteX13" fmla="*/ 3597368 w 4076192"/>
                  <a:gd name="connsiteY13" fmla="*/ 920471 h 3512136"/>
                  <a:gd name="connsiteX14" fmla="*/ 3608126 w 4076192"/>
                  <a:gd name="connsiteY14" fmla="*/ 517059 h 3512136"/>
                  <a:gd name="connsiteX15" fmla="*/ 2954805 w 4076192"/>
                  <a:gd name="connsiteY15" fmla="*/ 14346 h 3512136"/>
                  <a:gd name="connsiteX16" fmla="*/ 2498433 w 4076192"/>
                  <a:gd name="connsiteY16" fmla="*/ 191646 h 3512136"/>
                  <a:gd name="connsiteX17" fmla="*/ 1955172 w 4076192"/>
                  <a:gd name="connsiteY17" fmla="*/ 172815 h 3512136"/>
                  <a:gd name="connsiteX0" fmla="*/ 1955172 w 4076192"/>
                  <a:gd name="connsiteY0" fmla="*/ 172815 h 3512136"/>
                  <a:gd name="connsiteX1" fmla="*/ 956365 w 4076192"/>
                  <a:gd name="connsiteY1" fmla="*/ 334180 h 3512136"/>
                  <a:gd name="connsiteX2" fmla="*/ 714318 w 4076192"/>
                  <a:gd name="connsiteY2" fmla="*/ 791379 h 3512136"/>
                  <a:gd name="connsiteX3" fmla="*/ 214915 w 4076192"/>
                  <a:gd name="connsiteY3" fmla="*/ 1304850 h 3512136"/>
                  <a:gd name="connsiteX4" fmla="*/ 128441 w 4076192"/>
                  <a:gd name="connsiteY4" fmla="*/ 2148497 h 3512136"/>
                  <a:gd name="connsiteX5" fmla="*/ 848789 w 4076192"/>
                  <a:gd name="connsiteY5" fmla="*/ 2803059 h 3512136"/>
                  <a:gd name="connsiteX6" fmla="*/ 1526521 w 4076192"/>
                  <a:gd name="connsiteY6" fmla="*/ 3448518 h 3512136"/>
                  <a:gd name="connsiteX7" fmla="*/ 2516224 w 4076192"/>
                  <a:gd name="connsiteY7" fmla="*/ 3378594 h 3512136"/>
                  <a:gd name="connsiteX8" fmla="*/ 3356976 w 4076192"/>
                  <a:gd name="connsiteY8" fmla="*/ 3491136 h 3512136"/>
                  <a:gd name="connsiteX9" fmla="*/ 3747975 w 4076192"/>
                  <a:gd name="connsiteY9" fmla="*/ 3195713 h 3512136"/>
                  <a:gd name="connsiteX10" fmla="*/ 3722736 w 4076192"/>
                  <a:gd name="connsiteY10" fmla="*/ 2498514 h 3512136"/>
                  <a:gd name="connsiteX11" fmla="*/ 4004089 w 4076192"/>
                  <a:gd name="connsiteY11" fmla="*/ 2082487 h 3512136"/>
                  <a:gd name="connsiteX12" fmla="*/ 3839415 w 4076192"/>
                  <a:gd name="connsiteY12" fmla="*/ 1442217 h 3512136"/>
                  <a:gd name="connsiteX13" fmla="*/ 3597368 w 4076192"/>
                  <a:gd name="connsiteY13" fmla="*/ 920471 h 3512136"/>
                  <a:gd name="connsiteX14" fmla="*/ 3608126 w 4076192"/>
                  <a:gd name="connsiteY14" fmla="*/ 517059 h 3512136"/>
                  <a:gd name="connsiteX15" fmla="*/ 2954805 w 4076192"/>
                  <a:gd name="connsiteY15" fmla="*/ 14346 h 3512136"/>
                  <a:gd name="connsiteX16" fmla="*/ 2498433 w 4076192"/>
                  <a:gd name="connsiteY16" fmla="*/ 191646 h 3512136"/>
                  <a:gd name="connsiteX17" fmla="*/ 1955172 w 4076192"/>
                  <a:gd name="connsiteY17" fmla="*/ 172815 h 3512136"/>
                  <a:gd name="connsiteX0" fmla="*/ 1955172 w 4076192"/>
                  <a:gd name="connsiteY0" fmla="*/ 172815 h 3512136"/>
                  <a:gd name="connsiteX1" fmla="*/ 956365 w 4076192"/>
                  <a:gd name="connsiteY1" fmla="*/ 334180 h 3512136"/>
                  <a:gd name="connsiteX2" fmla="*/ 714318 w 4076192"/>
                  <a:gd name="connsiteY2" fmla="*/ 791379 h 3512136"/>
                  <a:gd name="connsiteX3" fmla="*/ 214915 w 4076192"/>
                  <a:gd name="connsiteY3" fmla="*/ 1304850 h 3512136"/>
                  <a:gd name="connsiteX4" fmla="*/ 128441 w 4076192"/>
                  <a:gd name="connsiteY4" fmla="*/ 2148497 h 3512136"/>
                  <a:gd name="connsiteX5" fmla="*/ 848789 w 4076192"/>
                  <a:gd name="connsiteY5" fmla="*/ 2803059 h 3512136"/>
                  <a:gd name="connsiteX6" fmla="*/ 1526521 w 4076192"/>
                  <a:gd name="connsiteY6" fmla="*/ 3448518 h 3512136"/>
                  <a:gd name="connsiteX7" fmla="*/ 2516224 w 4076192"/>
                  <a:gd name="connsiteY7" fmla="*/ 3378594 h 3512136"/>
                  <a:gd name="connsiteX8" fmla="*/ 3356976 w 4076192"/>
                  <a:gd name="connsiteY8" fmla="*/ 3491136 h 3512136"/>
                  <a:gd name="connsiteX9" fmla="*/ 3747975 w 4076192"/>
                  <a:gd name="connsiteY9" fmla="*/ 3195713 h 3512136"/>
                  <a:gd name="connsiteX10" fmla="*/ 3722736 w 4076192"/>
                  <a:gd name="connsiteY10" fmla="*/ 2498514 h 3512136"/>
                  <a:gd name="connsiteX11" fmla="*/ 4004089 w 4076192"/>
                  <a:gd name="connsiteY11" fmla="*/ 2082487 h 3512136"/>
                  <a:gd name="connsiteX12" fmla="*/ 3839415 w 4076192"/>
                  <a:gd name="connsiteY12" fmla="*/ 1442217 h 3512136"/>
                  <a:gd name="connsiteX13" fmla="*/ 3597368 w 4076192"/>
                  <a:gd name="connsiteY13" fmla="*/ 920471 h 3512136"/>
                  <a:gd name="connsiteX14" fmla="*/ 3608126 w 4076192"/>
                  <a:gd name="connsiteY14" fmla="*/ 517059 h 3512136"/>
                  <a:gd name="connsiteX15" fmla="*/ 2954805 w 4076192"/>
                  <a:gd name="connsiteY15" fmla="*/ 14346 h 3512136"/>
                  <a:gd name="connsiteX16" fmla="*/ 2498433 w 4076192"/>
                  <a:gd name="connsiteY16" fmla="*/ 191646 h 3512136"/>
                  <a:gd name="connsiteX17" fmla="*/ 1955172 w 4076192"/>
                  <a:gd name="connsiteY17" fmla="*/ 172815 h 3512136"/>
                  <a:gd name="connsiteX0" fmla="*/ 1955172 w 4096899"/>
                  <a:gd name="connsiteY0" fmla="*/ 172815 h 3512136"/>
                  <a:gd name="connsiteX1" fmla="*/ 956365 w 4096899"/>
                  <a:gd name="connsiteY1" fmla="*/ 334180 h 3512136"/>
                  <a:gd name="connsiteX2" fmla="*/ 714318 w 4096899"/>
                  <a:gd name="connsiteY2" fmla="*/ 791379 h 3512136"/>
                  <a:gd name="connsiteX3" fmla="*/ 214915 w 4096899"/>
                  <a:gd name="connsiteY3" fmla="*/ 1304850 h 3512136"/>
                  <a:gd name="connsiteX4" fmla="*/ 128441 w 4096899"/>
                  <a:gd name="connsiteY4" fmla="*/ 2148497 h 3512136"/>
                  <a:gd name="connsiteX5" fmla="*/ 848789 w 4096899"/>
                  <a:gd name="connsiteY5" fmla="*/ 2803059 h 3512136"/>
                  <a:gd name="connsiteX6" fmla="*/ 1526521 w 4096899"/>
                  <a:gd name="connsiteY6" fmla="*/ 3448518 h 3512136"/>
                  <a:gd name="connsiteX7" fmla="*/ 2516224 w 4096899"/>
                  <a:gd name="connsiteY7" fmla="*/ 3378594 h 3512136"/>
                  <a:gd name="connsiteX8" fmla="*/ 3356976 w 4096899"/>
                  <a:gd name="connsiteY8" fmla="*/ 3491136 h 3512136"/>
                  <a:gd name="connsiteX9" fmla="*/ 3747975 w 4096899"/>
                  <a:gd name="connsiteY9" fmla="*/ 3195713 h 3512136"/>
                  <a:gd name="connsiteX10" fmla="*/ 3722736 w 4096899"/>
                  <a:gd name="connsiteY10" fmla="*/ 2498514 h 3512136"/>
                  <a:gd name="connsiteX11" fmla="*/ 4039258 w 4096899"/>
                  <a:gd name="connsiteY11" fmla="*/ 2082487 h 3512136"/>
                  <a:gd name="connsiteX12" fmla="*/ 3839415 w 4096899"/>
                  <a:gd name="connsiteY12" fmla="*/ 1442217 h 3512136"/>
                  <a:gd name="connsiteX13" fmla="*/ 3597368 w 4096899"/>
                  <a:gd name="connsiteY13" fmla="*/ 920471 h 3512136"/>
                  <a:gd name="connsiteX14" fmla="*/ 3608126 w 4096899"/>
                  <a:gd name="connsiteY14" fmla="*/ 517059 h 3512136"/>
                  <a:gd name="connsiteX15" fmla="*/ 2954805 w 4096899"/>
                  <a:gd name="connsiteY15" fmla="*/ 14346 h 3512136"/>
                  <a:gd name="connsiteX16" fmla="*/ 2498433 w 4096899"/>
                  <a:gd name="connsiteY16" fmla="*/ 191646 h 3512136"/>
                  <a:gd name="connsiteX17" fmla="*/ 1955172 w 4096899"/>
                  <a:gd name="connsiteY17" fmla="*/ 172815 h 3512136"/>
                  <a:gd name="connsiteX0" fmla="*/ 1955172 w 4096899"/>
                  <a:gd name="connsiteY0" fmla="*/ 172815 h 3512136"/>
                  <a:gd name="connsiteX1" fmla="*/ 956365 w 4096899"/>
                  <a:gd name="connsiteY1" fmla="*/ 334180 h 3512136"/>
                  <a:gd name="connsiteX2" fmla="*/ 714318 w 4096899"/>
                  <a:gd name="connsiteY2" fmla="*/ 791379 h 3512136"/>
                  <a:gd name="connsiteX3" fmla="*/ 214915 w 4096899"/>
                  <a:gd name="connsiteY3" fmla="*/ 1304850 h 3512136"/>
                  <a:gd name="connsiteX4" fmla="*/ 128441 w 4096899"/>
                  <a:gd name="connsiteY4" fmla="*/ 2148497 h 3512136"/>
                  <a:gd name="connsiteX5" fmla="*/ 848789 w 4096899"/>
                  <a:gd name="connsiteY5" fmla="*/ 2803059 h 3512136"/>
                  <a:gd name="connsiteX6" fmla="*/ 1526521 w 4096899"/>
                  <a:gd name="connsiteY6" fmla="*/ 3448518 h 3512136"/>
                  <a:gd name="connsiteX7" fmla="*/ 2516224 w 4096899"/>
                  <a:gd name="connsiteY7" fmla="*/ 3378594 h 3512136"/>
                  <a:gd name="connsiteX8" fmla="*/ 3356976 w 4096899"/>
                  <a:gd name="connsiteY8" fmla="*/ 3491136 h 3512136"/>
                  <a:gd name="connsiteX9" fmla="*/ 3747975 w 4096899"/>
                  <a:gd name="connsiteY9" fmla="*/ 3195713 h 3512136"/>
                  <a:gd name="connsiteX10" fmla="*/ 3722736 w 4096899"/>
                  <a:gd name="connsiteY10" fmla="*/ 2498514 h 3512136"/>
                  <a:gd name="connsiteX11" fmla="*/ 4039258 w 4096899"/>
                  <a:gd name="connsiteY11" fmla="*/ 2082487 h 3512136"/>
                  <a:gd name="connsiteX12" fmla="*/ 3839415 w 4096899"/>
                  <a:gd name="connsiteY12" fmla="*/ 1442217 h 3512136"/>
                  <a:gd name="connsiteX13" fmla="*/ 3597368 w 4096899"/>
                  <a:gd name="connsiteY13" fmla="*/ 920471 h 3512136"/>
                  <a:gd name="connsiteX14" fmla="*/ 3608126 w 4096899"/>
                  <a:gd name="connsiteY14" fmla="*/ 517059 h 3512136"/>
                  <a:gd name="connsiteX15" fmla="*/ 2954805 w 4096899"/>
                  <a:gd name="connsiteY15" fmla="*/ 14346 h 3512136"/>
                  <a:gd name="connsiteX16" fmla="*/ 2498433 w 4096899"/>
                  <a:gd name="connsiteY16" fmla="*/ 191646 h 3512136"/>
                  <a:gd name="connsiteX17" fmla="*/ 1955172 w 4096899"/>
                  <a:gd name="connsiteY17" fmla="*/ 172815 h 3512136"/>
                  <a:gd name="connsiteX0" fmla="*/ 1978256 w 4119983"/>
                  <a:gd name="connsiteY0" fmla="*/ 172815 h 3512136"/>
                  <a:gd name="connsiteX1" fmla="*/ 979449 w 4119983"/>
                  <a:gd name="connsiteY1" fmla="*/ 334180 h 3512136"/>
                  <a:gd name="connsiteX2" fmla="*/ 737402 w 4119983"/>
                  <a:gd name="connsiteY2" fmla="*/ 791379 h 3512136"/>
                  <a:gd name="connsiteX3" fmla="*/ 237999 w 4119983"/>
                  <a:gd name="connsiteY3" fmla="*/ 1304850 h 3512136"/>
                  <a:gd name="connsiteX4" fmla="*/ 151525 w 4119983"/>
                  <a:gd name="connsiteY4" fmla="*/ 2148497 h 3512136"/>
                  <a:gd name="connsiteX5" fmla="*/ 871873 w 4119983"/>
                  <a:gd name="connsiteY5" fmla="*/ 2803059 h 3512136"/>
                  <a:gd name="connsiteX6" fmla="*/ 1549605 w 4119983"/>
                  <a:gd name="connsiteY6" fmla="*/ 3448518 h 3512136"/>
                  <a:gd name="connsiteX7" fmla="*/ 2539308 w 4119983"/>
                  <a:gd name="connsiteY7" fmla="*/ 3378594 h 3512136"/>
                  <a:gd name="connsiteX8" fmla="*/ 3380060 w 4119983"/>
                  <a:gd name="connsiteY8" fmla="*/ 3491136 h 3512136"/>
                  <a:gd name="connsiteX9" fmla="*/ 3771059 w 4119983"/>
                  <a:gd name="connsiteY9" fmla="*/ 3195713 h 3512136"/>
                  <a:gd name="connsiteX10" fmla="*/ 3745820 w 4119983"/>
                  <a:gd name="connsiteY10" fmla="*/ 2498514 h 3512136"/>
                  <a:gd name="connsiteX11" fmla="*/ 4062342 w 4119983"/>
                  <a:gd name="connsiteY11" fmla="*/ 2082487 h 3512136"/>
                  <a:gd name="connsiteX12" fmla="*/ 3862499 w 4119983"/>
                  <a:gd name="connsiteY12" fmla="*/ 1442217 h 3512136"/>
                  <a:gd name="connsiteX13" fmla="*/ 3620452 w 4119983"/>
                  <a:gd name="connsiteY13" fmla="*/ 920471 h 3512136"/>
                  <a:gd name="connsiteX14" fmla="*/ 3631210 w 4119983"/>
                  <a:gd name="connsiteY14" fmla="*/ 517059 h 3512136"/>
                  <a:gd name="connsiteX15" fmla="*/ 2977889 w 4119983"/>
                  <a:gd name="connsiteY15" fmla="*/ 14346 h 3512136"/>
                  <a:gd name="connsiteX16" fmla="*/ 2521517 w 4119983"/>
                  <a:gd name="connsiteY16" fmla="*/ 191646 h 3512136"/>
                  <a:gd name="connsiteX17" fmla="*/ 1978256 w 4119983"/>
                  <a:gd name="connsiteY17" fmla="*/ 172815 h 3512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119983" h="3512136">
                    <a:moveTo>
                      <a:pt x="1978256" y="172815"/>
                    </a:moveTo>
                    <a:cubicBezTo>
                      <a:pt x="1779240" y="67031"/>
                      <a:pt x="1382861" y="-157086"/>
                      <a:pt x="979449" y="334180"/>
                    </a:cubicBezTo>
                    <a:cubicBezTo>
                      <a:pt x="895181" y="436377"/>
                      <a:pt x="816291" y="549333"/>
                      <a:pt x="737402" y="791379"/>
                    </a:cubicBezTo>
                    <a:cubicBezTo>
                      <a:pt x="671064" y="963501"/>
                      <a:pt x="627067" y="1052045"/>
                      <a:pt x="237999" y="1304850"/>
                    </a:cubicBezTo>
                    <a:cubicBezTo>
                      <a:pt x="-36597" y="1490488"/>
                      <a:pt x="-84453" y="1840387"/>
                      <a:pt x="151525" y="2148497"/>
                    </a:cubicBezTo>
                    <a:cubicBezTo>
                      <a:pt x="309304" y="2390544"/>
                      <a:pt x="853944" y="2501845"/>
                      <a:pt x="871873" y="2803059"/>
                    </a:cubicBezTo>
                    <a:cubicBezTo>
                      <a:pt x="920282" y="3331976"/>
                      <a:pt x="931040" y="3656498"/>
                      <a:pt x="1549605" y="3448518"/>
                    </a:cubicBezTo>
                    <a:cubicBezTo>
                      <a:pt x="1863369" y="3346320"/>
                      <a:pt x="2053421" y="3222608"/>
                      <a:pt x="2539308" y="3378594"/>
                    </a:cubicBezTo>
                    <a:cubicBezTo>
                      <a:pt x="2919412" y="3489757"/>
                      <a:pt x="3161321" y="3514444"/>
                      <a:pt x="3380060" y="3491136"/>
                    </a:cubicBezTo>
                    <a:cubicBezTo>
                      <a:pt x="3534253" y="3464242"/>
                      <a:pt x="3643759" y="3421623"/>
                      <a:pt x="3771059" y="3195713"/>
                    </a:cubicBezTo>
                    <a:cubicBezTo>
                      <a:pt x="3882221" y="2948287"/>
                      <a:pt x="3715341" y="2659879"/>
                      <a:pt x="3745820" y="2498514"/>
                    </a:cubicBezTo>
                    <a:cubicBezTo>
                      <a:pt x="3822916" y="2277983"/>
                      <a:pt x="3979867" y="2256274"/>
                      <a:pt x="4062342" y="2082487"/>
                    </a:cubicBezTo>
                    <a:cubicBezTo>
                      <a:pt x="4130474" y="1942638"/>
                      <a:pt x="4204261" y="1723065"/>
                      <a:pt x="3862499" y="1442217"/>
                    </a:cubicBezTo>
                    <a:cubicBezTo>
                      <a:pt x="3756716" y="1317309"/>
                      <a:pt x="3604316" y="1325675"/>
                      <a:pt x="3620452" y="920471"/>
                    </a:cubicBezTo>
                    <a:lnTo>
                      <a:pt x="3631210" y="517059"/>
                    </a:lnTo>
                    <a:cubicBezTo>
                      <a:pt x="3627624" y="330593"/>
                      <a:pt x="3457202" y="-81875"/>
                      <a:pt x="2977889" y="14346"/>
                    </a:cubicBezTo>
                    <a:cubicBezTo>
                      <a:pt x="2793216" y="55583"/>
                      <a:pt x="2690053" y="139651"/>
                      <a:pt x="2521517" y="191646"/>
                    </a:cubicBezTo>
                    <a:cubicBezTo>
                      <a:pt x="2300296" y="254592"/>
                      <a:pt x="2094796" y="223017"/>
                      <a:pt x="1978256" y="172815"/>
                    </a:cubicBezTo>
                    <a:close/>
                  </a:path>
                </a:pathLst>
              </a:custGeom>
              <a:noFill/>
              <a:ln w="28575">
                <a:solidFill>
                  <a:srgbClr val="1E5A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7" name="任意多边形 216"/>
              <p:cNvSpPr/>
              <p:nvPr/>
            </p:nvSpPr>
            <p:spPr>
              <a:xfrm>
                <a:off x="2190941" y="1701991"/>
                <a:ext cx="3547136" cy="3034919"/>
              </a:xfrm>
              <a:custGeom>
                <a:avLst/>
                <a:gdLst>
                  <a:gd name="connsiteX0" fmla="*/ 1387736 w 3286461"/>
                  <a:gd name="connsiteY0" fmla="*/ 102197 h 2904564"/>
                  <a:gd name="connsiteX1" fmla="*/ 527125 w 3286461"/>
                  <a:gd name="connsiteY1" fmla="*/ 467957 h 2904564"/>
                  <a:gd name="connsiteX2" fmla="*/ 0 w 3286461"/>
                  <a:gd name="connsiteY2" fmla="*/ 1145689 h 2904564"/>
                  <a:gd name="connsiteX3" fmla="*/ 91440 w 3286461"/>
                  <a:gd name="connsiteY3" fmla="*/ 1936376 h 2904564"/>
                  <a:gd name="connsiteX4" fmla="*/ 586292 w 3286461"/>
                  <a:gd name="connsiteY4" fmla="*/ 2630244 h 2904564"/>
                  <a:gd name="connsiteX5" fmla="*/ 1264023 w 3286461"/>
                  <a:gd name="connsiteY5" fmla="*/ 2899186 h 2904564"/>
                  <a:gd name="connsiteX6" fmla="*/ 1968649 w 3286461"/>
                  <a:gd name="connsiteY6" fmla="*/ 2904564 h 2904564"/>
                  <a:gd name="connsiteX7" fmla="*/ 2904565 w 3286461"/>
                  <a:gd name="connsiteY7" fmla="*/ 2775473 h 2904564"/>
                  <a:gd name="connsiteX8" fmla="*/ 3044414 w 3286461"/>
                  <a:gd name="connsiteY8" fmla="*/ 2366682 h 2904564"/>
                  <a:gd name="connsiteX9" fmla="*/ 3286461 w 3286461"/>
                  <a:gd name="connsiteY9" fmla="*/ 1715844 h 2904564"/>
                  <a:gd name="connsiteX10" fmla="*/ 3087445 w 3286461"/>
                  <a:gd name="connsiteY10" fmla="*/ 1226371 h 2904564"/>
                  <a:gd name="connsiteX11" fmla="*/ 2958353 w 3286461"/>
                  <a:gd name="connsiteY11" fmla="*/ 365760 h 2904564"/>
                  <a:gd name="connsiteX12" fmla="*/ 2355925 w 3286461"/>
                  <a:gd name="connsiteY12" fmla="*/ 0 h 2904564"/>
                  <a:gd name="connsiteX13" fmla="*/ 1387736 w 3286461"/>
                  <a:gd name="connsiteY13" fmla="*/ 102197 h 2904564"/>
                  <a:gd name="connsiteX0" fmla="*/ 1387736 w 3286461"/>
                  <a:gd name="connsiteY0" fmla="*/ 102197 h 2904564"/>
                  <a:gd name="connsiteX1" fmla="*/ 527125 w 3286461"/>
                  <a:gd name="connsiteY1" fmla="*/ 467957 h 2904564"/>
                  <a:gd name="connsiteX2" fmla="*/ 0 w 3286461"/>
                  <a:gd name="connsiteY2" fmla="*/ 1145689 h 2904564"/>
                  <a:gd name="connsiteX3" fmla="*/ 91440 w 3286461"/>
                  <a:gd name="connsiteY3" fmla="*/ 1936376 h 2904564"/>
                  <a:gd name="connsiteX4" fmla="*/ 586292 w 3286461"/>
                  <a:gd name="connsiteY4" fmla="*/ 2630244 h 2904564"/>
                  <a:gd name="connsiteX5" fmla="*/ 1264023 w 3286461"/>
                  <a:gd name="connsiteY5" fmla="*/ 2899186 h 2904564"/>
                  <a:gd name="connsiteX6" fmla="*/ 1968649 w 3286461"/>
                  <a:gd name="connsiteY6" fmla="*/ 2904564 h 2904564"/>
                  <a:gd name="connsiteX7" fmla="*/ 2904565 w 3286461"/>
                  <a:gd name="connsiteY7" fmla="*/ 2775473 h 2904564"/>
                  <a:gd name="connsiteX8" fmla="*/ 3044414 w 3286461"/>
                  <a:gd name="connsiteY8" fmla="*/ 2366682 h 2904564"/>
                  <a:gd name="connsiteX9" fmla="*/ 3286461 w 3286461"/>
                  <a:gd name="connsiteY9" fmla="*/ 1715844 h 2904564"/>
                  <a:gd name="connsiteX10" fmla="*/ 3087445 w 3286461"/>
                  <a:gd name="connsiteY10" fmla="*/ 1226371 h 2904564"/>
                  <a:gd name="connsiteX11" fmla="*/ 2958353 w 3286461"/>
                  <a:gd name="connsiteY11" fmla="*/ 365760 h 2904564"/>
                  <a:gd name="connsiteX12" fmla="*/ 2355925 w 3286461"/>
                  <a:gd name="connsiteY12" fmla="*/ 0 h 2904564"/>
                  <a:gd name="connsiteX13" fmla="*/ 1387736 w 3286461"/>
                  <a:gd name="connsiteY13" fmla="*/ 102197 h 2904564"/>
                  <a:gd name="connsiteX0" fmla="*/ 1387736 w 3286461"/>
                  <a:gd name="connsiteY0" fmla="*/ 102197 h 2904564"/>
                  <a:gd name="connsiteX1" fmla="*/ 527125 w 3286461"/>
                  <a:gd name="connsiteY1" fmla="*/ 467957 h 2904564"/>
                  <a:gd name="connsiteX2" fmla="*/ 0 w 3286461"/>
                  <a:gd name="connsiteY2" fmla="*/ 1145689 h 2904564"/>
                  <a:gd name="connsiteX3" fmla="*/ 91440 w 3286461"/>
                  <a:gd name="connsiteY3" fmla="*/ 1936376 h 2904564"/>
                  <a:gd name="connsiteX4" fmla="*/ 586292 w 3286461"/>
                  <a:gd name="connsiteY4" fmla="*/ 2630244 h 2904564"/>
                  <a:gd name="connsiteX5" fmla="*/ 1264023 w 3286461"/>
                  <a:gd name="connsiteY5" fmla="*/ 2899186 h 2904564"/>
                  <a:gd name="connsiteX6" fmla="*/ 1968649 w 3286461"/>
                  <a:gd name="connsiteY6" fmla="*/ 2904564 h 2904564"/>
                  <a:gd name="connsiteX7" fmla="*/ 2904565 w 3286461"/>
                  <a:gd name="connsiteY7" fmla="*/ 2775473 h 2904564"/>
                  <a:gd name="connsiteX8" fmla="*/ 3044414 w 3286461"/>
                  <a:gd name="connsiteY8" fmla="*/ 2366682 h 2904564"/>
                  <a:gd name="connsiteX9" fmla="*/ 3286461 w 3286461"/>
                  <a:gd name="connsiteY9" fmla="*/ 1715844 h 2904564"/>
                  <a:gd name="connsiteX10" fmla="*/ 3087445 w 3286461"/>
                  <a:gd name="connsiteY10" fmla="*/ 1226371 h 2904564"/>
                  <a:gd name="connsiteX11" fmla="*/ 2958353 w 3286461"/>
                  <a:gd name="connsiteY11" fmla="*/ 365760 h 2904564"/>
                  <a:gd name="connsiteX12" fmla="*/ 2355925 w 3286461"/>
                  <a:gd name="connsiteY12" fmla="*/ 0 h 2904564"/>
                  <a:gd name="connsiteX13" fmla="*/ 1387736 w 3286461"/>
                  <a:gd name="connsiteY13" fmla="*/ 102197 h 2904564"/>
                  <a:gd name="connsiteX0" fmla="*/ 1387736 w 3286461"/>
                  <a:gd name="connsiteY0" fmla="*/ 102197 h 2904564"/>
                  <a:gd name="connsiteX1" fmla="*/ 527125 w 3286461"/>
                  <a:gd name="connsiteY1" fmla="*/ 467957 h 2904564"/>
                  <a:gd name="connsiteX2" fmla="*/ 0 w 3286461"/>
                  <a:gd name="connsiteY2" fmla="*/ 1145689 h 2904564"/>
                  <a:gd name="connsiteX3" fmla="*/ 91440 w 3286461"/>
                  <a:gd name="connsiteY3" fmla="*/ 1936376 h 2904564"/>
                  <a:gd name="connsiteX4" fmla="*/ 586292 w 3286461"/>
                  <a:gd name="connsiteY4" fmla="*/ 2630244 h 2904564"/>
                  <a:gd name="connsiteX5" fmla="*/ 1264023 w 3286461"/>
                  <a:gd name="connsiteY5" fmla="*/ 2899186 h 2904564"/>
                  <a:gd name="connsiteX6" fmla="*/ 1968649 w 3286461"/>
                  <a:gd name="connsiteY6" fmla="*/ 2904564 h 2904564"/>
                  <a:gd name="connsiteX7" fmla="*/ 2904565 w 3286461"/>
                  <a:gd name="connsiteY7" fmla="*/ 2775473 h 2904564"/>
                  <a:gd name="connsiteX8" fmla="*/ 3044414 w 3286461"/>
                  <a:gd name="connsiteY8" fmla="*/ 2366682 h 2904564"/>
                  <a:gd name="connsiteX9" fmla="*/ 3286461 w 3286461"/>
                  <a:gd name="connsiteY9" fmla="*/ 1715844 h 2904564"/>
                  <a:gd name="connsiteX10" fmla="*/ 3087445 w 3286461"/>
                  <a:gd name="connsiteY10" fmla="*/ 1226371 h 2904564"/>
                  <a:gd name="connsiteX11" fmla="*/ 2958353 w 3286461"/>
                  <a:gd name="connsiteY11" fmla="*/ 365760 h 2904564"/>
                  <a:gd name="connsiteX12" fmla="*/ 2355925 w 3286461"/>
                  <a:gd name="connsiteY12" fmla="*/ 0 h 2904564"/>
                  <a:gd name="connsiteX13" fmla="*/ 1387736 w 3286461"/>
                  <a:gd name="connsiteY13" fmla="*/ 102197 h 2904564"/>
                  <a:gd name="connsiteX0" fmla="*/ 1535848 w 3434573"/>
                  <a:gd name="connsiteY0" fmla="*/ 102197 h 2904564"/>
                  <a:gd name="connsiteX1" fmla="*/ 675237 w 3434573"/>
                  <a:gd name="connsiteY1" fmla="*/ 467957 h 2904564"/>
                  <a:gd name="connsiteX2" fmla="*/ 148112 w 3434573"/>
                  <a:gd name="connsiteY2" fmla="*/ 1145689 h 2904564"/>
                  <a:gd name="connsiteX3" fmla="*/ 239552 w 3434573"/>
                  <a:gd name="connsiteY3" fmla="*/ 1936376 h 2904564"/>
                  <a:gd name="connsiteX4" fmla="*/ 734404 w 3434573"/>
                  <a:gd name="connsiteY4" fmla="*/ 2630244 h 2904564"/>
                  <a:gd name="connsiteX5" fmla="*/ 1412135 w 3434573"/>
                  <a:gd name="connsiteY5" fmla="*/ 2899186 h 2904564"/>
                  <a:gd name="connsiteX6" fmla="*/ 2116761 w 3434573"/>
                  <a:gd name="connsiteY6" fmla="*/ 2904564 h 2904564"/>
                  <a:gd name="connsiteX7" fmla="*/ 3052677 w 3434573"/>
                  <a:gd name="connsiteY7" fmla="*/ 2775473 h 2904564"/>
                  <a:gd name="connsiteX8" fmla="*/ 3192526 w 3434573"/>
                  <a:gd name="connsiteY8" fmla="*/ 2366682 h 2904564"/>
                  <a:gd name="connsiteX9" fmla="*/ 3434573 w 3434573"/>
                  <a:gd name="connsiteY9" fmla="*/ 1715844 h 2904564"/>
                  <a:gd name="connsiteX10" fmla="*/ 3235557 w 3434573"/>
                  <a:gd name="connsiteY10" fmla="*/ 1226371 h 2904564"/>
                  <a:gd name="connsiteX11" fmla="*/ 3106465 w 3434573"/>
                  <a:gd name="connsiteY11" fmla="*/ 365760 h 2904564"/>
                  <a:gd name="connsiteX12" fmla="*/ 2504037 w 3434573"/>
                  <a:gd name="connsiteY12" fmla="*/ 0 h 2904564"/>
                  <a:gd name="connsiteX13" fmla="*/ 1535848 w 3434573"/>
                  <a:gd name="connsiteY13" fmla="*/ 102197 h 2904564"/>
                  <a:gd name="connsiteX0" fmla="*/ 1535848 w 3434573"/>
                  <a:gd name="connsiteY0" fmla="*/ 102197 h 2904564"/>
                  <a:gd name="connsiteX1" fmla="*/ 675237 w 3434573"/>
                  <a:gd name="connsiteY1" fmla="*/ 467957 h 2904564"/>
                  <a:gd name="connsiteX2" fmla="*/ 148112 w 3434573"/>
                  <a:gd name="connsiteY2" fmla="*/ 1145689 h 2904564"/>
                  <a:gd name="connsiteX3" fmla="*/ 239552 w 3434573"/>
                  <a:gd name="connsiteY3" fmla="*/ 1936376 h 2904564"/>
                  <a:gd name="connsiteX4" fmla="*/ 734404 w 3434573"/>
                  <a:gd name="connsiteY4" fmla="*/ 2630244 h 2904564"/>
                  <a:gd name="connsiteX5" fmla="*/ 1412135 w 3434573"/>
                  <a:gd name="connsiteY5" fmla="*/ 2899186 h 2904564"/>
                  <a:gd name="connsiteX6" fmla="*/ 2116761 w 3434573"/>
                  <a:gd name="connsiteY6" fmla="*/ 2904564 h 2904564"/>
                  <a:gd name="connsiteX7" fmla="*/ 3052677 w 3434573"/>
                  <a:gd name="connsiteY7" fmla="*/ 2775473 h 2904564"/>
                  <a:gd name="connsiteX8" fmla="*/ 3192526 w 3434573"/>
                  <a:gd name="connsiteY8" fmla="*/ 2366682 h 2904564"/>
                  <a:gd name="connsiteX9" fmla="*/ 3434573 w 3434573"/>
                  <a:gd name="connsiteY9" fmla="*/ 1715844 h 2904564"/>
                  <a:gd name="connsiteX10" fmla="*/ 3235557 w 3434573"/>
                  <a:gd name="connsiteY10" fmla="*/ 1226371 h 2904564"/>
                  <a:gd name="connsiteX11" fmla="*/ 3106465 w 3434573"/>
                  <a:gd name="connsiteY11" fmla="*/ 365760 h 2904564"/>
                  <a:gd name="connsiteX12" fmla="*/ 2504037 w 3434573"/>
                  <a:gd name="connsiteY12" fmla="*/ 0 h 2904564"/>
                  <a:gd name="connsiteX13" fmla="*/ 1535848 w 3434573"/>
                  <a:gd name="connsiteY13" fmla="*/ 102197 h 2904564"/>
                  <a:gd name="connsiteX0" fmla="*/ 1592821 w 3491546"/>
                  <a:gd name="connsiteY0" fmla="*/ 102197 h 2904564"/>
                  <a:gd name="connsiteX1" fmla="*/ 732210 w 3491546"/>
                  <a:gd name="connsiteY1" fmla="*/ 467957 h 2904564"/>
                  <a:gd name="connsiteX2" fmla="*/ 205085 w 3491546"/>
                  <a:gd name="connsiteY2" fmla="*/ 1145689 h 2904564"/>
                  <a:gd name="connsiteX3" fmla="*/ 296525 w 3491546"/>
                  <a:gd name="connsiteY3" fmla="*/ 1936376 h 2904564"/>
                  <a:gd name="connsiteX4" fmla="*/ 791377 w 3491546"/>
                  <a:gd name="connsiteY4" fmla="*/ 2630244 h 2904564"/>
                  <a:gd name="connsiteX5" fmla="*/ 1469108 w 3491546"/>
                  <a:gd name="connsiteY5" fmla="*/ 2899186 h 2904564"/>
                  <a:gd name="connsiteX6" fmla="*/ 2173734 w 3491546"/>
                  <a:gd name="connsiteY6" fmla="*/ 2904564 h 2904564"/>
                  <a:gd name="connsiteX7" fmla="*/ 3109650 w 3491546"/>
                  <a:gd name="connsiteY7" fmla="*/ 2775473 h 2904564"/>
                  <a:gd name="connsiteX8" fmla="*/ 3249499 w 3491546"/>
                  <a:gd name="connsiteY8" fmla="*/ 2366682 h 2904564"/>
                  <a:gd name="connsiteX9" fmla="*/ 3491546 w 3491546"/>
                  <a:gd name="connsiteY9" fmla="*/ 1715844 h 2904564"/>
                  <a:gd name="connsiteX10" fmla="*/ 3292530 w 3491546"/>
                  <a:gd name="connsiteY10" fmla="*/ 1226371 h 2904564"/>
                  <a:gd name="connsiteX11" fmla="*/ 3163438 w 3491546"/>
                  <a:gd name="connsiteY11" fmla="*/ 365760 h 2904564"/>
                  <a:gd name="connsiteX12" fmla="*/ 2561010 w 3491546"/>
                  <a:gd name="connsiteY12" fmla="*/ 0 h 2904564"/>
                  <a:gd name="connsiteX13" fmla="*/ 1592821 w 3491546"/>
                  <a:gd name="connsiteY13" fmla="*/ 102197 h 2904564"/>
                  <a:gd name="connsiteX0" fmla="*/ 1592821 w 3491546"/>
                  <a:gd name="connsiteY0" fmla="*/ 102197 h 2904564"/>
                  <a:gd name="connsiteX1" fmla="*/ 732210 w 3491546"/>
                  <a:gd name="connsiteY1" fmla="*/ 467957 h 2904564"/>
                  <a:gd name="connsiteX2" fmla="*/ 205085 w 3491546"/>
                  <a:gd name="connsiteY2" fmla="*/ 1145689 h 2904564"/>
                  <a:gd name="connsiteX3" fmla="*/ 296525 w 3491546"/>
                  <a:gd name="connsiteY3" fmla="*/ 1936376 h 2904564"/>
                  <a:gd name="connsiteX4" fmla="*/ 791377 w 3491546"/>
                  <a:gd name="connsiteY4" fmla="*/ 2630244 h 2904564"/>
                  <a:gd name="connsiteX5" fmla="*/ 1469108 w 3491546"/>
                  <a:gd name="connsiteY5" fmla="*/ 2899186 h 2904564"/>
                  <a:gd name="connsiteX6" fmla="*/ 2173734 w 3491546"/>
                  <a:gd name="connsiteY6" fmla="*/ 2904564 h 2904564"/>
                  <a:gd name="connsiteX7" fmla="*/ 3109650 w 3491546"/>
                  <a:gd name="connsiteY7" fmla="*/ 2775473 h 2904564"/>
                  <a:gd name="connsiteX8" fmla="*/ 3249499 w 3491546"/>
                  <a:gd name="connsiteY8" fmla="*/ 2366682 h 2904564"/>
                  <a:gd name="connsiteX9" fmla="*/ 3491546 w 3491546"/>
                  <a:gd name="connsiteY9" fmla="*/ 1715844 h 2904564"/>
                  <a:gd name="connsiteX10" fmla="*/ 3292530 w 3491546"/>
                  <a:gd name="connsiteY10" fmla="*/ 1226371 h 2904564"/>
                  <a:gd name="connsiteX11" fmla="*/ 3163438 w 3491546"/>
                  <a:gd name="connsiteY11" fmla="*/ 365760 h 2904564"/>
                  <a:gd name="connsiteX12" fmla="*/ 2561010 w 3491546"/>
                  <a:gd name="connsiteY12" fmla="*/ 0 h 2904564"/>
                  <a:gd name="connsiteX13" fmla="*/ 1592821 w 3491546"/>
                  <a:gd name="connsiteY13" fmla="*/ 102197 h 2904564"/>
                  <a:gd name="connsiteX0" fmla="*/ 1594370 w 3493095"/>
                  <a:gd name="connsiteY0" fmla="*/ 102197 h 2904564"/>
                  <a:gd name="connsiteX1" fmla="*/ 733759 w 3493095"/>
                  <a:gd name="connsiteY1" fmla="*/ 467957 h 2904564"/>
                  <a:gd name="connsiteX2" fmla="*/ 206634 w 3493095"/>
                  <a:gd name="connsiteY2" fmla="*/ 1145689 h 2904564"/>
                  <a:gd name="connsiteX3" fmla="*/ 298074 w 3493095"/>
                  <a:gd name="connsiteY3" fmla="*/ 1936376 h 2904564"/>
                  <a:gd name="connsiteX4" fmla="*/ 792926 w 3493095"/>
                  <a:gd name="connsiteY4" fmla="*/ 2630244 h 2904564"/>
                  <a:gd name="connsiteX5" fmla="*/ 1470657 w 3493095"/>
                  <a:gd name="connsiteY5" fmla="*/ 2899186 h 2904564"/>
                  <a:gd name="connsiteX6" fmla="*/ 2175283 w 3493095"/>
                  <a:gd name="connsiteY6" fmla="*/ 2904564 h 2904564"/>
                  <a:gd name="connsiteX7" fmla="*/ 3111199 w 3493095"/>
                  <a:gd name="connsiteY7" fmla="*/ 2775473 h 2904564"/>
                  <a:gd name="connsiteX8" fmla="*/ 3251048 w 3493095"/>
                  <a:gd name="connsiteY8" fmla="*/ 2366682 h 2904564"/>
                  <a:gd name="connsiteX9" fmla="*/ 3493095 w 3493095"/>
                  <a:gd name="connsiteY9" fmla="*/ 1715844 h 2904564"/>
                  <a:gd name="connsiteX10" fmla="*/ 3294079 w 3493095"/>
                  <a:gd name="connsiteY10" fmla="*/ 1226371 h 2904564"/>
                  <a:gd name="connsiteX11" fmla="*/ 3164987 w 3493095"/>
                  <a:gd name="connsiteY11" fmla="*/ 365760 h 2904564"/>
                  <a:gd name="connsiteX12" fmla="*/ 2562559 w 3493095"/>
                  <a:gd name="connsiteY12" fmla="*/ 0 h 2904564"/>
                  <a:gd name="connsiteX13" fmla="*/ 1594370 w 3493095"/>
                  <a:gd name="connsiteY13" fmla="*/ 102197 h 2904564"/>
                  <a:gd name="connsiteX0" fmla="*/ 1594370 w 3493095"/>
                  <a:gd name="connsiteY0" fmla="*/ 102197 h 2904564"/>
                  <a:gd name="connsiteX1" fmla="*/ 733759 w 3493095"/>
                  <a:gd name="connsiteY1" fmla="*/ 467957 h 2904564"/>
                  <a:gd name="connsiteX2" fmla="*/ 206634 w 3493095"/>
                  <a:gd name="connsiteY2" fmla="*/ 1145689 h 2904564"/>
                  <a:gd name="connsiteX3" fmla="*/ 298074 w 3493095"/>
                  <a:gd name="connsiteY3" fmla="*/ 1936376 h 2904564"/>
                  <a:gd name="connsiteX4" fmla="*/ 792926 w 3493095"/>
                  <a:gd name="connsiteY4" fmla="*/ 2630244 h 2904564"/>
                  <a:gd name="connsiteX5" fmla="*/ 1470657 w 3493095"/>
                  <a:gd name="connsiteY5" fmla="*/ 2899186 h 2904564"/>
                  <a:gd name="connsiteX6" fmla="*/ 2175283 w 3493095"/>
                  <a:gd name="connsiteY6" fmla="*/ 2904564 h 2904564"/>
                  <a:gd name="connsiteX7" fmla="*/ 3111199 w 3493095"/>
                  <a:gd name="connsiteY7" fmla="*/ 2775473 h 2904564"/>
                  <a:gd name="connsiteX8" fmla="*/ 3251048 w 3493095"/>
                  <a:gd name="connsiteY8" fmla="*/ 2366682 h 2904564"/>
                  <a:gd name="connsiteX9" fmla="*/ 3493095 w 3493095"/>
                  <a:gd name="connsiteY9" fmla="*/ 1715844 h 2904564"/>
                  <a:gd name="connsiteX10" fmla="*/ 3294079 w 3493095"/>
                  <a:gd name="connsiteY10" fmla="*/ 1226371 h 2904564"/>
                  <a:gd name="connsiteX11" fmla="*/ 3164987 w 3493095"/>
                  <a:gd name="connsiteY11" fmla="*/ 365760 h 2904564"/>
                  <a:gd name="connsiteX12" fmla="*/ 2562559 w 3493095"/>
                  <a:gd name="connsiteY12" fmla="*/ 0 h 2904564"/>
                  <a:gd name="connsiteX13" fmla="*/ 1594370 w 3493095"/>
                  <a:gd name="connsiteY13" fmla="*/ 102197 h 2904564"/>
                  <a:gd name="connsiteX0" fmla="*/ 1594370 w 3493095"/>
                  <a:gd name="connsiteY0" fmla="*/ 102197 h 2904564"/>
                  <a:gd name="connsiteX1" fmla="*/ 733759 w 3493095"/>
                  <a:gd name="connsiteY1" fmla="*/ 467957 h 2904564"/>
                  <a:gd name="connsiteX2" fmla="*/ 206634 w 3493095"/>
                  <a:gd name="connsiteY2" fmla="*/ 1145689 h 2904564"/>
                  <a:gd name="connsiteX3" fmla="*/ 298074 w 3493095"/>
                  <a:gd name="connsiteY3" fmla="*/ 1936376 h 2904564"/>
                  <a:gd name="connsiteX4" fmla="*/ 792926 w 3493095"/>
                  <a:gd name="connsiteY4" fmla="*/ 2630244 h 2904564"/>
                  <a:gd name="connsiteX5" fmla="*/ 1470657 w 3493095"/>
                  <a:gd name="connsiteY5" fmla="*/ 2899186 h 2904564"/>
                  <a:gd name="connsiteX6" fmla="*/ 2175283 w 3493095"/>
                  <a:gd name="connsiteY6" fmla="*/ 2904564 h 2904564"/>
                  <a:gd name="connsiteX7" fmla="*/ 3111199 w 3493095"/>
                  <a:gd name="connsiteY7" fmla="*/ 2775473 h 2904564"/>
                  <a:gd name="connsiteX8" fmla="*/ 3251048 w 3493095"/>
                  <a:gd name="connsiteY8" fmla="*/ 2366682 h 2904564"/>
                  <a:gd name="connsiteX9" fmla="*/ 3493095 w 3493095"/>
                  <a:gd name="connsiteY9" fmla="*/ 1715844 h 2904564"/>
                  <a:gd name="connsiteX10" fmla="*/ 3294079 w 3493095"/>
                  <a:gd name="connsiteY10" fmla="*/ 1226371 h 2904564"/>
                  <a:gd name="connsiteX11" fmla="*/ 3164987 w 3493095"/>
                  <a:gd name="connsiteY11" fmla="*/ 365760 h 2904564"/>
                  <a:gd name="connsiteX12" fmla="*/ 2562559 w 3493095"/>
                  <a:gd name="connsiteY12" fmla="*/ 0 h 2904564"/>
                  <a:gd name="connsiteX13" fmla="*/ 1594370 w 3493095"/>
                  <a:gd name="connsiteY13" fmla="*/ 102197 h 2904564"/>
                  <a:gd name="connsiteX0" fmla="*/ 1594370 w 3493095"/>
                  <a:gd name="connsiteY0" fmla="*/ 102197 h 2904564"/>
                  <a:gd name="connsiteX1" fmla="*/ 733759 w 3493095"/>
                  <a:gd name="connsiteY1" fmla="*/ 467957 h 2904564"/>
                  <a:gd name="connsiteX2" fmla="*/ 206634 w 3493095"/>
                  <a:gd name="connsiteY2" fmla="*/ 1145689 h 2904564"/>
                  <a:gd name="connsiteX3" fmla="*/ 298074 w 3493095"/>
                  <a:gd name="connsiteY3" fmla="*/ 1936376 h 2904564"/>
                  <a:gd name="connsiteX4" fmla="*/ 792926 w 3493095"/>
                  <a:gd name="connsiteY4" fmla="*/ 2630244 h 2904564"/>
                  <a:gd name="connsiteX5" fmla="*/ 1470657 w 3493095"/>
                  <a:gd name="connsiteY5" fmla="*/ 2899186 h 2904564"/>
                  <a:gd name="connsiteX6" fmla="*/ 2175283 w 3493095"/>
                  <a:gd name="connsiteY6" fmla="*/ 2904564 h 2904564"/>
                  <a:gd name="connsiteX7" fmla="*/ 3111199 w 3493095"/>
                  <a:gd name="connsiteY7" fmla="*/ 2775473 h 2904564"/>
                  <a:gd name="connsiteX8" fmla="*/ 3251048 w 3493095"/>
                  <a:gd name="connsiteY8" fmla="*/ 2366682 h 2904564"/>
                  <a:gd name="connsiteX9" fmla="*/ 3493095 w 3493095"/>
                  <a:gd name="connsiteY9" fmla="*/ 1715844 h 2904564"/>
                  <a:gd name="connsiteX10" fmla="*/ 3294079 w 3493095"/>
                  <a:gd name="connsiteY10" fmla="*/ 1226371 h 2904564"/>
                  <a:gd name="connsiteX11" fmla="*/ 3164987 w 3493095"/>
                  <a:gd name="connsiteY11" fmla="*/ 365760 h 2904564"/>
                  <a:gd name="connsiteX12" fmla="*/ 2562559 w 3493095"/>
                  <a:gd name="connsiteY12" fmla="*/ 0 h 2904564"/>
                  <a:gd name="connsiteX13" fmla="*/ 1594370 w 3493095"/>
                  <a:gd name="connsiteY13" fmla="*/ 102197 h 2904564"/>
                  <a:gd name="connsiteX0" fmla="*/ 1594370 w 3493095"/>
                  <a:gd name="connsiteY0" fmla="*/ 102197 h 2939707"/>
                  <a:gd name="connsiteX1" fmla="*/ 733759 w 3493095"/>
                  <a:gd name="connsiteY1" fmla="*/ 467957 h 2939707"/>
                  <a:gd name="connsiteX2" fmla="*/ 206634 w 3493095"/>
                  <a:gd name="connsiteY2" fmla="*/ 1145689 h 2939707"/>
                  <a:gd name="connsiteX3" fmla="*/ 298074 w 3493095"/>
                  <a:gd name="connsiteY3" fmla="*/ 1936376 h 2939707"/>
                  <a:gd name="connsiteX4" fmla="*/ 792926 w 3493095"/>
                  <a:gd name="connsiteY4" fmla="*/ 2630244 h 2939707"/>
                  <a:gd name="connsiteX5" fmla="*/ 1470657 w 3493095"/>
                  <a:gd name="connsiteY5" fmla="*/ 2899186 h 2939707"/>
                  <a:gd name="connsiteX6" fmla="*/ 2175283 w 3493095"/>
                  <a:gd name="connsiteY6" fmla="*/ 2904564 h 2939707"/>
                  <a:gd name="connsiteX7" fmla="*/ 3111199 w 3493095"/>
                  <a:gd name="connsiteY7" fmla="*/ 2775473 h 2939707"/>
                  <a:gd name="connsiteX8" fmla="*/ 3251048 w 3493095"/>
                  <a:gd name="connsiteY8" fmla="*/ 2366682 h 2939707"/>
                  <a:gd name="connsiteX9" fmla="*/ 3493095 w 3493095"/>
                  <a:gd name="connsiteY9" fmla="*/ 1715844 h 2939707"/>
                  <a:gd name="connsiteX10" fmla="*/ 3294079 w 3493095"/>
                  <a:gd name="connsiteY10" fmla="*/ 1226371 h 2939707"/>
                  <a:gd name="connsiteX11" fmla="*/ 3164987 w 3493095"/>
                  <a:gd name="connsiteY11" fmla="*/ 365760 h 2939707"/>
                  <a:gd name="connsiteX12" fmla="*/ 2562559 w 3493095"/>
                  <a:gd name="connsiteY12" fmla="*/ 0 h 2939707"/>
                  <a:gd name="connsiteX13" fmla="*/ 1594370 w 3493095"/>
                  <a:gd name="connsiteY13" fmla="*/ 102197 h 2939707"/>
                  <a:gd name="connsiteX0" fmla="*/ 1594370 w 3493095"/>
                  <a:gd name="connsiteY0" fmla="*/ 102197 h 2932811"/>
                  <a:gd name="connsiteX1" fmla="*/ 733759 w 3493095"/>
                  <a:gd name="connsiteY1" fmla="*/ 467957 h 2932811"/>
                  <a:gd name="connsiteX2" fmla="*/ 206634 w 3493095"/>
                  <a:gd name="connsiteY2" fmla="*/ 1145689 h 2932811"/>
                  <a:gd name="connsiteX3" fmla="*/ 298074 w 3493095"/>
                  <a:gd name="connsiteY3" fmla="*/ 1936376 h 2932811"/>
                  <a:gd name="connsiteX4" fmla="*/ 792926 w 3493095"/>
                  <a:gd name="connsiteY4" fmla="*/ 2630244 h 2932811"/>
                  <a:gd name="connsiteX5" fmla="*/ 1470657 w 3493095"/>
                  <a:gd name="connsiteY5" fmla="*/ 2899186 h 2932811"/>
                  <a:gd name="connsiteX6" fmla="*/ 2175283 w 3493095"/>
                  <a:gd name="connsiteY6" fmla="*/ 2904564 h 2932811"/>
                  <a:gd name="connsiteX7" fmla="*/ 3111199 w 3493095"/>
                  <a:gd name="connsiteY7" fmla="*/ 2775473 h 2932811"/>
                  <a:gd name="connsiteX8" fmla="*/ 3251048 w 3493095"/>
                  <a:gd name="connsiteY8" fmla="*/ 2366682 h 2932811"/>
                  <a:gd name="connsiteX9" fmla="*/ 3493095 w 3493095"/>
                  <a:gd name="connsiteY9" fmla="*/ 1715844 h 2932811"/>
                  <a:gd name="connsiteX10" fmla="*/ 3294079 w 3493095"/>
                  <a:gd name="connsiteY10" fmla="*/ 1226371 h 2932811"/>
                  <a:gd name="connsiteX11" fmla="*/ 3164987 w 3493095"/>
                  <a:gd name="connsiteY11" fmla="*/ 365760 h 2932811"/>
                  <a:gd name="connsiteX12" fmla="*/ 2562559 w 3493095"/>
                  <a:gd name="connsiteY12" fmla="*/ 0 h 2932811"/>
                  <a:gd name="connsiteX13" fmla="*/ 1594370 w 3493095"/>
                  <a:gd name="connsiteY13" fmla="*/ 102197 h 2932811"/>
                  <a:gd name="connsiteX0" fmla="*/ 1594370 w 3493095"/>
                  <a:gd name="connsiteY0" fmla="*/ 102197 h 2932811"/>
                  <a:gd name="connsiteX1" fmla="*/ 733759 w 3493095"/>
                  <a:gd name="connsiteY1" fmla="*/ 467957 h 2932811"/>
                  <a:gd name="connsiteX2" fmla="*/ 206634 w 3493095"/>
                  <a:gd name="connsiteY2" fmla="*/ 1145689 h 2932811"/>
                  <a:gd name="connsiteX3" fmla="*/ 298074 w 3493095"/>
                  <a:gd name="connsiteY3" fmla="*/ 1936376 h 2932811"/>
                  <a:gd name="connsiteX4" fmla="*/ 792926 w 3493095"/>
                  <a:gd name="connsiteY4" fmla="*/ 2630244 h 2932811"/>
                  <a:gd name="connsiteX5" fmla="*/ 1449142 w 3493095"/>
                  <a:gd name="connsiteY5" fmla="*/ 2899186 h 2932811"/>
                  <a:gd name="connsiteX6" fmla="*/ 2175283 w 3493095"/>
                  <a:gd name="connsiteY6" fmla="*/ 2904564 h 2932811"/>
                  <a:gd name="connsiteX7" fmla="*/ 3111199 w 3493095"/>
                  <a:gd name="connsiteY7" fmla="*/ 2775473 h 2932811"/>
                  <a:gd name="connsiteX8" fmla="*/ 3251048 w 3493095"/>
                  <a:gd name="connsiteY8" fmla="*/ 2366682 h 2932811"/>
                  <a:gd name="connsiteX9" fmla="*/ 3493095 w 3493095"/>
                  <a:gd name="connsiteY9" fmla="*/ 1715844 h 2932811"/>
                  <a:gd name="connsiteX10" fmla="*/ 3294079 w 3493095"/>
                  <a:gd name="connsiteY10" fmla="*/ 1226371 h 2932811"/>
                  <a:gd name="connsiteX11" fmla="*/ 3164987 w 3493095"/>
                  <a:gd name="connsiteY11" fmla="*/ 365760 h 2932811"/>
                  <a:gd name="connsiteX12" fmla="*/ 2562559 w 3493095"/>
                  <a:gd name="connsiteY12" fmla="*/ 0 h 2932811"/>
                  <a:gd name="connsiteX13" fmla="*/ 1594370 w 3493095"/>
                  <a:gd name="connsiteY13" fmla="*/ 102197 h 2932811"/>
                  <a:gd name="connsiteX0" fmla="*/ 1594370 w 3493095"/>
                  <a:gd name="connsiteY0" fmla="*/ 102197 h 2932811"/>
                  <a:gd name="connsiteX1" fmla="*/ 733759 w 3493095"/>
                  <a:gd name="connsiteY1" fmla="*/ 467957 h 2932811"/>
                  <a:gd name="connsiteX2" fmla="*/ 206634 w 3493095"/>
                  <a:gd name="connsiteY2" fmla="*/ 1145689 h 2932811"/>
                  <a:gd name="connsiteX3" fmla="*/ 298074 w 3493095"/>
                  <a:gd name="connsiteY3" fmla="*/ 1936376 h 2932811"/>
                  <a:gd name="connsiteX4" fmla="*/ 792926 w 3493095"/>
                  <a:gd name="connsiteY4" fmla="*/ 2630244 h 2932811"/>
                  <a:gd name="connsiteX5" fmla="*/ 1449142 w 3493095"/>
                  <a:gd name="connsiteY5" fmla="*/ 2899186 h 2932811"/>
                  <a:gd name="connsiteX6" fmla="*/ 2175283 w 3493095"/>
                  <a:gd name="connsiteY6" fmla="*/ 2904564 h 2932811"/>
                  <a:gd name="connsiteX7" fmla="*/ 3111199 w 3493095"/>
                  <a:gd name="connsiteY7" fmla="*/ 2775473 h 2932811"/>
                  <a:gd name="connsiteX8" fmla="*/ 3251048 w 3493095"/>
                  <a:gd name="connsiteY8" fmla="*/ 2366682 h 2932811"/>
                  <a:gd name="connsiteX9" fmla="*/ 3493095 w 3493095"/>
                  <a:gd name="connsiteY9" fmla="*/ 1715844 h 2932811"/>
                  <a:gd name="connsiteX10" fmla="*/ 3294079 w 3493095"/>
                  <a:gd name="connsiteY10" fmla="*/ 1226371 h 2932811"/>
                  <a:gd name="connsiteX11" fmla="*/ 3164987 w 3493095"/>
                  <a:gd name="connsiteY11" fmla="*/ 365760 h 2932811"/>
                  <a:gd name="connsiteX12" fmla="*/ 2562559 w 3493095"/>
                  <a:gd name="connsiteY12" fmla="*/ 0 h 2932811"/>
                  <a:gd name="connsiteX13" fmla="*/ 1594370 w 3493095"/>
                  <a:gd name="connsiteY13" fmla="*/ 102197 h 2932811"/>
                  <a:gd name="connsiteX0" fmla="*/ 1594370 w 3493095"/>
                  <a:gd name="connsiteY0" fmla="*/ 102197 h 2944739"/>
                  <a:gd name="connsiteX1" fmla="*/ 733759 w 3493095"/>
                  <a:gd name="connsiteY1" fmla="*/ 467957 h 2944739"/>
                  <a:gd name="connsiteX2" fmla="*/ 206634 w 3493095"/>
                  <a:gd name="connsiteY2" fmla="*/ 1145689 h 2944739"/>
                  <a:gd name="connsiteX3" fmla="*/ 298074 w 3493095"/>
                  <a:gd name="connsiteY3" fmla="*/ 1936376 h 2944739"/>
                  <a:gd name="connsiteX4" fmla="*/ 792926 w 3493095"/>
                  <a:gd name="connsiteY4" fmla="*/ 2630244 h 2944739"/>
                  <a:gd name="connsiteX5" fmla="*/ 1449142 w 3493095"/>
                  <a:gd name="connsiteY5" fmla="*/ 2899186 h 2944739"/>
                  <a:gd name="connsiteX6" fmla="*/ 2175283 w 3493095"/>
                  <a:gd name="connsiteY6" fmla="*/ 2904564 h 2944739"/>
                  <a:gd name="connsiteX7" fmla="*/ 3111199 w 3493095"/>
                  <a:gd name="connsiteY7" fmla="*/ 2775473 h 2944739"/>
                  <a:gd name="connsiteX8" fmla="*/ 3251048 w 3493095"/>
                  <a:gd name="connsiteY8" fmla="*/ 2366682 h 2944739"/>
                  <a:gd name="connsiteX9" fmla="*/ 3493095 w 3493095"/>
                  <a:gd name="connsiteY9" fmla="*/ 1715844 h 2944739"/>
                  <a:gd name="connsiteX10" fmla="*/ 3294079 w 3493095"/>
                  <a:gd name="connsiteY10" fmla="*/ 1226371 h 2944739"/>
                  <a:gd name="connsiteX11" fmla="*/ 3164987 w 3493095"/>
                  <a:gd name="connsiteY11" fmla="*/ 365760 h 2944739"/>
                  <a:gd name="connsiteX12" fmla="*/ 2562559 w 3493095"/>
                  <a:gd name="connsiteY12" fmla="*/ 0 h 2944739"/>
                  <a:gd name="connsiteX13" fmla="*/ 1594370 w 3493095"/>
                  <a:gd name="connsiteY13" fmla="*/ 102197 h 2944739"/>
                  <a:gd name="connsiteX0" fmla="*/ 1594370 w 3493095"/>
                  <a:gd name="connsiteY0" fmla="*/ 102197 h 2944739"/>
                  <a:gd name="connsiteX1" fmla="*/ 733759 w 3493095"/>
                  <a:gd name="connsiteY1" fmla="*/ 467957 h 2944739"/>
                  <a:gd name="connsiteX2" fmla="*/ 206634 w 3493095"/>
                  <a:gd name="connsiteY2" fmla="*/ 1145689 h 2944739"/>
                  <a:gd name="connsiteX3" fmla="*/ 298074 w 3493095"/>
                  <a:gd name="connsiteY3" fmla="*/ 1936376 h 2944739"/>
                  <a:gd name="connsiteX4" fmla="*/ 792926 w 3493095"/>
                  <a:gd name="connsiteY4" fmla="*/ 2630244 h 2944739"/>
                  <a:gd name="connsiteX5" fmla="*/ 1449142 w 3493095"/>
                  <a:gd name="connsiteY5" fmla="*/ 2899186 h 2944739"/>
                  <a:gd name="connsiteX6" fmla="*/ 2175283 w 3493095"/>
                  <a:gd name="connsiteY6" fmla="*/ 2904564 h 2944739"/>
                  <a:gd name="connsiteX7" fmla="*/ 3111199 w 3493095"/>
                  <a:gd name="connsiteY7" fmla="*/ 2775473 h 2944739"/>
                  <a:gd name="connsiteX8" fmla="*/ 3251048 w 3493095"/>
                  <a:gd name="connsiteY8" fmla="*/ 2366682 h 2944739"/>
                  <a:gd name="connsiteX9" fmla="*/ 3493095 w 3493095"/>
                  <a:gd name="connsiteY9" fmla="*/ 1715844 h 2944739"/>
                  <a:gd name="connsiteX10" fmla="*/ 3294079 w 3493095"/>
                  <a:gd name="connsiteY10" fmla="*/ 1226371 h 2944739"/>
                  <a:gd name="connsiteX11" fmla="*/ 3164987 w 3493095"/>
                  <a:gd name="connsiteY11" fmla="*/ 365760 h 2944739"/>
                  <a:gd name="connsiteX12" fmla="*/ 2562559 w 3493095"/>
                  <a:gd name="connsiteY12" fmla="*/ 0 h 2944739"/>
                  <a:gd name="connsiteX13" fmla="*/ 1594370 w 3493095"/>
                  <a:gd name="connsiteY13" fmla="*/ 102197 h 2944739"/>
                  <a:gd name="connsiteX0" fmla="*/ 1594370 w 3493095"/>
                  <a:gd name="connsiteY0" fmla="*/ 102197 h 2978989"/>
                  <a:gd name="connsiteX1" fmla="*/ 733759 w 3493095"/>
                  <a:gd name="connsiteY1" fmla="*/ 467957 h 2978989"/>
                  <a:gd name="connsiteX2" fmla="*/ 206634 w 3493095"/>
                  <a:gd name="connsiteY2" fmla="*/ 1145689 h 2978989"/>
                  <a:gd name="connsiteX3" fmla="*/ 298074 w 3493095"/>
                  <a:gd name="connsiteY3" fmla="*/ 1936376 h 2978989"/>
                  <a:gd name="connsiteX4" fmla="*/ 792926 w 3493095"/>
                  <a:gd name="connsiteY4" fmla="*/ 2630244 h 2978989"/>
                  <a:gd name="connsiteX5" fmla="*/ 1449142 w 3493095"/>
                  <a:gd name="connsiteY5" fmla="*/ 2899186 h 2978989"/>
                  <a:gd name="connsiteX6" fmla="*/ 2175283 w 3493095"/>
                  <a:gd name="connsiteY6" fmla="*/ 2904564 h 2978989"/>
                  <a:gd name="connsiteX7" fmla="*/ 3111199 w 3493095"/>
                  <a:gd name="connsiteY7" fmla="*/ 2775473 h 2978989"/>
                  <a:gd name="connsiteX8" fmla="*/ 3251048 w 3493095"/>
                  <a:gd name="connsiteY8" fmla="*/ 2366682 h 2978989"/>
                  <a:gd name="connsiteX9" fmla="*/ 3493095 w 3493095"/>
                  <a:gd name="connsiteY9" fmla="*/ 1715844 h 2978989"/>
                  <a:gd name="connsiteX10" fmla="*/ 3294079 w 3493095"/>
                  <a:gd name="connsiteY10" fmla="*/ 1226371 h 2978989"/>
                  <a:gd name="connsiteX11" fmla="*/ 3164987 w 3493095"/>
                  <a:gd name="connsiteY11" fmla="*/ 365760 h 2978989"/>
                  <a:gd name="connsiteX12" fmla="*/ 2562559 w 3493095"/>
                  <a:gd name="connsiteY12" fmla="*/ 0 h 2978989"/>
                  <a:gd name="connsiteX13" fmla="*/ 1594370 w 3493095"/>
                  <a:gd name="connsiteY13" fmla="*/ 102197 h 2978989"/>
                  <a:gd name="connsiteX0" fmla="*/ 1594370 w 3493095"/>
                  <a:gd name="connsiteY0" fmla="*/ 102197 h 3001392"/>
                  <a:gd name="connsiteX1" fmla="*/ 733759 w 3493095"/>
                  <a:gd name="connsiteY1" fmla="*/ 467957 h 3001392"/>
                  <a:gd name="connsiteX2" fmla="*/ 206634 w 3493095"/>
                  <a:gd name="connsiteY2" fmla="*/ 1145689 h 3001392"/>
                  <a:gd name="connsiteX3" fmla="*/ 298074 w 3493095"/>
                  <a:gd name="connsiteY3" fmla="*/ 1936376 h 3001392"/>
                  <a:gd name="connsiteX4" fmla="*/ 792926 w 3493095"/>
                  <a:gd name="connsiteY4" fmla="*/ 2630244 h 3001392"/>
                  <a:gd name="connsiteX5" fmla="*/ 1449142 w 3493095"/>
                  <a:gd name="connsiteY5" fmla="*/ 2899186 h 3001392"/>
                  <a:gd name="connsiteX6" fmla="*/ 2175283 w 3493095"/>
                  <a:gd name="connsiteY6" fmla="*/ 2904564 h 3001392"/>
                  <a:gd name="connsiteX7" fmla="*/ 3111199 w 3493095"/>
                  <a:gd name="connsiteY7" fmla="*/ 2775473 h 3001392"/>
                  <a:gd name="connsiteX8" fmla="*/ 3251048 w 3493095"/>
                  <a:gd name="connsiteY8" fmla="*/ 2366682 h 3001392"/>
                  <a:gd name="connsiteX9" fmla="*/ 3493095 w 3493095"/>
                  <a:gd name="connsiteY9" fmla="*/ 1715844 h 3001392"/>
                  <a:gd name="connsiteX10" fmla="*/ 3294079 w 3493095"/>
                  <a:gd name="connsiteY10" fmla="*/ 1226371 h 3001392"/>
                  <a:gd name="connsiteX11" fmla="*/ 3164987 w 3493095"/>
                  <a:gd name="connsiteY11" fmla="*/ 365760 h 3001392"/>
                  <a:gd name="connsiteX12" fmla="*/ 2562559 w 3493095"/>
                  <a:gd name="connsiteY12" fmla="*/ 0 h 3001392"/>
                  <a:gd name="connsiteX13" fmla="*/ 1594370 w 3493095"/>
                  <a:gd name="connsiteY13" fmla="*/ 102197 h 3001392"/>
                  <a:gd name="connsiteX0" fmla="*/ 1594370 w 3493095"/>
                  <a:gd name="connsiteY0" fmla="*/ 102197 h 3008676"/>
                  <a:gd name="connsiteX1" fmla="*/ 733759 w 3493095"/>
                  <a:gd name="connsiteY1" fmla="*/ 467957 h 3008676"/>
                  <a:gd name="connsiteX2" fmla="*/ 206634 w 3493095"/>
                  <a:gd name="connsiteY2" fmla="*/ 1145689 h 3008676"/>
                  <a:gd name="connsiteX3" fmla="*/ 298074 w 3493095"/>
                  <a:gd name="connsiteY3" fmla="*/ 1936376 h 3008676"/>
                  <a:gd name="connsiteX4" fmla="*/ 792926 w 3493095"/>
                  <a:gd name="connsiteY4" fmla="*/ 2630244 h 3008676"/>
                  <a:gd name="connsiteX5" fmla="*/ 1449142 w 3493095"/>
                  <a:gd name="connsiteY5" fmla="*/ 2899186 h 3008676"/>
                  <a:gd name="connsiteX6" fmla="*/ 2175283 w 3493095"/>
                  <a:gd name="connsiteY6" fmla="*/ 2904564 h 3008676"/>
                  <a:gd name="connsiteX7" fmla="*/ 3154230 w 3493095"/>
                  <a:gd name="connsiteY7" fmla="*/ 2802367 h 3008676"/>
                  <a:gd name="connsiteX8" fmla="*/ 3251048 w 3493095"/>
                  <a:gd name="connsiteY8" fmla="*/ 2366682 h 3008676"/>
                  <a:gd name="connsiteX9" fmla="*/ 3493095 w 3493095"/>
                  <a:gd name="connsiteY9" fmla="*/ 1715844 h 3008676"/>
                  <a:gd name="connsiteX10" fmla="*/ 3294079 w 3493095"/>
                  <a:gd name="connsiteY10" fmla="*/ 1226371 h 3008676"/>
                  <a:gd name="connsiteX11" fmla="*/ 3164987 w 3493095"/>
                  <a:gd name="connsiteY11" fmla="*/ 365760 h 3008676"/>
                  <a:gd name="connsiteX12" fmla="*/ 2562559 w 3493095"/>
                  <a:gd name="connsiteY12" fmla="*/ 0 h 3008676"/>
                  <a:gd name="connsiteX13" fmla="*/ 1594370 w 3493095"/>
                  <a:gd name="connsiteY13" fmla="*/ 102197 h 3008676"/>
                  <a:gd name="connsiteX0" fmla="*/ 1594370 w 3493095"/>
                  <a:gd name="connsiteY0" fmla="*/ 102197 h 3008676"/>
                  <a:gd name="connsiteX1" fmla="*/ 733759 w 3493095"/>
                  <a:gd name="connsiteY1" fmla="*/ 467957 h 3008676"/>
                  <a:gd name="connsiteX2" fmla="*/ 206634 w 3493095"/>
                  <a:gd name="connsiteY2" fmla="*/ 1145689 h 3008676"/>
                  <a:gd name="connsiteX3" fmla="*/ 298074 w 3493095"/>
                  <a:gd name="connsiteY3" fmla="*/ 1936376 h 3008676"/>
                  <a:gd name="connsiteX4" fmla="*/ 792926 w 3493095"/>
                  <a:gd name="connsiteY4" fmla="*/ 2630244 h 3008676"/>
                  <a:gd name="connsiteX5" fmla="*/ 1449142 w 3493095"/>
                  <a:gd name="connsiteY5" fmla="*/ 2899186 h 3008676"/>
                  <a:gd name="connsiteX6" fmla="*/ 2175283 w 3493095"/>
                  <a:gd name="connsiteY6" fmla="*/ 2904564 h 3008676"/>
                  <a:gd name="connsiteX7" fmla="*/ 3154230 w 3493095"/>
                  <a:gd name="connsiteY7" fmla="*/ 2802367 h 3008676"/>
                  <a:gd name="connsiteX8" fmla="*/ 3272563 w 3493095"/>
                  <a:gd name="connsiteY8" fmla="*/ 2237590 h 3008676"/>
                  <a:gd name="connsiteX9" fmla="*/ 3493095 w 3493095"/>
                  <a:gd name="connsiteY9" fmla="*/ 1715844 h 3008676"/>
                  <a:gd name="connsiteX10" fmla="*/ 3294079 w 3493095"/>
                  <a:gd name="connsiteY10" fmla="*/ 1226371 h 3008676"/>
                  <a:gd name="connsiteX11" fmla="*/ 3164987 w 3493095"/>
                  <a:gd name="connsiteY11" fmla="*/ 365760 h 3008676"/>
                  <a:gd name="connsiteX12" fmla="*/ 2562559 w 3493095"/>
                  <a:gd name="connsiteY12" fmla="*/ 0 h 3008676"/>
                  <a:gd name="connsiteX13" fmla="*/ 1594370 w 3493095"/>
                  <a:gd name="connsiteY13" fmla="*/ 102197 h 3008676"/>
                  <a:gd name="connsiteX0" fmla="*/ 1594370 w 3493095"/>
                  <a:gd name="connsiteY0" fmla="*/ 102197 h 3001392"/>
                  <a:gd name="connsiteX1" fmla="*/ 733759 w 3493095"/>
                  <a:gd name="connsiteY1" fmla="*/ 467957 h 3001392"/>
                  <a:gd name="connsiteX2" fmla="*/ 206634 w 3493095"/>
                  <a:gd name="connsiteY2" fmla="*/ 1145689 h 3001392"/>
                  <a:gd name="connsiteX3" fmla="*/ 298074 w 3493095"/>
                  <a:gd name="connsiteY3" fmla="*/ 1936376 h 3001392"/>
                  <a:gd name="connsiteX4" fmla="*/ 792926 w 3493095"/>
                  <a:gd name="connsiteY4" fmla="*/ 2630244 h 3001392"/>
                  <a:gd name="connsiteX5" fmla="*/ 1449142 w 3493095"/>
                  <a:gd name="connsiteY5" fmla="*/ 2899186 h 3001392"/>
                  <a:gd name="connsiteX6" fmla="*/ 2175283 w 3493095"/>
                  <a:gd name="connsiteY6" fmla="*/ 2904564 h 3001392"/>
                  <a:gd name="connsiteX7" fmla="*/ 3245670 w 3493095"/>
                  <a:gd name="connsiteY7" fmla="*/ 2775473 h 3001392"/>
                  <a:gd name="connsiteX8" fmla="*/ 3272563 w 3493095"/>
                  <a:gd name="connsiteY8" fmla="*/ 2237590 h 3001392"/>
                  <a:gd name="connsiteX9" fmla="*/ 3493095 w 3493095"/>
                  <a:gd name="connsiteY9" fmla="*/ 1715844 h 3001392"/>
                  <a:gd name="connsiteX10" fmla="*/ 3294079 w 3493095"/>
                  <a:gd name="connsiteY10" fmla="*/ 1226371 h 3001392"/>
                  <a:gd name="connsiteX11" fmla="*/ 3164987 w 3493095"/>
                  <a:gd name="connsiteY11" fmla="*/ 365760 h 3001392"/>
                  <a:gd name="connsiteX12" fmla="*/ 2562559 w 3493095"/>
                  <a:gd name="connsiteY12" fmla="*/ 0 h 3001392"/>
                  <a:gd name="connsiteX13" fmla="*/ 1594370 w 3493095"/>
                  <a:gd name="connsiteY13" fmla="*/ 102197 h 3001392"/>
                  <a:gd name="connsiteX0" fmla="*/ 1594370 w 3493095"/>
                  <a:gd name="connsiteY0" fmla="*/ 102197 h 3001392"/>
                  <a:gd name="connsiteX1" fmla="*/ 733759 w 3493095"/>
                  <a:gd name="connsiteY1" fmla="*/ 467957 h 3001392"/>
                  <a:gd name="connsiteX2" fmla="*/ 206634 w 3493095"/>
                  <a:gd name="connsiteY2" fmla="*/ 1145689 h 3001392"/>
                  <a:gd name="connsiteX3" fmla="*/ 298074 w 3493095"/>
                  <a:gd name="connsiteY3" fmla="*/ 1936376 h 3001392"/>
                  <a:gd name="connsiteX4" fmla="*/ 792926 w 3493095"/>
                  <a:gd name="connsiteY4" fmla="*/ 2630244 h 3001392"/>
                  <a:gd name="connsiteX5" fmla="*/ 1449142 w 3493095"/>
                  <a:gd name="connsiteY5" fmla="*/ 2899186 h 3001392"/>
                  <a:gd name="connsiteX6" fmla="*/ 2175283 w 3493095"/>
                  <a:gd name="connsiteY6" fmla="*/ 2904564 h 3001392"/>
                  <a:gd name="connsiteX7" fmla="*/ 3245670 w 3493095"/>
                  <a:gd name="connsiteY7" fmla="*/ 2775473 h 3001392"/>
                  <a:gd name="connsiteX8" fmla="*/ 3272563 w 3493095"/>
                  <a:gd name="connsiteY8" fmla="*/ 2237590 h 3001392"/>
                  <a:gd name="connsiteX9" fmla="*/ 3493095 w 3493095"/>
                  <a:gd name="connsiteY9" fmla="*/ 1715844 h 3001392"/>
                  <a:gd name="connsiteX10" fmla="*/ 3294079 w 3493095"/>
                  <a:gd name="connsiteY10" fmla="*/ 1226371 h 3001392"/>
                  <a:gd name="connsiteX11" fmla="*/ 3164987 w 3493095"/>
                  <a:gd name="connsiteY11" fmla="*/ 365760 h 3001392"/>
                  <a:gd name="connsiteX12" fmla="*/ 2562559 w 3493095"/>
                  <a:gd name="connsiteY12" fmla="*/ 0 h 3001392"/>
                  <a:gd name="connsiteX13" fmla="*/ 1594370 w 3493095"/>
                  <a:gd name="connsiteY13" fmla="*/ 102197 h 3001392"/>
                  <a:gd name="connsiteX0" fmla="*/ 1594370 w 3493095"/>
                  <a:gd name="connsiteY0" fmla="*/ 102197 h 3001392"/>
                  <a:gd name="connsiteX1" fmla="*/ 733759 w 3493095"/>
                  <a:gd name="connsiteY1" fmla="*/ 467957 h 3001392"/>
                  <a:gd name="connsiteX2" fmla="*/ 206634 w 3493095"/>
                  <a:gd name="connsiteY2" fmla="*/ 1145689 h 3001392"/>
                  <a:gd name="connsiteX3" fmla="*/ 298074 w 3493095"/>
                  <a:gd name="connsiteY3" fmla="*/ 1936376 h 3001392"/>
                  <a:gd name="connsiteX4" fmla="*/ 792926 w 3493095"/>
                  <a:gd name="connsiteY4" fmla="*/ 2630244 h 3001392"/>
                  <a:gd name="connsiteX5" fmla="*/ 1449142 w 3493095"/>
                  <a:gd name="connsiteY5" fmla="*/ 2899186 h 3001392"/>
                  <a:gd name="connsiteX6" fmla="*/ 2175283 w 3493095"/>
                  <a:gd name="connsiteY6" fmla="*/ 2904564 h 3001392"/>
                  <a:gd name="connsiteX7" fmla="*/ 3245670 w 3493095"/>
                  <a:gd name="connsiteY7" fmla="*/ 2775473 h 3001392"/>
                  <a:gd name="connsiteX8" fmla="*/ 3267184 w 3493095"/>
                  <a:gd name="connsiteY8" fmla="*/ 2205318 h 3001392"/>
                  <a:gd name="connsiteX9" fmla="*/ 3493095 w 3493095"/>
                  <a:gd name="connsiteY9" fmla="*/ 1715844 h 3001392"/>
                  <a:gd name="connsiteX10" fmla="*/ 3294079 w 3493095"/>
                  <a:gd name="connsiteY10" fmla="*/ 1226371 h 3001392"/>
                  <a:gd name="connsiteX11" fmla="*/ 3164987 w 3493095"/>
                  <a:gd name="connsiteY11" fmla="*/ 365760 h 3001392"/>
                  <a:gd name="connsiteX12" fmla="*/ 2562559 w 3493095"/>
                  <a:gd name="connsiteY12" fmla="*/ 0 h 3001392"/>
                  <a:gd name="connsiteX13" fmla="*/ 1594370 w 3493095"/>
                  <a:gd name="connsiteY13" fmla="*/ 102197 h 3001392"/>
                  <a:gd name="connsiteX0" fmla="*/ 1594370 w 3493095"/>
                  <a:gd name="connsiteY0" fmla="*/ 102197 h 3001392"/>
                  <a:gd name="connsiteX1" fmla="*/ 733759 w 3493095"/>
                  <a:gd name="connsiteY1" fmla="*/ 467957 h 3001392"/>
                  <a:gd name="connsiteX2" fmla="*/ 206634 w 3493095"/>
                  <a:gd name="connsiteY2" fmla="*/ 1145689 h 3001392"/>
                  <a:gd name="connsiteX3" fmla="*/ 298074 w 3493095"/>
                  <a:gd name="connsiteY3" fmla="*/ 1936376 h 3001392"/>
                  <a:gd name="connsiteX4" fmla="*/ 792926 w 3493095"/>
                  <a:gd name="connsiteY4" fmla="*/ 2630244 h 3001392"/>
                  <a:gd name="connsiteX5" fmla="*/ 1449142 w 3493095"/>
                  <a:gd name="connsiteY5" fmla="*/ 2899186 h 3001392"/>
                  <a:gd name="connsiteX6" fmla="*/ 2175283 w 3493095"/>
                  <a:gd name="connsiteY6" fmla="*/ 2904564 h 3001392"/>
                  <a:gd name="connsiteX7" fmla="*/ 3245670 w 3493095"/>
                  <a:gd name="connsiteY7" fmla="*/ 2775473 h 3001392"/>
                  <a:gd name="connsiteX8" fmla="*/ 3267184 w 3493095"/>
                  <a:gd name="connsiteY8" fmla="*/ 2205318 h 3001392"/>
                  <a:gd name="connsiteX9" fmla="*/ 3493095 w 3493095"/>
                  <a:gd name="connsiteY9" fmla="*/ 1715844 h 3001392"/>
                  <a:gd name="connsiteX10" fmla="*/ 3294079 w 3493095"/>
                  <a:gd name="connsiteY10" fmla="*/ 1226371 h 3001392"/>
                  <a:gd name="connsiteX11" fmla="*/ 3164987 w 3493095"/>
                  <a:gd name="connsiteY11" fmla="*/ 365760 h 3001392"/>
                  <a:gd name="connsiteX12" fmla="*/ 2562559 w 3493095"/>
                  <a:gd name="connsiteY12" fmla="*/ 0 h 3001392"/>
                  <a:gd name="connsiteX13" fmla="*/ 1594370 w 3493095"/>
                  <a:gd name="connsiteY13" fmla="*/ 102197 h 3001392"/>
                  <a:gd name="connsiteX0" fmla="*/ 1594370 w 3493095"/>
                  <a:gd name="connsiteY0" fmla="*/ 102197 h 3001392"/>
                  <a:gd name="connsiteX1" fmla="*/ 733759 w 3493095"/>
                  <a:gd name="connsiteY1" fmla="*/ 467957 h 3001392"/>
                  <a:gd name="connsiteX2" fmla="*/ 206634 w 3493095"/>
                  <a:gd name="connsiteY2" fmla="*/ 1145689 h 3001392"/>
                  <a:gd name="connsiteX3" fmla="*/ 298074 w 3493095"/>
                  <a:gd name="connsiteY3" fmla="*/ 1936376 h 3001392"/>
                  <a:gd name="connsiteX4" fmla="*/ 792926 w 3493095"/>
                  <a:gd name="connsiteY4" fmla="*/ 2630244 h 3001392"/>
                  <a:gd name="connsiteX5" fmla="*/ 1449142 w 3493095"/>
                  <a:gd name="connsiteY5" fmla="*/ 2899186 h 3001392"/>
                  <a:gd name="connsiteX6" fmla="*/ 2175283 w 3493095"/>
                  <a:gd name="connsiteY6" fmla="*/ 2904564 h 3001392"/>
                  <a:gd name="connsiteX7" fmla="*/ 3245670 w 3493095"/>
                  <a:gd name="connsiteY7" fmla="*/ 2775473 h 3001392"/>
                  <a:gd name="connsiteX8" fmla="*/ 3267184 w 3493095"/>
                  <a:gd name="connsiteY8" fmla="*/ 2205318 h 3001392"/>
                  <a:gd name="connsiteX9" fmla="*/ 3493095 w 3493095"/>
                  <a:gd name="connsiteY9" fmla="*/ 1715844 h 3001392"/>
                  <a:gd name="connsiteX10" fmla="*/ 3294079 w 3493095"/>
                  <a:gd name="connsiteY10" fmla="*/ 1226371 h 3001392"/>
                  <a:gd name="connsiteX11" fmla="*/ 3164987 w 3493095"/>
                  <a:gd name="connsiteY11" fmla="*/ 365760 h 3001392"/>
                  <a:gd name="connsiteX12" fmla="*/ 2562559 w 3493095"/>
                  <a:gd name="connsiteY12" fmla="*/ 0 h 3001392"/>
                  <a:gd name="connsiteX13" fmla="*/ 1594370 w 3493095"/>
                  <a:gd name="connsiteY13" fmla="*/ 102197 h 3001392"/>
                  <a:gd name="connsiteX0" fmla="*/ 1594370 w 3493095"/>
                  <a:gd name="connsiteY0" fmla="*/ 102197 h 3001392"/>
                  <a:gd name="connsiteX1" fmla="*/ 733759 w 3493095"/>
                  <a:gd name="connsiteY1" fmla="*/ 467957 h 3001392"/>
                  <a:gd name="connsiteX2" fmla="*/ 206634 w 3493095"/>
                  <a:gd name="connsiteY2" fmla="*/ 1145689 h 3001392"/>
                  <a:gd name="connsiteX3" fmla="*/ 298074 w 3493095"/>
                  <a:gd name="connsiteY3" fmla="*/ 1936376 h 3001392"/>
                  <a:gd name="connsiteX4" fmla="*/ 792926 w 3493095"/>
                  <a:gd name="connsiteY4" fmla="*/ 2630244 h 3001392"/>
                  <a:gd name="connsiteX5" fmla="*/ 1449142 w 3493095"/>
                  <a:gd name="connsiteY5" fmla="*/ 2899186 h 3001392"/>
                  <a:gd name="connsiteX6" fmla="*/ 2175283 w 3493095"/>
                  <a:gd name="connsiteY6" fmla="*/ 2904564 h 3001392"/>
                  <a:gd name="connsiteX7" fmla="*/ 3245670 w 3493095"/>
                  <a:gd name="connsiteY7" fmla="*/ 2775473 h 3001392"/>
                  <a:gd name="connsiteX8" fmla="*/ 3267184 w 3493095"/>
                  <a:gd name="connsiteY8" fmla="*/ 2205318 h 3001392"/>
                  <a:gd name="connsiteX9" fmla="*/ 3493095 w 3493095"/>
                  <a:gd name="connsiteY9" fmla="*/ 1715844 h 3001392"/>
                  <a:gd name="connsiteX10" fmla="*/ 3294079 w 3493095"/>
                  <a:gd name="connsiteY10" fmla="*/ 1226371 h 3001392"/>
                  <a:gd name="connsiteX11" fmla="*/ 3164987 w 3493095"/>
                  <a:gd name="connsiteY11" fmla="*/ 365760 h 3001392"/>
                  <a:gd name="connsiteX12" fmla="*/ 2562559 w 3493095"/>
                  <a:gd name="connsiteY12" fmla="*/ 0 h 3001392"/>
                  <a:gd name="connsiteX13" fmla="*/ 1594370 w 3493095"/>
                  <a:gd name="connsiteY13" fmla="*/ 102197 h 3001392"/>
                  <a:gd name="connsiteX0" fmla="*/ 1594370 w 3493095"/>
                  <a:gd name="connsiteY0" fmla="*/ 102197 h 3001392"/>
                  <a:gd name="connsiteX1" fmla="*/ 733759 w 3493095"/>
                  <a:gd name="connsiteY1" fmla="*/ 467957 h 3001392"/>
                  <a:gd name="connsiteX2" fmla="*/ 206634 w 3493095"/>
                  <a:gd name="connsiteY2" fmla="*/ 1145689 h 3001392"/>
                  <a:gd name="connsiteX3" fmla="*/ 298074 w 3493095"/>
                  <a:gd name="connsiteY3" fmla="*/ 1936376 h 3001392"/>
                  <a:gd name="connsiteX4" fmla="*/ 792926 w 3493095"/>
                  <a:gd name="connsiteY4" fmla="*/ 2630244 h 3001392"/>
                  <a:gd name="connsiteX5" fmla="*/ 1449142 w 3493095"/>
                  <a:gd name="connsiteY5" fmla="*/ 2899186 h 3001392"/>
                  <a:gd name="connsiteX6" fmla="*/ 2175283 w 3493095"/>
                  <a:gd name="connsiteY6" fmla="*/ 2904564 h 3001392"/>
                  <a:gd name="connsiteX7" fmla="*/ 3245670 w 3493095"/>
                  <a:gd name="connsiteY7" fmla="*/ 2775473 h 3001392"/>
                  <a:gd name="connsiteX8" fmla="*/ 3267184 w 3493095"/>
                  <a:gd name="connsiteY8" fmla="*/ 2205318 h 3001392"/>
                  <a:gd name="connsiteX9" fmla="*/ 3493095 w 3493095"/>
                  <a:gd name="connsiteY9" fmla="*/ 1715844 h 3001392"/>
                  <a:gd name="connsiteX10" fmla="*/ 3294079 w 3493095"/>
                  <a:gd name="connsiteY10" fmla="*/ 1226371 h 3001392"/>
                  <a:gd name="connsiteX11" fmla="*/ 3164987 w 3493095"/>
                  <a:gd name="connsiteY11" fmla="*/ 365760 h 3001392"/>
                  <a:gd name="connsiteX12" fmla="*/ 2562559 w 3493095"/>
                  <a:gd name="connsiteY12" fmla="*/ 0 h 3001392"/>
                  <a:gd name="connsiteX13" fmla="*/ 1594370 w 3493095"/>
                  <a:gd name="connsiteY13" fmla="*/ 102197 h 3001392"/>
                  <a:gd name="connsiteX0" fmla="*/ 1594370 w 3493095"/>
                  <a:gd name="connsiteY0" fmla="*/ 102197 h 3001392"/>
                  <a:gd name="connsiteX1" fmla="*/ 733759 w 3493095"/>
                  <a:gd name="connsiteY1" fmla="*/ 467957 h 3001392"/>
                  <a:gd name="connsiteX2" fmla="*/ 206634 w 3493095"/>
                  <a:gd name="connsiteY2" fmla="*/ 1145689 h 3001392"/>
                  <a:gd name="connsiteX3" fmla="*/ 298074 w 3493095"/>
                  <a:gd name="connsiteY3" fmla="*/ 1936376 h 3001392"/>
                  <a:gd name="connsiteX4" fmla="*/ 792926 w 3493095"/>
                  <a:gd name="connsiteY4" fmla="*/ 2630244 h 3001392"/>
                  <a:gd name="connsiteX5" fmla="*/ 1449142 w 3493095"/>
                  <a:gd name="connsiteY5" fmla="*/ 2899186 h 3001392"/>
                  <a:gd name="connsiteX6" fmla="*/ 2175283 w 3493095"/>
                  <a:gd name="connsiteY6" fmla="*/ 2904564 h 3001392"/>
                  <a:gd name="connsiteX7" fmla="*/ 3245670 w 3493095"/>
                  <a:gd name="connsiteY7" fmla="*/ 2775473 h 3001392"/>
                  <a:gd name="connsiteX8" fmla="*/ 3267184 w 3493095"/>
                  <a:gd name="connsiteY8" fmla="*/ 2205318 h 3001392"/>
                  <a:gd name="connsiteX9" fmla="*/ 3493095 w 3493095"/>
                  <a:gd name="connsiteY9" fmla="*/ 1715844 h 3001392"/>
                  <a:gd name="connsiteX10" fmla="*/ 3294079 w 3493095"/>
                  <a:gd name="connsiteY10" fmla="*/ 1226371 h 3001392"/>
                  <a:gd name="connsiteX11" fmla="*/ 3164987 w 3493095"/>
                  <a:gd name="connsiteY11" fmla="*/ 365760 h 3001392"/>
                  <a:gd name="connsiteX12" fmla="*/ 2562559 w 3493095"/>
                  <a:gd name="connsiteY12" fmla="*/ 0 h 3001392"/>
                  <a:gd name="connsiteX13" fmla="*/ 1594370 w 3493095"/>
                  <a:gd name="connsiteY13" fmla="*/ 102197 h 3001392"/>
                  <a:gd name="connsiteX0" fmla="*/ 1594370 w 3493095"/>
                  <a:gd name="connsiteY0" fmla="*/ 102197 h 3001392"/>
                  <a:gd name="connsiteX1" fmla="*/ 733759 w 3493095"/>
                  <a:gd name="connsiteY1" fmla="*/ 467957 h 3001392"/>
                  <a:gd name="connsiteX2" fmla="*/ 206634 w 3493095"/>
                  <a:gd name="connsiteY2" fmla="*/ 1145689 h 3001392"/>
                  <a:gd name="connsiteX3" fmla="*/ 298074 w 3493095"/>
                  <a:gd name="connsiteY3" fmla="*/ 1936376 h 3001392"/>
                  <a:gd name="connsiteX4" fmla="*/ 792926 w 3493095"/>
                  <a:gd name="connsiteY4" fmla="*/ 2630244 h 3001392"/>
                  <a:gd name="connsiteX5" fmla="*/ 1449142 w 3493095"/>
                  <a:gd name="connsiteY5" fmla="*/ 2899186 h 3001392"/>
                  <a:gd name="connsiteX6" fmla="*/ 2175283 w 3493095"/>
                  <a:gd name="connsiteY6" fmla="*/ 2904564 h 3001392"/>
                  <a:gd name="connsiteX7" fmla="*/ 3245670 w 3493095"/>
                  <a:gd name="connsiteY7" fmla="*/ 2775473 h 3001392"/>
                  <a:gd name="connsiteX8" fmla="*/ 3267184 w 3493095"/>
                  <a:gd name="connsiteY8" fmla="*/ 2205318 h 3001392"/>
                  <a:gd name="connsiteX9" fmla="*/ 3493095 w 3493095"/>
                  <a:gd name="connsiteY9" fmla="*/ 1715844 h 3001392"/>
                  <a:gd name="connsiteX10" fmla="*/ 3294079 w 3493095"/>
                  <a:gd name="connsiteY10" fmla="*/ 1226371 h 3001392"/>
                  <a:gd name="connsiteX11" fmla="*/ 3164987 w 3493095"/>
                  <a:gd name="connsiteY11" fmla="*/ 365760 h 3001392"/>
                  <a:gd name="connsiteX12" fmla="*/ 2562559 w 3493095"/>
                  <a:gd name="connsiteY12" fmla="*/ 0 h 3001392"/>
                  <a:gd name="connsiteX13" fmla="*/ 1594370 w 3493095"/>
                  <a:gd name="connsiteY13" fmla="*/ 102197 h 3001392"/>
                  <a:gd name="connsiteX0" fmla="*/ 1594370 w 3493095"/>
                  <a:gd name="connsiteY0" fmla="*/ 135724 h 3034919"/>
                  <a:gd name="connsiteX1" fmla="*/ 733759 w 3493095"/>
                  <a:gd name="connsiteY1" fmla="*/ 501484 h 3034919"/>
                  <a:gd name="connsiteX2" fmla="*/ 206634 w 3493095"/>
                  <a:gd name="connsiteY2" fmla="*/ 1179216 h 3034919"/>
                  <a:gd name="connsiteX3" fmla="*/ 298074 w 3493095"/>
                  <a:gd name="connsiteY3" fmla="*/ 1969903 h 3034919"/>
                  <a:gd name="connsiteX4" fmla="*/ 792926 w 3493095"/>
                  <a:gd name="connsiteY4" fmla="*/ 2663771 h 3034919"/>
                  <a:gd name="connsiteX5" fmla="*/ 1449142 w 3493095"/>
                  <a:gd name="connsiteY5" fmla="*/ 2932713 h 3034919"/>
                  <a:gd name="connsiteX6" fmla="*/ 2175283 w 3493095"/>
                  <a:gd name="connsiteY6" fmla="*/ 2938091 h 3034919"/>
                  <a:gd name="connsiteX7" fmla="*/ 3245670 w 3493095"/>
                  <a:gd name="connsiteY7" fmla="*/ 2809000 h 3034919"/>
                  <a:gd name="connsiteX8" fmla="*/ 3267184 w 3493095"/>
                  <a:gd name="connsiteY8" fmla="*/ 2238845 h 3034919"/>
                  <a:gd name="connsiteX9" fmla="*/ 3493095 w 3493095"/>
                  <a:gd name="connsiteY9" fmla="*/ 1749371 h 3034919"/>
                  <a:gd name="connsiteX10" fmla="*/ 3294079 w 3493095"/>
                  <a:gd name="connsiteY10" fmla="*/ 1259898 h 3034919"/>
                  <a:gd name="connsiteX11" fmla="*/ 3164987 w 3493095"/>
                  <a:gd name="connsiteY11" fmla="*/ 399287 h 3034919"/>
                  <a:gd name="connsiteX12" fmla="*/ 2562559 w 3493095"/>
                  <a:gd name="connsiteY12" fmla="*/ 33527 h 3034919"/>
                  <a:gd name="connsiteX13" fmla="*/ 1594370 w 3493095"/>
                  <a:gd name="connsiteY13" fmla="*/ 135724 h 3034919"/>
                  <a:gd name="connsiteX0" fmla="*/ 1594370 w 3493095"/>
                  <a:gd name="connsiteY0" fmla="*/ 135724 h 3034919"/>
                  <a:gd name="connsiteX1" fmla="*/ 733759 w 3493095"/>
                  <a:gd name="connsiteY1" fmla="*/ 501484 h 3034919"/>
                  <a:gd name="connsiteX2" fmla="*/ 206634 w 3493095"/>
                  <a:gd name="connsiteY2" fmla="*/ 1179216 h 3034919"/>
                  <a:gd name="connsiteX3" fmla="*/ 298074 w 3493095"/>
                  <a:gd name="connsiteY3" fmla="*/ 1969903 h 3034919"/>
                  <a:gd name="connsiteX4" fmla="*/ 792926 w 3493095"/>
                  <a:gd name="connsiteY4" fmla="*/ 2663771 h 3034919"/>
                  <a:gd name="connsiteX5" fmla="*/ 1449142 w 3493095"/>
                  <a:gd name="connsiteY5" fmla="*/ 2932713 h 3034919"/>
                  <a:gd name="connsiteX6" fmla="*/ 2175283 w 3493095"/>
                  <a:gd name="connsiteY6" fmla="*/ 2938091 h 3034919"/>
                  <a:gd name="connsiteX7" fmla="*/ 3245670 w 3493095"/>
                  <a:gd name="connsiteY7" fmla="*/ 2809000 h 3034919"/>
                  <a:gd name="connsiteX8" fmla="*/ 3267184 w 3493095"/>
                  <a:gd name="connsiteY8" fmla="*/ 2238845 h 3034919"/>
                  <a:gd name="connsiteX9" fmla="*/ 3493095 w 3493095"/>
                  <a:gd name="connsiteY9" fmla="*/ 1749371 h 3034919"/>
                  <a:gd name="connsiteX10" fmla="*/ 3294079 w 3493095"/>
                  <a:gd name="connsiteY10" fmla="*/ 1259898 h 3034919"/>
                  <a:gd name="connsiteX11" fmla="*/ 3164987 w 3493095"/>
                  <a:gd name="connsiteY11" fmla="*/ 399287 h 3034919"/>
                  <a:gd name="connsiteX12" fmla="*/ 2562559 w 3493095"/>
                  <a:gd name="connsiteY12" fmla="*/ 33527 h 3034919"/>
                  <a:gd name="connsiteX13" fmla="*/ 1594370 w 3493095"/>
                  <a:gd name="connsiteY13" fmla="*/ 135724 h 3034919"/>
                  <a:gd name="connsiteX0" fmla="*/ 1594370 w 3493095"/>
                  <a:gd name="connsiteY0" fmla="*/ 135724 h 3034919"/>
                  <a:gd name="connsiteX1" fmla="*/ 733759 w 3493095"/>
                  <a:gd name="connsiteY1" fmla="*/ 501484 h 3034919"/>
                  <a:gd name="connsiteX2" fmla="*/ 206634 w 3493095"/>
                  <a:gd name="connsiteY2" fmla="*/ 1179216 h 3034919"/>
                  <a:gd name="connsiteX3" fmla="*/ 298074 w 3493095"/>
                  <a:gd name="connsiteY3" fmla="*/ 1969903 h 3034919"/>
                  <a:gd name="connsiteX4" fmla="*/ 792926 w 3493095"/>
                  <a:gd name="connsiteY4" fmla="*/ 2663771 h 3034919"/>
                  <a:gd name="connsiteX5" fmla="*/ 1449142 w 3493095"/>
                  <a:gd name="connsiteY5" fmla="*/ 2932713 h 3034919"/>
                  <a:gd name="connsiteX6" fmla="*/ 2175283 w 3493095"/>
                  <a:gd name="connsiteY6" fmla="*/ 2938091 h 3034919"/>
                  <a:gd name="connsiteX7" fmla="*/ 3245670 w 3493095"/>
                  <a:gd name="connsiteY7" fmla="*/ 2809000 h 3034919"/>
                  <a:gd name="connsiteX8" fmla="*/ 3267184 w 3493095"/>
                  <a:gd name="connsiteY8" fmla="*/ 2238845 h 3034919"/>
                  <a:gd name="connsiteX9" fmla="*/ 3493095 w 3493095"/>
                  <a:gd name="connsiteY9" fmla="*/ 1749371 h 3034919"/>
                  <a:gd name="connsiteX10" fmla="*/ 3294079 w 3493095"/>
                  <a:gd name="connsiteY10" fmla="*/ 1259898 h 3034919"/>
                  <a:gd name="connsiteX11" fmla="*/ 3164987 w 3493095"/>
                  <a:gd name="connsiteY11" fmla="*/ 399287 h 3034919"/>
                  <a:gd name="connsiteX12" fmla="*/ 2562559 w 3493095"/>
                  <a:gd name="connsiteY12" fmla="*/ 33527 h 3034919"/>
                  <a:gd name="connsiteX13" fmla="*/ 1594370 w 3493095"/>
                  <a:gd name="connsiteY13" fmla="*/ 135724 h 3034919"/>
                  <a:gd name="connsiteX0" fmla="*/ 1594370 w 3493095"/>
                  <a:gd name="connsiteY0" fmla="*/ 135724 h 3034919"/>
                  <a:gd name="connsiteX1" fmla="*/ 733759 w 3493095"/>
                  <a:gd name="connsiteY1" fmla="*/ 501484 h 3034919"/>
                  <a:gd name="connsiteX2" fmla="*/ 206634 w 3493095"/>
                  <a:gd name="connsiteY2" fmla="*/ 1179216 h 3034919"/>
                  <a:gd name="connsiteX3" fmla="*/ 298074 w 3493095"/>
                  <a:gd name="connsiteY3" fmla="*/ 1969903 h 3034919"/>
                  <a:gd name="connsiteX4" fmla="*/ 792926 w 3493095"/>
                  <a:gd name="connsiteY4" fmla="*/ 2663771 h 3034919"/>
                  <a:gd name="connsiteX5" fmla="*/ 1449142 w 3493095"/>
                  <a:gd name="connsiteY5" fmla="*/ 2932713 h 3034919"/>
                  <a:gd name="connsiteX6" fmla="*/ 2175283 w 3493095"/>
                  <a:gd name="connsiteY6" fmla="*/ 2938091 h 3034919"/>
                  <a:gd name="connsiteX7" fmla="*/ 3245670 w 3493095"/>
                  <a:gd name="connsiteY7" fmla="*/ 2809000 h 3034919"/>
                  <a:gd name="connsiteX8" fmla="*/ 3267184 w 3493095"/>
                  <a:gd name="connsiteY8" fmla="*/ 2238845 h 3034919"/>
                  <a:gd name="connsiteX9" fmla="*/ 3493095 w 3493095"/>
                  <a:gd name="connsiteY9" fmla="*/ 1749371 h 3034919"/>
                  <a:gd name="connsiteX10" fmla="*/ 3294079 w 3493095"/>
                  <a:gd name="connsiteY10" fmla="*/ 1259898 h 3034919"/>
                  <a:gd name="connsiteX11" fmla="*/ 3164987 w 3493095"/>
                  <a:gd name="connsiteY11" fmla="*/ 399287 h 3034919"/>
                  <a:gd name="connsiteX12" fmla="*/ 2562559 w 3493095"/>
                  <a:gd name="connsiteY12" fmla="*/ 33527 h 3034919"/>
                  <a:gd name="connsiteX13" fmla="*/ 1594370 w 3493095"/>
                  <a:gd name="connsiteY13" fmla="*/ 135724 h 3034919"/>
                  <a:gd name="connsiteX0" fmla="*/ 1594370 w 3498177"/>
                  <a:gd name="connsiteY0" fmla="*/ 135724 h 3034919"/>
                  <a:gd name="connsiteX1" fmla="*/ 733759 w 3498177"/>
                  <a:gd name="connsiteY1" fmla="*/ 501484 h 3034919"/>
                  <a:gd name="connsiteX2" fmla="*/ 206634 w 3498177"/>
                  <a:gd name="connsiteY2" fmla="*/ 1179216 h 3034919"/>
                  <a:gd name="connsiteX3" fmla="*/ 298074 w 3498177"/>
                  <a:gd name="connsiteY3" fmla="*/ 1969903 h 3034919"/>
                  <a:gd name="connsiteX4" fmla="*/ 792926 w 3498177"/>
                  <a:gd name="connsiteY4" fmla="*/ 2663771 h 3034919"/>
                  <a:gd name="connsiteX5" fmla="*/ 1449142 w 3498177"/>
                  <a:gd name="connsiteY5" fmla="*/ 2932713 h 3034919"/>
                  <a:gd name="connsiteX6" fmla="*/ 2175283 w 3498177"/>
                  <a:gd name="connsiteY6" fmla="*/ 2938091 h 3034919"/>
                  <a:gd name="connsiteX7" fmla="*/ 3245670 w 3498177"/>
                  <a:gd name="connsiteY7" fmla="*/ 2809000 h 3034919"/>
                  <a:gd name="connsiteX8" fmla="*/ 3267184 w 3498177"/>
                  <a:gd name="connsiteY8" fmla="*/ 2238845 h 3034919"/>
                  <a:gd name="connsiteX9" fmla="*/ 3493095 w 3498177"/>
                  <a:gd name="connsiteY9" fmla="*/ 1749371 h 3034919"/>
                  <a:gd name="connsiteX10" fmla="*/ 3294079 w 3498177"/>
                  <a:gd name="connsiteY10" fmla="*/ 1259898 h 3034919"/>
                  <a:gd name="connsiteX11" fmla="*/ 3164987 w 3498177"/>
                  <a:gd name="connsiteY11" fmla="*/ 399287 h 3034919"/>
                  <a:gd name="connsiteX12" fmla="*/ 2562559 w 3498177"/>
                  <a:gd name="connsiteY12" fmla="*/ 33527 h 3034919"/>
                  <a:gd name="connsiteX13" fmla="*/ 1594370 w 3498177"/>
                  <a:gd name="connsiteY13" fmla="*/ 135724 h 3034919"/>
                  <a:gd name="connsiteX0" fmla="*/ 1594370 w 3505579"/>
                  <a:gd name="connsiteY0" fmla="*/ 135724 h 3034919"/>
                  <a:gd name="connsiteX1" fmla="*/ 733759 w 3505579"/>
                  <a:gd name="connsiteY1" fmla="*/ 501484 h 3034919"/>
                  <a:gd name="connsiteX2" fmla="*/ 206634 w 3505579"/>
                  <a:gd name="connsiteY2" fmla="*/ 1179216 h 3034919"/>
                  <a:gd name="connsiteX3" fmla="*/ 298074 w 3505579"/>
                  <a:gd name="connsiteY3" fmla="*/ 1969903 h 3034919"/>
                  <a:gd name="connsiteX4" fmla="*/ 792926 w 3505579"/>
                  <a:gd name="connsiteY4" fmla="*/ 2663771 h 3034919"/>
                  <a:gd name="connsiteX5" fmla="*/ 1449142 w 3505579"/>
                  <a:gd name="connsiteY5" fmla="*/ 2932713 h 3034919"/>
                  <a:gd name="connsiteX6" fmla="*/ 2175283 w 3505579"/>
                  <a:gd name="connsiteY6" fmla="*/ 2938091 h 3034919"/>
                  <a:gd name="connsiteX7" fmla="*/ 3245670 w 3505579"/>
                  <a:gd name="connsiteY7" fmla="*/ 2809000 h 3034919"/>
                  <a:gd name="connsiteX8" fmla="*/ 3267184 w 3505579"/>
                  <a:gd name="connsiteY8" fmla="*/ 2238845 h 3034919"/>
                  <a:gd name="connsiteX9" fmla="*/ 3493095 w 3505579"/>
                  <a:gd name="connsiteY9" fmla="*/ 1749371 h 3034919"/>
                  <a:gd name="connsiteX10" fmla="*/ 3294079 w 3505579"/>
                  <a:gd name="connsiteY10" fmla="*/ 1259898 h 3034919"/>
                  <a:gd name="connsiteX11" fmla="*/ 3164987 w 3505579"/>
                  <a:gd name="connsiteY11" fmla="*/ 399287 h 3034919"/>
                  <a:gd name="connsiteX12" fmla="*/ 2562559 w 3505579"/>
                  <a:gd name="connsiteY12" fmla="*/ 33527 h 3034919"/>
                  <a:gd name="connsiteX13" fmla="*/ 1594370 w 3505579"/>
                  <a:gd name="connsiteY13" fmla="*/ 135724 h 3034919"/>
                  <a:gd name="connsiteX0" fmla="*/ 1594370 w 3505579"/>
                  <a:gd name="connsiteY0" fmla="*/ 135724 h 3034919"/>
                  <a:gd name="connsiteX1" fmla="*/ 733759 w 3505579"/>
                  <a:gd name="connsiteY1" fmla="*/ 501484 h 3034919"/>
                  <a:gd name="connsiteX2" fmla="*/ 206634 w 3505579"/>
                  <a:gd name="connsiteY2" fmla="*/ 1179216 h 3034919"/>
                  <a:gd name="connsiteX3" fmla="*/ 298074 w 3505579"/>
                  <a:gd name="connsiteY3" fmla="*/ 1969903 h 3034919"/>
                  <a:gd name="connsiteX4" fmla="*/ 792926 w 3505579"/>
                  <a:gd name="connsiteY4" fmla="*/ 2663771 h 3034919"/>
                  <a:gd name="connsiteX5" fmla="*/ 1449142 w 3505579"/>
                  <a:gd name="connsiteY5" fmla="*/ 2932713 h 3034919"/>
                  <a:gd name="connsiteX6" fmla="*/ 2175283 w 3505579"/>
                  <a:gd name="connsiteY6" fmla="*/ 2938091 h 3034919"/>
                  <a:gd name="connsiteX7" fmla="*/ 3245670 w 3505579"/>
                  <a:gd name="connsiteY7" fmla="*/ 2809000 h 3034919"/>
                  <a:gd name="connsiteX8" fmla="*/ 3267184 w 3505579"/>
                  <a:gd name="connsiteY8" fmla="*/ 2238845 h 3034919"/>
                  <a:gd name="connsiteX9" fmla="*/ 3493095 w 3505579"/>
                  <a:gd name="connsiteY9" fmla="*/ 1749371 h 3034919"/>
                  <a:gd name="connsiteX10" fmla="*/ 3294079 w 3505579"/>
                  <a:gd name="connsiteY10" fmla="*/ 1259898 h 3034919"/>
                  <a:gd name="connsiteX11" fmla="*/ 3164987 w 3505579"/>
                  <a:gd name="connsiteY11" fmla="*/ 399287 h 3034919"/>
                  <a:gd name="connsiteX12" fmla="*/ 2562559 w 3505579"/>
                  <a:gd name="connsiteY12" fmla="*/ 33527 h 3034919"/>
                  <a:gd name="connsiteX13" fmla="*/ 1594370 w 3505579"/>
                  <a:gd name="connsiteY13" fmla="*/ 135724 h 3034919"/>
                  <a:gd name="connsiteX0" fmla="*/ 1594370 w 3505579"/>
                  <a:gd name="connsiteY0" fmla="*/ 135724 h 3034919"/>
                  <a:gd name="connsiteX1" fmla="*/ 733759 w 3505579"/>
                  <a:gd name="connsiteY1" fmla="*/ 501484 h 3034919"/>
                  <a:gd name="connsiteX2" fmla="*/ 206634 w 3505579"/>
                  <a:gd name="connsiteY2" fmla="*/ 1179216 h 3034919"/>
                  <a:gd name="connsiteX3" fmla="*/ 298074 w 3505579"/>
                  <a:gd name="connsiteY3" fmla="*/ 1969903 h 3034919"/>
                  <a:gd name="connsiteX4" fmla="*/ 792926 w 3505579"/>
                  <a:gd name="connsiteY4" fmla="*/ 2663771 h 3034919"/>
                  <a:gd name="connsiteX5" fmla="*/ 1449142 w 3505579"/>
                  <a:gd name="connsiteY5" fmla="*/ 2932713 h 3034919"/>
                  <a:gd name="connsiteX6" fmla="*/ 2175283 w 3505579"/>
                  <a:gd name="connsiteY6" fmla="*/ 2938091 h 3034919"/>
                  <a:gd name="connsiteX7" fmla="*/ 3245670 w 3505579"/>
                  <a:gd name="connsiteY7" fmla="*/ 2809000 h 3034919"/>
                  <a:gd name="connsiteX8" fmla="*/ 3267184 w 3505579"/>
                  <a:gd name="connsiteY8" fmla="*/ 2238845 h 3034919"/>
                  <a:gd name="connsiteX9" fmla="*/ 3493095 w 3505579"/>
                  <a:gd name="connsiteY9" fmla="*/ 1749371 h 3034919"/>
                  <a:gd name="connsiteX10" fmla="*/ 3294079 w 3505579"/>
                  <a:gd name="connsiteY10" fmla="*/ 1259898 h 3034919"/>
                  <a:gd name="connsiteX11" fmla="*/ 3164987 w 3505579"/>
                  <a:gd name="connsiteY11" fmla="*/ 399287 h 3034919"/>
                  <a:gd name="connsiteX12" fmla="*/ 2562559 w 3505579"/>
                  <a:gd name="connsiteY12" fmla="*/ 33527 h 3034919"/>
                  <a:gd name="connsiteX13" fmla="*/ 1594370 w 3505579"/>
                  <a:gd name="connsiteY13" fmla="*/ 135724 h 3034919"/>
                  <a:gd name="connsiteX0" fmla="*/ 1594370 w 3549654"/>
                  <a:gd name="connsiteY0" fmla="*/ 135724 h 3034919"/>
                  <a:gd name="connsiteX1" fmla="*/ 733759 w 3549654"/>
                  <a:gd name="connsiteY1" fmla="*/ 501484 h 3034919"/>
                  <a:gd name="connsiteX2" fmla="*/ 206634 w 3549654"/>
                  <a:gd name="connsiteY2" fmla="*/ 1179216 h 3034919"/>
                  <a:gd name="connsiteX3" fmla="*/ 298074 w 3549654"/>
                  <a:gd name="connsiteY3" fmla="*/ 1969903 h 3034919"/>
                  <a:gd name="connsiteX4" fmla="*/ 792926 w 3549654"/>
                  <a:gd name="connsiteY4" fmla="*/ 2663771 h 3034919"/>
                  <a:gd name="connsiteX5" fmla="*/ 1449142 w 3549654"/>
                  <a:gd name="connsiteY5" fmla="*/ 2932713 h 3034919"/>
                  <a:gd name="connsiteX6" fmla="*/ 2175283 w 3549654"/>
                  <a:gd name="connsiteY6" fmla="*/ 2938091 h 3034919"/>
                  <a:gd name="connsiteX7" fmla="*/ 3245670 w 3549654"/>
                  <a:gd name="connsiteY7" fmla="*/ 2809000 h 3034919"/>
                  <a:gd name="connsiteX8" fmla="*/ 3267184 w 3549654"/>
                  <a:gd name="connsiteY8" fmla="*/ 2238845 h 3034919"/>
                  <a:gd name="connsiteX9" fmla="*/ 3541505 w 3549654"/>
                  <a:gd name="connsiteY9" fmla="*/ 1738614 h 3034919"/>
                  <a:gd name="connsiteX10" fmla="*/ 3294079 w 3549654"/>
                  <a:gd name="connsiteY10" fmla="*/ 1259898 h 3034919"/>
                  <a:gd name="connsiteX11" fmla="*/ 3164987 w 3549654"/>
                  <a:gd name="connsiteY11" fmla="*/ 399287 h 3034919"/>
                  <a:gd name="connsiteX12" fmla="*/ 2562559 w 3549654"/>
                  <a:gd name="connsiteY12" fmla="*/ 33527 h 3034919"/>
                  <a:gd name="connsiteX13" fmla="*/ 1594370 w 3549654"/>
                  <a:gd name="connsiteY13" fmla="*/ 135724 h 3034919"/>
                  <a:gd name="connsiteX0" fmla="*/ 1594370 w 3547136"/>
                  <a:gd name="connsiteY0" fmla="*/ 135724 h 3034919"/>
                  <a:gd name="connsiteX1" fmla="*/ 733759 w 3547136"/>
                  <a:gd name="connsiteY1" fmla="*/ 501484 h 3034919"/>
                  <a:gd name="connsiteX2" fmla="*/ 206634 w 3547136"/>
                  <a:gd name="connsiteY2" fmla="*/ 1179216 h 3034919"/>
                  <a:gd name="connsiteX3" fmla="*/ 298074 w 3547136"/>
                  <a:gd name="connsiteY3" fmla="*/ 1969903 h 3034919"/>
                  <a:gd name="connsiteX4" fmla="*/ 792926 w 3547136"/>
                  <a:gd name="connsiteY4" fmla="*/ 2663771 h 3034919"/>
                  <a:gd name="connsiteX5" fmla="*/ 1449142 w 3547136"/>
                  <a:gd name="connsiteY5" fmla="*/ 2932713 h 3034919"/>
                  <a:gd name="connsiteX6" fmla="*/ 2175283 w 3547136"/>
                  <a:gd name="connsiteY6" fmla="*/ 2938091 h 3034919"/>
                  <a:gd name="connsiteX7" fmla="*/ 3245670 w 3547136"/>
                  <a:gd name="connsiteY7" fmla="*/ 2809000 h 3034919"/>
                  <a:gd name="connsiteX8" fmla="*/ 3267184 w 3547136"/>
                  <a:gd name="connsiteY8" fmla="*/ 2238845 h 3034919"/>
                  <a:gd name="connsiteX9" fmla="*/ 3541505 w 3547136"/>
                  <a:gd name="connsiteY9" fmla="*/ 1738614 h 3034919"/>
                  <a:gd name="connsiteX10" fmla="*/ 3294079 w 3547136"/>
                  <a:gd name="connsiteY10" fmla="*/ 1259898 h 3034919"/>
                  <a:gd name="connsiteX11" fmla="*/ 3164987 w 3547136"/>
                  <a:gd name="connsiteY11" fmla="*/ 399287 h 3034919"/>
                  <a:gd name="connsiteX12" fmla="*/ 2562559 w 3547136"/>
                  <a:gd name="connsiteY12" fmla="*/ 33527 h 3034919"/>
                  <a:gd name="connsiteX13" fmla="*/ 1594370 w 3547136"/>
                  <a:gd name="connsiteY13" fmla="*/ 135724 h 3034919"/>
                  <a:gd name="connsiteX0" fmla="*/ 1594370 w 3547136"/>
                  <a:gd name="connsiteY0" fmla="*/ 135724 h 3034919"/>
                  <a:gd name="connsiteX1" fmla="*/ 733759 w 3547136"/>
                  <a:gd name="connsiteY1" fmla="*/ 501484 h 3034919"/>
                  <a:gd name="connsiteX2" fmla="*/ 206634 w 3547136"/>
                  <a:gd name="connsiteY2" fmla="*/ 1179216 h 3034919"/>
                  <a:gd name="connsiteX3" fmla="*/ 298074 w 3547136"/>
                  <a:gd name="connsiteY3" fmla="*/ 1969903 h 3034919"/>
                  <a:gd name="connsiteX4" fmla="*/ 792926 w 3547136"/>
                  <a:gd name="connsiteY4" fmla="*/ 2663771 h 3034919"/>
                  <a:gd name="connsiteX5" fmla="*/ 1449142 w 3547136"/>
                  <a:gd name="connsiteY5" fmla="*/ 2932713 h 3034919"/>
                  <a:gd name="connsiteX6" fmla="*/ 2175283 w 3547136"/>
                  <a:gd name="connsiteY6" fmla="*/ 2938091 h 3034919"/>
                  <a:gd name="connsiteX7" fmla="*/ 3245670 w 3547136"/>
                  <a:gd name="connsiteY7" fmla="*/ 2809000 h 3034919"/>
                  <a:gd name="connsiteX8" fmla="*/ 3267184 w 3547136"/>
                  <a:gd name="connsiteY8" fmla="*/ 2238845 h 3034919"/>
                  <a:gd name="connsiteX9" fmla="*/ 3541505 w 3547136"/>
                  <a:gd name="connsiteY9" fmla="*/ 1738614 h 3034919"/>
                  <a:gd name="connsiteX10" fmla="*/ 3294079 w 3547136"/>
                  <a:gd name="connsiteY10" fmla="*/ 1259898 h 3034919"/>
                  <a:gd name="connsiteX11" fmla="*/ 3164987 w 3547136"/>
                  <a:gd name="connsiteY11" fmla="*/ 399287 h 3034919"/>
                  <a:gd name="connsiteX12" fmla="*/ 2562559 w 3547136"/>
                  <a:gd name="connsiteY12" fmla="*/ 33527 h 3034919"/>
                  <a:gd name="connsiteX13" fmla="*/ 1594370 w 3547136"/>
                  <a:gd name="connsiteY13" fmla="*/ 135724 h 3034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47136" h="3034919">
                    <a:moveTo>
                      <a:pt x="1594370" y="135724"/>
                    </a:moveTo>
                    <a:cubicBezTo>
                      <a:pt x="1043938" y="4840"/>
                      <a:pt x="832370" y="261230"/>
                      <a:pt x="733759" y="501484"/>
                    </a:cubicBezTo>
                    <a:cubicBezTo>
                      <a:pt x="611839" y="872624"/>
                      <a:pt x="409236" y="953305"/>
                      <a:pt x="206634" y="1179216"/>
                    </a:cubicBezTo>
                    <a:cubicBezTo>
                      <a:pt x="-160919" y="1523460"/>
                      <a:pt x="20168" y="1792402"/>
                      <a:pt x="298074" y="1969903"/>
                    </a:cubicBezTo>
                    <a:cubicBezTo>
                      <a:pt x="791133" y="2190435"/>
                      <a:pt x="762446" y="2362557"/>
                      <a:pt x="792926" y="2663771"/>
                    </a:cubicBezTo>
                    <a:cubicBezTo>
                      <a:pt x="868230" y="3038495"/>
                      <a:pt x="1147928" y="3004430"/>
                      <a:pt x="1449142" y="2932713"/>
                    </a:cubicBezTo>
                    <a:cubicBezTo>
                      <a:pt x="1879448" y="2762383"/>
                      <a:pt x="2003160" y="2909404"/>
                      <a:pt x="2175283" y="2938091"/>
                    </a:cubicBezTo>
                    <a:cubicBezTo>
                      <a:pt x="3035895" y="3147866"/>
                      <a:pt x="3164988" y="2975743"/>
                      <a:pt x="3245670" y="2809000"/>
                    </a:cubicBezTo>
                    <a:cubicBezTo>
                      <a:pt x="3319180" y="2575917"/>
                      <a:pt x="3258220" y="2418139"/>
                      <a:pt x="3267184" y="2238845"/>
                    </a:cubicBezTo>
                    <a:cubicBezTo>
                      <a:pt x="3320973" y="2043415"/>
                      <a:pt x="3482338" y="1934045"/>
                      <a:pt x="3541505" y="1738614"/>
                    </a:cubicBezTo>
                    <a:cubicBezTo>
                      <a:pt x="3577364" y="1500152"/>
                      <a:pt x="3435721" y="1385403"/>
                      <a:pt x="3294079" y="1259898"/>
                    </a:cubicBezTo>
                    <a:cubicBezTo>
                      <a:pt x="3089683" y="1032195"/>
                      <a:pt x="3208018" y="686157"/>
                      <a:pt x="3164987" y="399287"/>
                    </a:cubicBezTo>
                    <a:cubicBezTo>
                      <a:pt x="3028723" y="-99150"/>
                      <a:pt x="2693443" y="-5918"/>
                      <a:pt x="2562559" y="33527"/>
                    </a:cubicBezTo>
                    <a:cubicBezTo>
                      <a:pt x="2046191" y="271989"/>
                      <a:pt x="1857933" y="203856"/>
                      <a:pt x="1594370" y="135724"/>
                    </a:cubicBezTo>
                    <a:close/>
                  </a:path>
                </a:pathLst>
              </a:custGeom>
              <a:noFill/>
              <a:ln w="12700">
                <a:solidFill>
                  <a:srgbClr val="1E5AA4"/>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3" name="图片 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308611" y="1497546"/>
              <a:ext cx="985693" cy="1513743"/>
            </a:xfrm>
            <a:prstGeom prst="rect">
              <a:avLst/>
            </a:prstGeom>
          </p:spPr>
        </p:pic>
      </p:grpSp>
      <p:grpSp>
        <p:nvGrpSpPr>
          <p:cNvPr id="12" name="组合 11"/>
          <p:cNvGrpSpPr/>
          <p:nvPr/>
        </p:nvGrpSpPr>
        <p:grpSpPr>
          <a:xfrm>
            <a:off x="1632637" y="1850879"/>
            <a:ext cx="4463364" cy="3993597"/>
            <a:chOff x="1679766" y="1358468"/>
            <a:chExt cx="4119983" cy="4132675"/>
          </a:xfrm>
        </p:grpSpPr>
        <p:grpSp>
          <p:nvGrpSpPr>
            <p:cNvPr id="11" name="组合 10"/>
            <p:cNvGrpSpPr/>
            <p:nvPr/>
          </p:nvGrpSpPr>
          <p:grpSpPr>
            <a:xfrm>
              <a:off x="1679766" y="1358468"/>
              <a:ext cx="4119983" cy="3459950"/>
              <a:chOff x="1918357" y="1491175"/>
              <a:chExt cx="4119983" cy="3459950"/>
            </a:xfrm>
          </p:grpSpPr>
          <p:sp>
            <p:nvSpPr>
              <p:cNvPr id="5" name="任意多边形 4"/>
              <p:cNvSpPr/>
              <p:nvPr/>
            </p:nvSpPr>
            <p:spPr>
              <a:xfrm>
                <a:off x="1918357" y="1491175"/>
                <a:ext cx="4119983" cy="3459950"/>
              </a:xfrm>
              <a:custGeom>
                <a:avLst/>
                <a:gdLst>
                  <a:gd name="connsiteX0" fmla="*/ 1721224 w 3808207"/>
                  <a:gd name="connsiteY0" fmla="*/ 102198 h 3399417"/>
                  <a:gd name="connsiteX1" fmla="*/ 817581 w 3808207"/>
                  <a:gd name="connsiteY1" fmla="*/ 220532 h 3399417"/>
                  <a:gd name="connsiteX2" fmla="*/ 564776 w 3808207"/>
                  <a:gd name="connsiteY2" fmla="*/ 720762 h 3399417"/>
                  <a:gd name="connsiteX3" fmla="*/ 107576 w 3808207"/>
                  <a:gd name="connsiteY3" fmla="*/ 1269402 h 3399417"/>
                  <a:gd name="connsiteX4" fmla="*/ 0 w 3808207"/>
                  <a:gd name="connsiteY4" fmla="*/ 2070847 h 3399417"/>
                  <a:gd name="connsiteX5" fmla="*/ 699247 w 3808207"/>
                  <a:gd name="connsiteY5" fmla="*/ 2732442 h 3399417"/>
                  <a:gd name="connsiteX6" fmla="*/ 1360842 w 3808207"/>
                  <a:gd name="connsiteY6" fmla="*/ 3383280 h 3399417"/>
                  <a:gd name="connsiteX7" fmla="*/ 2366682 w 3808207"/>
                  <a:gd name="connsiteY7" fmla="*/ 3302598 h 3399417"/>
                  <a:gd name="connsiteX8" fmla="*/ 3200400 w 3808207"/>
                  <a:gd name="connsiteY8" fmla="*/ 3399417 h 3399417"/>
                  <a:gd name="connsiteX9" fmla="*/ 3598433 w 3808207"/>
                  <a:gd name="connsiteY9" fmla="*/ 3055172 h 3399417"/>
                  <a:gd name="connsiteX10" fmla="*/ 3593054 w 3808207"/>
                  <a:gd name="connsiteY10" fmla="*/ 2490395 h 3399417"/>
                  <a:gd name="connsiteX11" fmla="*/ 3808207 w 3808207"/>
                  <a:gd name="connsiteY11" fmla="*/ 2017059 h 3399417"/>
                  <a:gd name="connsiteX12" fmla="*/ 3689873 w 3808207"/>
                  <a:gd name="connsiteY12" fmla="*/ 1371600 h 3399417"/>
                  <a:gd name="connsiteX13" fmla="*/ 3447826 w 3808207"/>
                  <a:gd name="connsiteY13" fmla="*/ 849854 h 3399417"/>
                  <a:gd name="connsiteX14" fmla="*/ 3458584 w 3808207"/>
                  <a:gd name="connsiteY14" fmla="*/ 446442 h 3399417"/>
                  <a:gd name="connsiteX15" fmla="*/ 2770094 w 3808207"/>
                  <a:gd name="connsiteY15" fmla="*/ 0 h 3399417"/>
                  <a:gd name="connsiteX16" fmla="*/ 2264485 w 3808207"/>
                  <a:gd name="connsiteY16" fmla="*/ 155986 h 3399417"/>
                  <a:gd name="connsiteX17" fmla="*/ 1721224 w 3808207"/>
                  <a:gd name="connsiteY17" fmla="*/ 102198 h 3399417"/>
                  <a:gd name="connsiteX0" fmla="*/ 1721224 w 3808207"/>
                  <a:gd name="connsiteY0" fmla="*/ 102198 h 3399417"/>
                  <a:gd name="connsiteX1" fmla="*/ 817581 w 3808207"/>
                  <a:gd name="connsiteY1" fmla="*/ 220532 h 3399417"/>
                  <a:gd name="connsiteX2" fmla="*/ 564776 w 3808207"/>
                  <a:gd name="connsiteY2" fmla="*/ 720762 h 3399417"/>
                  <a:gd name="connsiteX3" fmla="*/ 107576 w 3808207"/>
                  <a:gd name="connsiteY3" fmla="*/ 1269402 h 3399417"/>
                  <a:gd name="connsiteX4" fmla="*/ 0 w 3808207"/>
                  <a:gd name="connsiteY4" fmla="*/ 2070847 h 3399417"/>
                  <a:gd name="connsiteX5" fmla="*/ 699247 w 3808207"/>
                  <a:gd name="connsiteY5" fmla="*/ 2732442 h 3399417"/>
                  <a:gd name="connsiteX6" fmla="*/ 1360842 w 3808207"/>
                  <a:gd name="connsiteY6" fmla="*/ 3383280 h 3399417"/>
                  <a:gd name="connsiteX7" fmla="*/ 2366682 w 3808207"/>
                  <a:gd name="connsiteY7" fmla="*/ 3302598 h 3399417"/>
                  <a:gd name="connsiteX8" fmla="*/ 3200400 w 3808207"/>
                  <a:gd name="connsiteY8" fmla="*/ 3399417 h 3399417"/>
                  <a:gd name="connsiteX9" fmla="*/ 3598433 w 3808207"/>
                  <a:gd name="connsiteY9" fmla="*/ 3055172 h 3399417"/>
                  <a:gd name="connsiteX10" fmla="*/ 3593054 w 3808207"/>
                  <a:gd name="connsiteY10" fmla="*/ 2490395 h 3399417"/>
                  <a:gd name="connsiteX11" fmla="*/ 3808207 w 3808207"/>
                  <a:gd name="connsiteY11" fmla="*/ 2017059 h 3399417"/>
                  <a:gd name="connsiteX12" fmla="*/ 3689873 w 3808207"/>
                  <a:gd name="connsiteY12" fmla="*/ 1371600 h 3399417"/>
                  <a:gd name="connsiteX13" fmla="*/ 3447826 w 3808207"/>
                  <a:gd name="connsiteY13" fmla="*/ 849854 h 3399417"/>
                  <a:gd name="connsiteX14" fmla="*/ 3458584 w 3808207"/>
                  <a:gd name="connsiteY14" fmla="*/ 446442 h 3399417"/>
                  <a:gd name="connsiteX15" fmla="*/ 2770094 w 3808207"/>
                  <a:gd name="connsiteY15" fmla="*/ 0 h 3399417"/>
                  <a:gd name="connsiteX16" fmla="*/ 2264485 w 3808207"/>
                  <a:gd name="connsiteY16" fmla="*/ 155986 h 3399417"/>
                  <a:gd name="connsiteX17" fmla="*/ 1721224 w 3808207"/>
                  <a:gd name="connsiteY17" fmla="*/ 102198 h 3399417"/>
                  <a:gd name="connsiteX0" fmla="*/ 1721224 w 3808207"/>
                  <a:gd name="connsiteY0" fmla="*/ 102198 h 3399417"/>
                  <a:gd name="connsiteX1" fmla="*/ 817581 w 3808207"/>
                  <a:gd name="connsiteY1" fmla="*/ 220532 h 3399417"/>
                  <a:gd name="connsiteX2" fmla="*/ 564776 w 3808207"/>
                  <a:gd name="connsiteY2" fmla="*/ 720762 h 3399417"/>
                  <a:gd name="connsiteX3" fmla="*/ 107576 w 3808207"/>
                  <a:gd name="connsiteY3" fmla="*/ 1269402 h 3399417"/>
                  <a:gd name="connsiteX4" fmla="*/ 0 w 3808207"/>
                  <a:gd name="connsiteY4" fmla="*/ 2070847 h 3399417"/>
                  <a:gd name="connsiteX5" fmla="*/ 699247 w 3808207"/>
                  <a:gd name="connsiteY5" fmla="*/ 2732442 h 3399417"/>
                  <a:gd name="connsiteX6" fmla="*/ 1360842 w 3808207"/>
                  <a:gd name="connsiteY6" fmla="*/ 3383280 h 3399417"/>
                  <a:gd name="connsiteX7" fmla="*/ 2366682 w 3808207"/>
                  <a:gd name="connsiteY7" fmla="*/ 3302598 h 3399417"/>
                  <a:gd name="connsiteX8" fmla="*/ 3200400 w 3808207"/>
                  <a:gd name="connsiteY8" fmla="*/ 3399417 h 3399417"/>
                  <a:gd name="connsiteX9" fmla="*/ 3598433 w 3808207"/>
                  <a:gd name="connsiteY9" fmla="*/ 3055172 h 3399417"/>
                  <a:gd name="connsiteX10" fmla="*/ 3593054 w 3808207"/>
                  <a:gd name="connsiteY10" fmla="*/ 2490395 h 3399417"/>
                  <a:gd name="connsiteX11" fmla="*/ 3808207 w 3808207"/>
                  <a:gd name="connsiteY11" fmla="*/ 2017059 h 3399417"/>
                  <a:gd name="connsiteX12" fmla="*/ 3689873 w 3808207"/>
                  <a:gd name="connsiteY12" fmla="*/ 1371600 h 3399417"/>
                  <a:gd name="connsiteX13" fmla="*/ 3447826 w 3808207"/>
                  <a:gd name="connsiteY13" fmla="*/ 849854 h 3399417"/>
                  <a:gd name="connsiteX14" fmla="*/ 3458584 w 3808207"/>
                  <a:gd name="connsiteY14" fmla="*/ 446442 h 3399417"/>
                  <a:gd name="connsiteX15" fmla="*/ 2770094 w 3808207"/>
                  <a:gd name="connsiteY15" fmla="*/ 0 h 3399417"/>
                  <a:gd name="connsiteX16" fmla="*/ 2264485 w 3808207"/>
                  <a:gd name="connsiteY16" fmla="*/ 155986 h 3399417"/>
                  <a:gd name="connsiteX17" fmla="*/ 1721224 w 3808207"/>
                  <a:gd name="connsiteY17" fmla="*/ 102198 h 3399417"/>
                  <a:gd name="connsiteX0" fmla="*/ 1721224 w 3808207"/>
                  <a:gd name="connsiteY0" fmla="*/ 110193 h 3407412"/>
                  <a:gd name="connsiteX1" fmla="*/ 817581 w 3808207"/>
                  <a:gd name="connsiteY1" fmla="*/ 228527 h 3407412"/>
                  <a:gd name="connsiteX2" fmla="*/ 564776 w 3808207"/>
                  <a:gd name="connsiteY2" fmla="*/ 728757 h 3407412"/>
                  <a:gd name="connsiteX3" fmla="*/ 107576 w 3808207"/>
                  <a:gd name="connsiteY3" fmla="*/ 1277397 h 3407412"/>
                  <a:gd name="connsiteX4" fmla="*/ 0 w 3808207"/>
                  <a:gd name="connsiteY4" fmla="*/ 2078842 h 3407412"/>
                  <a:gd name="connsiteX5" fmla="*/ 699247 w 3808207"/>
                  <a:gd name="connsiteY5" fmla="*/ 2740437 h 3407412"/>
                  <a:gd name="connsiteX6" fmla="*/ 1360842 w 3808207"/>
                  <a:gd name="connsiteY6" fmla="*/ 3391275 h 3407412"/>
                  <a:gd name="connsiteX7" fmla="*/ 2366682 w 3808207"/>
                  <a:gd name="connsiteY7" fmla="*/ 3310593 h 3407412"/>
                  <a:gd name="connsiteX8" fmla="*/ 3200400 w 3808207"/>
                  <a:gd name="connsiteY8" fmla="*/ 3407412 h 3407412"/>
                  <a:gd name="connsiteX9" fmla="*/ 3598433 w 3808207"/>
                  <a:gd name="connsiteY9" fmla="*/ 3063167 h 3407412"/>
                  <a:gd name="connsiteX10" fmla="*/ 3593054 w 3808207"/>
                  <a:gd name="connsiteY10" fmla="*/ 2498390 h 3407412"/>
                  <a:gd name="connsiteX11" fmla="*/ 3808207 w 3808207"/>
                  <a:gd name="connsiteY11" fmla="*/ 2025054 h 3407412"/>
                  <a:gd name="connsiteX12" fmla="*/ 3689873 w 3808207"/>
                  <a:gd name="connsiteY12" fmla="*/ 1379595 h 3407412"/>
                  <a:gd name="connsiteX13" fmla="*/ 3447826 w 3808207"/>
                  <a:gd name="connsiteY13" fmla="*/ 857849 h 3407412"/>
                  <a:gd name="connsiteX14" fmla="*/ 3458584 w 3808207"/>
                  <a:gd name="connsiteY14" fmla="*/ 454437 h 3407412"/>
                  <a:gd name="connsiteX15" fmla="*/ 2770094 w 3808207"/>
                  <a:gd name="connsiteY15" fmla="*/ 7995 h 3407412"/>
                  <a:gd name="connsiteX16" fmla="*/ 2264485 w 3808207"/>
                  <a:gd name="connsiteY16" fmla="*/ 163981 h 3407412"/>
                  <a:gd name="connsiteX17" fmla="*/ 1721224 w 3808207"/>
                  <a:gd name="connsiteY17" fmla="*/ 110193 h 3407412"/>
                  <a:gd name="connsiteX0" fmla="*/ 1721224 w 3808207"/>
                  <a:gd name="connsiteY0" fmla="*/ 110956 h 3408175"/>
                  <a:gd name="connsiteX1" fmla="*/ 817581 w 3808207"/>
                  <a:gd name="connsiteY1" fmla="*/ 229290 h 3408175"/>
                  <a:gd name="connsiteX2" fmla="*/ 564776 w 3808207"/>
                  <a:gd name="connsiteY2" fmla="*/ 729520 h 3408175"/>
                  <a:gd name="connsiteX3" fmla="*/ 107576 w 3808207"/>
                  <a:gd name="connsiteY3" fmla="*/ 1278160 h 3408175"/>
                  <a:gd name="connsiteX4" fmla="*/ 0 w 3808207"/>
                  <a:gd name="connsiteY4" fmla="*/ 2079605 h 3408175"/>
                  <a:gd name="connsiteX5" fmla="*/ 699247 w 3808207"/>
                  <a:gd name="connsiteY5" fmla="*/ 2741200 h 3408175"/>
                  <a:gd name="connsiteX6" fmla="*/ 1360842 w 3808207"/>
                  <a:gd name="connsiteY6" fmla="*/ 3392038 h 3408175"/>
                  <a:gd name="connsiteX7" fmla="*/ 2366682 w 3808207"/>
                  <a:gd name="connsiteY7" fmla="*/ 3311356 h 3408175"/>
                  <a:gd name="connsiteX8" fmla="*/ 3200400 w 3808207"/>
                  <a:gd name="connsiteY8" fmla="*/ 3408175 h 3408175"/>
                  <a:gd name="connsiteX9" fmla="*/ 3598433 w 3808207"/>
                  <a:gd name="connsiteY9" fmla="*/ 3063930 h 3408175"/>
                  <a:gd name="connsiteX10" fmla="*/ 3593054 w 3808207"/>
                  <a:gd name="connsiteY10" fmla="*/ 2499153 h 3408175"/>
                  <a:gd name="connsiteX11" fmla="*/ 3808207 w 3808207"/>
                  <a:gd name="connsiteY11" fmla="*/ 2025817 h 3408175"/>
                  <a:gd name="connsiteX12" fmla="*/ 3689873 w 3808207"/>
                  <a:gd name="connsiteY12" fmla="*/ 1380358 h 3408175"/>
                  <a:gd name="connsiteX13" fmla="*/ 3447826 w 3808207"/>
                  <a:gd name="connsiteY13" fmla="*/ 858612 h 3408175"/>
                  <a:gd name="connsiteX14" fmla="*/ 3458584 w 3808207"/>
                  <a:gd name="connsiteY14" fmla="*/ 455200 h 3408175"/>
                  <a:gd name="connsiteX15" fmla="*/ 2770094 w 3808207"/>
                  <a:gd name="connsiteY15" fmla="*/ 8758 h 3408175"/>
                  <a:gd name="connsiteX16" fmla="*/ 2264485 w 3808207"/>
                  <a:gd name="connsiteY16" fmla="*/ 164744 h 3408175"/>
                  <a:gd name="connsiteX17" fmla="*/ 1721224 w 3808207"/>
                  <a:gd name="connsiteY17" fmla="*/ 110956 h 3408175"/>
                  <a:gd name="connsiteX0" fmla="*/ 1721224 w 3808207"/>
                  <a:gd name="connsiteY0" fmla="*/ 110956 h 3408175"/>
                  <a:gd name="connsiteX1" fmla="*/ 817581 w 3808207"/>
                  <a:gd name="connsiteY1" fmla="*/ 229290 h 3408175"/>
                  <a:gd name="connsiteX2" fmla="*/ 564776 w 3808207"/>
                  <a:gd name="connsiteY2" fmla="*/ 729520 h 3408175"/>
                  <a:gd name="connsiteX3" fmla="*/ 107576 w 3808207"/>
                  <a:gd name="connsiteY3" fmla="*/ 1278160 h 3408175"/>
                  <a:gd name="connsiteX4" fmla="*/ 0 w 3808207"/>
                  <a:gd name="connsiteY4" fmla="*/ 2079605 h 3408175"/>
                  <a:gd name="connsiteX5" fmla="*/ 699247 w 3808207"/>
                  <a:gd name="connsiteY5" fmla="*/ 2741200 h 3408175"/>
                  <a:gd name="connsiteX6" fmla="*/ 1360842 w 3808207"/>
                  <a:gd name="connsiteY6" fmla="*/ 3392038 h 3408175"/>
                  <a:gd name="connsiteX7" fmla="*/ 2366682 w 3808207"/>
                  <a:gd name="connsiteY7" fmla="*/ 3311356 h 3408175"/>
                  <a:gd name="connsiteX8" fmla="*/ 3200400 w 3808207"/>
                  <a:gd name="connsiteY8" fmla="*/ 3408175 h 3408175"/>
                  <a:gd name="connsiteX9" fmla="*/ 3598433 w 3808207"/>
                  <a:gd name="connsiteY9" fmla="*/ 3063930 h 3408175"/>
                  <a:gd name="connsiteX10" fmla="*/ 3593054 w 3808207"/>
                  <a:gd name="connsiteY10" fmla="*/ 2499153 h 3408175"/>
                  <a:gd name="connsiteX11" fmla="*/ 3808207 w 3808207"/>
                  <a:gd name="connsiteY11" fmla="*/ 2025817 h 3408175"/>
                  <a:gd name="connsiteX12" fmla="*/ 3689873 w 3808207"/>
                  <a:gd name="connsiteY12" fmla="*/ 1380358 h 3408175"/>
                  <a:gd name="connsiteX13" fmla="*/ 3447826 w 3808207"/>
                  <a:gd name="connsiteY13" fmla="*/ 858612 h 3408175"/>
                  <a:gd name="connsiteX14" fmla="*/ 3458584 w 3808207"/>
                  <a:gd name="connsiteY14" fmla="*/ 455200 h 3408175"/>
                  <a:gd name="connsiteX15" fmla="*/ 2770094 w 3808207"/>
                  <a:gd name="connsiteY15" fmla="*/ 8758 h 3408175"/>
                  <a:gd name="connsiteX16" fmla="*/ 2264485 w 3808207"/>
                  <a:gd name="connsiteY16" fmla="*/ 164744 h 3408175"/>
                  <a:gd name="connsiteX17" fmla="*/ 1721224 w 3808207"/>
                  <a:gd name="connsiteY17" fmla="*/ 110956 h 3408175"/>
                  <a:gd name="connsiteX0" fmla="*/ 1721224 w 3808207"/>
                  <a:gd name="connsiteY0" fmla="*/ 110956 h 3408175"/>
                  <a:gd name="connsiteX1" fmla="*/ 817581 w 3808207"/>
                  <a:gd name="connsiteY1" fmla="*/ 229290 h 3408175"/>
                  <a:gd name="connsiteX2" fmla="*/ 564776 w 3808207"/>
                  <a:gd name="connsiteY2" fmla="*/ 729520 h 3408175"/>
                  <a:gd name="connsiteX3" fmla="*/ 107576 w 3808207"/>
                  <a:gd name="connsiteY3" fmla="*/ 1278160 h 3408175"/>
                  <a:gd name="connsiteX4" fmla="*/ 0 w 3808207"/>
                  <a:gd name="connsiteY4" fmla="*/ 2079605 h 3408175"/>
                  <a:gd name="connsiteX5" fmla="*/ 699247 w 3808207"/>
                  <a:gd name="connsiteY5" fmla="*/ 2741200 h 3408175"/>
                  <a:gd name="connsiteX6" fmla="*/ 1360842 w 3808207"/>
                  <a:gd name="connsiteY6" fmla="*/ 3392038 h 3408175"/>
                  <a:gd name="connsiteX7" fmla="*/ 2366682 w 3808207"/>
                  <a:gd name="connsiteY7" fmla="*/ 3311356 h 3408175"/>
                  <a:gd name="connsiteX8" fmla="*/ 3200400 w 3808207"/>
                  <a:gd name="connsiteY8" fmla="*/ 3408175 h 3408175"/>
                  <a:gd name="connsiteX9" fmla="*/ 3598433 w 3808207"/>
                  <a:gd name="connsiteY9" fmla="*/ 3063930 h 3408175"/>
                  <a:gd name="connsiteX10" fmla="*/ 3593054 w 3808207"/>
                  <a:gd name="connsiteY10" fmla="*/ 2499153 h 3408175"/>
                  <a:gd name="connsiteX11" fmla="*/ 3808207 w 3808207"/>
                  <a:gd name="connsiteY11" fmla="*/ 2025817 h 3408175"/>
                  <a:gd name="connsiteX12" fmla="*/ 3689873 w 3808207"/>
                  <a:gd name="connsiteY12" fmla="*/ 1380358 h 3408175"/>
                  <a:gd name="connsiteX13" fmla="*/ 3447826 w 3808207"/>
                  <a:gd name="connsiteY13" fmla="*/ 858612 h 3408175"/>
                  <a:gd name="connsiteX14" fmla="*/ 3458584 w 3808207"/>
                  <a:gd name="connsiteY14" fmla="*/ 455200 h 3408175"/>
                  <a:gd name="connsiteX15" fmla="*/ 2770094 w 3808207"/>
                  <a:gd name="connsiteY15" fmla="*/ 8758 h 3408175"/>
                  <a:gd name="connsiteX16" fmla="*/ 2264485 w 3808207"/>
                  <a:gd name="connsiteY16" fmla="*/ 164744 h 3408175"/>
                  <a:gd name="connsiteX17" fmla="*/ 1721224 w 3808207"/>
                  <a:gd name="connsiteY17" fmla="*/ 110956 h 3408175"/>
                  <a:gd name="connsiteX0" fmla="*/ 1721224 w 3837701"/>
                  <a:gd name="connsiteY0" fmla="*/ 110956 h 3408175"/>
                  <a:gd name="connsiteX1" fmla="*/ 817581 w 3837701"/>
                  <a:gd name="connsiteY1" fmla="*/ 229290 h 3408175"/>
                  <a:gd name="connsiteX2" fmla="*/ 564776 w 3837701"/>
                  <a:gd name="connsiteY2" fmla="*/ 729520 h 3408175"/>
                  <a:gd name="connsiteX3" fmla="*/ 107576 w 3837701"/>
                  <a:gd name="connsiteY3" fmla="*/ 1278160 h 3408175"/>
                  <a:gd name="connsiteX4" fmla="*/ 0 w 3837701"/>
                  <a:gd name="connsiteY4" fmla="*/ 2079605 h 3408175"/>
                  <a:gd name="connsiteX5" fmla="*/ 699247 w 3837701"/>
                  <a:gd name="connsiteY5" fmla="*/ 2741200 h 3408175"/>
                  <a:gd name="connsiteX6" fmla="*/ 1360842 w 3837701"/>
                  <a:gd name="connsiteY6" fmla="*/ 3392038 h 3408175"/>
                  <a:gd name="connsiteX7" fmla="*/ 2366682 w 3837701"/>
                  <a:gd name="connsiteY7" fmla="*/ 3311356 h 3408175"/>
                  <a:gd name="connsiteX8" fmla="*/ 3200400 w 3837701"/>
                  <a:gd name="connsiteY8" fmla="*/ 3408175 h 3408175"/>
                  <a:gd name="connsiteX9" fmla="*/ 3598433 w 3837701"/>
                  <a:gd name="connsiteY9" fmla="*/ 3063930 h 3408175"/>
                  <a:gd name="connsiteX10" fmla="*/ 3593054 w 3837701"/>
                  <a:gd name="connsiteY10" fmla="*/ 2499153 h 3408175"/>
                  <a:gd name="connsiteX11" fmla="*/ 3808207 w 3837701"/>
                  <a:gd name="connsiteY11" fmla="*/ 2025817 h 3408175"/>
                  <a:gd name="connsiteX12" fmla="*/ 3689873 w 3837701"/>
                  <a:gd name="connsiteY12" fmla="*/ 1380358 h 3408175"/>
                  <a:gd name="connsiteX13" fmla="*/ 3447826 w 3837701"/>
                  <a:gd name="connsiteY13" fmla="*/ 858612 h 3408175"/>
                  <a:gd name="connsiteX14" fmla="*/ 3458584 w 3837701"/>
                  <a:gd name="connsiteY14" fmla="*/ 455200 h 3408175"/>
                  <a:gd name="connsiteX15" fmla="*/ 2770094 w 3837701"/>
                  <a:gd name="connsiteY15" fmla="*/ 8758 h 3408175"/>
                  <a:gd name="connsiteX16" fmla="*/ 2264485 w 3837701"/>
                  <a:gd name="connsiteY16" fmla="*/ 164744 h 3408175"/>
                  <a:gd name="connsiteX17" fmla="*/ 1721224 w 3837701"/>
                  <a:gd name="connsiteY17" fmla="*/ 110956 h 3408175"/>
                  <a:gd name="connsiteX0" fmla="*/ 1721224 w 3874332"/>
                  <a:gd name="connsiteY0" fmla="*/ 110956 h 3408175"/>
                  <a:gd name="connsiteX1" fmla="*/ 817581 w 3874332"/>
                  <a:gd name="connsiteY1" fmla="*/ 229290 h 3408175"/>
                  <a:gd name="connsiteX2" fmla="*/ 564776 w 3874332"/>
                  <a:gd name="connsiteY2" fmla="*/ 729520 h 3408175"/>
                  <a:gd name="connsiteX3" fmla="*/ 107576 w 3874332"/>
                  <a:gd name="connsiteY3" fmla="*/ 1278160 h 3408175"/>
                  <a:gd name="connsiteX4" fmla="*/ 0 w 3874332"/>
                  <a:gd name="connsiteY4" fmla="*/ 2079605 h 3408175"/>
                  <a:gd name="connsiteX5" fmla="*/ 699247 w 3874332"/>
                  <a:gd name="connsiteY5" fmla="*/ 2741200 h 3408175"/>
                  <a:gd name="connsiteX6" fmla="*/ 1360842 w 3874332"/>
                  <a:gd name="connsiteY6" fmla="*/ 3392038 h 3408175"/>
                  <a:gd name="connsiteX7" fmla="*/ 2366682 w 3874332"/>
                  <a:gd name="connsiteY7" fmla="*/ 3311356 h 3408175"/>
                  <a:gd name="connsiteX8" fmla="*/ 3200400 w 3874332"/>
                  <a:gd name="connsiteY8" fmla="*/ 3408175 h 3408175"/>
                  <a:gd name="connsiteX9" fmla="*/ 3598433 w 3874332"/>
                  <a:gd name="connsiteY9" fmla="*/ 3063930 h 3408175"/>
                  <a:gd name="connsiteX10" fmla="*/ 3593054 w 3874332"/>
                  <a:gd name="connsiteY10" fmla="*/ 2499153 h 3408175"/>
                  <a:gd name="connsiteX11" fmla="*/ 3808207 w 3874332"/>
                  <a:gd name="connsiteY11" fmla="*/ 2025817 h 3408175"/>
                  <a:gd name="connsiteX12" fmla="*/ 3689873 w 3874332"/>
                  <a:gd name="connsiteY12" fmla="*/ 1380358 h 3408175"/>
                  <a:gd name="connsiteX13" fmla="*/ 3447826 w 3874332"/>
                  <a:gd name="connsiteY13" fmla="*/ 858612 h 3408175"/>
                  <a:gd name="connsiteX14" fmla="*/ 3458584 w 3874332"/>
                  <a:gd name="connsiteY14" fmla="*/ 455200 h 3408175"/>
                  <a:gd name="connsiteX15" fmla="*/ 2770094 w 3874332"/>
                  <a:gd name="connsiteY15" fmla="*/ 8758 h 3408175"/>
                  <a:gd name="connsiteX16" fmla="*/ 2264485 w 3874332"/>
                  <a:gd name="connsiteY16" fmla="*/ 164744 h 3408175"/>
                  <a:gd name="connsiteX17" fmla="*/ 1721224 w 3874332"/>
                  <a:gd name="connsiteY17" fmla="*/ 110956 h 3408175"/>
                  <a:gd name="connsiteX0" fmla="*/ 1721224 w 3877234"/>
                  <a:gd name="connsiteY0" fmla="*/ 110956 h 3408175"/>
                  <a:gd name="connsiteX1" fmla="*/ 817581 w 3877234"/>
                  <a:gd name="connsiteY1" fmla="*/ 229290 h 3408175"/>
                  <a:gd name="connsiteX2" fmla="*/ 564776 w 3877234"/>
                  <a:gd name="connsiteY2" fmla="*/ 729520 h 3408175"/>
                  <a:gd name="connsiteX3" fmla="*/ 107576 w 3877234"/>
                  <a:gd name="connsiteY3" fmla="*/ 1278160 h 3408175"/>
                  <a:gd name="connsiteX4" fmla="*/ 0 w 3877234"/>
                  <a:gd name="connsiteY4" fmla="*/ 2079605 h 3408175"/>
                  <a:gd name="connsiteX5" fmla="*/ 699247 w 3877234"/>
                  <a:gd name="connsiteY5" fmla="*/ 2741200 h 3408175"/>
                  <a:gd name="connsiteX6" fmla="*/ 1360842 w 3877234"/>
                  <a:gd name="connsiteY6" fmla="*/ 3392038 h 3408175"/>
                  <a:gd name="connsiteX7" fmla="*/ 2366682 w 3877234"/>
                  <a:gd name="connsiteY7" fmla="*/ 3311356 h 3408175"/>
                  <a:gd name="connsiteX8" fmla="*/ 3200400 w 3877234"/>
                  <a:gd name="connsiteY8" fmla="*/ 3408175 h 3408175"/>
                  <a:gd name="connsiteX9" fmla="*/ 3598433 w 3877234"/>
                  <a:gd name="connsiteY9" fmla="*/ 3063930 h 3408175"/>
                  <a:gd name="connsiteX10" fmla="*/ 3593054 w 3877234"/>
                  <a:gd name="connsiteY10" fmla="*/ 2499153 h 3408175"/>
                  <a:gd name="connsiteX11" fmla="*/ 3813586 w 3877234"/>
                  <a:gd name="connsiteY11" fmla="*/ 2063468 h 3408175"/>
                  <a:gd name="connsiteX12" fmla="*/ 3689873 w 3877234"/>
                  <a:gd name="connsiteY12" fmla="*/ 1380358 h 3408175"/>
                  <a:gd name="connsiteX13" fmla="*/ 3447826 w 3877234"/>
                  <a:gd name="connsiteY13" fmla="*/ 858612 h 3408175"/>
                  <a:gd name="connsiteX14" fmla="*/ 3458584 w 3877234"/>
                  <a:gd name="connsiteY14" fmla="*/ 455200 h 3408175"/>
                  <a:gd name="connsiteX15" fmla="*/ 2770094 w 3877234"/>
                  <a:gd name="connsiteY15" fmla="*/ 8758 h 3408175"/>
                  <a:gd name="connsiteX16" fmla="*/ 2264485 w 3877234"/>
                  <a:gd name="connsiteY16" fmla="*/ 164744 h 3408175"/>
                  <a:gd name="connsiteX17" fmla="*/ 1721224 w 3877234"/>
                  <a:gd name="connsiteY17" fmla="*/ 110956 h 3408175"/>
                  <a:gd name="connsiteX0" fmla="*/ 1721224 w 3879373"/>
                  <a:gd name="connsiteY0" fmla="*/ 110956 h 3408175"/>
                  <a:gd name="connsiteX1" fmla="*/ 817581 w 3879373"/>
                  <a:gd name="connsiteY1" fmla="*/ 229290 h 3408175"/>
                  <a:gd name="connsiteX2" fmla="*/ 564776 w 3879373"/>
                  <a:gd name="connsiteY2" fmla="*/ 729520 h 3408175"/>
                  <a:gd name="connsiteX3" fmla="*/ 107576 w 3879373"/>
                  <a:gd name="connsiteY3" fmla="*/ 1278160 h 3408175"/>
                  <a:gd name="connsiteX4" fmla="*/ 0 w 3879373"/>
                  <a:gd name="connsiteY4" fmla="*/ 2079605 h 3408175"/>
                  <a:gd name="connsiteX5" fmla="*/ 699247 w 3879373"/>
                  <a:gd name="connsiteY5" fmla="*/ 2741200 h 3408175"/>
                  <a:gd name="connsiteX6" fmla="*/ 1360842 w 3879373"/>
                  <a:gd name="connsiteY6" fmla="*/ 3392038 h 3408175"/>
                  <a:gd name="connsiteX7" fmla="*/ 2366682 w 3879373"/>
                  <a:gd name="connsiteY7" fmla="*/ 3311356 h 3408175"/>
                  <a:gd name="connsiteX8" fmla="*/ 3200400 w 3879373"/>
                  <a:gd name="connsiteY8" fmla="*/ 3408175 h 3408175"/>
                  <a:gd name="connsiteX9" fmla="*/ 3598433 w 3879373"/>
                  <a:gd name="connsiteY9" fmla="*/ 3063930 h 3408175"/>
                  <a:gd name="connsiteX10" fmla="*/ 3593054 w 3879373"/>
                  <a:gd name="connsiteY10" fmla="*/ 2499153 h 3408175"/>
                  <a:gd name="connsiteX11" fmla="*/ 3813586 w 3879373"/>
                  <a:gd name="connsiteY11" fmla="*/ 2063468 h 3408175"/>
                  <a:gd name="connsiteX12" fmla="*/ 3689873 w 3879373"/>
                  <a:gd name="connsiteY12" fmla="*/ 1380358 h 3408175"/>
                  <a:gd name="connsiteX13" fmla="*/ 3447826 w 3879373"/>
                  <a:gd name="connsiteY13" fmla="*/ 858612 h 3408175"/>
                  <a:gd name="connsiteX14" fmla="*/ 3458584 w 3879373"/>
                  <a:gd name="connsiteY14" fmla="*/ 455200 h 3408175"/>
                  <a:gd name="connsiteX15" fmla="*/ 2770094 w 3879373"/>
                  <a:gd name="connsiteY15" fmla="*/ 8758 h 3408175"/>
                  <a:gd name="connsiteX16" fmla="*/ 2264485 w 3879373"/>
                  <a:gd name="connsiteY16" fmla="*/ 164744 h 3408175"/>
                  <a:gd name="connsiteX17" fmla="*/ 1721224 w 3879373"/>
                  <a:gd name="connsiteY17" fmla="*/ 110956 h 3408175"/>
                  <a:gd name="connsiteX0" fmla="*/ 1721224 w 3895073"/>
                  <a:gd name="connsiteY0" fmla="*/ 110956 h 3408175"/>
                  <a:gd name="connsiteX1" fmla="*/ 817581 w 3895073"/>
                  <a:gd name="connsiteY1" fmla="*/ 229290 h 3408175"/>
                  <a:gd name="connsiteX2" fmla="*/ 564776 w 3895073"/>
                  <a:gd name="connsiteY2" fmla="*/ 729520 h 3408175"/>
                  <a:gd name="connsiteX3" fmla="*/ 107576 w 3895073"/>
                  <a:gd name="connsiteY3" fmla="*/ 1278160 h 3408175"/>
                  <a:gd name="connsiteX4" fmla="*/ 0 w 3895073"/>
                  <a:gd name="connsiteY4" fmla="*/ 2079605 h 3408175"/>
                  <a:gd name="connsiteX5" fmla="*/ 699247 w 3895073"/>
                  <a:gd name="connsiteY5" fmla="*/ 2741200 h 3408175"/>
                  <a:gd name="connsiteX6" fmla="*/ 1360842 w 3895073"/>
                  <a:gd name="connsiteY6" fmla="*/ 3392038 h 3408175"/>
                  <a:gd name="connsiteX7" fmla="*/ 2366682 w 3895073"/>
                  <a:gd name="connsiteY7" fmla="*/ 3311356 h 3408175"/>
                  <a:gd name="connsiteX8" fmla="*/ 3200400 w 3895073"/>
                  <a:gd name="connsiteY8" fmla="*/ 3408175 h 3408175"/>
                  <a:gd name="connsiteX9" fmla="*/ 3598433 w 3895073"/>
                  <a:gd name="connsiteY9" fmla="*/ 3063930 h 3408175"/>
                  <a:gd name="connsiteX10" fmla="*/ 3593054 w 3895073"/>
                  <a:gd name="connsiteY10" fmla="*/ 2499153 h 3408175"/>
                  <a:gd name="connsiteX11" fmla="*/ 3840480 w 3895073"/>
                  <a:gd name="connsiteY11" fmla="*/ 2063468 h 3408175"/>
                  <a:gd name="connsiteX12" fmla="*/ 3689873 w 3895073"/>
                  <a:gd name="connsiteY12" fmla="*/ 1380358 h 3408175"/>
                  <a:gd name="connsiteX13" fmla="*/ 3447826 w 3895073"/>
                  <a:gd name="connsiteY13" fmla="*/ 858612 h 3408175"/>
                  <a:gd name="connsiteX14" fmla="*/ 3458584 w 3895073"/>
                  <a:gd name="connsiteY14" fmla="*/ 455200 h 3408175"/>
                  <a:gd name="connsiteX15" fmla="*/ 2770094 w 3895073"/>
                  <a:gd name="connsiteY15" fmla="*/ 8758 h 3408175"/>
                  <a:gd name="connsiteX16" fmla="*/ 2264485 w 3895073"/>
                  <a:gd name="connsiteY16" fmla="*/ 164744 h 3408175"/>
                  <a:gd name="connsiteX17" fmla="*/ 1721224 w 3895073"/>
                  <a:gd name="connsiteY17" fmla="*/ 110956 h 3408175"/>
                  <a:gd name="connsiteX0" fmla="*/ 1721224 w 3895073"/>
                  <a:gd name="connsiteY0" fmla="*/ 110956 h 3408175"/>
                  <a:gd name="connsiteX1" fmla="*/ 817581 w 3895073"/>
                  <a:gd name="connsiteY1" fmla="*/ 229290 h 3408175"/>
                  <a:gd name="connsiteX2" fmla="*/ 564776 w 3895073"/>
                  <a:gd name="connsiteY2" fmla="*/ 729520 h 3408175"/>
                  <a:gd name="connsiteX3" fmla="*/ 107576 w 3895073"/>
                  <a:gd name="connsiteY3" fmla="*/ 1278160 h 3408175"/>
                  <a:gd name="connsiteX4" fmla="*/ 0 w 3895073"/>
                  <a:gd name="connsiteY4" fmla="*/ 2079605 h 3408175"/>
                  <a:gd name="connsiteX5" fmla="*/ 699247 w 3895073"/>
                  <a:gd name="connsiteY5" fmla="*/ 2741200 h 3408175"/>
                  <a:gd name="connsiteX6" fmla="*/ 1360842 w 3895073"/>
                  <a:gd name="connsiteY6" fmla="*/ 3392038 h 3408175"/>
                  <a:gd name="connsiteX7" fmla="*/ 2366682 w 3895073"/>
                  <a:gd name="connsiteY7" fmla="*/ 3311356 h 3408175"/>
                  <a:gd name="connsiteX8" fmla="*/ 3200400 w 3895073"/>
                  <a:gd name="connsiteY8" fmla="*/ 3408175 h 3408175"/>
                  <a:gd name="connsiteX9" fmla="*/ 3598433 w 3895073"/>
                  <a:gd name="connsiteY9" fmla="*/ 3063930 h 3408175"/>
                  <a:gd name="connsiteX10" fmla="*/ 3593054 w 3895073"/>
                  <a:gd name="connsiteY10" fmla="*/ 2499153 h 3408175"/>
                  <a:gd name="connsiteX11" fmla="*/ 3840480 w 3895073"/>
                  <a:gd name="connsiteY11" fmla="*/ 2063468 h 3408175"/>
                  <a:gd name="connsiteX12" fmla="*/ 3689873 w 3895073"/>
                  <a:gd name="connsiteY12" fmla="*/ 1380358 h 3408175"/>
                  <a:gd name="connsiteX13" fmla="*/ 3447826 w 3895073"/>
                  <a:gd name="connsiteY13" fmla="*/ 858612 h 3408175"/>
                  <a:gd name="connsiteX14" fmla="*/ 3458584 w 3895073"/>
                  <a:gd name="connsiteY14" fmla="*/ 455200 h 3408175"/>
                  <a:gd name="connsiteX15" fmla="*/ 2770094 w 3895073"/>
                  <a:gd name="connsiteY15" fmla="*/ 8758 h 3408175"/>
                  <a:gd name="connsiteX16" fmla="*/ 2264485 w 3895073"/>
                  <a:gd name="connsiteY16" fmla="*/ 164744 h 3408175"/>
                  <a:gd name="connsiteX17" fmla="*/ 1721224 w 3895073"/>
                  <a:gd name="connsiteY17" fmla="*/ 110956 h 3408175"/>
                  <a:gd name="connsiteX0" fmla="*/ 1721224 w 3895073"/>
                  <a:gd name="connsiteY0" fmla="*/ 110956 h 3408175"/>
                  <a:gd name="connsiteX1" fmla="*/ 817581 w 3895073"/>
                  <a:gd name="connsiteY1" fmla="*/ 229290 h 3408175"/>
                  <a:gd name="connsiteX2" fmla="*/ 564776 w 3895073"/>
                  <a:gd name="connsiteY2" fmla="*/ 729520 h 3408175"/>
                  <a:gd name="connsiteX3" fmla="*/ 107576 w 3895073"/>
                  <a:gd name="connsiteY3" fmla="*/ 1278160 h 3408175"/>
                  <a:gd name="connsiteX4" fmla="*/ 0 w 3895073"/>
                  <a:gd name="connsiteY4" fmla="*/ 2079605 h 3408175"/>
                  <a:gd name="connsiteX5" fmla="*/ 699247 w 3895073"/>
                  <a:gd name="connsiteY5" fmla="*/ 2741200 h 3408175"/>
                  <a:gd name="connsiteX6" fmla="*/ 1360842 w 3895073"/>
                  <a:gd name="connsiteY6" fmla="*/ 3392038 h 3408175"/>
                  <a:gd name="connsiteX7" fmla="*/ 2366682 w 3895073"/>
                  <a:gd name="connsiteY7" fmla="*/ 3311356 h 3408175"/>
                  <a:gd name="connsiteX8" fmla="*/ 3200400 w 3895073"/>
                  <a:gd name="connsiteY8" fmla="*/ 3408175 h 3408175"/>
                  <a:gd name="connsiteX9" fmla="*/ 3598433 w 3895073"/>
                  <a:gd name="connsiteY9" fmla="*/ 3063930 h 3408175"/>
                  <a:gd name="connsiteX10" fmla="*/ 3593054 w 3895073"/>
                  <a:gd name="connsiteY10" fmla="*/ 2499153 h 3408175"/>
                  <a:gd name="connsiteX11" fmla="*/ 3840480 w 3895073"/>
                  <a:gd name="connsiteY11" fmla="*/ 2063468 h 3408175"/>
                  <a:gd name="connsiteX12" fmla="*/ 3689873 w 3895073"/>
                  <a:gd name="connsiteY12" fmla="*/ 1380358 h 3408175"/>
                  <a:gd name="connsiteX13" fmla="*/ 3447826 w 3895073"/>
                  <a:gd name="connsiteY13" fmla="*/ 858612 h 3408175"/>
                  <a:gd name="connsiteX14" fmla="*/ 3458584 w 3895073"/>
                  <a:gd name="connsiteY14" fmla="*/ 455200 h 3408175"/>
                  <a:gd name="connsiteX15" fmla="*/ 2770094 w 3895073"/>
                  <a:gd name="connsiteY15" fmla="*/ 8758 h 3408175"/>
                  <a:gd name="connsiteX16" fmla="*/ 2264485 w 3895073"/>
                  <a:gd name="connsiteY16" fmla="*/ 164744 h 3408175"/>
                  <a:gd name="connsiteX17" fmla="*/ 1721224 w 3895073"/>
                  <a:gd name="connsiteY17" fmla="*/ 110956 h 3408175"/>
                  <a:gd name="connsiteX0" fmla="*/ 1721224 w 3895073"/>
                  <a:gd name="connsiteY0" fmla="*/ 110956 h 3408175"/>
                  <a:gd name="connsiteX1" fmla="*/ 817581 w 3895073"/>
                  <a:gd name="connsiteY1" fmla="*/ 229290 h 3408175"/>
                  <a:gd name="connsiteX2" fmla="*/ 564776 w 3895073"/>
                  <a:gd name="connsiteY2" fmla="*/ 729520 h 3408175"/>
                  <a:gd name="connsiteX3" fmla="*/ 107576 w 3895073"/>
                  <a:gd name="connsiteY3" fmla="*/ 1278160 h 3408175"/>
                  <a:gd name="connsiteX4" fmla="*/ 0 w 3895073"/>
                  <a:gd name="connsiteY4" fmla="*/ 2079605 h 3408175"/>
                  <a:gd name="connsiteX5" fmla="*/ 699247 w 3895073"/>
                  <a:gd name="connsiteY5" fmla="*/ 2741200 h 3408175"/>
                  <a:gd name="connsiteX6" fmla="*/ 1360842 w 3895073"/>
                  <a:gd name="connsiteY6" fmla="*/ 3392038 h 3408175"/>
                  <a:gd name="connsiteX7" fmla="*/ 2366682 w 3895073"/>
                  <a:gd name="connsiteY7" fmla="*/ 3311356 h 3408175"/>
                  <a:gd name="connsiteX8" fmla="*/ 3200400 w 3895073"/>
                  <a:gd name="connsiteY8" fmla="*/ 3408175 h 3408175"/>
                  <a:gd name="connsiteX9" fmla="*/ 3598433 w 3895073"/>
                  <a:gd name="connsiteY9" fmla="*/ 3063930 h 3408175"/>
                  <a:gd name="connsiteX10" fmla="*/ 3593054 w 3895073"/>
                  <a:gd name="connsiteY10" fmla="*/ 2499153 h 3408175"/>
                  <a:gd name="connsiteX11" fmla="*/ 3840480 w 3895073"/>
                  <a:gd name="connsiteY11" fmla="*/ 2063468 h 3408175"/>
                  <a:gd name="connsiteX12" fmla="*/ 3689873 w 3895073"/>
                  <a:gd name="connsiteY12" fmla="*/ 1380358 h 3408175"/>
                  <a:gd name="connsiteX13" fmla="*/ 3447826 w 3895073"/>
                  <a:gd name="connsiteY13" fmla="*/ 858612 h 3408175"/>
                  <a:gd name="connsiteX14" fmla="*/ 3458584 w 3895073"/>
                  <a:gd name="connsiteY14" fmla="*/ 455200 h 3408175"/>
                  <a:gd name="connsiteX15" fmla="*/ 2770094 w 3895073"/>
                  <a:gd name="connsiteY15" fmla="*/ 8758 h 3408175"/>
                  <a:gd name="connsiteX16" fmla="*/ 2264485 w 3895073"/>
                  <a:gd name="connsiteY16" fmla="*/ 164744 h 3408175"/>
                  <a:gd name="connsiteX17" fmla="*/ 1721224 w 3895073"/>
                  <a:gd name="connsiteY17" fmla="*/ 110956 h 3408175"/>
                  <a:gd name="connsiteX0" fmla="*/ 1721224 w 3895073"/>
                  <a:gd name="connsiteY0" fmla="*/ 110956 h 3408175"/>
                  <a:gd name="connsiteX1" fmla="*/ 817581 w 3895073"/>
                  <a:gd name="connsiteY1" fmla="*/ 229290 h 3408175"/>
                  <a:gd name="connsiteX2" fmla="*/ 564776 w 3895073"/>
                  <a:gd name="connsiteY2" fmla="*/ 729520 h 3408175"/>
                  <a:gd name="connsiteX3" fmla="*/ 107576 w 3895073"/>
                  <a:gd name="connsiteY3" fmla="*/ 1278160 h 3408175"/>
                  <a:gd name="connsiteX4" fmla="*/ 0 w 3895073"/>
                  <a:gd name="connsiteY4" fmla="*/ 2079605 h 3408175"/>
                  <a:gd name="connsiteX5" fmla="*/ 699247 w 3895073"/>
                  <a:gd name="connsiteY5" fmla="*/ 2741200 h 3408175"/>
                  <a:gd name="connsiteX6" fmla="*/ 1360842 w 3895073"/>
                  <a:gd name="connsiteY6" fmla="*/ 3392038 h 3408175"/>
                  <a:gd name="connsiteX7" fmla="*/ 2366682 w 3895073"/>
                  <a:gd name="connsiteY7" fmla="*/ 3311356 h 3408175"/>
                  <a:gd name="connsiteX8" fmla="*/ 3200400 w 3895073"/>
                  <a:gd name="connsiteY8" fmla="*/ 3408175 h 3408175"/>
                  <a:gd name="connsiteX9" fmla="*/ 3598433 w 3895073"/>
                  <a:gd name="connsiteY9" fmla="*/ 3133854 h 3408175"/>
                  <a:gd name="connsiteX10" fmla="*/ 3593054 w 3895073"/>
                  <a:gd name="connsiteY10" fmla="*/ 2499153 h 3408175"/>
                  <a:gd name="connsiteX11" fmla="*/ 3840480 w 3895073"/>
                  <a:gd name="connsiteY11" fmla="*/ 2063468 h 3408175"/>
                  <a:gd name="connsiteX12" fmla="*/ 3689873 w 3895073"/>
                  <a:gd name="connsiteY12" fmla="*/ 1380358 h 3408175"/>
                  <a:gd name="connsiteX13" fmla="*/ 3447826 w 3895073"/>
                  <a:gd name="connsiteY13" fmla="*/ 858612 h 3408175"/>
                  <a:gd name="connsiteX14" fmla="*/ 3458584 w 3895073"/>
                  <a:gd name="connsiteY14" fmla="*/ 455200 h 3408175"/>
                  <a:gd name="connsiteX15" fmla="*/ 2770094 w 3895073"/>
                  <a:gd name="connsiteY15" fmla="*/ 8758 h 3408175"/>
                  <a:gd name="connsiteX16" fmla="*/ 2264485 w 3895073"/>
                  <a:gd name="connsiteY16" fmla="*/ 164744 h 3408175"/>
                  <a:gd name="connsiteX17" fmla="*/ 1721224 w 3895073"/>
                  <a:gd name="connsiteY17" fmla="*/ 110956 h 3408175"/>
                  <a:gd name="connsiteX0" fmla="*/ 1721224 w 3895073"/>
                  <a:gd name="connsiteY0" fmla="*/ 110956 h 3408175"/>
                  <a:gd name="connsiteX1" fmla="*/ 817581 w 3895073"/>
                  <a:gd name="connsiteY1" fmla="*/ 229290 h 3408175"/>
                  <a:gd name="connsiteX2" fmla="*/ 564776 w 3895073"/>
                  <a:gd name="connsiteY2" fmla="*/ 729520 h 3408175"/>
                  <a:gd name="connsiteX3" fmla="*/ 107576 w 3895073"/>
                  <a:gd name="connsiteY3" fmla="*/ 1278160 h 3408175"/>
                  <a:gd name="connsiteX4" fmla="*/ 0 w 3895073"/>
                  <a:gd name="connsiteY4" fmla="*/ 2079605 h 3408175"/>
                  <a:gd name="connsiteX5" fmla="*/ 699247 w 3895073"/>
                  <a:gd name="connsiteY5" fmla="*/ 2741200 h 3408175"/>
                  <a:gd name="connsiteX6" fmla="*/ 1360842 w 3895073"/>
                  <a:gd name="connsiteY6" fmla="*/ 3392038 h 3408175"/>
                  <a:gd name="connsiteX7" fmla="*/ 2366682 w 3895073"/>
                  <a:gd name="connsiteY7" fmla="*/ 3311356 h 3408175"/>
                  <a:gd name="connsiteX8" fmla="*/ 3200400 w 3895073"/>
                  <a:gd name="connsiteY8" fmla="*/ 3408175 h 3408175"/>
                  <a:gd name="connsiteX9" fmla="*/ 3598433 w 3895073"/>
                  <a:gd name="connsiteY9" fmla="*/ 3133854 h 3408175"/>
                  <a:gd name="connsiteX10" fmla="*/ 3593054 w 3895073"/>
                  <a:gd name="connsiteY10" fmla="*/ 2499153 h 3408175"/>
                  <a:gd name="connsiteX11" fmla="*/ 3840480 w 3895073"/>
                  <a:gd name="connsiteY11" fmla="*/ 2063468 h 3408175"/>
                  <a:gd name="connsiteX12" fmla="*/ 3689873 w 3895073"/>
                  <a:gd name="connsiteY12" fmla="*/ 1380358 h 3408175"/>
                  <a:gd name="connsiteX13" fmla="*/ 3447826 w 3895073"/>
                  <a:gd name="connsiteY13" fmla="*/ 858612 h 3408175"/>
                  <a:gd name="connsiteX14" fmla="*/ 3458584 w 3895073"/>
                  <a:gd name="connsiteY14" fmla="*/ 455200 h 3408175"/>
                  <a:gd name="connsiteX15" fmla="*/ 2770094 w 3895073"/>
                  <a:gd name="connsiteY15" fmla="*/ 8758 h 3408175"/>
                  <a:gd name="connsiteX16" fmla="*/ 2264485 w 3895073"/>
                  <a:gd name="connsiteY16" fmla="*/ 164744 h 3408175"/>
                  <a:gd name="connsiteX17" fmla="*/ 1721224 w 3895073"/>
                  <a:gd name="connsiteY17" fmla="*/ 110956 h 3408175"/>
                  <a:gd name="connsiteX0" fmla="*/ 1721224 w 3895073"/>
                  <a:gd name="connsiteY0" fmla="*/ 110956 h 3408175"/>
                  <a:gd name="connsiteX1" fmla="*/ 817581 w 3895073"/>
                  <a:gd name="connsiteY1" fmla="*/ 229290 h 3408175"/>
                  <a:gd name="connsiteX2" fmla="*/ 564776 w 3895073"/>
                  <a:gd name="connsiteY2" fmla="*/ 729520 h 3408175"/>
                  <a:gd name="connsiteX3" fmla="*/ 107576 w 3895073"/>
                  <a:gd name="connsiteY3" fmla="*/ 1278160 h 3408175"/>
                  <a:gd name="connsiteX4" fmla="*/ 0 w 3895073"/>
                  <a:gd name="connsiteY4" fmla="*/ 2079605 h 3408175"/>
                  <a:gd name="connsiteX5" fmla="*/ 699247 w 3895073"/>
                  <a:gd name="connsiteY5" fmla="*/ 2741200 h 3408175"/>
                  <a:gd name="connsiteX6" fmla="*/ 1360842 w 3895073"/>
                  <a:gd name="connsiteY6" fmla="*/ 3392038 h 3408175"/>
                  <a:gd name="connsiteX7" fmla="*/ 2366682 w 3895073"/>
                  <a:gd name="connsiteY7" fmla="*/ 3311356 h 3408175"/>
                  <a:gd name="connsiteX8" fmla="*/ 3200400 w 3895073"/>
                  <a:gd name="connsiteY8" fmla="*/ 3408175 h 3408175"/>
                  <a:gd name="connsiteX9" fmla="*/ 3598433 w 3895073"/>
                  <a:gd name="connsiteY9" fmla="*/ 3133854 h 3408175"/>
                  <a:gd name="connsiteX10" fmla="*/ 3593054 w 3895073"/>
                  <a:gd name="connsiteY10" fmla="*/ 2499153 h 3408175"/>
                  <a:gd name="connsiteX11" fmla="*/ 3840480 w 3895073"/>
                  <a:gd name="connsiteY11" fmla="*/ 2063468 h 3408175"/>
                  <a:gd name="connsiteX12" fmla="*/ 3689873 w 3895073"/>
                  <a:gd name="connsiteY12" fmla="*/ 1380358 h 3408175"/>
                  <a:gd name="connsiteX13" fmla="*/ 3447826 w 3895073"/>
                  <a:gd name="connsiteY13" fmla="*/ 858612 h 3408175"/>
                  <a:gd name="connsiteX14" fmla="*/ 3458584 w 3895073"/>
                  <a:gd name="connsiteY14" fmla="*/ 455200 h 3408175"/>
                  <a:gd name="connsiteX15" fmla="*/ 2770094 w 3895073"/>
                  <a:gd name="connsiteY15" fmla="*/ 8758 h 3408175"/>
                  <a:gd name="connsiteX16" fmla="*/ 2264485 w 3895073"/>
                  <a:gd name="connsiteY16" fmla="*/ 164744 h 3408175"/>
                  <a:gd name="connsiteX17" fmla="*/ 1721224 w 3895073"/>
                  <a:gd name="connsiteY17" fmla="*/ 110956 h 3408175"/>
                  <a:gd name="connsiteX0" fmla="*/ 1721224 w 3895073"/>
                  <a:gd name="connsiteY0" fmla="*/ 110956 h 3408175"/>
                  <a:gd name="connsiteX1" fmla="*/ 817581 w 3895073"/>
                  <a:gd name="connsiteY1" fmla="*/ 229290 h 3408175"/>
                  <a:gd name="connsiteX2" fmla="*/ 564776 w 3895073"/>
                  <a:gd name="connsiteY2" fmla="*/ 729520 h 3408175"/>
                  <a:gd name="connsiteX3" fmla="*/ 107576 w 3895073"/>
                  <a:gd name="connsiteY3" fmla="*/ 1278160 h 3408175"/>
                  <a:gd name="connsiteX4" fmla="*/ 0 w 3895073"/>
                  <a:gd name="connsiteY4" fmla="*/ 2079605 h 3408175"/>
                  <a:gd name="connsiteX5" fmla="*/ 699247 w 3895073"/>
                  <a:gd name="connsiteY5" fmla="*/ 2741200 h 3408175"/>
                  <a:gd name="connsiteX6" fmla="*/ 1360842 w 3895073"/>
                  <a:gd name="connsiteY6" fmla="*/ 3392038 h 3408175"/>
                  <a:gd name="connsiteX7" fmla="*/ 2366682 w 3895073"/>
                  <a:gd name="connsiteY7" fmla="*/ 3311356 h 3408175"/>
                  <a:gd name="connsiteX8" fmla="*/ 3200400 w 3895073"/>
                  <a:gd name="connsiteY8" fmla="*/ 3408175 h 3408175"/>
                  <a:gd name="connsiteX9" fmla="*/ 3598433 w 3895073"/>
                  <a:gd name="connsiteY9" fmla="*/ 3133854 h 3408175"/>
                  <a:gd name="connsiteX10" fmla="*/ 3593054 w 3895073"/>
                  <a:gd name="connsiteY10" fmla="*/ 2499153 h 3408175"/>
                  <a:gd name="connsiteX11" fmla="*/ 3840480 w 3895073"/>
                  <a:gd name="connsiteY11" fmla="*/ 2063468 h 3408175"/>
                  <a:gd name="connsiteX12" fmla="*/ 3689873 w 3895073"/>
                  <a:gd name="connsiteY12" fmla="*/ 1380358 h 3408175"/>
                  <a:gd name="connsiteX13" fmla="*/ 3447826 w 3895073"/>
                  <a:gd name="connsiteY13" fmla="*/ 858612 h 3408175"/>
                  <a:gd name="connsiteX14" fmla="*/ 3458584 w 3895073"/>
                  <a:gd name="connsiteY14" fmla="*/ 455200 h 3408175"/>
                  <a:gd name="connsiteX15" fmla="*/ 2770094 w 3895073"/>
                  <a:gd name="connsiteY15" fmla="*/ 8758 h 3408175"/>
                  <a:gd name="connsiteX16" fmla="*/ 2264485 w 3895073"/>
                  <a:gd name="connsiteY16" fmla="*/ 164744 h 3408175"/>
                  <a:gd name="connsiteX17" fmla="*/ 1721224 w 3895073"/>
                  <a:gd name="connsiteY17" fmla="*/ 110956 h 3408175"/>
                  <a:gd name="connsiteX0" fmla="*/ 1721224 w 3895073"/>
                  <a:gd name="connsiteY0" fmla="*/ 110956 h 3408175"/>
                  <a:gd name="connsiteX1" fmla="*/ 817581 w 3895073"/>
                  <a:gd name="connsiteY1" fmla="*/ 229290 h 3408175"/>
                  <a:gd name="connsiteX2" fmla="*/ 564776 w 3895073"/>
                  <a:gd name="connsiteY2" fmla="*/ 729520 h 3408175"/>
                  <a:gd name="connsiteX3" fmla="*/ 107576 w 3895073"/>
                  <a:gd name="connsiteY3" fmla="*/ 1278160 h 3408175"/>
                  <a:gd name="connsiteX4" fmla="*/ 0 w 3895073"/>
                  <a:gd name="connsiteY4" fmla="*/ 2079605 h 3408175"/>
                  <a:gd name="connsiteX5" fmla="*/ 699247 w 3895073"/>
                  <a:gd name="connsiteY5" fmla="*/ 2741200 h 3408175"/>
                  <a:gd name="connsiteX6" fmla="*/ 1360842 w 3895073"/>
                  <a:gd name="connsiteY6" fmla="*/ 3392038 h 3408175"/>
                  <a:gd name="connsiteX7" fmla="*/ 2366682 w 3895073"/>
                  <a:gd name="connsiteY7" fmla="*/ 3311356 h 3408175"/>
                  <a:gd name="connsiteX8" fmla="*/ 3200400 w 3895073"/>
                  <a:gd name="connsiteY8" fmla="*/ 3408175 h 3408175"/>
                  <a:gd name="connsiteX9" fmla="*/ 3598433 w 3895073"/>
                  <a:gd name="connsiteY9" fmla="*/ 3133854 h 3408175"/>
                  <a:gd name="connsiteX10" fmla="*/ 3593054 w 3895073"/>
                  <a:gd name="connsiteY10" fmla="*/ 2499153 h 3408175"/>
                  <a:gd name="connsiteX11" fmla="*/ 3840480 w 3895073"/>
                  <a:gd name="connsiteY11" fmla="*/ 2063468 h 3408175"/>
                  <a:gd name="connsiteX12" fmla="*/ 3689873 w 3895073"/>
                  <a:gd name="connsiteY12" fmla="*/ 1380358 h 3408175"/>
                  <a:gd name="connsiteX13" fmla="*/ 3447826 w 3895073"/>
                  <a:gd name="connsiteY13" fmla="*/ 858612 h 3408175"/>
                  <a:gd name="connsiteX14" fmla="*/ 3458584 w 3895073"/>
                  <a:gd name="connsiteY14" fmla="*/ 455200 h 3408175"/>
                  <a:gd name="connsiteX15" fmla="*/ 2770094 w 3895073"/>
                  <a:gd name="connsiteY15" fmla="*/ 8758 h 3408175"/>
                  <a:gd name="connsiteX16" fmla="*/ 2264485 w 3895073"/>
                  <a:gd name="connsiteY16" fmla="*/ 164744 h 3408175"/>
                  <a:gd name="connsiteX17" fmla="*/ 1721224 w 3895073"/>
                  <a:gd name="connsiteY17" fmla="*/ 110956 h 3408175"/>
                  <a:gd name="connsiteX0" fmla="*/ 1721224 w 3895073"/>
                  <a:gd name="connsiteY0" fmla="*/ 110956 h 3413275"/>
                  <a:gd name="connsiteX1" fmla="*/ 817581 w 3895073"/>
                  <a:gd name="connsiteY1" fmla="*/ 229290 h 3413275"/>
                  <a:gd name="connsiteX2" fmla="*/ 564776 w 3895073"/>
                  <a:gd name="connsiteY2" fmla="*/ 729520 h 3413275"/>
                  <a:gd name="connsiteX3" fmla="*/ 107576 w 3895073"/>
                  <a:gd name="connsiteY3" fmla="*/ 1278160 h 3413275"/>
                  <a:gd name="connsiteX4" fmla="*/ 0 w 3895073"/>
                  <a:gd name="connsiteY4" fmla="*/ 2079605 h 3413275"/>
                  <a:gd name="connsiteX5" fmla="*/ 699247 w 3895073"/>
                  <a:gd name="connsiteY5" fmla="*/ 2741200 h 3413275"/>
                  <a:gd name="connsiteX6" fmla="*/ 1360842 w 3895073"/>
                  <a:gd name="connsiteY6" fmla="*/ 3392038 h 3413275"/>
                  <a:gd name="connsiteX7" fmla="*/ 2366682 w 3895073"/>
                  <a:gd name="connsiteY7" fmla="*/ 3311356 h 3413275"/>
                  <a:gd name="connsiteX8" fmla="*/ 3200400 w 3895073"/>
                  <a:gd name="connsiteY8" fmla="*/ 3408175 h 3413275"/>
                  <a:gd name="connsiteX9" fmla="*/ 3598433 w 3895073"/>
                  <a:gd name="connsiteY9" fmla="*/ 3133854 h 3413275"/>
                  <a:gd name="connsiteX10" fmla="*/ 3593054 w 3895073"/>
                  <a:gd name="connsiteY10" fmla="*/ 2499153 h 3413275"/>
                  <a:gd name="connsiteX11" fmla="*/ 3840480 w 3895073"/>
                  <a:gd name="connsiteY11" fmla="*/ 2063468 h 3413275"/>
                  <a:gd name="connsiteX12" fmla="*/ 3689873 w 3895073"/>
                  <a:gd name="connsiteY12" fmla="*/ 1380358 h 3413275"/>
                  <a:gd name="connsiteX13" fmla="*/ 3447826 w 3895073"/>
                  <a:gd name="connsiteY13" fmla="*/ 858612 h 3413275"/>
                  <a:gd name="connsiteX14" fmla="*/ 3458584 w 3895073"/>
                  <a:gd name="connsiteY14" fmla="*/ 455200 h 3413275"/>
                  <a:gd name="connsiteX15" fmla="*/ 2770094 w 3895073"/>
                  <a:gd name="connsiteY15" fmla="*/ 8758 h 3413275"/>
                  <a:gd name="connsiteX16" fmla="*/ 2264485 w 3895073"/>
                  <a:gd name="connsiteY16" fmla="*/ 164744 h 3413275"/>
                  <a:gd name="connsiteX17" fmla="*/ 1721224 w 3895073"/>
                  <a:gd name="connsiteY17" fmla="*/ 110956 h 3413275"/>
                  <a:gd name="connsiteX0" fmla="*/ 1721224 w 3895073"/>
                  <a:gd name="connsiteY0" fmla="*/ 110956 h 3428654"/>
                  <a:gd name="connsiteX1" fmla="*/ 817581 w 3895073"/>
                  <a:gd name="connsiteY1" fmla="*/ 229290 h 3428654"/>
                  <a:gd name="connsiteX2" fmla="*/ 564776 w 3895073"/>
                  <a:gd name="connsiteY2" fmla="*/ 729520 h 3428654"/>
                  <a:gd name="connsiteX3" fmla="*/ 107576 w 3895073"/>
                  <a:gd name="connsiteY3" fmla="*/ 1278160 h 3428654"/>
                  <a:gd name="connsiteX4" fmla="*/ 0 w 3895073"/>
                  <a:gd name="connsiteY4" fmla="*/ 2079605 h 3428654"/>
                  <a:gd name="connsiteX5" fmla="*/ 699247 w 3895073"/>
                  <a:gd name="connsiteY5" fmla="*/ 2741200 h 3428654"/>
                  <a:gd name="connsiteX6" fmla="*/ 1360842 w 3895073"/>
                  <a:gd name="connsiteY6" fmla="*/ 3392038 h 3428654"/>
                  <a:gd name="connsiteX7" fmla="*/ 2366682 w 3895073"/>
                  <a:gd name="connsiteY7" fmla="*/ 3311356 h 3428654"/>
                  <a:gd name="connsiteX8" fmla="*/ 3200400 w 3895073"/>
                  <a:gd name="connsiteY8" fmla="*/ 3408175 h 3428654"/>
                  <a:gd name="connsiteX9" fmla="*/ 3598433 w 3895073"/>
                  <a:gd name="connsiteY9" fmla="*/ 3133854 h 3428654"/>
                  <a:gd name="connsiteX10" fmla="*/ 3593054 w 3895073"/>
                  <a:gd name="connsiteY10" fmla="*/ 2499153 h 3428654"/>
                  <a:gd name="connsiteX11" fmla="*/ 3840480 w 3895073"/>
                  <a:gd name="connsiteY11" fmla="*/ 2063468 h 3428654"/>
                  <a:gd name="connsiteX12" fmla="*/ 3689873 w 3895073"/>
                  <a:gd name="connsiteY12" fmla="*/ 1380358 h 3428654"/>
                  <a:gd name="connsiteX13" fmla="*/ 3447826 w 3895073"/>
                  <a:gd name="connsiteY13" fmla="*/ 858612 h 3428654"/>
                  <a:gd name="connsiteX14" fmla="*/ 3458584 w 3895073"/>
                  <a:gd name="connsiteY14" fmla="*/ 455200 h 3428654"/>
                  <a:gd name="connsiteX15" fmla="*/ 2770094 w 3895073"/>
                  <a:gd name="connsiteY15" fmla="*/ 8758 h 3428654"/>
                  <a:gd name="connsiteX16" fmla="*/ 2264485 w 3895073"/>
                  <a:gd name="connsiteY16" fmla="*/ 164744 h 3428654"/>
                  <a:gd name="connsiteX17" fmla="*/ 1721224 w 3895073"/>
                  <a:gd name="connsiteY17" fmla="*/ 110956 h 3428654"/>
                  <a:gd name="connsiteX0" fmla="*/ 1721224 w 3895073"/>
                  <a:gd name="connsiteY0" fmla="*/ 110956 h 3423733"/>
                  <a:gd name="connsiteX1" fmla="*/ 817581 w 3895073"/>
                  <a:gd name="connsiteY1" fmla="*/ 229290 h 3423733"/>
                  <a:gd name="connsiteX2" fmla="*/ 564776 w 3895073"/>
                  <a:gd name="connsiteY2" fmla="*/ 729520 h 3423733"/>
                  <a:gd name="connsiteX3" fmla="*/ 107576 w 3895073"/>
                  <a:gd name="connsiteY3" fmla="*/ 1278160 h 3423733"/>
                  <a:gd name="connsiteX4" fmla="*/ 0 w 3895073"/>
                  <a:gd name="connsiteY4" fmla="*/ 2079605 h 3423733"/>
                  <a:gd name="connsiteX5" fmla="*/ 699247 w 3895073"/>
                  <a:gd name="connsiteY5" fmla="*/ 2741200 h 3423733"/>
                  <a:gd name="connsiteX6" fmla="*/ 1376979 w 3895073"/>
                  <a:gd name="connsiteY6" fmla="*/ 3386659 h 3423733"/>
                  <a:gd name="connsiteX7" fmla="*/ 2366682 w 3895073"/>
                  <a:gd name="connsiteY7" fmla="*/ 3311356 h 3423733"/>
                  <a:gd name="connsiteX8" fmla="*/ 3200400 w 3895073"/>
                  <a:gd name="connsiteY8" fmla="*/ 3408175 h 3423733"/>
                  <a:gd name="connsiteX9" fmla="*/ 3598433 w 3895073"/>
                  <a:gd name="connsiteY9" fmla="*/ 3133854 h 3423733"/>
                  <a:gd name="connsiteX10" fmla="*/ 3593054 w 3895073"/>
                  <a:gd name="connsiteY10" fmla="*/ 2499153 h 3423733"/>
                  <a:gd name="connsiteX11" fmla="*/ 3840480 w 3895073"/>
                  <a:gd name="connsiteY11" fmla="*/ 2063468 h 3423733"/>
                  <a:gd name="connsiteX12" fmla="*/ 3689873 w 3895073"/>
                  <a:gd name="connsiteY12" fmla="*/ 1380358 h 3423733"/>
                  <a:gd name="connsiteX13" fmla="*/ 3447826 w 3895073"/>
                  <a:gd name="connsiteY13" fmla="*/ 858612 h 3423733"/>
                  <a:gd name="connsiteX14" fmla="*/ 3458584 w 3895073"/>
                  <a:gd name="connsiteY14" fmla="*/ 455200 h 3423733"/>
                  <a:gd name="connsiteX15" fmla="*/ 2770094 w 3895073"/>
                  <a:gd name="connsiteY15" fmla="*/ 8758 h 3423733"/>
                  <a:gd name="connsiteX16" fmla="*/ 2264485 w 3895073"/>
                  <a:gd name="connsiteY16" fmla="*/ 164744 h 3423733"/>
                  <a:gd name="connsiteX17" fmla="*/ 1721224 w 3895073"/>
                  <a:gd name="connsiteY17" fmla="*/ 110956 h 3423733"/>
                  <a:gd name="connsiteX0" fmla="*/ 1721224 w 3895073"/>
                  <a:gd name="connsiteY0" fmla="*/ 110956 h 3450277"/>
                  <a:gd name="connsiteX1" fmla="*/ 817581 w 3895073"/>
                  <a:gd name="connsiteY1" fmla="*/ 229290 h 3450277"/>
                  <a:gd name="connsiteX2" fmla="*/ 564776 w 3895073"/>
                  <a:gd name="connsiteY2" fmla="*/ 729520 h 3450277"/>
                  <a:gd name="connsiteX3" fmla="*/ 107576 w 3895073"/>
                  <a:gd name="connsiteY3" fmla="*/ 1278160 h 3450277"/>
                  <a:gd name="connsiteX4" fmla="*/ 0 w 3895073"/>
                  <a:gd name="connsiteY4" fmla="*/ 2079605 h 3450277"/>
                  <a:gd name="connsiteX5" fmla="*/ 699247 w 3895073"/>
                  <a:gd name="connsiteY5" fmla="*/ 2741200 h 3450277"/>
                  <a:gd name="connsiteX6" fmla="*/ 1376979 w 3895073"/>
                  <a:gd name="connsiteY6" fmla="*/ 3386659 h 3450277"/>
                  <a:gd name="connsiteX7" fmla="*/ 2366682 w 3895073"/>
                  <a:gd name="connsiteY7" fmla="*/ 3311356 h 3450277"/>
                  <a:gd name="connsiteX8" fmla="*/ 3200400 w 3895073"/>
                  <a:gd name="connsiteY8" fmla="*/ 3408175 h 3450277"/>
                  <a:gd name="connsiteX9" fmla="*/ 3598433 w 3895073"/>
                  <a:gd name="connsiteY9" fmla="*/ 3133854 h 3450277"/>
                  <a:gd name="connsiteX10" fmla="*/ 3593054 w 3895073"/>
                  <a:gd name="connsiteY10" fmla="*/ 2499153 h 3450277"/>
                  <a:gd name="connsiteX11" fmla="*/ 3840480 w 3895073"/>
                  <a:gd name="connsiteY11" fmla="*/ 2063468 h 3450277"/>
                  <a:gd name="connsiteX12" fmla="*/ 3689873 w 3895073"/>
                  <a:gd name="connsiteY12" fmla="*/ 1380358 h 3450277"/>
                  <a:gd name="connsiteX13" fmla="*/ 3447826 w 3895073"/>
                  <a:gd name="connsiteY13" fmla="*/ 858612 h 3450277"/>
                  <a:gd name="connsiteX14" fmla="*/ 3458584 w 3895073"/>
                  <a:gd name="connsiteY14" fmla="*/ 455200 h 3450277"/>
                  <a:gd name="connsiteX15" fmla="*/ 2770094 w 3895073"/>
                  <a:gd name="connsiteY15" fmla="*/ 8758 h 3450277"/>
                  <a:gd name="connsiteX16" fmla="*/ 2264485 w 3895073"/>
                  <a:gd name="connsiteY16" fmla="*/ 164744 h 3450277"/>
                  <a:gd name="connsiteX17" fmla="*/ 1721224 w 3895073"/>
                  <a:gd name="connsiteY17" fmla="*/ 110956 h 3450277"/>
                  <a:gd name="connsiteX0" fmla="*/ 1721224 w 3895073"/>
                  <a:gd name="connsiteY0" fmla="*/ 110956 h 3450277"/>
                  <a:gd name="connsiteX1" fmla="*/ 817581 w 3895073"/>
                  <a:gd name="connsiteY1" fmla="*/ 229290 h 3450277"/>
                  <a:gd name="connsiteX2" fmla="*/ 564776 w 3895073"/>
                  <a:gd name="connsiteY2" fmla="*/ 729520 h 3450277"/>
                  <a:gd name="connsiteX3" fmla="*/ 107576 w 3895073"/>
                  <a:gd name="connsiteY3" fmla="*/ 1278160 h 3450277"/>
                  <a:gd name="connsiteX4" fmla="*/ 0 w 3895073"/>
                  <a:gd name="connsiteY4" fmla="*/ 2079605 h 3450277"/>
                  <a:gd name="connsiteX5" fmla="*/ 699247 w 3895073"/>
                  <a:gd name="connsiteY5" fmla="*/ 2741200 h 3450277"/>
                  <a:gd name="connsiteX6" fmla="*/ 1376979 w 3895073"/>
                  <a:gd name="connsiteY6" fmla="*/ 3386659 h 3450277"/>
                  <a:gd name="connsiteX7" fmla="*/ 2366682 w 3895073"/>
                  <a:gd name="connsiteY7" fmla="*/ 3311356 h 3450277"/>
                  <a:gd name="connsiteX8" fmla="*/ 3200400 w 3895073"/>
                  <a:gd name="connsiteY8" fmla="*/ 3408175 h 3450277"/>
                  <a:gd name="connsiteX9" fmla="*/ 3598433 w 3895073"/>
                  <a:gd name="connsiteY9" fmla="*/ 3133854 h 3450277"/>
                  <a:gd name="connsiteX10" fmla="*/ 3593054 w 3895073"/>
                  <a:gd name="connsiteY10" fmla="*/ 2499153 h 3450277"/>
                  <a:gd name="connsiteX11" fmla="*/ 3840480 w 3895073"/>
                  <a:gd name="connsiteY11" fmla="*/ 2063468 h 3450277"/>
                  <a:gd name="connsiteX12" fmla="*/ 3689873 w 3895073"/>
                  <a:gd name="connsiteY12" fmla="*/ 1380358 h 3450277"/>
                  <a:gd name="connsiteX13" fmla="*/ 3447826 w 3895073"/>
                  <a:gd name="connsiteY13" fmla="*/ 858612 h 3450277"/>
                  <a:gd name="connsiteX14" fmla="*/ 3458584 w 3895073"/>
                  <a:gd name="connsiteY14" fmla="*/ 455200 h 3450277"/>
                  <a:gd name="connsiteX15" fmla="*/ 2770094 w 3895073"/>
                  <a:gd name="connsiteY15" fmla="*/ 8758 h 3450277"/>
                  <a:gd name="connsiteX16" fmla="*/ 2264485 w 3895073"/>
                  <a:gd name="connsiteY16" fmla="*/ 164744 h 3450277"/>
                  <a:gd name="connsiteX17" fmla="*/ 1721224 w 3895073"/>
                  <a:gd name="connsiteY17" fmla="*/ 110956 h 3450277"/>
                  <a:gd name="connsiteX0" fmla="*/ 1721224 w 3895073"/>
                  <a:gd name="connsiteY0" fmla="*/ 110956 h 3450277"/>
                  <a:gd name="connsiteX1" fmla="*/ 817581 w 3895073"/>
                  <a:gd name="connsiteY1" fmla="*/ 229290 h 3450277"/>
                  <a:gd name="connsiteX2" fmla="*/ 564776 w 3895073"/>
                  <a:gd name="connsiteY2" fmla="*/ 729520 h 3450277"/>
                  <a:gd name="connsiteX3" fmla="*/ 107576 w 3895073"/>
                  <a:gd name="connsiteY3" fmla="*/ 1278160 h 3450277"/>
                  <a:gd name="connsiteX4" fmla="*/ 0 w 3895073"/>
                  <a:gd name="connsiteY4" fmla="*/ 2079605 h 3450277"/>
                  <a:gd name="connsiteX5" fmla="*/ 699247 w 3895073"/>
                  <a:gd name="connsiteY5" fmla="*/ 2741200 h 3450277"/>
                  <a:gd name="connsiteX6" fmla="*/ 1376979 w 3895073"/>
                  <a:gd name="connsiteY6" fmla="*/ 3386659 h 3450277"/>
                  <a:gd name="connsiteX7" fmla="*/ 2366682 w 3895073"/>
                  <a:gd name="connsiteY7" fmla="*/ 3311356 h 3450277"/>
                  <a:gd name="connsiteX8" fmla="*/ 3200400 w 3895073"/>
                  <a:gd name="connsiteY8" fmla="*/ 3408175 h 3450277"/>
                  <a:gd name="connsiteX9" fmla="*/ 3598433 w 3895073"/>
                  <a:gd name="connsiteY9" fmla="*/ 3133854 h 3450277"/>
                  <a:gd name="connsiteX10" fmla="*/ 3593054 w 3895073"/>
                  <a:gd name="connsiteY10" fmla="*/ 2499153 h 3450277"/>
                  <a:gd name="connsiteX11" fmla="*/ 3840480 w 3895073"/>
                  <a:gd name="connsiteY11" fmla="*/ 2063468 h 3450277"/>
                  <a:gd name="connsiteX12" fmla="*/ 3689873 w 3895073"/>
                  <a:gd name="connsiteY12" fmla="*/ 1380358 h 3450277"/>
                  <a:gd name="connsiteX13" fmla="*/ 3447826 w 3895073"/>
                  <a:gd name="connsiteY13" fmla="*/ 858612 h 3450277"/>
                  <a:gd name="connsiteX14" fmla="*/ 3458584 w 3895073"/>
                  <a:gd name="connsiteY14" fmla="*/ 455200 h 3450277"/>
                  <a:gd name="connsiteX15" fmla="*/ 2770094 w 3895073"/>
                  <a:gd name="connsiteY15" fmla="*/ 8758 h 3450277"/>
                  <a:gd name="connsiteX16" fmla="*/ 2264485 w 3895073"/>
                  <a:gd name="connsiteY16" fmla="*/ 164744 h 3450277"/>
                  <a:gd name="connsiteX17" fmla="*/ 1721224 w 3895073"/>
                  <a:gd name="connsiteY17" fmla="*/ 110956 h 3450277"/>
                  <a:gd name="connsiteX0" fmla="*/ 1859872 w 4033721"/>
                  <a:gd name="connsiteY0" fmla="*/ 110956 h 3450277"/>
                  <a:gd name="connsiteX1" fmla="*/ 956229 w 4033721"/>
                  <a:gd name="connsiteY1" fmla="*/ 229290 h 3450277"/>
                  <a:gd name="connsiteX2" fmla="*/ 703424 w 4033721"/>
                  <a:gd name="connsiteY2" fmla="*/ 729520 h 3450277"/>
                  <a:gd name="connsiteX3" fmla="*/ 246224 w 4033721"/>
                  <a:gd name="connsiteY3" fmla="*/ 1278160 h 3450277"/>
                  <a:gd name="connsiteX4" fmla="*/ 138648 w 4033721"/>
                  <a:gd name="connsiteY4" fmla="*/ 2079605 h 3450277"/>
                  <a:gd name="connsiteX5" fmla="*/ 837895 w 4033721"/>
                  <a:gd name="connsiteY5" fmla="*/ 2741200 h 3450277"/>
                  <a:gd name="connsiteX6" fmla="*/ 1515627 w 4033721"/>
                  <a:gd name="connsiteY6" fmla="*/ 3386659 h 3450277"/>
                  <a:gd name="connsiteX7" fmla="*/ 2505330 w 4033721"/>
                  <a:gd name="connsiteY7" fmla="*/ 3311356 h 3450277"/>
                  <a:gd name="connsiteX8" fmla="*/ 3339048 w 4033721"/>
                  <a:gd name="connsiteY8" fmla="*/ 3408175 h 3450277"/>
                  <a:gd name="connsiteX9" fmla="*/ 3737081 w 4033721"/>
                  <a:gd name="connsiteY9" fmla="*/ 3133854 h 3450277"/>
                  <a:gd name="connsiteX10" fmla="*/ 3731702 w 4033721"/>
                  <a:gd name="connsiteY10" fmla="*/ 2499153 h 3450277"/>
                  <a:gd name="connsiteX11" fmla="*/ 3979128 w 4033721"/>
                  <a:gd name="connsiteY11" fmla="*/ 2063468 h 3450277"/>
                  <a:gd name="connsiteX12" fmla="*/ 3828521 w 4033721"/>
                  <a:gd name="connsiteY12" fmla="*/ 1380358 h 3450277"/>
                  <a:gd name="connsiteX13" fmla="*/ 3586474 w 4033721"/>
                  <a:gd name="connsiteY13" fmla="*/ 858612 h 3450277"/>
                  <a:gd name="connsiteX14" fmla="*/ 3597232 w 4033721"/>
                  <a:gd name="connsiteY14" fmla="*/ 455200 h 3450277"/>
                  <a:gd name="connsiteX15" fmla="*/ 2908742 w 4033721"/>
                  <a:gd name="connsiteY15" fmla="*/ 8758 h 3450277"/>
                  <a:gd name="connsiteX16" fmla="*/ 2403133 w 4033721"/>
                  <a:gd name="connsiteY16" fmla="*/ 164744 h 3450277"/>
                  <a:gd name="connsiteX17" fmla="*/ 1859872 w 4033721"/>
                  <a:gd name="connsiteY17" fmla="*/ 110956 h 3450277"/>
                  <a:gd name="connsiteX0" fmla="*/ 1873327 w 4047176"/>
                  <a:gd name="connsiteY0" fmla="*/ 110956 h 3450277"/>
                  <a:gd name="connsiteX1" fmla="*/ 969684 w 4047176"/>
                  <a:gd name="connsiteY1" fmla="*/ 229290 h 3450277"/>
                  <a:gd name="connsiteX2" fmla="*/ 716879 w 4047176"/>
                  <a:gd name="connsiteY2" fmla="*/ 729520 h 3450277"/>
                  <a:gd name="connsiteX3" fmla="*/ 259679 w 4047176"/>
                  <a:gd name="connsiteY3" fmla="*/ 1278160 h 3450277"/>
                  <a:gd name="connsiteX4" fmla="*/ 152103 w 4047176"/>
                  <a:gd name="connsiteY4" fmla="*/ 2079605 h 3450277"/>
                  <a:gd name="connsiteX5" fmla="*/ 851350 w 4047176"/>
                  <a:gd name="connsiteY5" fmla="*/ 2741200 h 3450277"/>
                  <a:gd name="connsiteX6" fmla="*/ 1529082 w 4047176"/>
                  <a:gd name="connsiteY6" fmla="*/ 3386659 h 3450277"/>
                  <a:gd name="connsiteX7" fmla="*/ 2518785 w 4047176"/>
                  <a:gd name="connsiteY7" fmla="*/ 3311356 h 3450277"/>
                  <a:gd name="connsiteX8" fmla="*/ 3352503 w 4047176"/>
                  <a:gd name="connsiteY8" fmla="*/ 3408175 h 3450277"/>
                  <a:gd name="connsiteX9" fmla="*/ 3750536 w 4047176"/>
                  <a:gd name="connsiteY9" fmla="*/ 3133854 h 3450277"/>
                  <a:gd name="connsiteX10" fmla="*/ 3745157 w 4047176"/>
                  <a:gd name="connsiteY10" fmla="*/ 2499153 h 3450277"/>
                  <a:gd name="connsiteX11" fmla="*/ 3992583 w 4047176"/>
                  <a:gd name="connsiteY11" fmla="*/ 2063468 h 3450277"/>
                  <a:gd name="connsiteX12" fmla="*/ 3841976 w 4047176"/>
                  <a:gd name="connsiteY12" fmla="*/ 1380358 h 3450277"/>
                  <a:gd name="connsiteX13" fmla="*/ 3599929 w 4047176"/>
                  <a:gd name="connsiteY13" fmla="*/ 858612 h 3450277"/>
                  <a:gd name="connsiteX14" fmla="*/ 3610687 w 4047176"/>
                  <a:gd name="connsiteY14" fmla="*/ 455200 h 3450277"/>
                  <a:gd name="connsiteX15" fmla="*/ 2922197 w 4047176"/>
                  <a:gd name="connsiteY15" fmla="*/ 8758 h 3450277"/>
                  <a:gd name="connsiteX16" fmla="*/ 2416588 w 4047176"/>
                  <a:gd name="connsiteY16" fmla="*/ 164744 h 3450277"/>
                  <a:gd name="connsiteX17" fmla="*/ 1873327 w 4047176"/>
                  <a:gd name="connsiteY17" fmla="*/ 110956 h 3450277"/>
                  <a:gd name="connsiteX0" fmla="*/ 1873327 w 4047176"/>
                  <a:gd name="connsiteY0" fmla="*/ 110956 h 3450277"/>
                  <a:gd name="connsiteX1" fmla="*/ 969684 w 4047176"/>
                  <a:gd name="connsiteY1" fmla="*/ 229290 h 3450277"/>
                  <a:gd name="connsiteX2" fmla="*/ 716879 w 4047176"/>
                  <a:gd name="connsiteY2" fmla="*/ 729520 h 3450277"/>
                  <a:gd name="connsiteX3" fmla="*/ 259679 w 4047176"/>
                  <a:gd name="connsiteY3" fmla="*/ 1278160 h 3450277"/>
                  <a:gd name="connsiteX4" fmla="*/ 152103 w 4047176"/>
                  <a:gd name="connsiteY4" fmla="*/ 2079605 h 3450277"/>
                  <a:gd name="connsiteX5" fmla="*/ 851350 w 4047176"/>
                  <a:gd name="connsiteY5" fmla="*/ 2741200 h 3450277"/>
                  <a:gd name="connsiteX6" fmla="*/ 1529082 w 4047176"/>
                  <a:gd name="connsiteY6" fmla="*/ 3386659 h 3450277"/>
                  <a:gd name="connsiteX7" fmla="*/ 2518785 w 4047176"/>
                  <a:gd name="connsiteY7" fmla="*/ 3311356 h 3450277"/>
                  <a:gd name="connsiteX8" fmla="*/ 3352503 w 4047176"/>
                  <a:gd name="connsiteY8" fmla="*/ 3408175 h 3450277"/>
                  <a:gd name="connsiteX9" fmla="*/ 3750536 w 4047176"/>
                  <a:gd name="connsiteY9" fmla="*/ 3133854 h 3450277"/>
                  <a:gd name="connsiteX10" fmla="*/ 3745157 w 4047176"/>
                  <a:gd name="connsiteY10" fmla="*/ 2499153 h 3450277"/>
                  <a:gd name="connsiteX11" fmla="*/ 3992583 w 4047176"/>
                  <a:gd name="connsiteY11" fmla="*/ 2063468 h 3450277"/>
                  <a:gd name="connsiteX12" fmla="*/ 3841976 w 4047176"/>
                  <a:gd name="connsiteY12" fmla="*/ 1380358 h 3450277"/>
                  <a:gd name="connsiteX13" fmla="*/ 3599929 w 4047176"/>
                  <a:gd name="connsiteY13" fmla="*/ 858612 h 3450277"/>
                  <a:gd name="connsiteX14" fmla="*/ 3610687 w 4047176"/>
                  <a:gd name="connsiteY14" fmla="*/ 455200 h 3450277"/>
                  <a:gd name="connsiteX15" fmla="*/ 2922197 w 4047176"/>
                  <a:gd name="connsiteY15" fmla="*/ 8758 h 3450277"/>
                  <a:gd name="connsiteX16" fmla="*/ 2416588 w 4047176"/>
                  <a:gd name="connsiteY16" fmla="*/ 164744 h 3450277"/>
                  <a:gd name="connsiteX17" fmla="*/ 1873327 w 4047176"/>
                  <a:gd name="connsiteY17" fmla="*/ 110956 h 3450277"/>
                  <a:gd name="connsiteX0" fmla="*/ 1873327 w 4047176"/>
                  <a:gd name="connsiteY0" fmla="*/ 110956 h 3450277"/>
                  <a:gd name="connsiteX1" fmla="*/ 969684 w 4047176"/>
                  <a:gd name="connsiteY1" fmla="*/ 229290 h 3450277"/>
                  <a:gd name="connsiteX2" fmla="*/ 716879 w 4047176"/>
                  <a:gd name="connsiteY2" fmla="*/ 729520 h 3450277"/>
                  <a:gd name="connsiteX3" fmla="*/ 259679 w 4047176"/>
                  <a:gd name="connsiteY3" fmla="*/ 1278160 h 3450277"/>
                  <a:gd name="connsiteX4" fmla="*/ 152103 w 4047176"/>
                  <a:gd name="connsiteY4" fmla="*/ 2079605 h 3450277"/>
                  <a:gd name="connsiteX5" fmla="*/ 851350 w 4047176"/>
                  <a:gd name="connsiteY5" fmla="*/ 2741200 h 3450277"/>
                  <a:gd name="connsiteX6" fmla="*/ 1529082 w 4047176"/>
                  <a:gd name="connsiteY6" fmla="*/ 3386659 h 3450277"/>
                  <a:gd name="connsiteX7" fmla="*/ 2518785 w 4047176"/>
                  <a:gd name="connsiteY7" fmla="*/ 3311356 h 3450277"/>
                  <a:gd name="connsiteX8" fmla="*/ 3352503 w 4047176"/>
                  <a:gd name="connsiteY8" fmla="*/ 3408175 h 3450277"/>
                  <a:gd name="connsiteX9" fmla="*/ 3750536 w 4047176"/>
                  <a:gd name="connsiteY9" fmla="*/ 3133854 h 3450277"/>
                  <a:gd name="connsiteX10" fmla="*/ 3745157 w 4047176"/>
                  <a:gd name="connsiteY10" fmla="*/ 2499153 h 3450277"/>
                  <a:gd name="connsiteX11" fmla="*/ 3992583 w 4047176"/>
                  <a:gd name="connsiteY11" fmla="*/ 2063468 h 3450277"/>
                  <a:gd name="connsiteX12" fmla="*/ 3841976 w 4047176"/>
                  <a:gd name="connsiteY12" fmla="*/ 1380358 h 3450277"/>
                  <a:gd name="connsiteX13" fmla="*/ 3599929 w 4047176"/>
                  <a:gd name="connsiteY13" fmla="*/ 858612 h 3450277"/>
                  <a:gd name="connsiteX14" fmla="*/ 3610687 w 4047176"/>
                  <a:gd name="connsiteY14" fmla="*/ 455200 h 3450277"/>
                  <a:gd name="connsiteX15" fmla="*/ 2922197 w 4047176"/>
                  <a:gd name="connsiteY15" fmla="*/ 8758 h 3450277"/>
                  <a:gd name="connsiteX16" fmla="*/ 2416588 w 4047176"/>
                  <a:gd name="connsiteY16" fmla="*/ 164744 h 3450277"/>
                  <a:gd name="connsiteX17" fmla="*/ 1873327 w 4047176"/>
                  <a:gd name="connsiteY17" fmla="*/ 110956 h 3450277"/>
                  <a:gd name="connsiteX0" fmla="*/ 1847085 w 4020934"/>
                  <a:gd name="connsiteY0" fmla="*/ 110956 h 3450277"/>
                  <a:gd name="connsiteX1" fmla="*/ 943442 w 4020934"/>
                  <a:gd name="connsiteY1" fmla="*/ 229290 h 3450277"/>
                  <a:gd name="connsiteX2" fmla="*/ 690637 w 4020934"/>
                  <a:gd name="connsiteY2" fmla="*/ 729520 h 3450277"/>
                  <a:gd name="connsiteX3" fmla="*/ 233437 w 4020934"/>
                  <a:gd name="connsiteY3" fmla="*/ 1278160 h 3450277"/>
                  <a:gd name="connsiteX4" fmla="*/ 125861 w 4020934"/>
                  <a:gd name="connsiteY4" fmla="*/ 2079605 h 3450277"/>
                  <a:gd name="connsiteX5" fmla="*/ 825108 w 4020934"/>
                  <a:gd name="connsiteY5" fmla="*/ 2741200 h 3450277"/>
                  <a:gd name="connsiteX6" fmla="*/ 1502840 w 4020934"/>
                  <a:gd name="connsiteY6" fmla="*/ 3386659 h 3450277"/>
                  <a:gd name="connsiteX7" fmla="*/ 2492543 w 4020934"/>
                  <a:gd name="connsiteY7" fmla="*/ 3311356 h 3450277"/>
                  <a:gd name="connsiteX8" fmla="*/ 3326261 w 4020934"/>
                  <a:gd name="connsiteY8" fmla="*/ 3408175 h 3450277"/>
                  <a:gd name="connsiteX9" fmla="*/ 3724294 w 4020934"/>
                  <a:gd name="connsiteY9" fmla="*/ 3133854 h 3450277"/>
                  <a:gd name="connsiteX10" fmla="*/ 3718915 w 4020934"/>
                  <a:gd name="connsiteY10" fmla="*/ 2499153 h 3450277"/>
                  <a:gd name="connsiteX11" fmla="*/ 3966341 w 4020934"/>
                  <a:gd name="connsiteY11" fmla="*/ 2063468 h 3450277"/>
                  <a:gd name="connsiteX12" fmla="*/ 3815734 w 4020934"/>
                  <a:gd name="connsiteY12" fmla="*/ 1380358 h 3450277"/>
                  <a:gd name="connsiteX13" fmla="*/ 3573687 w 4020934"/>
                  <a:gd name="connsiteY13" fmla="*/ 858612 h 3450277"/>
                  <a:gd name="connsiteX14" fmla="*/ 3584445 w 4020934"/>
                  <a:gd name="connsiteY14" fmla="*/ 455200 h 3450277"/>
                  <a:gd name="connsiteX15" fmla="*/ 2895955 w 4020934"/>
                  <a:gd name="connsiteY15" fmla="*/ 8758 h 3450277"/>
                  <a:gd name="connsiteX16" fmla="*/ 2390346 w 4020934"/>
                  <a:gd name="connsiteY16" fmla="*/ 164744 h 3450277"/>
                  <a:gd name="connsiteX17" fmla="*/ 1847085 w 4020934"/>
                  <a:gd name="connsiteY17" fmla="*/ 110956 h 3450277"/>
                  <a:gd name="connsiteX0" fmla="*/ 1847085 w 4020934"/>
                  <a:gd name="connsiteY0" fmla="*/ 119916 h 3459237"/>
                  <a:gd name="connsiteX1" fmla="*/ 943442 w 4020934"/>
                  <a:gd name="connsiteY1" fmla="*/ 238250 h 3459237"/>
                  <a:gd name="connsiteX2" fmla="*/ 690637 w 4020934"/>
                  <a:gd name="connsiteY2" fmla="*/ 738480 h 3459237"/>
                  <a:gd name="connsiteX3" fmla="*/ 233437 w 4020934"/>
                  <a:gd name="connsiteY3" fmla="*/ 1287120 h 3459237"/>
                  <a:gd name="connsiteX4" fmla="*/ 125861 w 4020934"/>
                  <a:gd name="connsiteY4" fmla="*/ 2088565 h 3459237"/>
                  <a:gd name="connsiteX5" fmla="*/ 825108 w 4020934"/>
                  <a:gd name="connsiteY5" fmla="*/ 2750160 h 3459237"/>
                  <a:gd name="connsiteX6" fmla="*/ 1502840 w 4020934"/>
                  <a:gd name="connsiteY6" fmla="*/ 3395619 h 3459237"/>
                  <a:gd name="connsiteX7" fmla="*/ 2492543 w 4020934"/>
                  <a:gd name="connsiteY7" fmla="*/ 3320316 h 3459237"/>
                  <a:gd name="connsiteX8" fmla="*/ 3326261 w 4020934"/>
                  <a:gd name="connsiteY8" fmla="*/ 3417135 h 3459237"/>
                  <a:gd name="connsiteX9" fmla="*/ 3724294 w 4020934"/>
                  <a:gd name="connsiteY9" fmla="*/ 3142814 h 3459237"/>
                  <a:gd name="connsiteX10" fmla="*/ 3718915 w 4020934"/>
                  <a:gd name="connsiteY10" fmla="*/ 2508113 h 3459237"/>
                  <a:gd name="connsiteX11" fmla="*/ 3966341 w 4020934"/>
                  <a:gd name="connsiteY11" fmla="*/ 2072428 h 3459237"/>
                  <a:gd name="connsiteX12" fmla="*/ 3815734 w 4020934"/>
                  <a:gd name="connsiteY12" fmla="*/ 1389318 h 3459237"/>
                  <a:gd name="connsiteX13" fmla="*/ 3573687 w 4020934"/>
                  <a:gd name="connsiteY13" fmla="*/ 867572 h 3459237"/>
                  <a:gd name="connsiteX14" fmla="*/ 3584445 w 4020934"/>
                  <a:gd name="connsiteY14" fmla="*/ 464160 h 3459237"/>
                  <a:gd name="connsiteX15" fmla="*/ 2895955 w 4020934"/>
                  <a:gd name="connsiteY15" fmla="*/ 17718 h 3459237"/>
                  <a:gd name="connsiteX16" fmla="*/ 2390346 w 4020934"/>
                  <a:gd name="connsiteY16" fmla="*/ 173704 h 3459237"/>
                  <a:gd name="connsiteX17" fmla="*/ 1847085 w 4020934"/>
                  <a:gd name="connsiteY17" fmla="*/ 119916 h 3459237"/>
                  <a:gd name="connsiteX0" fmla="*/ 1847085 w 4020934"/>
                  <a:gd name="connsiteY0" fmla="*/ 119916 h 3459237"/>
                  <a:gd name="connsiteX1" fmla="*/ 943442 w 4020934"/>
                  <a:gd name="connsiteY1" fmla="*/ 238250 h 3459237"/>
                  <a:gd name="connsiteX2" fmla="*/ 690637 w 4020934"/>
                  <a:gd name="connsiteY2" fmla="*/ 738480 h 3459237"/>
                  <a:gd name="connsiteX3" fmla="*/ 233437 w 4020934"/>
                  <a:gd name="connsiteY3" fmla="*/ 1287120 h 3459237"/>
                  <a:gd name="connsiteX4" fmla="*/ 125861 w 4020934"/>
                  <a:gd name="connsiteY4" fmla="*/ 2088565 h 3459237"/>
                  <a:gd name="connsiteX5" fmla="*/ 825108 w 4020934"/>
                  <a:gd name="connsiteY5" fmla="*/ 2750160 h 3459237"/>
                  <a:gd name="connsiteX6" fmla="*/ 1502840 w 4020934"/>
                  <a:gd name="connsiteY6" fmla="*/ 3395619 h 3459237"/>
                  <a:gd name="connsiteX7" fmla="*/ 2492543 w 4020934"/>
                  <a:gd name="connsiteY7" fmla="*/ 3320316 h 3459237"/>
                  <a:gd name="connsiteX8" fmla="*/ 3326261 w 4020934"/>
                  <a:gd name="connsiteY8" fmla="*/ 3417135 h 3459237"/>
                  <a:gd name="connsiteX9" fmla="*/ 3724294 w 4020934"/>
                  <a:gd name="connsiteY9" fmla="*/ 3142814 h 3459237"/>
                  <a:gd name="connsiteX10" fmla="*/ 3718915 w 4020934"/>
                  <a:gd name="connsiteY10" fmla="*/ 2508113 h 3459237"/>
                  <a:gd name="connsiteX11" fmla="*/ 3966341 w 4020934"/>
                  <a:gd name="connsiteY11" fmla="*/ 2072428 h 3459237"/>
                  <a:gd name="connsiteX12" fmla="*/ 3815734 w 4020934"/>
                  <a:gd name="connsiteY12" fmla="*/ 1389318 h 3459237"/>
                  <a:gd name="connsiteX13" fmla="*/ 3573687 w 4020934"/>
                  <a:gd name="connsiteY13" fmla="*/ 867572 h 3459237"/>
                  <a:gd name="connsiteX14" fmla="*/ 3584445 w 4020934"/>
                  <a:gd name="connsiteY14" fmla="*/ 464160 h 3459237"/>
                  <a:gd name="connsiteX15" fmla="*/ 2895955 w 4020934"/>
                  <a:gd name="connsiteY15" fmla="*/ 17718 h 3459237"/>
                  <a:gd name="connsiteX16" fmla="*/ 2390346 w 4020934"/>
                  <a:gd name="connsiteY16" fmla="*/ 173704 h 3459237"/>
                  <a:gd name="connsiteX17" fmla="*/ 1847085 w 4020934"/>
                  <a:gd name="connsiteY17" fmla="*/ 119916 h 3459237"/>
                  <a:gd name="connsiteX0" fmla="*/ 1847085 w 4020934"/>
                  <a:gd name="connsiteY0" fmla="*/ 174433 h 3513754"/>
                  <a:gd name="connsiteX1" fmla="*/ 943442 w 4020934"/>
                  <a:gd name="connsiteY1" fmla="*/ 292767 h 3513754"/>
                  <a:gd name="connsiteX2" fmla="*/ 690637 w 4020934"/>
                  <a:gd name="connsiteY2" fmla="*/ 792997 h 3513754"/>
                  <a:gd name="connsiteX3" fmla="*/ 233437 w 4020934"/>
                  <a:gd name="connsiteY3" fmla="*/ 1341637 h 3513754"/>
                  <a:gd name="connsiteX4" fmla="*/ 125861 w 4020934"/>
                  <a:gd name="connsiteY4" fmla="*/ 2143082 h 3513754"/>
                  <a:gd name="connsiteX5" fmla="*/ 825108 w 4020934"/>
                  <a:gd name="connsiteY5" fmla="*/ 2804677 h 3513754"/>
                  <a:gd name="connsiteX6" fmla="*/ 1502840 w 4020934"/>
                  <a:gd name="connsiteY6" fmla="*/ 3450136 h 3513754"/>
                  <a:gd name="connsiteX7" fmla="*/ 2492543 w 4020934"/>
                  <a:gd name="connsiteY7" fmla="*/ 3374833 h 3513754"/>
                  <a:gd name="connsiteX8" fmla="*/ 3326261 w 4020934"/>
                  <a:gd name="connsiteY8" fmla="*/ 3471652 h 3513754"/>
                  <a:gd name="connsiteX9" fmla="*/ 3724294 w 4020934"/>
                  <a:gd name="connsiteY9" fmla="*/ 3197331 h 3513754"/>
                  <a:gd name="connsiteX10" fmla="*/ 3718915 w 4020934"/>
                  <a:gd name="connsiteY10" fmla="*/ 2562630 h 3513754"/>
                  <a:gd name="connsiteX11" fmla="*/ 3966341 w 4020934"/>
                  <a:gd name="connsiteY11" fmla="*/ 2126945 h 3513754"/>
                  <a:gd name="connsiteX12" fmla="*/ 3815734 w 4020934"/>
                  <a:gd name="connsiteY12" fmla="*/ 1443835 h 3513754"/>
                  <a:gd name="connsiteX13" fmla="*/ 3573687 w 4020934"/>
                  <a:gd name="connsiteY13" fmla="*/ 922089 h 3513754"/>
                  <a:gd name="connsiteX14" fmla="*/ 3584445 w 4020934"/>
                  <a:gd name="connsiteY14" fmla="*/ 518677 h 3513754"/>
                  <a:gd name="connsiteX15" fmla="*/ 2895955 w 4020934"/>
                  <a:gd name="connsiteY15" fmla="*/ 72235 h 3513754"/>
                  <a:gd name="connsiteX16" fmla="*/ 2390346 w 4020934"/>
                  <a:gd name="connsiteY16" fmla="*/ 228221 h 3513754"/>
                  <a:gd name="connsiteX17" fmla="*/ 1847085 w 4020934"/>
                  <a:gd name="connsiteY17" fmla="*/ 174433 h 3513754"/>
                  <a:gd name="connsiteX0" fmla="*/ 1847085 w 4020934"/>
                  <a:gd name="connsiteY0" fmla="*/ 174433 h 3513754"/>
                  <a:gd name="connsiteX1" fmla="*/ 943442 w 4020934"/>
                  <a:gd name="connsiteY1" fmla="*/ 292767 h 3513754"/>
                  <a:gd name="connsiteX2" fmla="*/ 690637 w 4020934"/>
                  <a:gd name="connsiteY2" fmla="*/ 792997 h 3513754"/>
                  <a:gd name="connsiteX3" fmla="*/ 233437 w 4020934"/>
                  <a:gd name="connsiteY3" fmla="*/ 1341637 h 3513754"/>
                  <a:gd name="connsiteX4" fmla="*/ 125861 w 4020934"/>
                  <a:gd name="connsiteY4" fmla="*/ 2143082 h 3513754"/>
                  <a:gd name="connsiteX5" fmla="*/ 825108 w 4020934"/>
                  <a:gd name="connsiteY5" fmla="*/ 2804677 h 3513754"/>
                  <a:gd name="connsiteX6" fmla="*/ 1502840 w 4020934"/>
                  <a:gd name="connsiteY6" fmla="*/ 3450136 h 3513754"/>
                  <a:gd name="connsiteX7" fmla="*/ 2492543 w 4020934"/>
                  <a:gd name="connsiteY7" fmla="*/ 3374833 h 3513754"/>
                  <a:gd name="connsiteX8" fmla="*/ 3326261 w 4020934"/>
                  <a:gd name="connsiteY8" fmla="*/ 3471652 h 3513754"/>
                  <a:gd name="connsiteX9" fmla="*/ 3724294 w 4020934"/>
                  <a:gd name="connsiteY9" fmla="*/ 3197331 h 3513754"/>
                  <a:gd name="connsiteX10" fmla="*/ 3718915 w 4020934"/>
                  <a:gd name="connsiteY10" fmla="*/ 2562630 h 3513754"/>
                  <a:gd name="connsiteX11" fmla="*/ 3966341 w 4020934"/>
                  <a:gd name="connsiteY11" fmla="*/ 2126945 h 3513754"/>
                  <a:gd name="connsiteX12" fmla="*/ 3815734 w 4020934"/>
                  <a:gd name="connsiteY12" fmla="*/ 1443835 h 3513754"/>
                  <a:gd name="connsiteX13" fmla="*/ 3573687 w 4020934"/>
                  <a:gd name="connsiteY13" fmla="*/ 922089 h 3513754"/>
                  <a:gd name="connsiteX14" fmla="*/ 3584445 w 4020934"/>
                  <a:gd name="connsiteY14" fmla="*/ 518677 h 3513754"/>
                  <a:gd name="connsiteX15" fmla="*/ 2895955 w 4020934"/>
                  <a:gd name="connsiteY15" fmla="*/ 72235 h 3513754"/>
                  <a:gd name="connsiteX16" fmla="*/ 2390346 w 4020934"/>
                  <a:gd name="connsiteY16" fmla="*/ 228221 h 3513754"/>
                  <a:gd name="connsiteX17" fmla="*/ 1847085 w 4020934"/>
                  <a:gd name="connsiteY17" fmla="*/ 174433 h 3513754"/>
                  <a:gd name="connsiteX0" fmla="*/ 1847085 w 4020934"/>
                  <a:gd name="connsiteY0" fmla="*/ 172598 h 3511919"/>
                  <a:gd name="connsiteX1" fmla="*/ 943442 w 4020934"/>
                  <a:gd name="connsiteY1" fmla="*/ 290932 h 3511919"/>
                  <a:gd name="connsiteX2" fmla="*/ 690637 w 4020934"/>
                  <a:gd name="connsiteY2" fmla="*/ 791162 h 3511919"/>
                  <a:gd name="connsiteX3" fmla="*/ 233437 w 4020934"/>
                  <a:gd name="connsiteY3" fmla="*/ 1339802 h 3511919"/>
                  <a:gd name="connsiteX4" fmla="*/ 125861 w 4020934"/>
                  <a:gd name="connsiteY4" fmla="*/ 2141247 h 3511919"/>
                  <a:gd name="connsiteX5" fmla="*/ 825108 w 4020934"/>
                  <a:gd name="connsiteY5" fmla="*/ 2802842 h 3511919"/>
                  <a:gd name="connsiteX6" fmla="*/ 1502840 w 4020934"/>
                  <a:gd name="connsiteY6" fmla="*/ 3448301 h 3511919"/>
                  <a:gd name="connsiteX7" fmla="*/ 2492543 w 4020934"/>
                  <a:gd name="connsiteY7" fmla="*/ 3372998 h 3511919"/>
                  <a:gd name="connsiteX8" fmla="*/ 3326261 w 4020934"/>
                  <a:gd name="connsiteY8" fmla="*/ 3469817 h 3511919"/>
                  <a:gd name="connsiteX9" fmla="*/ 3724294 w 4020934"/>
                  <a:gd name="connsiteY9" fmla="*/ 3195496 h 3511919"/>
                  <a:gd name="connsiteX10" fmla="*/ 3718915 w 4020934"/>
                  <a:gd name="connsiteY10" fmla="*/ 2560795 h 3511919"/>
                  <a:gd name="connsiteX11" fmla="*/ 3966341 w 4020934"/>
                  <a:gd name="connsiteY11" fmla="*/ 2125110 h 3511919"/>
                  <a:gd name="connsiteX12" fmla="*/ 3815734 w 4020934"/>
                  <a:gd name="connsiteY12" fmla="*/ 1442000 h 3511919"/>
                  <a:gd name="connsiteX13" fmla="*/ 3573687 w 4020934"/>
                  <a:gd name="connsiteY13" fmla="*/ 920254 h 3511919"/>
                  <a:gd name="connsiteX14" fmla="*/ 3584445 w 4020934"/>
                  <a:gd name="connsiteY14" fmla="*/ 516842 h 3511919"/>
                  <a:gd name="connsiteX15" fmla="*/ 2895955 w 4020934"/>
                  <a:gd name="connsiteY15" fmla="*/ 70400 h 3511919"/>
                  <a:gd name="connsiteX16" fmla="*/ 2390346 w 4020934"/>
                  <a:gd name="connsiteY16" fmla="*/ 226386 h 3511919"/>
                  <a:gd name="connsiteX17" fmla="*/ 1847085 w 4020934"/>
                  <a:gd name="connsiteY17" fmla="*/ 172598 h 3511919"/>
                  <a:gd name="connsiteX0" fmla="*/ 1847085 w 4020934"/>
                  <a:gd name="connsiteY0" fmla="*/ 163580 h 3502901"/>
                  <a:gd name="connsiteX1" fmla="*/ 943442 w 4020934"/>
                  <a:gd name="connsiteY1" fmla="*/ 281914 h 3502901"/>
                  <a:gd name="connsiteX2" fmla="*/ 690637 w 4020934"/>
                  <a:gd name="connsiteY2" fmla="*/ 782144 h 3502901"/>
                  <a:gd name="connsiteX3" fmla="*/ 233437 w 4020934"/>
                  <a:gd name="connsiteY3" fmla="*/ 1330784 h 3502901"/>
                  <a:gd name="connsiteX4" fmla="*/ 125861 w 4020934"/>
                  <a:gd name="connsiteY4" fmla="*/ 2132229 h 3502901"/>
                  <a:gd name="connsiteX5" fmla="*/ 825108 w 4020934"/>
                  <a:gd name="connsiteY5" fmla="*/ 2793824 h 3502901"/>
                  <a:gd name="connsiteX6" fmla="*/ 1502840 w 4020934"/>
                  <a:gd name="connsiteY6" fmla="*/ 3439283 h 3502901"/>
                  <a:gd name="connsiteX7" fmla="*/ 2492543 w 4020934"/>
                  <a:gd name="connsiteY7" fmla="*/ 3363980 h 3502901"/>
                  <a:gd name="connsiteX8" fmla="*/ 3326261 w 4020934"/>
                  <a:gd name="connsiteY8" fmla="*/ 3460799 h 3502901"/>
                  <a:gd name="connsiteX9" fmla="*/ 3724294 w 4020934"/>
                  <a:gd name="connsiteY9" fmla="*/ 3186478 h 3502901"/>
                  <a:gd name="connsiteX10" fmla="*/ 3718915 w 4020934"/>
                  <a:gd name="connsiteY10" fmla="*/ 2551777 h 3502901"/>
                  <a:gd name="connsiteX11" fmla="*/ 3966341 w 4020934"/>
                  <a:gd name="connsiteY11" fmla="*/ 2116092 h 3502901"/>
                  <a:gd name="connsiteX12" fmla="*/ 3815734 w 4020934"/>
                  <a:gd name="connsiteY12" fmla="*/ 1432982 h 3502901"/>
                  <a:gd name="connsiteX13" fmla="*/ 3573687 w 4020934"/>
                  <a:gd name="connsiteY13" fmla="*/ 911236 h 3502901"/>
                  <a:gd name="connsiteX14" fmla="*/ 3584445 w 4020934"/>
                  <a:gd name="connsiteY14" fmla="*/ 507824 h 3502901"/>
                  <a:gd name="connsiteX15" fmla="*/ 2895955 w 4020934"/>
                  <a:gd name="connsiteY15" fmla="*/ 61382 h 3502901"/>
                  <a:gd name="connsiteX16" fmla="*/ 2390346 w 4020934"/>
                  <a:gd name="connsiteY16" fmla="*/ 217368 h 3502901"/>
                  <a:gd name="connsiteX17" fmla="*/ 1847085 w 4020934"/>
                  <a:gd name="connsiteY17" fmla="*/ 163580 h 3502901"/>
                  <a:gd name="connsiteX0" fmla="*/ 1847085 w 4020934"/>
                  <a:gd name="connsiteY0" fmla="*/ 163580 h 3502901"/>
                  <a:gd name="connsiteX1" fmla="*/ 943442 w 4020934"/>
                  <a:gd name="connsiteY1" fmla="*/ 281914 h 3502901"/>
                  <a:gd name="connsiteX2" fmla="*/ 690637 w 4020934"/>
                  <a:gd name="connsiteY2" fmla="*/ 782144 h 3502901"/>
                  <a:gd name="connsiteX3" fmla="*/ 233437 w 4020934"/>
                  <a:gd name="connsiteY3" fmla="*/ 1330784 h 3502901"/>
                  <a:gd name="connsiteX4" fmla="*/ 125861 w 4020934"/>
                  <a:gd name="connsiteY4" fmla="*/ 2132229 h 3502901"/>
                  <a:gd name="connsiteX5" fmla="*/ 825108 w 4020934"/>
                  <a:gd name="connsiteY5" fmla="*/ 2793824 h 3502901"/>
                  <a:gd name="connsiteX6" fmla="*/ 1502840 w 4020934"/>
                  <a:gd name="connsiteY6" fmla="*/ 3439283 h 3502901"/>
                  <a:gd name="connsiteX7" fmla="*/ 2492543 w 4020934"/>
                  <a:gd name="connsiteY7" fmla="*/ 3363980 h 3502901"/>
                  <a:gd name="connsiteX8" fmla="*/ 3326261 w 4020934"/>
                  <a:gd name="connsiteY8" fmla="*/ 3460799 h 3502901"/>
                  <a:gd name="connsiteX9" fmla="*/ 3724294 w 4020934"/>
                  <a:gd name="connsiteY9" fmla="*/ 3186478 h 3502901"/>
                  <a:gd name="connsiteX10" fmla="*/ 3718915 w 4020934"/>
                  <a:gd name="connsiteY10" fmla="*/ 2551777 h 3502901"/>
                  <a:gd name="connsiteX11" fmla="*/ 3966341 w 4020934"/>
                  <a:gd name="connsiteY11" fmla="*/ 2116092 h 3502901"/>
                  <a:gd name="connsiteX12" fmla="*/ 3815734 w 4020934"/>
                  <a:gd name="connsiteY12" fmla="*/ 1432982 h 3502901"/>
                  <a:gd name="connsiteX13" fmla="*/ 3573687 w 4020934"/>
                  <a:gd name="connsiteY13" fmla="*/ 911236 h 3502901"/>
                  <a:gd name="connsiteX14" fmla="*/ 3584445 w 4020934"/>
                  <a:gd name="connsiteY14" fmla="*/ 507824 h 3502901"/>
                  <a:gd name="connsiteX15" fmla="*/ 2895955 w 4020934"/>
                  <a:gd name="connsiteY15" fmla="*/ 61382 h 3502901"/>
                  <a:gd name="connsiteX16" fmla="*/ 2390346 w 4020934"/>
                  <a:gd name="connsiteY16" fmla="*/ 217368 h 3502901"/>
                  <a:gd name="connsiteX17" fmla="*/ 1847085 w 4020934"/>
                  <a:gd name="connsiteY17" fmla="*/ 163580 h 3502901"/>
                  <a:gd name="connsiteX0" fmla="*/ 1847085 w 4020934"/>
                  <a:gd name="connsiteY0" fmla="*/ 163580 h 3502901"/>
                  <a:gd name="connsiteX1" fmla="*/ 943442 w 4020934"/>
                  <a:gd name="connsiteY1" fmla="*/ 281914 h 3502901"/>
                  <a:gd name="connsiteX2" fmla="*/ 690637 w 4020934"/>
                  <a:gd name="connsiteY2" fmla="*/ 782144 h 3502901"/>
                  <a:gd name="connsiteX3" fmla="*/ 233437 w 4020934"/>
                  <a:gd name="connsiteY3" fmla="*/ 1330784 h 3502901"/>
                  <a:gd name="connsiteX4" fmla="*/ 125861 w 4020934"/>
                  <a:gd name="connsiteY4" fmla="*/ 2132229 h 3502901"/>
                  <a:gd name="connsiteX5" fmla="*/ 825108 w 4020934"/>
                  <a:gd name="connsiteY5" fmla="*/ 2793824 h 3502901"/>
                  <a:gd name="connsiteX6" fmla="*/ 1502840 w 4020934"/>
                  <a:gd name="connsiteY6" fmla="*/ 3439283 h 3502901"/>
                  <a:gd name="connsiteX7" fmla="*/ 2492543 w 4020934"/>
                  <a:gd name="connsiteY7" fmla="*/ 3363980 h 3502901"/>
                  <a:gd name="connsiteX8" fmla="*/ 3326261 w 4020934"/>
                  <a:gd name="connsiteY8" fmla="*/ 3460799 h 3502901"/>
                  <a:gd name="connsiteX9" fmla="*/ 3724294 w 4020934"/>
                  <a:gd name="connsiteY9" fmla="*/ 3186478 h 3502901"/>
                  <a:gd name="connsiteX10" fmla="*/ 3718915 w 4020934"/>
                  <a:gd name="connsiteY10" fmla="*/ 2551777 h 3502901"/>
                  <a:gd name="connsiteX11" fmla="*/ 3966341 w 4020934"/>
                  <a:gd name="connsiteY11" fmla="*/ 2116092 h 3502901"/>
                  <a:gd name="connsiteX12" fmla="*/ 3815734 w 4020934"/>
                  <a:gd name="connsiteY12" fmla="*/ 1432982 h 3502901"/>
                  <a:gd name="connsiteX13" fmla="*/ 3573687 w 4020934"/>
                  <a:gd name="connsiteY13" fmla="*/ 911236 h 3502901"/>
                  <a:gd name="connsiteX14" fmla="*/ 3584445 w 4020934"/>
                  <a:gd name="connsiteY14" fmla="*/ 507824 h 3502901"/>
                  <a:gd name="connsiteX15" fmla="*/ 2895955 w 4020934"/>
                  <a:gd name="connsiteY15" fmla="*/ 61382 h 3502901"/>
                  <a:gd name="connsiteX16" fmla="*/ 2390346 w 4020934"/>
                  <a:gd name="connsiteY16" fmla="*/ 217368 h 3502901"/>
                  <a:gd name="connsiteX17" fmla="*/ 1847085 w 4020934"/>
                  <a:gd name="connsiteY17" fmla="*/ 163580 h 3502901"/>
                  <a:gd name="connsiteX0" fmla="*/ 1847085 w 4020934"/>
                  <a:gd name="connsiteY0" fmla="*/ 157390 h 3496711"/>
                  <a:gd name="connsiteX1" fmla="*/ 938063 w 4020934"/>
                  <a:gd name="connsiteY1" fmla="*/ 286482 h 3496711"/>
                  <a:gd name="connsiteX2" fmla="*/ 690637 w 4020934"/>
                  <a:gd name="connsiteY2" fmla="*/ 775954 h 3496711"/>
                  <a:gd name="connsiteX3" fmla="*/ 233437 w 4020934"/>
                  <a:gd name="connsiteY3" fmla="*/ 1324594 h 3496711"/>
                  <a:gd name="connsiteX4" fmla="*/ 125861 w 4020934"/>
                  <a:gd name="connsiteY4" fmla="*/ 2126039 h 3496711"/>
                  <a:gd name="connsiteX5" fmla="*/ 825108 w 4020934"/>
                  <a:gd name="connsiteY5" fmla="*/ 2787634 h 3496711"/>
                  <a:gd name="connsiteX6" fmla="*/ 1502840 w 4020934"/>
                  <a:gd name="connsiteY6" fmla="*/ 3433093 h 3496711"/>
                  <a:gd name="connsiteX7" fmla="*/ 2492543 w 4020934"/>
                  <a:gd name="connsiteY7" fmla="*/ 3357790 h 3496711"/>
                  <a:gd name="connsiteX8" fmla="*/ 3326261 w 4020934"/>
                  <a:gd name="connsiteY8" fmla="*/ 3454609 h 3496711"/>
                  <a:gd name="connsiteX9" fmla="*/ 3724294 w 4020934"/>
                  <a:gd name="connsiteY9" fmla="*/ 3180288 h 3496711"/>
                  <a:gd name="connsiteX10" fmla="*/ 3718915 w 4020934"/>
                  <a:gd name="connsiteY10" fmla="*/ 2545587 h 3496711"/>
                  <a:gd name="connsiteX11" fmla="*/ 3966341 w 4020934"/>
                  <a:gd name="connsiteY11" fmla="*/ 2109902 h 3496711"/>
                  <a:gd name="connsiteX12" fmla="*/ 3815734 w 4020934"/>
                  <a:gd name="connsiteY12" fmla="*/ 1426792 h 3496711"/>
                  <a:gd name="connsiteX13" fmla="*/ 3573687 w 4020934"/>
                  <a:gd name="connsiteY13" fmla="*/ 905046 h 3496711"/>
                  <a:gd name="connsiteX14" fmla="*/ 3584445 w 4020934"/>
                  <a:gd name="connsiteY14" fmla="*/ 501634 h 3496711"/>
                  <a:gd name="connsiteX15" fmla="*/ 2895955 w 4020934"/>
                  <a:gd name="connsiteY15" fmla="*/ 55192 h 3496711"/>
                  <a:gd name="connsiteX16" fmla="*/ 2390346 w 4020934"/>
                  <a:gd name="connsiteY16" fmla="*/ 211178 h 3496711"/>
                  <a:gd name="connsiteX17" fmla="*/ 1847085 w 4020934"/>
                  <a:gd name="connsiteY17" fmla="*/ 157390 h 3496711"/>
                  <a:gd name="connsiteX0" fmla="*/ 1847085 w 4020934"/>
                  <a:gd name="connsiteY0" fmla="*/ 170587 h 3509908"/>
                  <a:gd name="connsiteX1" fmla="*/ 938063 w 4020934"/>
                  <a:gd name="connsiteY1" fmla="*/ 299679 h 3509908"/>
                  <a:gd name="connsiteX2" fmla="*/ 690637 w 4020934"/>
                  <a:gd name="connsiteY2" fmla="*/ 789151 h 3509908"/>
                  <a:gd name="connsiteX3" fmla="*/ 233437 w 4020934"/>
                  <a:gd name="connsiteY3" fmla="*/ 1337791 h 3509908"/>
                  <a:gd name="connsiteX4" fmla="*/ 125861 w 4020934"/>
                  <a:gd name="connsiteY4" fmla="*/ 2139236 h 3509908"/>
                  <a:gd name="connsiteX5" fmla="*/ 825108 w 4020934"/>
                  <a:gd name="connsiteY5" fmla="*/ 2800831 h 3509908"/>
                  <a:gd name="connsiteX6" fmla="*/ 1502840 w 4020934"/>
                  <a:gd name="connsiteY6" fmla="*/ 3446290 h 3509908"/>
                  <a:gd name="connsiteX7" fmla="*/ 2492543 w 4020934"/>
                  <a:gd name="connsiteY7" fmla="*/ 3370987 h 3509908"/>
                  <a:gd name="connsiteX8" fmla="*/ 3326261 w 4020934"/>
                  <a:gd name="connsiteY8" fmla="*/ 3467806 h 3509908"/>
                  <a:gd name="connsiteX9" fmla="*/ 3724294 w 4020934"/>
                  <a:gd name="connsiteY9" fmla="*/ 3193485 h 3509908"/>
                  <a:gd name="connsiteX10" fmla="*/ 3718915 w 4020934"/>
                  <a:gd name="connsiteY10" fmla="*/ 2558784 h 3509908"/>
                  <a:gd name="connsiteX11" fmla="*/ 3966341 w 4020934"/>
                  <a:gd name="connsiteY11" fmla="*/ 2123099 h 3509908"/>
                  <a:gd name="connsiteX12" fmla="*/ 3815734 w 4020934"/>
                  <a:gd name="connsiteY12" fmla="*/ 1439989 h 3509908"/>
                  <a:gd name="connsiteX13" fmla="*/ 3573687 w 4020934"/>
                  <a:gd name="connsiteY13" fmla="*/ 918243 h 3509908"/>
                  <a:gd name="connsiteX14" fmla="*/ 3584445 w 4020934"/>
                  <a:gd name="connsiteY14" fmla="*/ 514831 h 3509908"/>
                  <a:gd name="connsiteX15" fmla="*/ 2895955 w 4020934"/>
                  <a:gd name="connsiteY15" fmla="*/ 68389 h 3509908"/>
                  <a:gd name="connsiteX16" fmla="*/ 2390346 w 4020934"/>
                  <a:gd name="connsiteY16" fmla="*/ 224375 h 3509908"/>
                  <a:gd name="connsiteX17" fmla="*/ 1847085 w 4020934"/>
                  <a:gd name="connsiteY17" fmla="*/ 170587 h 3509908"/>
                  <a:gd name="connsiteX0" fmla="*/ 1847085 w 4020934"/>
                  <a:gd name="connsiteY0" fmla="*/ 152323 h 3491644"/>
                  <a:gd name="connsiteX1" fmla="*/ 932684 w 4020934"/>
                  <a:gd name="connsiteY1" fmla="*/ 313688 h 3491644"/>
                  <a:gd name="connsiteX2" fmla="*/ 690637 w 4020934"/>
                  <a:gd name="connsiteY2" fmla="*/ 770887 h 3491644"/>
                  <a:gd name="connsiteX3" fmla="*/ 233437 w 4020934"/>
                  <a:gd name="connsiteY3" fmla="*/ 1319527 h 3491644"/>
                  <a:gd name="connsiteX4" fmla="*/ 125861 w 4020934"/>
                  <a:gd name="connsiteY4" fmla="*/ 2120972 h 3491644"/>
                  <a:gd name="connsiteX5" fmla="*/ 825108 w 4020934"/>
                  <a:gd name="connsiteY5" fmla="*/ 2782567 h 3491644"/>
                  <a:gd name="connsiteX6" fmla="*/ 1502840 w 4020934"/>
                  <a:gd name="connsiteY6" fmla="*/ 3428026 h 3491644"/>
                  <a:gd name="connsiteX7" fmla="*/ 2492543 w 4020934"/>
                  <a:gd name="connsiteY7" fmla="*/ 3352723 h 3491644"/>
                  <a:gd name="connsiteX8" fmla="*/ 3326261 w 4020934"/>
                  <a:gd name="connsiteY8" fmla="*/ 3449542 h 3491644"/>
                  <a:gd name="connsiteX9" fmla="*/ 3724294 w 4020934"/>
                  <a:gd name="connsiteY9" fmla="*/ 3175221 h 3491644"/>
                  <a:gd name="connsiteX10" fmla="*/ 3718915 w 4020934"/>
                  <a:gd name="connsiteY10" fmla="*/ 2540520 h 3491644"/>
                  <a:gd name="connsiteX11" fmla="*/ 3966341 w 4020934"/>
                  <a:gd name="connsiteY11" fmla="*/ 2104835 h 3491644"/>
                  <a:gd name="connsiteX12" fmla="*/ 3815734 w 4020934"/>
                  <a:gd name="connsiteY12" fmla="*/ 1421725 h 3491644"/>
                  <a:gd name="connsiteX13" fmla="*/ 3573687 w 4020934"/>
                  <a:gd name="connsiteY13" fmla="*/ 899979 h 3491644"/>
                  <a:gd name="connsiteX14" fmla="*/ 3584445 w 4020934"/>
                  <a:gd name="connsiteY14" fmla="*/ 496567 h 3491644"/>
                  <a:gd name="connsiteX15" fmla="*/ 2895955 w 4020934"/>
                  <a:gd name="connsiteY15" fmla="*/ 50125 h 3491644"/>
                  <a:gd name="connsiteX16" fmla="*/ 2390346 w 4020934"/>
                  <a:gd name="connsiteY16" fmla="*/ 206111 h 3491644"/>
                  <a:gd name="connsiteX17" fmla="*/ 1847085 w 4020934"/>
                  <a:gd name="connsiteY17" fmla="*/ 152323 h 3491644"/>
                  <a:gd name="connsiteX0" fmla="*/ 1847085 w 4020934"/>
                  <a:gd name="connsiteY0" fmla="*/ 152323 h 3491644"/>
                  <a:gd name="connsiteX1" fmla="*/ 932684 w 4020934"/>
                  <a:gd name="connsiteY1" fmla="*/ 313688 h 3491644"/>
                  <a:gd name="connsiteX2" fmla="*/ 690637 w 4020934"/>
                  <a:gd name="connsiteY2" fmla="*/ 770887 h 3491644"/>
                  <a:gd name="connsiteX3" fmla="*/ 233437 w 4020934"/>
                  <a:gd name="connsiteY3" fmla="*/ 1319527 h 3491644"/>
                  <a:gd name="connsiteX4" fmla="*/ 125861 w 4020934"/>
                  <a:gd name="connsiteY4" fmla="*/ 2120972 h 3491644"/>
                  <a:gd name="connsiteX5" fmla="*/ 825108 w 4020934"/>
                  <a:gd name="connsiteY5" fmla="*/ 2782567 h 3491644"/>
                  <a:gd name="connsiteX6" fmla="*/ 1502840 w 4020934"/>
                  <a:gd name="connsiteY6" fmla="*/ 3428026 h 3491644"/>
                  <a:gd name="connsiteX7" fmla="*/ 2492543 w 4020934"/>
                  <a:gd name="connsiteY7" fmla="*/ 3352723 h 3491644"/>
                  <a:gd name="connsiteX8" fmla="*/ 3326261 w 4020934"/>
                  <a:gd name="connsiteY8" fmla="*/ 3449542 h 3491644"/>
                  <a:gd name="connsiteX9" fmla="*/ 3724294 w 4020934"/>
                  <a:gd name="connsiteY9" fmla="*/ 3175221 h 3491644"/>
                  <a:gd name="connsiteX10" fmla="*/ 3718915 w 4020934"/>
                  <a:gd name="connsiteY10" fmla="*/ 2540520 h 3491644"/>
                  <a:gd name="connsiteX11" fmla="*/ 3966341 w 4020934"/>
                  <a:gd name="connsiteY11" fmla="*/ 2104835 h 3491644"/>
                  <a:gd name="connsiteX12" fmla="*/ 3815734 w 4020934"/>
                  <a:gd name="connsiteY12" fmla="*/ 1421725 h 3491644"/>
                  <a:gd name="connsiteX13" fmla="*/ 3573687 w 4020934"/>
                  <a:gd name="connsiteY13" fmla="*/ 899979 h 3491644"/>
                  <a:gd name="connsiteX14" fmla="*/ 3584445 w 4020934"/>
                  <a:gd name="connsiteY14" fmla="*/ 496567 h 3491644"/>
                  <a:gd name="connsiteX15" fmla="*/ 2895955 w 4020934"/>
                  <a:gd name="connsiteY15" fmla="*/ 50125 h 3491644"/>
                  <a:gd name="connsiteX16" fmla="*/ 2390346 w 4020934"/>
                  <a:gd name="connsiteY16" fmla="*/ 206111 h 3491644"/>
                  <a:gd name="connsiteX17" fmla="*/ 1847085 w 4020934"/>
                  <a:gd name="connsiteY17" fmla="*/ 152323 h 3491644"/>
                  <a:gd name="connsiteX0" fmla="*/ 1847085 w 4020934"/>
                  <a:gd name="connsiteY0" fmla="*/ 152323 h 3491644"/>
                  <a:gd name="connsiteX1" fmla="*/ 932684 w 4020934"/>
                  <a:gd name="connsiteY1" fmla="*/ 313688 h 3491644"/>
                  <a:gd name="connsiteX2" fmla="*/ 690637 w 4020934"/>
                  <a:gd name="connsiteY2" fmla="*/ 770887 h 3491644"/>
                  <a:gd name="connsiteX3" fmla="*/ 233437 w 4020934"/>
                  <a:gd name="connsiteY3" fmla="*/ 1319527 h 3491644"/>
                  <a:gd name="connsiteX4" fmla="*/ 125861 w 4020934"/>
                  <a:gd name="connsiteY4" fmla="*/ 2120972 h 3491644"/>
                  <a:gd name="connsiteX5" fmla="*/ 825108 w 4020934"/>
                  <a:gd name="connsiteY5" fmla="*/ 2782567 h 3491644"/>
                  <a:gd name="connsiteX6" fmla="*/ 1502840 w 4020934"/>
                  <a:gd name="connsiteY6" fmla="*/ 3428026 h 3491644"/>
                  <a:gd name="connsiteX7" fmla="*/ 2492543 w 4020934"/>
                  <a:gd name="connsiteY7" fmla="*/ 3352723 h 3491644"/>
                  <a:gd name="connsiteX8" fmla="*/ 3326261 w 4020934"/>
                  <a:gd name="connsiteY8" fmla="*/ 3449542 h 3491644"/>
                  <a:gd name="connsiteX9" fmla="*/ 3724294 w 4020934"/>
                  <a:gd name="connsiteY9" fmla="*/ 3175221 h 3491644"/>
                  <a:gd name="connsiteX10" fmla="*/ 3718915 w 4020934"/>
                  <a:gd name="connsiteY10" fmla="*/ 2540520 h 3491644"/>
                  <a:gd name="connsiteX11" fmla="*/ 3966341 w 4020934"/>
                  <a:gd name="connsiteY11" fmla="*/ 2104835 h 3491644"/>
                  <a:gd name="connsiteX12" fmla="*/ 3815734 w 4020934"/>
                  <a:gd name="connsiteY12" fmla="*/ 1421725 h 3491644"/>
                  <a:gd name="connsiteX13" fmla="*/ 3573687 w 4020934"/>
                  <a:gd name="connsiteY13" fmla="*/ 899979 h 3491644"/>
                  <a:gd name="connsiteX14" fmla="*/ 3584445 w 4020934"/>
                  <a:gd name="connsiteY14" fmla="*/ 496567 h 3491644"/>
                  <a:gd name="connsiteX15" fmla="*/ 2895955 w 4020934"/>
                  <a:gd name="connsiteY15" fmla="*/ 50125 h 3491644"/>
                  <a:gd name="connsiteX16" fmla="*/ 2390346 w 4020934"/>
                  <a:gd name="connsiteY16" fmla="*/ 206111 h 3491644"/>
                  <a:gd name="connsiteX17" fmla="*/ 1847085 w 4020934"/>
                  <a:gd name="connsiteY17" fmla="*/ 152323 h 3491644"/>
                  <a:gd name="connsiteX0" fmla="*/ 1847085 w 4020934"/>
                  <a:gd name="connsiteY0" fmla="*/ 143816 h 3483137"/>
                  <a:gd name="connsiteX1" fmla="*/ 932684 w 4020934"/>
                  <a:gd name="connsiteY1" fmla="*/ 305181 h 3483137"/>
                  <a:gd name="connsiteX2" fmla="*/ 690637 w 4020934"/>
                  <a:gd name="connsiteY2" fmla="*/ 762380 h 3483137"/>
                  <a:gd name="connsiteX3" fmla="*/ 233437 w 4020934"/>
                  <a:gd name="connsiteY3" fmla="*/ 1311020 h 3483137"/>
                  <a:gd name="connsiteX4" fmla="*/ 125861 w 4020934"/>
                  <a:gd name="connsiteY4" fmla="*/ 2112465 h 3483137"/>
                  <a:gd name="connsiteX5" fmla="*/ 825108 w 4020934"/>
                  <a:gd name="connsiteY5" fmla="*/ 2774060 h 3483137"/>
                  <a:gd name="connsiteX6" fmla="*/ 1502840 w 4020934"/>
                  <a:gd name="connsiteY6" fmla="*/ 3419519 h 3483137"/>
                  <a:gd name="connsiteX7" fmla="*/ 2492543 w 4020934"/>
                  <a:gd name="connsiteY7" fmla="*/ 3344216 h 3483137"/>
                  <a:gd name="connsiteX8" fmla="*/ 3326261 w 4020934"/>
                  <a:gd name="connsiteY8" fmla="*/ 3441035 h 3483137"/>
                  <a:gd name="connsiteX9" fmla="*/ 3724294 w 4020934"/>
                  <a:gd name="connsiteY9" fmla="*/ 3166714 h 3483137"/>
                  <a:gd name="connsiteX10" fmla="*/ 3718915 w 4020934"/>
                  <a:gd name="connsiteY10" fmla="*/ 2532013 h 3483137"/>
                  <a:gd name="connsiteX11" fmla="*/ 3966341 w 4020934"/>
                  <a:gd name="connsiteY11" fmla="*/ 2096328 h 3483137"/>
                  <a:gd name="connsiteX12" fmla="*/ 3815734 w 4020934"/>
                  <a:gd name="connsiteY12" fmla="*/ 1413218 h 3483137"/>
                  <a:gd name="connsiteX13" fmla="*/ 3573687 w 4020934"/>
                  <a:gd name="connsiteY13" fmla="*/ 891472 h 3483137"/>
                  <a:gd name="connsiteX14" fmla="*/ 3584445 w 4020934"/>
                  <a:gd name="connsiteY14" fmla="*/ 488060 h 3483137"/>
                  <a:gd name="connsiteX15" fmla="*/ 2895955 w 4020934"/>
                  <a:gd name="connsiteY15" fmla="*/ 41618 h 3483137"/>
                  <a:gd name="connsiteX16" fmla="*/ 2390346 w 4020934"/>
                  <a:gd name="connsiteY16" fmla="*/ 197604 h 3483137"/>
                  <a:gd name="connsiteX17" fmla="*/ 1847085 w 4020934"/>
                  <a:gd name="connsiteY17" fmla="*/ 143816 h 3483137"/>
                  <a:gd name="connsiteX0" fmla="*/ 1847085 w 4020934"/>
                  <a:gd name="connsiteY0" fmla="*/ 143816 h 3483137"/>
                  <a:gd name="connsiteX1" fmla="*/ 932684 w 4020934"/>
                  <a:gd name="connsiteY1" fmla="*/ 305181 h 3483137"/>
                  <a:gd name="connsiteX2" fmla="*/ 690637 w 4020934"/>
                  <a:gd name="connsiteY2" fmla="*/ 762380 h 3483137"/>
                  <a:gd name="connsiteX3" fmla="*/ 233437 w 4020934"/>
                  <a:gd name="connsiteY3" fmla="*/ 1311020 h 3483137"/>
                  <a:gd name="connsiteX4" fmla="*/ 125861 w 4020934"/>
                  <a:gd name="connsiteY4" fmla="*/ 2112465 h 3483137"/>
                  <a:gd name="connsiteX5" fmla="*/ 825108 w 4020934"/>
                  <a:gd name="connsiteY5" fmla="*/ 2774060 h 3483137"/>
                  <a:gd name="connsiteX6" fmla="*/ 1502840 w 4020934"/>
                  <a:gd name="connsiteY6" fmla="*/ 3419519 h 3483137"/>
                  <a:gd name="connsiteX7" fmla="*/ 2492543 w 4020934"/>
                  <a:gd name="connsiteY7" fmla="*/ 3349595 h 3483137"/>
                  <a:gd name="connsiteX8" fmla="*/ 3326261 w 4020934"/>
                  <a:gd name="connsiteY8" fmla="*/ 3441035 h 3483137"/>
                  <a:gd name="connsiteX9" fmla="*/ 3724294 w 4020934"/>
                  <a:gd name="connsiteY9" fmla="*/ 3166714 h 3483137"/>
                  <a:gd name="connsiteX10" fmla="*/ 3718915 w 4020934"/>
                  <a:gd name="connsiteY10" fmla="*/ 2532013 h 3483137"/>
                  <a:gd name="connsiteX11" fmla="*/ 3966341 w 4020934"/>
                  <a:gd name="connsiteY11" fmla="*/ 2096328 h 3483137"/>
                  <a:gd name="connsiteX12" fmla="*/ 3815734 w 4020934"/>
                  <a:gd name="connsiteY12" fmla="*/ 1413218 h 3483137"/>
                  <a:gd name="connsiteX13" fmla="*/ 3573687 w 4020934"/>
                  <a:gd name="connsiteY13" fmla="*/ 891472 h 3483137"/>
                  <a:gd name="connsiteX14" fmla="*/ 3584445 w 4020934"/>
                  <a:gd name="connsiteY14" fmla="*/ 488060 h 3483137"/>
                  <a:gd name="connsiteX15" fmla="*/ 2895955 w 4020934"/>
                  <a:gd name="connsiteY15" fmla="*/ 41618 h 3483137"/>
                  <a:gd name="connsiteX16" fmla="*/ 2390346 w 4020934"/>
                  <a:gd name="connsiteY16" fmla="*/ 197604 h 3483137"/>
                  <a:gd name="connsiteX17" fmla="*/ 1847085 w 4020934"/>
                  <a:gd name="connsiteY17" fmla="*/ 143816 h 3483137"/>
                  <a:gd name="connsiteX0" fmla="*/ 1847085 w 4020934"/>
                  <a:gd name="connsiteY0" fmla="*/ 143816 h 3483137"/>
                  <a:gd name="connsiteX1" fmla="*/ 932684 w 4020934"/>
                  <a:gd name="connsiteY1" fmla="*/ 305181 h 3483137"/>
                  <a:gd name="connsiteX2" fmla="*/ 690637 w 4020934"/>
                  <a:gd name="connsiteY2" fmla="*/ 762380 h 3483137"/>
                  <a:gd name="connsiteX3" fmla="*/ 233437 w 4020934"/>
                  <a:gd name="connsiteY3" fmla="*/ 1311020 h 3483137"/>
                  <a:gd name="connsiteX4" fmla="*/ 125861 w 4020934"/>
                  <a:gd name="connsiteY4" fmla="*/ 2112465 h 3483137"/>
                  <a:gd name="connsiteX5" fmla="*/ 825108 w 4020934"/>
                  <a:gd name="connsiteY5" fmla="*/ 2774060 h 3483137"/>
                  <a:gd name="connsiteX6" fmla="*/ 1502840 w 4020934"/>
                  <a:gd name="connsiteY6" fmla="*/ 3419519 h 3483137"/>
                  <a:gd name="connsiteX7" fmla="*/ 2492543 w 4020934"/>
                  <a:gd name="connsiteY7" fmla="*/ 3349595 h 3483137"/>
                  <a:gd name="connsiteX8" fmla="*/ 3326261 w 4020934"/>
                  <a:gd name="connsiteY8" fmla="*/ 3441035 h 3483137"/>
                  <a:gd name="connsiteX9" fmla="*/ 3724294 w 4020934"/>
                  <a:gd name="connsiteY9" fmla="*/ 3166714 h 3483137"/>
                  <a:gd name="connsiteX10" fmla="*/ 3718915 w 4020934"/>
                  <a:gd name="connsiteY10" fmla="*/ 2532013 h 3483137"/>
                  <a:gd name="connsiteX11" fmla="*/ 3966341 w 4020934"/>
                  <a:gd name="connsiteY11" fmla="*/ 2096328 h 3483137"/>
                  <a:gd name="connsiteX12" fmla="*/ 3815734 w 4020934"/>
                  <a:gd name="connsiteY12" fmla="*/ 1413218 h 3483137"/>
                  <a:gd name="connsiteX13" fmla="*/ 3573687 w 4020934"/>
                  <a:gd name="connsiteY13" fmla="*/ 891472 h 3483137"/>
                  <a:gd name="connsiteX14" fmla="*/ 3584445 w 4020934"/>
                  <a:gd name="connsiteY14" fmla="*/ 488060 h 3483137"/>
                  <a:gd name="connsiteX15" fmla="*/ 2895955 w 4020934"/>
                  <a:gd name="connsiteY15" fmla="*/ 41618 h 3483137"/>
                  <a:gd name="connsiteX16" fmla="*/ 2390346 w 4020934"/>
                  <a:gd name="connsiteY16" fmla="*/ 197604 h 3483137"/>
                  <a:gd name="connsiteX17" fmla="*/ 1847085 w 4020934"/>
                  <a:gd name="connsiteY17" fmla="*/ 143816 h 3483137"/>
                  <a:gd name="connsiteX0" fmla="*/ 1847085 w 4020934"/>
                  <a:gd name="connsiteY0" fmla="*/ 143816 h 3483137"/>
                  <a:gd name="connsiteX1" fmla="*/ 932684 w 4020934"/>
                  <a:gd name="connsiteY1" fmla="*/ 305181 h 3483137"/>
                  <a:gd name="connsiteX2" fmla="*/ 690637 w 4020934"/>
                  <a:gd name="connsiteY2" fmla="*/ 762380 h 3483137"/>
                  <a:gd name="connsiteX3" fmla="*/ 233437 w 4020934"/>
                  <a:gd name="connsiteY3" fmla="*/ 1311020 h 3483137"/>
                  <a:gd name="connsiteX4" fmla="*/ 125861 w 4020934"/>
                  <a:gd name="connsiteY4" fmla="*/ 2112465 h 3483137"/>
                  <a:gd name="connsiteX5" fmla="*/ 825108 w 4020934"/>
                  <a:gd name="connsiteY5" fmla="*/ 2774060 h 3483137"/>
                  <a:gd name="connsiteX6" fmla="*/ 1502840 w 4020934"/>
                  <a:gd name="connsiteY6" fmla="*/ 3419519 h 3483137"/>
                  <a:gd name="connsiteX7" fmla="*/ 2492543 w 4020934"/>
                  <a:gd name="connsiteY7" fmla="*/ 3349595 h 3483137"/>
                  <a:gd name="connsiteX8" fmla="*/ 3326261 w 4020934"/>
                  <a:gd name="connsiteY8" fmla="*/ 3441035 h 3483137"/>
                  <a:gd name="connsiteX9" fmla="*/ 3724294 w 4020934"/>
                  <a:gd name="connsiteY9" fmla="*/ 3166714 h 3483137"/>
                  <a:gd name="connsiteX10" fmla="*/ 3718915 w 4020934"/>
                  <a:gd name="connsiteY10" fmla="*/ 2532013 h 3483137"/>
                  <a:gd name="connsiteX11" fmla="*/ 3966341 w 4020934"/>
                  <a:gd name="connsiteY11" fmla="*/ 2096328 h 3483137"/>
                  <a:gd name="connsiteX12" fmla="*/ 3815734 w 4020934"/>
                  <a:gd name="connsiteY12" fmla="*/ 1413218 h 3483137"/>
                  <a:gd name="connsiteX13" fmla="*/ 3573687 w 4020934"/>
                  <a:gd name="connsiteY13" fmla="*/ 891472 h 3483137"/>
                  <a:gd name="connsiteX14" fmla="*/ 3584445 w 4020934"/>
                  <a:gd name="connsiteY14" fmla="*/ 488060 h 3483137"/>
                  <a:gd name="connsiteX15" fmla="*/ 2895955 w 4020934"/>
                  <a:gd name="connsiteY15" fmla="*/ 41618 h 3483137"/>
                  <a:gd name="connsiteX16" fmla="*/ 2390346 w 4020934"/>
                  <a:gd name="connsiteY16" fmla="*/ 197604 h 3483137"/>
                  <a:gd name="connsiteX17" fmla="*/ 1847085 w 4020934"/>
                  <a:gd name="connsiteY17" fmla="*/ 143816 h 3483137"/>
                  <a:gd name="connsiteX0" fmla="*/ 1847085 w 4020934"/>
                  <a:gd name="connsiteY0" fmla="*/ 143816 h 3483137"/>
                  <a:gd name="connsiteX1" fmla="*/ 932684 w 4020934"/>
                  <a:gd name="connsiteY1" fmla="*/ 305181 h 3483137"/>
                  <a:gd name="connsiteX2" fmla="*/ 690637 w 4020934"/>
                  <a:gd name="connsiteY2" fmla="*/ 762380 h 3483137"/>
                  <a:gd name="connsiteX3" fmla="*/ 233437 w 4020934"/>
                  <a:gd name="connsiteY3" fmla="*/ 1311020 h 3483137"/>
                  <a:gd name="connsiteX4" fmla="*/ 125861 w 4020934"/>
                  <a:gd name="connsiteY4" fmla="*/ 2112465 h 3483137"/>
                  <a:gd name="connsiteX5" fmla="*/ 825108 w 4020934"/>
                  <a:gd name="connsiteY5" fmla="*/ 2774060 h 3483137"/>
                  <a:gd name="connsiteX6" fmla="*/ 1502840 w 4020934"/>
                  <a:gd name="connsiteY6" fmla="*/ 3419519 h 3483137"/>
                  <a:gd name="connsiteX7" fmla="*/ 2492543 w 4020934"/>
                  <a:gd name="connsiteY7" fmla="*/ 3349595 h 3483137"/>
                  <a:gd name="connsiteX8" fmla="*/ 3326261 w 4020934"/>
                  <a:gd name="connsiteY8" fmla="*/ 3441035 h 3483137"/>
                  <a:gd name="connsiteX9" fmla="*/ 3724294 w 4020934"/>
                  <a:gd name="connsiteY9" fmla="*/ 3166714 h 3483137"/>
                  <a:gd name="connsiteX10" fmla="*/ 3718915 w 4020934"/>
                  <a:gd name="connsiteY10" fmla="*/ 2532013 h 3483137"/>
                  <a:gd name="connsiteX11" fmla="*/ 3966341 w 4020934"/>
                  <a:gd name="connsiteY11" fmla="*/ 2096328 h 3483137"/>
                  <a:gd name="connsiteX12" fmla="*/ 3815734 w 4020934"/>
                  <a:gd name="connsiteY12" fmla="*/ 1413218 h 3483137"/>
                  <a:gd name="connsiteX13" fmla="*/ 3573687 w 4020934"/>
                  <a:gd name="connsiteY13" fmla="*/ 891472 h 3483137"/>
                  <a:gd name="connsiteX14" fmla="*/ 3584445 w 4020934"/>
                  <a:gd name="connsiteY14" fmla="*/ 488060 h 3483137"/>
                  <a:gd name="connsiteX15" fmla="*/ 2895955 w 4020934"/>
                  <a:gd name="connsiteY15" fmla="*/ 41618 h 3483137"/>
                  <a:gd name="connsiteX16" fmla="*/ 2390346 w 4020934"/>
                  <a:gd name="connsiteY16" fmla="*/ 197604 h 3483137"/>
                  <a:gd name="connsiteX17" fmla="*/ 1847085 w 4020934"/>
                  <a:gd name="connsiteY17" fmla="*/ 143816 h 3483137"/>
                  <a:gd name="connsiteX0" fmla="*/ 1847085 w 4020934"/>
                  <a:gd name="connsiteY0" fmla="*/ 143816 h 3483137"/>
                  <a:gd name="connsiteX1" fmla="*/ 932684 w 4020934"/>
                  <a:gd name="connsiteY1" fmla="*/ 305181 h 3483137"/>
                  <a:gd name="connsiteX2" fmla="*/ 690637 w 4020934"/>
                  <a:gd name="connsiteY2" fmla="*/ 762380 h 3483137"/>
                  <a:gd name="connsiteX3" fmla="*/ 233437 w 4020934"/>
                  <a:gd name="connsiteY3" fmla="*/ 1311020 h 3483137"/>
                  <a:gd name="connsiteX4" fmla="*/ 125861 w 4020934"/>
                  <a:gd name="connsiteY4" fmla="*/ 2112465 h 3483137"/>
                  <a:gd name="connsiteX5" fmla="*/ 825108 w 4020934"/>
                  <a:gd name="connsiteY5" fmla="*/ 2774060 h 3483137"/>
                  <a:gd name="connsiteX6" fmla="*/ 1502840 w 4020934"/>
                  <a:gd name="connsiteY6" fmla="*/ 3419519 h 3483137"/>
                  <a:gd name="connsiteX7" fmla="*/ 2492543 w 4020934"/>
                  <a:gd name="connsiteY7" fmla="*/ 3349595 h 3483137"/>
                  <a:gd name="connsiteX8" fmla="*/ 3326261 w 4020934"/>
                  <a:gd name="connsiteY8" fmla="*/ 3441035 h 3483137"/>
                  <a:gd name="connsiteX9" fmla="*/ 3724294 w 4020934"/>
                  <a:gd name="connsiteY9" fmla="*/ 3166714 h 3483137"/>
                  <a:gd name="connsiteX10" fmla="*/ 3718915 w 4020934"/>
                  <a:gd name="connsiteY10" fmla="*/ 2532013 h 3483137"/>
                  <a:gd name="connsiteX11" fmla="*/ 3966341 w 4020934"/>
                  <a:gd name="connsiteY11" fmla="*/ 2096328 h 3483137"/>
                  <a:gd name="connsiteX12" fmla="*/ 3815734 w 4020934"/>
                  <a:gd name="connsiteY12" fmla="*/ 1413218 h 3483137"/>
                  <a:gd name="connsiteX13" fmla="*/ 3573687 w 4020934"/>
                  <a:gd name="connsiteY13" fmla="*/ 891472 h 3483137"/>
                  <a:gd name="connsiteX14" fmla="*/ 3584445 w 4020934"/>
                  <a:gd name="connsiteY14" fmla="*/ 488060 h 3483137"/>
                  <a:gd name="connsiteX15" fmla="*/ 2895955 w 4020934"/>
                  <a:gd name="connsiteY15" fmla="*/ 41618 h 3483137"/>
                  <a:gd name="connsiteX16" fmla="*/ 2390346 w 4020934"/>
                  <a:gd name="connsiteY16" fmla="*/ 197604 h 3483137"/>
                  <a:gd name="connsiteX17" fmla="*/ 1847085 w 4020934"/>
                  <a:gd name="connsiteY17" fmla="*/ 143816 h 3483137"/>
                  <a:gd name="connsiteX0" fmla="*/ 1847085 w 4020934"/>
                  <a:gd name="connsiteY0" fmla="*/ 143816 h 3483137"/>
                  <a:gd name="connsiteX1" fmla="*/ 932684 w 4020934"/>
                  <a:gd name="connsiteY1" fmla="*/ 305181 h 3483137"/>
                  <a:gd name="connsiteX2" fmla="*/ 690637 w 4020934"/>
                  <a:gd name="connsiteY2" fmla="*/ 762380 h 3483137"/>
                  <a:gd name="connsiteX3" fmla="*/ 233437 w 4020934"/>
                  <a:gd name="connsiteY3" fmla="*/ 1311020 h 3483137"/>
                  <a:gd name="connsiteX4" fmla="*/ 125861 w 4020934"/>
                  <a:gd name="connsiteY4" fmla="*/ 2112465 h 3483137"/>
                  <a:gd name="connsiteX5" fmla="*/ 825108 w 4020934"/>
                  <a:gd name="connsiteY5" fmla="*/ 2774060 h 3483137"/>
                  <a:gd name="connsiteX6" fmla="*/ 1502840 w 4020934"/>
                  <a:gd name="connsiteY6" fmla="*/ 3419519 h 3483137"/>
                  <a:gd name="connsiteX7" fmla="*/ 2492543 w 4020934"/>
                  <a:gd name="connsiteY7" fmla="*/ 3349595 h 3483137"/>
                  <a:gd name="connsiteX8" fmla="*/ 3326261 w 4020934"/>
                  <a:gd name="connsiteY8" fmla="*/ 3441035 h 3483137"/>
                  <a:gd name="connsiteX9" fmla="*/ 3724294 w 4020934"/>
                  <a:gd name="connsiteY9" fmla="*/ 3166714 h 3483137"/>
                  <a:gd name="connsiteX10" fmla="*/ 3718915 w 4020934"/>
                  <a:gd name="connsiteY10" fmla="*/ 2532013 h 3483137"/>
                  <a:gd name="connsiteX11" fmla="*/ 3966341 w 4020934"/>
                  <a:gd name="connsiteY11" fmla="*/ 2096328 h 3483137"/>
                  <a:gd name="connsiteX12" fmla="*/ 3815734 w 4020934"/>
                  <a:gd name="connsiteY12" fmla="*/ 1413218 h 3483137"/>
                  <a:gd name="connsiteX13" fmla="*/ 3573687 w 4020934"/>
                  <a:gd name="connsiteY13" fmla="*/ 891472 h 3483137"/>
                  <a:gd name="connsiteX14" fmla="*/ 3584445 w 4020934"/>
                  <a:gd name="connsiteY14" fmla="*/ 488060 h 3483137"/>
                  <a:gd name="connsiteX15" fmla="*/ 2895955 w 4020934"/>
                  <a:gd name="connsiteY15" fmla="*/ 41618 h 3483137"/>
                  <a:gd name="connsiteX16" fmla="*/ 2390346 w 4020934"/>
                  <a:gd name="connsiteY16" fmla="*/ 197604 h 3483137"/>
                  <a:gd name="connsiteX17" fmla="*/ 1847085 w 4020934"/>
                  <a:gd name="connsiteY17" fmla="*/ 143816 h 3483137"/>
                  <a:gd name="connsiteX0" fmla="*/ 1847085 w 4020934"/>
                  <a:gd name="connsiteY0" fmla="*/ 143816 h 3483137"/>
                  <a:gd name="connsiteX1" fmla="*/ 932684 w 4020934"/>
                  <a:gd name="connsiteY1" fmla="*/ 305181 h 3483137"/>
                  <a:gd name="connsiteX2" fmla="*/ 690637 w 4020934"/>
                  <a:gd name="connsiteY2" fmla="*/ 762380 h 3483137"/>
                  <a:gd name="connsiteX3" fmla="*/ 233437 w 4020934"/>
                  <a:gd name="connsiteY3" fmla="*/ 1311020 h 3483137"/>
                  <a:gd name="connsiteX4" fmla="*/ 125861 w 4020934"/>
                  <a:gd name="connsiteY4" fmla="*/ 2112465 h 3483137"/>
                  <a:gd name="connsiteX5" fmla="*/ 825108 w 4020934"/>
                  <a:gd name="connsiteY5" fmla="*/ 2774060 h 3483137"/>
                  <a:gd name="connsiteX6" fmla="*/ 1502840 w 4020934"/>
                  <a:gd name="connsiteY6" fmla="*/ 3419519 h 3483137"/>
                  <a:gd name="connsiteX7" fmla="*/ 2492543 w 4020934"/>
                  <a:gd name="connsiteY7" fmla="*/ 3349595 h 3483137"/>
                  <a:gd name="connsiteX8" fmla="*/ 3326261 w 4020934"/>
                  <a:gd name="connsiteY8" fmla="*/ 3441035 h 3483137"/>
                  <a:gd name="connsiteX9" fmla="*/ 3724294 w 4020934"/>
                  <a:gd name="connsiteY9" fmla="*/ 3166714 h 3483137"/>
                  <a:gd name="connsiteX10" fmla="*/ 3692021 w 4020934"/>
                  <a:gd name="connsiteY10" fmla="*/ 2526634 h 3483137"/>
                  <a:gd name="connsiteX11" fmla="*/ 3966341 w 4020934"/>
                  <a:gd name="connsiteY11" fmla="*/ 2096328 h 3483137"/>
                  <a:gd name="connsiteX12" fmla="*/ 3815734 w 4020934"/>
                  <a:gd name="connsiteY12" fmla="*/ 1413218 h 3483137"/>
                  <a:gd name="connsiteX13" fmla="*/ 3573687 w 4020934"/>
                  <a:gd name="connsiteY13" fmla="*/ 891472 h 3483137"/>
                  <a:gd name="connsiteX14" fmla="*/ 3584445 w 4020934"/>
                  <a:gd name="connsiteY14" fmla="*/ 488060 h 3483137"/>
                  <a:gd name="connsiteX15" fmla="*/ 2895955 w 4020934"/>
                  <a:gd name="connsiteY15" fmla="*/ 41618 h 3483137"/>
                  <a:gd name="connsiteX16" fmla="*/ 2390346 w 4020934"/>
                  <a:gd name="connsiteY16" fmla="*/ 197604 h 3483137"/>
                  <a:gd name="connsiteX17" fmla="*/ 1847085 w 4020934"/>
                  <a:gd name="connsiteY17" fmla="*/ 143816 h 3483137"/>
                  <a:gd name="connsiteX0" fmla="*/ 1847085 w 4020934"/>
                  <a:gd name="connsiteY0" fmla="*/ 143816 h 3483137"/>
                  <a:gd name="connsiteX1" fmla="*/ 932684 w 4020934"/>
                  <a:gd name="connsiteY1" fmla="*/ 305181 h 3483137"/>
                  <a:gd name="connsiteX2" fmla="*/ 690637 w 4020934"/>
                  <a:gd name="connsiteY2" fmla="*/ 762380 h 3483137"/>
                  <a:gd name="connsiteX3" fmla="*/ 233437 w 4020934"/>
                  <a:gd name="connsiteY3" fmla="*/ 1311020 h 3483137"/>
                  <a:gd name="connsiteX4" fmla="*/ 125861 w 4020934"/>
                  <a:gd name="connsiteY4" fmla="*/ 2112465 h 3483137"/>
                  <a:gd name="connsiteX5" fmla="*/ 825108 w 4020934"/>
                  <a:gd name="connsiteY5" fmla="*/ 2774060 h 3483137"/>
                  <a:gd name="connsiteX6" fmla="*/ 1502840 w 4020934"/>
                  <a:gd name="connsiteY6" fmla="*/ 3419519 h 3483137"/>
                  <a:gd name="connsiteX7" fmla="*/ 2492543 w 4020934"/>
                  <a:gd name="connsiteY7" fmla="*/ 3349595 h 3483137"/>
                  <a:gd name="connsiteX8" fmla="*/ 3326261 w 4020934"/>
                  <a:gd name="connsiteY8" fmla="*/ 3441035 h 3483137"/>
                  <a:gd name="connsiteX9" fmla="*/ 3724294 w 4020934"/>
                  <a:gd name="connsiteY9" fmla="*/ 3166714 h 3483137"/>
                  <a:gd name="connsiteX10" fmla="*/ 3692021 w 4020934"/>
                  <a:gd name="connsiteY10" fmla="*/ 2526634 h 3483137"/>
                  <a:gd name="connsiteX11" fmla="*/ 3966341 w 4020934"/>
                  <a:gd name="connsiteY11" fmla="*/ 2096328 h 3483137"/>
                  <a:gd name="connsiteX12" fmla="*/ 3815734 w 4020934"/>
                  <a:gd name="connsiteY12" fmla="*/ 1413218 h 3483137"/>
                  <a:gd name="connsiteX13" fmla="*/ 3573687 w 4020934"/>
                  <a:gd name="connsiteY13" fmla="*/ 891472 h 3483137"/>
                  <a:gd name="connsiteX14" fmla="*/ 3584445 w 4020934"/>
                  <a:gd name="connsiteY14" fmla="*/ 488060 h 3483137"/>
                  <a:gd name="connsiteX15" fmla="*/ 2895955 w 4020934"/>
                  <a:gd name="connsiteY15" fmla="*/ 41618 h 3483137"/>
                  <a:gd name="connsiteX16" fmla="*/ 2390346 w 4020934"/>
                  <a:gd name="connsiteY16" fmla="*/ 197604 h 3483137"/>
                  <a:gd name="connsiteX17" fmla="*/ 1847085 w 4020934"/>
                  <a:gd name="connsiteY17" fmla="*/ 143816 h 3483137"/>
                  <a:gd name="connsiteX0" fmla="*/ 1847085 w 4020934"/>
                  <a:gd name="connsiteY0" fmla="*/ 143816 h 3483137"/>
                  <a:gd name="connsiteX1" fmla="*/ 932684 w 4020934"/>
                  <a:gd name="connsiteY1" fmla="*/ 305181 h 3483137"/>
                  <a:gd name="connsiteX2" fmla="*/ 690637 w 4020934"/>
                  <a:gd name="connsiteY2" fmla="*/ 762380 h 3483137"/>
                  <a:gd name="connsiteX3" fmla="*/ 233437 w 4020934"/>
                  <a:gd name="connsiteY3" fmla="*/ 1311020 h 3483137"/>
                  <a:gd name="connsiteX4" fmla="*/ 125861 w 4020934"/>
                  <a:gd name="connsiteY4" fmla="*/ 2112465 h 3483137"/>
                  <a:gd name="connsiteX5" fmla="*/ 825108 w 4020934"/>
                  <a:gd name="connsiteY5" fmla="*/ 2774060 h 3483137"/>
                  <a:gd name="connsiteX6" fmla="*/ 1502840 w 4020934"/>
                  <a:gd name="connsiteY6" fmla="*/ 3419519 h 3483137"/>
                  <a:gd name="connsiteX7" fmla="*/ 2492543 w 4020934"/>
                  <a:gd name="connsiteY7" fmla="*/ 3349595 h 3483137"/>
                  <a:gd name="connsiteX8" fmla="*/ 3326261 w 4020934"/>
                  <a:gd name="connsiteY8" fmla="*/ 3441035 h 3483137"/>
                  <a:gd name="connsiteX9" fmla="*/ 3724294 w 4020934"/>
                  <a:gd name="connsiteY9" fmla="*/ 3166714 h 3483137"/>
                  <a:gd name="connsiteX10" fmla="*/ 3692021 w 4020934"/>
                  <a:gd name="connsiteY10" fmla="*/ 2526634 h 3483137"/>
                  <a:gd name="connsiteX11" fmla="*/ 3966341 w 4020934"/>
                  <a:gd name="connsiteY11" fmla="*/ 2096328 h 3483137"/>
                  <a:gd name="connsiteX12" fmla="*/ 3815734 w 4020934"/>
                  <a:gd name="connsiteY12" fmla="*/ 1413218 h 3483137"/>
                  <a:gd name="connsiteX13" fmla="*/ 3573687 w 4020934"/>
                  <a:gd name="connsiteY13" fmla="*/ 891472 h 3483137"/>
                  <a:gd name="connsiteX14" fmla="*/ 3584445 w 4020934"/>
                  <a:gd name="connsiteY14" fmla="*/ 488060 h 3483137"/>
                  <a:gd name="connsiteX15" fmla="*/ 2895955 w 4020934"/>
                  <a:gd name="connsiteY15" fmla="*/ 41618 h 3483137"/>
                  <a:gd name="connsiteX16" fmla="*/ 2390346 w 4020934"/>
                  <a:gd name="connsiteY16" fmla="*/ 197604 h 3483137"/>
                  <a:gd name="connsiteX17" fmla="*/ 1847085 w 4020934"/>
                  <a:gd name="connsiteY17" fmla="*/ 143816 h 3483137"/>
                  <a:gd name="connsiteX0" fmla="*/ 1847085 w 4032576"/>
                  <a:gd name="connsiteY0" fmla="*/ 143816 h 3483137"/>
                  <a:gd name="connsiteX1" fmla="*/ 932684 w 4032576"/>
                  <a:gd name="connsiteY1" fmla="*/ 305181 h 3483137"/>
                  <a:gd name="connsiteX2" fmla="*/ 690637 w 4032576"/>
                  <a:gd name="connsiteY2" fmla="*/ 762380 h 3483137"/>
                  <a:gd name="connsiteX3" fmla="*/ 233437 w 4032576"/>
                  <a:gd name="connsiteY3" fmla="*/ 1311020 h 3483137"/>
                  <a:gd name="connsiteX4" fmla="*/ 125861 w 4032576"/>
                  <a:gd name="connsiteY4" fmla="*/ 2112465 h 3483137"/>
                  <a:gd name="connsiteX5" fmla="*/ 825108 w 4032576"/>
                  <a:gd name="connsiteY5" fmla="*/ 2774060 h 3483137"/>
                  <a:gd name="connsiteX6" fmla="*/ 1502840 w 4032576"/>
                  <a:gd name="connsiteY6" fmla="*/ 3419519 h 3483137"/>
                  <a:gd name="connsiteX7" fmla="*/ 2492543 w 4032576"/>
                  <a:gd name="connsiteY7" fmla="*/ 3349595 h 3483137"/>
                  <a:gd name="connsiteX8" fmla="*/ 3326261 w 4032576"/>
                  <a:gd name="connsiteY8" fmla="*/ 3441035 h 3483137"/>
                  <a:gd name="connsiteX9" fmla="*/ 3724294 w 4032576"/>
                  <a:gd name="connsiteY9" fmla="*/ 3166714 h 3483137"/>
                  <a:gd name="connsiteX10" fmla="*/ 3692021 w 4032576"/>
                  <a:gd name="connsiteY10" fmla="*/ 2526634 h 3483137"/>
                  <a:gd name="connsiteX11" fmla="*/ 3966341 w 4032576"/>
                  <a:gd name="connsiteY11" fmla="*/ 2096328 h 3483137"/>
                  <a:gd name="connsiteX12" fmla="*/ 3815734 w 4032576"/>
                  <a:gd name="connsiteY12" fmla="*/ 1413218 h 3483137"/>
                  <a:gd name="connsiteX13" fmla="*/ 3573687 w 4032576"/>
                  <a:gd name="connsiteY13" fmla="*/ 891472 h 3483137"/>
                  <a:gd name="connsiteX14" fmla="*/ 3584445 w 4032576"/>
                  <a:gd name="connsiteY14" fmla="*/ 488060 h 3483137"/>
                  <a:gd name="connsiteX15" fmla="*/ 2895955 w 4032576"/>
                  <a:gd name="connsiteY15" fmla="*/ 41618 h 3483137"/>
                  <a:gd name="connsiteX16" fmla="*/ 2390346 w 4032576"/>
                  <a:gd name="connsiteY16" fmla="*/ 197604 h 3483137"/>
                  <a:gd name="connsiteX17" fmla="*/ 1847085 w 4032576"/>
                  <a:gd name="connsiteY17" fmla="*/ 143816 h 3483137"/>
                  <a:gd name="connsiteX0" fmla="*/ 1847085 w 4032576"/>
                  <a:gd name="connsiteY0" fmla="*/ 143816 h 3483137"/>
                  <a:gd name="connsiteX1" fmla="*/ 932684 w 4032576"/>
                  <a:gd name="connsiteY1" fmla="*/ 305181 h 3483137"/>
                  <a:gd name="connsiteX2" fmla="*/ 690637 w 4032576"/>
                  <a:gd name="connsiteY2" fmla="*/ 762380 h 3483137"/>
                  <a:gd name="connsiteX3" fmla="*/ 233437 w 4032576"/>
                  <a:gd name="connsiteY3" fmla="*/ 1311020 h 3483137"/>
                  <a:gd name="connsiteX4" fmla="*/ 125861 w 4032576"/>
                  <a:gd name="connsiteY4" fmla="*/ 2112465 h 3483137"/>
                  <a:gd name="connsiteX5" fmla="*/ 825108 w 4032576"/>
                  <a:gd name="connsiteY5" fmla="*/ 2774060 h 3483137"/>
                  <a:gd name="connsiteX6" fmla="*/ 1502840 w 4032576"/>
                  <a:gd name="connsiteY6" fmla="*/ 3419519 h 3483137"/>
                  <a:gd name="connsiteX7" fmla="*/ 2492543 w 4032576"/>
                  <a:gd name="connsiteY7" fmla="*/ 3349595 h 3483137"/>
                  <a:gd name="connsiteX8" fmla="*/ 3326261 w 4032576"/>
                  <a:gd name="connsiteY8" fmla="*/ 3441035 h 3483137"/>
                  <a:gd name="connsiteX9" fmla="*/ 3724294 w 4032576"/>
                  <a:gd name="connsiteY9" fmla="*/ 3166714 h 3483137"/>
                  <a:gd name="connsiteX10" fmla="*/ 3692021 w 4032576"/>
                  <a:gd name="connsiteY10" fmla="*/ 2526634 h 3483137"/>
                  <a:gd name="connsiteX11" fmla="*/ 3966341 w 4032576"/>
                  <a:gd name="connsiteY11" fmla="*/ 2096328 h 3483137"/>
                  <a:gd name="connsiteX12" fmla="*/ 3815734 w 4032576"/>
                  <a:gd name="connsiteY12" fmla="*/ 1413218 h 3483137"/>
                  <a:gd name="connsiteX13" fmla="*/ 3573687 w 4032576"/>
                  <a:gd name="connsiteY13" fmla="*/ 891472 h 3483137"/>
                  <a:gd name="connsiteX14" fmla="*/ 3584445 w 4032576"/>
                  <a:gd name="connsiteY14" fmla="*/ 488060 h 3483137"/>
                  <a:gd name="connsiteX15" fmla="*/ 2895955 w 4032576"/>
                  <a:gd name="connsiteY15" fmla="*/ 41618 h 3483137"/>
                  <a:gd name="connsiteX16" fmla="*/ 2390346 w 4032576"/>
                  <a:gd name="connsiteY16" fmla="*/ 197604 h 3483137"/>
                  <a:gd name="connsiteX17" fmla="*/ 1847085 w 4032576"/>
                  <a:gd name="connsiteY17" fmla="*/ 143816 h 3483137"/>
                  <a:gd name="connsiteX0" fmla="*/ 1847085 w 4032576"/>
                  <a:gd name="connsiteY0" fmla="*/ 143816 h 3483137"/>
                  <a:gd name="connsiteX1" fmla="*/ 932684 w 4032576"/>
                  <a:gd name="connsiteY1" fmla="*/ 305181 h 3483137"/>
                  <a:gd name="connsiteX2" fmla="*/ 690637 w 4032576"/>
                  <a:gd name="connsiteY2" fmla="*/ 762380 h 3483137"/>
                  <a:gd name="connsiteX3" fmla="*/ 233437 w 4032576"/>
                  <a:gd name="connsiteY3" fmla="*/ 1311020 h 3483137"/>
                  <a:gd name="connsiteX4" fmla="*/ 125861 w 4032576"/>
                  <a:gd name="connsiteY4" fmla="*/ 2112465 h 3483137"/>
                  <a:gd name="connsiteX5" fmla="*/ 825108 w 4032576"/>
                  <a:gd name="connsiteY5" fmla="*/ 2774060 h 3483137"/>
                  <a:gd name="connsiteX6" fmla="*/ 1502840 w 4032576"/>
                  <a:gd name="connsiteY6" fmla="*/ 3419519 h 3483137"/>
                  <a:gd name="connsiteX7" fmla="*/ 2492543 w 4032576"/>
                  <a:gd name="connsiteY7" fmla="*/ 3349595 h 3483137"/>
                  <a:gd name="connsiteX8" fmla="*/ 3326261 w 4032576"/>
                  <a:gd name="connsiteY8" fmla="*/ 3441035 h 3483137"/>
                  <a:gd name="connsiteX9" fmla="*/ 3724294 w 4032576"/>
                  <a:gd name="connsiteY9" fmla="*/ 3166714 h 3483137"/>
                  <a:gd name="connsiteX10" fmla="*/ 3692021 w 4032576"/>
                  <a:gd name="connsiteY10" fmla="*/ 2526634 h 3483137"/>
                  <a:gd name="connsiteX11" fmla="*/ 3966341 w 4032576"/>
                  <a:gd name="connsiteY11" fmla="*/ 2096328 h 3483137"/>
                  <a:gd name="connsiteX12" fmla="*/ 3815734 w 4032576"/>
                  <a:gd name="connsiteY12" fmla="*/ 1413218 h 3483137"/>
                  <a:gd name="connsiteX13" fmla="*/ 3573687 w 4032576"/>
                  <a:gd name="connsiteY13" fmla="*/ 891472 h 3483137"/>
                  <a:gd name="connsiteX14" fmla="*/ 3584445 w 4032576"/>
                  <a:gd name="connsiteY14" fmla="*/ 488060 h 3483137"/>
                  <a:gd name="connsiteX15" fmla="*/ 2895955 w 4032576"/>
                  <a:gd name="connsiteY15" fmla="*/ 41618 h 3483137"/>
                  <a:gd name="connsiteX16" fmla="*/ 2390346 w 4032576"/>
                  <a:gd name="connsiteY16" fmla="*/ 197604 h 3483137"/>
                  <a:gd name="connsiteX17" fmla="*/ 1847085 w 4032576"/>
                  <a:gd name="connsiteY17" fmla="*/ 143816 h 3483137"/>
                  <a:gd name="connsiteX0" fmla="*/ 1863409 w 4048900"/>
                  <a:gd name="connsiteY0" fmla="*/ 143816 h 3483137"/>
                  <a:gd name="connsiteX1" fmla="*/ 949008 w 4048900"/>
                  <a:gd name="connsiteY1" fmla="*/ 305181 h 3483137"/>
                  <a:gd name="connsiteX2" fmla="*/ 706961 w 4048900"/>
                  <a:gd name="connsiteY2" fmla="*/ 762380 h 3483137"/>
                  <a:gd name="connsiteX3" fmla="*/ 249761 w 4048900"/>
                  <a:gd name="connsiteY3" fmla="*/ 1311020 h 3483137"/>
                  <a:gd name="connsiteX4" fmla="*/ 121084 w 4048900"/>
                  <a:gd name="connsiteY4" fmla="*/ 2119498 h 3483137"/>
                  <a:gd name="connsiteX5" fmla="*/ 841432 w 4048900"/>
                  <a:gd name="connsiteY5" fmla="*/ 2774060 h 3483137"/>
                  <a:gd name="connsiteX6" fmla="*/ 1519164 w 4048900"/>
                  <a:gd name="connsiteY6" fmla="*/ 3419519 h 3483137"/>
                  <a:gd name="connsiteX7" fmla="*/ 2508867 w 4048900"/>
                  <a:gd name="connsiteY7" fmla="*/ 3349595 h 3483137"/>
                  <a:gd name="connsiteX8" fmla="*/ 3342585 w 4048900"/>
                  <a:gd name="connsiteY8" fmla="*/ 3441035 h 3483137"/>
                  <a:gd name="connsiteX9" fmla="*/ 3740618 w 4048900"/>
                  <a:gd name="connsiteY9" fmla="*/ 3166714 h 3483137"/>
                  <a:gd name="connsiteX10" fmla="*/ 3708345 w 4048900"/>
                  <a:gd name="connsiteY10" fmla="*/ 2526634 h 3483137"/>
                  <a:gd name="connsiteX11" fmla="*/ 3982665 w 4048900"/>
                  <a:gd name="connsiteY11" fmla="*/ 2096328 h 3483137"/>
                  <a:gd name="connsiteX12" fmla="*/ 3832058 w 4048900"/>
                  <a:gd name="connsiteY12" fmla="*/ 1413218 h 3483137"/>
                  <a:gd name="connsiteX13" fmla="*/ 3590011 w 4048900"/>
                  <a:gd name="connsiteY13" fmla="*/ 891472 h 3483137"/>
                  <a:gd name="connsiteX14" fmla="*/ 3600769 w 4048900"/>
                  <a:gd name="connsiteY14" fmla="*/ 488060 h 3483137"/>
                  <a:gd name="connsiteX15" fmla="*/ 2912279 w 4048900"/>
                  <a:gd name="connsiteY15" fmla="*/ 41618 h 3483137"/>
                  <a:gd name="connsiteX16" fmla="*/ 2406670 w 4048900"/>
                  <a:gd name="connsiteY16" fmla="*/ 197604 h 3483137"/>
                  <a:gd name="connsiteX17" fmla="*/ 1863409 w 4048900"/>
                  <a:gd name="connsiteY17" fmla="*/ 143816 h 3483137"/>
                  <a:gd name="connsiteX0" fmla="*/ 1835513 w 4021004"/>
                  <a:gd name="connsiteY0" fmla="*/ 143816 h 3483137"/>
                  <a:gd name="connsiteX1" fmla="*/ 921112 w 4021004"/>
                  <a:gd name="connsiteY1" fmla="*/ 305181 h 3483137"/>
                  <a:gd name="connsiteX2" fmla="*/ 679065 w 4021004"/>
                  <a:gd name="connsiteY2" fmla="*/ 762380 h 3483137"/>
                  <a:gd name="connsiteX3" fmla="*/ 221865 w 4021004"/>
                  <a:gd name="connsiteY3" fmla="*/ 1311020 h 3483137"/>
                  <a:gd name="connsiteX4" fmla="*/ 93188 w 4021004"/>
                  <a:gd name="connsiteY4" fmla="*/ 2119498 h 3483137"/>
                  <a:gd name="connsiteX5" fmla="*/ 813536 w 4021004"/>
                  <a:gd name="connsiteY5" fmla="*/ 2774060 h 3483137"/>
                  <a:gd name="connsiteX6" fmla="*/ 1491268 w 4021004"/>
                  <a:gd name="connsiteY6" fmla="*/ 3419519 h 3483137"/>
                  <a:gd name="connsiteX7" fmla="*/ 2480971 w 4021004"/>
                  <a:gd name="connsiteY7" fmla="*/ 3349595 h 3483137"/>
                  <a:gd name="connsiteX8" fmla="*/ 3314689 w 4021004"/>
                  <a:gd name="connsiteY8" fmla="*/ 3441035 h 3483137"/>
                  <a:gd name="connsiteX9" fmla="*/ 3712722 w 4021004"/>
                  <a:gd name="connsiteY9" fmla="*/ 3166714 h 3483137"/>
                  <a:gd name="connsiteX10" fmla="*/ 3680449 w 4021004"/>
                  <a:gd name="connsiteY10" fmla="*/ 2526634 h 3483137"/>
                  <a:gd name="connsiteX11" fmla="*/ 3954769 w 4021004"/>
                  <a:gd name="connsiteY11" fmla="*/ 2096328 h 3483137"/>
                  <a:gd name="connsiteX12" fmla="*/ 3804162 w 4021004"/>
                  <a:gd name="connsiteY12" fmla="*/ 1413218 h 3483137"/>
                  <a:gd name="connsiteX13" fmla="*/ 3562115 w 4021004"/>
                  <a:gd name="connsiteY13" fmla="*/ 891472 h 3483137"/>
                  <a:gd name="connsiteX14" fmla="*/ 3572873 w 4021004"/>
                  <a:gd name="connsiteY14" fmla="*/ 488060 h 3483137"/>
                  <a:gd name="connsiteX15" fmla="*/ 2884383 w 4021004"/>
                  <a:gd name="connsiteY15" fmla="*/ 41618 h 3483137"/>
                  <a:gd name="connsiteX16" fmla="*/ 2378774 w 4021004"/>
                  <a:gd name="connsiteY16" fmla="*/ 197604 h 3483137"/>
                  <a:gd name="connsiteX17" fmla="*/ 1835513 w 4021004"/>
                  <a:gd name="connsiteY17" fmla="*/ 143816 h 3483137"/>
                  <a:gd name="connsiteX0" fmla="*/ 1847898 w 4033389"/>
                  <a:gd name="connsiteY0" fmla="*/ 143816 h 3483137"/>
                  <a:gd name="connsiteX1" fmla="*/ 933497 w 4033389"/>
                  <a:gd name="connsiteY1" fmla="*/ 305181 h 3483137"/>
                  <a:gd name="connsiteX2" fmla="*/ 691450 w 4033389"/>
                  <a:gd name="connsiteY2" fmla="*/ 762380 h 3483137"/>
                  <a:gd name="connsiteX3" fmla="*/ 234250 w 4033389"/>
                  <a:gd name="connsiteY3" fmla="*/ 1311020 h 3483137"/>
                  <a:gd name="connsiteX4" fmla="*/ 105573 w 4033389"/>
                  <a:gd name="connsiteY4" fmla="*/ 2119498 h 3483137"/>
                  <a:gd name="connsiteX5" fmla="*/ 825921 w 4033389"/>
                  <a:gd name="connsiteY5" fmla="*/ 2774060 h 3483137"/>
                  <a:gd name="connsiteX6" fmla="*/ 1503653 w 4033389"/>
                  <a:gd name="connsiteY6" fmla="*/ 3419519 h 3483137"/>
                  <a:gd name="connsiteX7" fmla="*/ 2493356 w 4033389"/>
                  <a:gd name="connsiteY7" fmla="*/ 3349595 h 3483137"/>
                  <a:gd name="connsiteX8" fmla="*/ 3327074 w 4033389"/>
                  <a:gd name="connsiteY8" fmla="*/ 3441035 h 3483137"/>
                  <a:gd name="connsiteX9" fmla="*/ 3725107 w 4033389"/>
                  <a:gd name="connsiteY9" fmla="*/ 3166714 h 3483137"/>
                  <a:gd name="connsiteX10" fmla="*/ 3692834 w 4033389"/>
                  <a:gd name="connsiteY10" fmla="*/ 2526634 h 3483137"/>
                  <a:gd name="connsiteX11" fmla="*/ 3967154 w 4033389"/>
                  <a:gd name="connsiteY11" fmla="*/ 2096328 h 3483137"/>
                  <a:gd name="connsiteX12" fmla="*/ 3816547 w 4033389"/>
                  <a:gd name="connsiteY12" fmla="*/ 1413218 h 3483137"/>
                  <a:gd name="connsiteX13" fmla="*/ 3574500 w 4033389"/>
                  <a:gd name="connsiteY13" fmla="*/ 891472 h 3483137"/>
                  <a:gd name="connsiteX14" fmla="*/ 3585258 w 4033389"/>
                  <a:gd name="connsiteY14" fmla="*/ 488060 h 3483137"/>
                  <a:gd name="connsiteX15" fmla="*/ 2896768 w 4033389"/>
                  <a:gd name="connsiteY15" fmla="*/ 41618 h 3483137"/>
                  <a:gd name="connsiteX16" fmla="*/ 2391159 w 4033389"/>
                  <a:gd name="connsiteY16" fmla="*/ 197604 h 3483137"/>
                  <a:gd name="connsiteX17" fmla="*/ 1847898 w 4033389"/>
                  <a:gd name="connsiteY17" fmla="*/ 143816 h 3483137"/>
                  <a:gd name="connsiteX0" fmla="*/ 1847898 w 4045737"/>
                  <a:gd name="connsiteY0" fmla="*/ 143816 h 3483137"/>
                  <a:gd name="connsiteX1" fmla="*/ 933497 w 4045737"/>
                  <a:gd name="connsiteY1" fmla="*/ 305181 h 3483137"/>
                  <a:gd name="connsiteX2" fmla="*/ 691450 w 4045737"/>
                  <a:gd name="connsiteY2" fmla="*/ 762380 h 3483137"/>
                  <a:gd name="connsiteX3" fmla="*/ 234250 w 4045737"/>
                  <a:gd name="connsiteY3" fmla="*/ 1311020 h 3483137"/>
                  <a:gd name="connsiteX4" fmla="*/ 105573 w 4045737"/>
                  <a:gd name="connsiteY4" fmla="*/ 2119498 h 3483137"/>
                  <a:gd name="connsiteX5" fmla="*/ 825921 w 4045737"/>
                  <a:gd name="connsiteY5" fmla="*/ 2774060 h 3483137"/>
                  <a:gd name="connsiteX6" fmla="*/ 1503653 w 4045737"/>
                  <a:gd name="connsiteY6" fmla="*/ 3419519 h 3483137"/>
                  <a:gd name="connsiteX7" fmla="*/ 2493356 w 4045737"/>
                  <a:gd name="connsiteY7" fmla="*/ 3349595 h 3483137"/>
                  <a:gd name="connsiteX8" fmla="*/ 3327074 w 4045737"/>
                  <a:gd name="connsiteY8" fmla="*/ 3441035 h 3483137"/>
                  <a:gd name="connsiteX9" fmla="*/ 3725107 w 4045737"/>
                  <a:gd name="connsiteY9" fmla="*/ 3166714 h 3483137"/>
                  <a:gd name="connsiteX10" fmla="*/ 3692834 w 4045737"/>
                  <a:gd name="connsiteY10" fmla="*/ 2526634 h 3483137"/>
                  <a:gd name="connsiteX11" fmla="*/ 3967154 w 4045737"/>
                  <a:gd name="connsiteY11" fmla="*/ 2096328 h 3483137"/>
                  <a:gd name="connsiteX12" fmla="*/ 3816547 w 4045737"/>
                  <a:gd name="connsiteY12" fmla="*/ 1413218 h 3483137"/>
                  <a:gd name="connsiteX13" fmla="*/ 3574500 w 4045737"/>
                  <a:gd name="connsiteY13" fmla="*/ 891472 h 3483137"/>
                  <a:gd name="connsiteX14" fmla="*/ 3585258 w 4045737"/>
                  <a:gd name="connsiteY14" fmla="*/ 488060 h 3483137"/>
                  <a:gd name="connsiteX15" fmla="*/ 2896768 w 4045737"/>
                  <a:gd name="connsiteY15" fmla="*/ 41618 h 3483137"/>
                  <a:gd name="connsiteX16" fmla="*/ 2391159 w 4045737"/>
                  <a:gd name="connsiteY16" fmla="*/ 197604 h 3483137"/>
                  <a:gd name="connsiteX17" fmla="*/ 1847898 w 4045737"/>
                  <a:gd name="connsiteY17" fmla="*/ 143816 h 3483137"/>
                  <a:gd name="connsiteX0" fmla="*/ 1847898 w 4045737"/>
                  <a:gd name="connsiteY0" fmla="*/ 143816 h 3483137"/>
                  <a:gd name="connsiteX1" fmla="*/ 933497 w 4045737"/>
                  <a:gd name="connsiteY1" fmla="*/ 305181 h 3483137"/>
                  <a:gd name="connsiteX2" fmla="*/ 691450 w 4045737"/>
                  <a:gd name="connsiteY2" fmla="*/ 762380 h 3483137"/>
                  <a:gd name="connsiteX3" fmla="*/ 234250 w 4045737"/>
                  <a:gd name="connsiteY3" fmla="*/ 1311020 h 3483137"/>
                  <a:gd name="connsiteX4" fmla="*/ 105573 w 4045737"/>
                  <a:gd name="connsiteY4" fmla="*/ 2119498 h 3483137"/>
                  <a:gd name="connsiteX5" fmla="*/ 825921 w 4045737"/>
                  <a:gd name="connsiteY5" fmla="*/ 2774060 h 3483137"/>
                  <a:gd name="connsiteX6" fmla="*/ 1503653 w 4045737"/>
                  <a:gd name="connsiteY6" fmla="*/ 3419519 h 3483137"/>
                  <a:gd name="connsiteX7" fmla="*/ 2493356 w 4045737"/>
                  <a:gd name="connsiteY7" fmla="*/ 3349595 h 3483137"/>
                  <a:gd name="connsiteX8" fmla="*/ 3334108 w 4045737"/>
                  <a:gd name="connsiteY8" fmla="*/ 3462137 h 3483137"/>
                  <a:gd name="connsiteX9" fmla="*/ 3725107 w 4045737"/>
                  <a:gd name="connsiteY9" fmla="*/ 3166714 h 3483137"/>
                  <a:gd name="connsiteX10" fmla="*/ 3692834 w 4045737"/>
                  <a:gd name="connsiteY10" fmla="*/ 2526634 h 3483137"/>
                  <a:gd name="connsiteX11" fmla="*/ 3967154 w 4045737"/>
                  <a:gd name="connsiteY11" fmla="*/ 2096328 h 3483137"/>
                  <a:gd name="connsiteX12" fmla="*/ 3816547 w 4045737"/>
                  <a:gd name="connsiteY12" fmla="*/ 1413218 h 3483137"/>
                  <a:gd name="connsiteX13" fmla="*/ 3574500 w 4045737"/>
                  <a:gd name="connsiteY13" fmla="*/ 891472 h 3483137"/>
                  <a:gd name="connsiteX14" fmla="*/ 3585258 w 4045737"/>
                  <a:gd name="connsiteY14" fmla="*/ 488060 h 3483137"/>
                  <a:gd name="connsiteX15" fmla="*/ 2896768 w 4045737"/>
                  <a:gd name="connsiteY15" fmla="*/ 41618 h 3483137"/>
                  <a:gd name="connsiteX16" fmla="*/ 2391159 w 4045737"/>
                  <a:gd name="connsiteY16" fmla="*/ 197604 h 3483137"/>
                  <a:gd name="connsiteX17" fmla="*/ 1847898 w 4045737"/>
                  <a:gd name="connsiteY17" fmla="*/ 143816 h 3483137"/>
                  <a:gd name="connsiteX0" fmla="*/ 1874114 w 4071953"/>
                  <a:gd name="connsiteY0" fmla="*/ 143816 h 3483137"/>
                  <a:gd name="connsiteX1" fmla="*/ 959713 w 4071953"/>
                  <a:gd name="connsiteY1" fmla="*/ 305181 h 3483137"/>
                  <a:gd name="connsiteX2" fmla="*/ 717666 w 4071953"/>
                  <a:gd name="connsiteY2" fmla="*/ 762380 h 3483137"/>
                  <a:gd name="connsiteX3" fmla="*/ 260466 w 4071953"/>
                  <a:gd name="connsiteY3" fmla="*/ 1311020 h 3483137"/>
                  <a:gd name="connsiteX4" fmla="*/ 131789 w 4071953"/>
                  <a:gd name="connsiteY4" fmla="*/ 2119498 h 3483137"/>
                  <a:gd name="connsiteX5" fmla="*/ 852137 w 4071953"/>
                  <a:gd name="connsiteY5" fmla="*/ 2774060 h 3483137"/>
                  <a:gd name="connsiteX6" fmla="*/ 1529869 w 4071953"/>
                  <a:gd name="connsiteY6" fmla="*/ 3419519 h 3483137"/>
                  <a:gd name="connsiteX7" fmla="*/ 2519572 w 4071953"/>
                  <a:gd name="connsiteY7" fmla="*/ 3349595 h 3483137"/>
                  <a:gd name="connsiteX8" fmla="*/ 3360324 w 4071953"/>
                  <a:gd name="connsiteY8" fmla="*/ 3462137 h 3483137"/>
                  <a:gd name="connsiteX9" fmla="*/ 3751323 w 4071953"/>
                  <a:gd name="connsiteY9" fmla="*/ 3166714 h 3483137"/>
                  <a:gd name="connsiteX10" fmla="*/ 3719050 w 4071953"/>
                  <a:gd name="connsiteY10" fmla="*/ 2526634 h 3483137"/>
                  <a:gd name="connsiteX11" fmla="*/ 3993370 w 4071953"/>
                  <a:gd name="connsiteY11" fmla="*/ 2096328 h 3483137"/>
                  <a:gd name="connsiteX12" fmla="*/ 3842763 w 4071953"/>
                  <a:gd name="connsiteY12" fmla="*/ 1413218 h 3483137"/>
                  <a:gd name="connsiteX13" fmla="*/ 3600716 w 4071953"/>
                  <a:gd name="connsiteY13" fmla="*/ 891472 h 3483137"/>
                  <a:gd name="connsiteX14" fmla="*/ 3611474 w 4071953"/>
                  <a:gd name="connsiteY14" fmla="*/ 488060 h 3483137"/>
                  <a:gd name="connsiteX15" fmla="*/ 2922984 w 4071953"/>
                  <a:gd name="connsiteY15" fmla="*/ 41618 h 3483137"/>
                  <a:gd name="connsiteX16" fmla="*/ 2417375 w 4071953"/>
                  <a:gd name="connsiteY16" fmla="*/ 197604 h 3483137"/>
                  <a:gd name="connsiteX17" fmla="*/ 1874114 w 4071953"/>
                  <a:gd name="connsiteY17" fmla="*/ 143816 h 3483137"/>
                  <a:gd name="connsiteX0" fmla="*/ 1887847 w 4085686"/>
                  <a:gd name="connsiteY0" fmla="*/ 143816 h 3483137"/>
                  <a:gd name="connsiteX1" fmla="*/ 973446 w 4085686"/>
                  <a:gd name="connsiteY1" fmla="*/ 305181 h 3483137"/>
                  <a:gd name="connsiteX2" fmla="*/ 731399 w 4085686"/>
                  <a:gd name="connsiteY2" fmla="*/ 762380 h 3483137"/>
                  <a:gd name="connsiteX3" fmla="*/ 231996 w 4085686"/>
                  <a:gd name="connsiteY3" fmla="*/ 1275851 h 3483137"/>
                  <a:gd name="connsiteX4" fmla="*/ 145522 w 4085686"/>
                  <a:gd name="connsiteY4" fmla="*/ 2119498 h 3483137"/>
                  <a:gd name="connsiteX5" fmla="*/ 865870 w 4085686"/>
                  <a:gd name="connsiteY5" fmla="*/ 2774060 h 3483137"/>
                  <a:gd name="connsiteX6" fmla="*/ 1543602 w 4085686"/>
                  <a:gd name="connsiteY6" fmla="*/ 3419519 h 3483137"/>
                  <a:gd name="connsiteX7" fmla="*/ 2533305 w 4085686"/>
                  <a:gd name="connsiteY7" fmla="*/ 3349595 h 3483137"/>
                  <a:gd name="connsiteX8" fmla="*/ 3374057 w 4085686"/>
                  <a:gd name="connsiteY8" fmla="*/ 3462137 h 3483137"/>
                  <a:gd name="connsiteX9" fmla="*/ 3765056 w 4085686"/>
                  <a:gd name="connsiteY9" fmla="*/ 3166714 h 3483137"/>
                  <a:gd name="connsiteX10" fmla="*/ 3732783 w 4085686"/>
                  <a:gd name="connsiteY10" fmla="*/ 2526634 h 3483137"/>
                  <a:gd name="connsiteX11" fmla="*/ 4007103 w 4085686"/>
                  <a:gd name="connsiteY11" fmla="*/ 2096328 h 3483137"/>
                  <a:gd name="connsiteX12" fmla="*/ 3856496 w 4085686"/>
                  <a:gd name="connsiteY12" fmla="*/ 1413218 h 3483137"/>
                  <a:gd name="connsiteX13" fmla="*/ 3614449 w 4085686"/>
                  <a:gd name="connsiteY13" fmla="*/ 891472 h 3483137"/>
                  <a:gd name="connsiteX14" fmla="*/ 3625207 w 4085686"/>
                  <a:gd name="connsiteY14" fmla="*/ 488060 h 3483137"/>
                  <a:gd name="connsiteX15" fmla="*/ 2936717 w 4085686"/>
                  <a:gd name="connsiteY15" fmla="*/ 41618 h 3483137"/>
                  <a:gd name="connsiteX16" fmla="*/ 2431108 w 4085686"/>
                  <a:gd name="connsiteY16" fmla="*/ 197604 h 3483137"/>
                  <a:gd name="connsiteX17" fmla="*/ 1887847 w 4085686"/>
                  <a:gd name="connsiteY17" fmla="*/ 143816 h 3483137"/>
                  <a:gd name="connsiteX0" fmla="*/ 1879987 w 4077826"/>
                  <a:gd name="connsiteY0" fmla="*/ 143816 h 3483137"/>
                  <a:gd name="connsiteX1" fmla="*/ 965586 w 4077826"/>
                  <a:gd name="connsiteY1" fmla="*/ 305181 h 3483137"/>
                  <a:gd name="connsiteX2" fmla="*/ 723539 w 4077826"/>
                  <a:gd name="connsiteY2" fmla="*/ 762380 h 3483137"/>
                  <a:gd name="connsiteX3" fmla="*/ 224136 w 4077826"/>
                  <a:gd name="connsiteY3" fmla="*/ 1275851 h 3483137"/>
                  <a:gd name="connsiteX4" fmla="*/ 137662 w 4077826"/>
                  <a:gd name="connsiteY4" fmla="*/ 2119498 h 3483137"/>
                  <a:gd name="connsiteX5" fmla="*/ 858010 w 4077826"/>
                  <a:gd name="connsiteY5" fmla="*/ 2774060 h 3483137"/>
                  <a:gd name="connsiteX6" fmla="*/ 1535742 w 4077826"/>
                  <a:gd name="connsiteY6" fmla="*/ 3419519 h 3483137"/>
                  <a:gd name="connsiteX7" fmla="*/ 2525445 w 4077826"/>
                  <a:gd name="connsiteY7" fmla="*/ 3349595 h 3483137"/>
                  <a:gd name="connsiteX8" fmla="*/ 3366197 w 4077826"/>
                  <a:gd name="connsiteY8" fmla="*/ 3462137 h 3483137"/>
                  <a:gd name="connsiteX9" fmla="*/ 3757196 w 4077826"/>
                  <a:gd name="connsiteY9" fmla="*/ 3166714 h 3483137"/>
                  <a:gd name="connsiteX10" fmla="*/ 3724923 w 4077826"/>
                  <a:gd name="connsiteY10" fmla="*/ 2526634 h 3483137"/>
                  <a:gd name="connsiteX11" fmla="*/ 3999243 w 4077826"/>
                  <a:gd name="connsiteY11" fmla="*/ 2096328 h 3483137"/>
                  <a:gd name="connsiteX12" fmla="*/ 3848636 w 4077826"/>
                  <a:gd name="connsiteY12" fmla="*/ 1413218 h 3483137"/>
                  <a:gd name="connsiteX13" fmla="*/ 3606589 w 4077826"/>
                  <a:gd name="connsiteY13" fmla="*/ 891472 h 3483137"/>
                  <a:gd name="connsiteX14" fmla="*/ 3617347 w 4077826"/>
                  <a:gd name="connsiteY14" fmla="*/ 488060 h 3483137"/>
                  <a:gd name="connsiteX15" fmla="*/ 2928857 w 4077826"/>
                  <a:gd name="connsiteY15" fmla="*/ 41618 h 3483137"/>
                  <a:gd name="connsiteX16" fmla="*/ 2423248 w 4077826"/>
                  <a:gd name="connsiteY16" fmla="*/ 197604 h 3483137"/>
                  <a:gd name="connsiteX17" fmla="*/ 1879987 w 4077826"/>
                  <a:gd name="connsiteY17" fmla="*/ 143816 h 3483137"/>
                  <a:gd name="connsiteX0" fmla="*/ 1870766 w 4068605"/>
                  <a:gd name="connsiteY0" fmla="*/ 143816 h 3483137"/>
                  <a:gd name="connsiteX1" fmla="*/ 956365 w 4068605"/>
                  <a:gd name="connsiteY1" fmla="*/ 305181 h 3483137"/>
                  <a:gd name="connsiteX2" fmla="*/ 714318 w 4068605"/>
                  <a:gd name="connsiteY2" fmla="*/ 762380 h 3483137"/>
                  <a:gd name="connsiteX3" fmla="*/ 214915 w 4068605"/>
                  <a:gd name="connsiteY3" fmla="*/ 1275851 h 3483137"/>
                  <a:gd name="connsiteX4" fmla="*/ 128441 w 4068605"/>
                  <a:gd name="connsiteY4" fmla="*/ 2119498 h 3483137"/>
                  <a:gd name="connsiteX5" fmla="*/ 848789 w 4068605"/>
                  <a:gd name="connsiteY5" fmla="*/ 2774060 h 3483137"/>
                  <a:gd name="connsiteX6" fmla="*/ 1526521 w 4068605"/>
                  <a:gd name="connsiteY6" fmla="*/ 3419519 h 3483137"/>
                  <a:gd name="connsiteX7" fmla="*/ 2516224 w 4068605"/>
                  <a:gd name="connsiteY7" fmla="*/ 3349595 h 3483137"/>
                  <a:gd name="connsiteX8" fmla="*/ 3356976 w 4068605"/>
                  <a:gd name="connsiteY8" fmla="*/ 3462137 h 3483137"/>
                  <a:gd name="connsiteX9" fmla="*/ 3747975 w 4068605"/>
                  <a:gd name="connsiteY9" fmla="*/ 3166714 h 3483137"/>
                  <a:gd name="connsiteX10" fmla="*/ 3715702 w 4068605"/>
                  <a:gd name="connsiteY10" fmla="*/ 2526634 h 3483137"/>
                  <a:gd name="connsiteX11" fmla="*/ 3990022 w 4068605"/>
                  <a:gd name="connsiteY11" fmla="*/ 2096328 h 3483137"/>
                  <a:gd name="connsiteX12" fmla="*/ 3839415 w 4068605"/>
                  <a:gd name="connsiteY12" fmla="*/ 1413218 h 3483137"/>
                  <a:gd name="connsiteX13" fmla="*/ 3597368 w 4068605"/>
                  <a:gd name="connsiteY13" fmla="*/ 891472 h 3483137"/>
                  <a:gd name="connsiteX14" fmla="*/ 3608126 w 4068605"/>
                  <a:gd name="connsiteY14" fmla="*/ 488060 h 3483137"/>
                  <a:gd name="connsiteX15" fmla="*/ 2919636 w 4068605"/>
                  <a:gd name="connsiteY15" fmla="*/ 41618 h 3483137"/>
                  <a:gd name="connsiteX16" fmla="*/ 2414027 w 4068605"/>
                  <a:gd name="connsiteY16" fmla="*/ 197604 h 3483137"/>
                  <a:gd name="connsiteX17" fmla="*/ 1870766 w 4068605"/>
                  <a:gd name="connsiteY17" fmla="*/ 143816 h 3483137"/>
                  <a:gd name="connsiteX0" fmla="*/ 1955172 w 4068605"/>
                  <a:gd name="connsiteY0" fmla="*/ 143816 h 3483137"/>
                  <a:gd name="connsiteX1" fmla="*/ 956365 w 4068605"/>
                  <a:gd name="connsiteY1" fmla="*/ 305181 h 3483137"/>
                  <a:gd name="connsiteX2" fmla="*/ 714318 w 4068605"/>
                  <a:gd name="connsiteY2" fmla="*/ 762380 h 3483137"/>
                  <a:gd name="connsiteX3" fmla="*/ 214915 w 4068605"/>
                  <a:gd name="connsiteY3" fmla="*/ 1275851 h 3483137"/>
                  <a:gd name="connsiteX4" fmla="*/ 128441 w 4068605"/>
                  <a:gd name="connsiteY4" fmla="*/ 2119498 h 3483137"/>
                  <a:gd name="connsiteX5" fmla="*/ 848789 w 4068605"/>
                  <a:gd name="connsiteY5" fmla="*/ 2774060 h 3483137"/>
                  <a:gd name="connsiteX6" fmla="*/ 1526521 w 4068605"/>
                  <a:gd name="connsiteY6" fmla="*/ 3419519 h 3483137"/>
                  <a:gd name="connsiteX7" fmla="*/ 2516224 w 4068605"/>
                  <a:gd name="connsiteY7" fmla="*/ 3349595 h 3483137"/>
                  <a:gd name="connsiteX8" fmla="*/ 3356976 w 4068605"/>
                  <a:gd name="connsiteY8" fmla="*/ 3462137 h 3483137"/>
                  <a:gd name="connsiteX9" fmla="*/ 3747975 w 4068605"/>
                  <a:gd name="connsiteY9" fmla="*/ 3166714 h 3483137"/>
                  <a:gd name="connsiteX10" fmla="*/ 3715702 w 4068605"/>
                  <a:gd name="connsiteY10" fmla="*/ 2526634 h 3483137"/>
                  <a:gd name="connsiteX11" fmla="*/ 3990022 w 4068605"/>
                  <a:gd name="connsiteY11" fmla="*/ 2096328 h 3483137"/>
                  <a:gd name="connsiteX12" fmla="*/ 3839415 w 4068605"/>
                  <a:gd name="connsiteY12" fmla="*/ 1413218 h 3483137"/>
                  <a:gd name="connsiteX13" fmla="*/ 3597368 w 4068605"/>
                  <a:gd name="connsiteY13" fmla="*/ 891472 h 3483137"/>
                  <a:gd name="connsiteX14" fmla="*/ 3608126 w 4068605"/>
                  <a:gd name="connsiteY14" fmla="*/ 488060 h 3483137"/>
                  <a:gd name="connsiteX15" fmla="*/ 2919636 w 4068605"/>
                  <a:gd name="connsiteY15" fmla="*/ 41618 h 3483137"/>
                  <a:gd name="connsiteX16" fmla="*/ 2414027 w 4068605"/>
                  <a:gd name="connsiteY16" fmla="*/ 197604 h 3483137"/>
                  <a:gd name="connsiteX17" fmla="*/ 1955172 w 4068605"/>
                  <a:gd name="connsiteY17" fmla="*/ 143816 h 3483137"/>
                  <a:gd name="connsiteX0" fmla="*/ 1955172 w 4068605"/>
                  <a:gd name="connsiteY0" fmla="*/ 143816 h 3483137"/>
                  <a:gd name="connsiteX1" fmla="*/ 956365 w 4068605"/>
                  <a:gd name="connsiteY1" fmla="*/ 305181 h 3483137"/>
                  <a:gd name="connsiteX2" fmla="*/ 714318 w 4068605"/>
                  <a:gd name="connsiteY2" fmla="*/ 762380 h 3483137"/>
                  <a:gd name="connsiteX3" fmla="*/ 214915 w 4068605"/>
                  <a:gd name="connsiteY3" fmla="*/ 1275851 h 3483137"/>
                  <a:gd name="connsiteX4" fmla="*/ 128441 w 4068605"/>
                  <a:gd name="connsiteY4" fmla="*/ 2119498 h 3483137"/>
                  <a:gd name="connsiteX5" fmla="*/ 848789 w 4068605"/>
                  <a:gd name="connsiteY5" fmla="*/ 2774060 h 3483137"/>
                  <a:gd name="connsiteX6" fmla="*/ 1526521 w 4068605"/>
                  <a:gd name="connsiteY6" fmla="*/ 3419519 h 3483137"/>
                  <a:gd name="connsiteX7" fmla="*/ 2516224 w 4068605"/>
                  <a:gd name="connsiteY7" fmla="*/ 3349595 h 3483137"/>
                  <a:gd name="connsiteX8" fmla="*/ 3356976 w 4068605"/>
                  <a:gd name="connsiteY8" fmla="*/ 3462137 h 3483137"/>
                  <a:gd name="connsiteX9" fmla="*/ 3747975 w 4068605"/>
                  <a:gd name="connsiteY9" fmla="*/ 3166714 h 3483137"/>
                  <a:gd name="connsiteX10" fmla="*/ 3715702 w 4068605"/>
                  <a:gd name="connsiteY10" fmla="*/ 2526634 h 3483137"/>
                  <a:gd name="connsiteX11" fmla="*/ 3990022 w 4068605"/>
                  <a:gd name="connsiteY11" fmla="*/ 2096328 h 3483137"/>
                  <a:gd name="connsiteX12" fmla="*/ 3839415 w 4068605"/>
                  <a:gd name="connsiteY12" fmla="*/ 1413218 h 3483137"/>
                  <a:gd name="connsiteX13" fmla="*/ 3597368 w 4068605"/>
                  <a:gd name="connsiteY13" fmla="*/ 891472 h 3483137"/>
                  <a:gd name="connsiteX14" fmla="*/ 3608126 w 4068605"/>
                  <a:gd name="connsiteY14" fmla="*/ 488060 h 3483137"/>
                  <a:gd name="connsiteX15" fmla="*/ 2919636 w 4068605"/>
                  <a:gd name="connsiteY15" fmla="*/ 41618 h 3483137"/>
                  <a:gd name="connsiteX16" fmla="*/ 2512501 w 4068605"/>
                  <a:gd name="connsiteY16" fmla="*/ 148367 h 3483137"/>
                  <a:gd name="connsiteX17" fmla="*/ 1955172 w 4068605"/>
                  <a:gd name="connsiteY17" fmla="*/ 143816 h 3483137"/>
                  <a:gd name="connsiteX0" fmla="*/ 1955172 w 4068605"/>
                  <a:gd name="connsiteY0" fmla="*/ 172815 h 3512136"/>
                  <a:gd name="connsiteX1" fmla="*/ 956365 w 4068605"/>
                  <a:gd name="connsiteY1" fmla="*/ 334180 h 3512136"/>
                  <a:gd name="connsiteX2" fmla="*/ 714318 w 4068605"/>
                  <a:gd name="connsiteY2" fmla="*/ 791379 h 3512136"/>
                  <a:gd name="connsiteX3" fmla="*/ 214915 w 4068605"/>
                  <a:gd name="connsiteY3" fmla="*/ 1304850 h 3512136"/>
                  <a:gd name="connsiteX4" fmla="*/ 128441 w 4068605"/>
                  <a:gd name="connsiteY4" fmla="*/ 2148497 h 3512136"/>
                  <a:gd name="connsiteX5" fmla="*/ 848789 w 4068605"/>
                  <a:gd name="connsiteY5" fmla="*/ 2803059 h 3512136"/>
                  <a:gd name="connsiteX6" fmla="*/ 1526521 w 4068605"/>
                  <a:gd name="connsiteY6" fmla="*/ 3448518 h 3512136"/>
                  <a:gd name="connsiteX7" fmla="*/ 2516224 w 4068605"/>
                  <a:gd name="connsiteY7" fmla="*/ 3378594 h 3512136"/>
                  <a:gd name="connsiteX8" fmla="*/ 3356976 w 4068605"/>
                  <a:gd name="connsiteY8" fmla="*/ 3491136 h 3512136"/>
                  <a:gd name="connsiteX9" fmla="*/ 3747975 w 4068605"/>
                  <a:gd name="connsiteY9" fmla="*/ 3195713 h 3512136"/>
                  <a:gd name="connsiteX10" fmla="*/ 3715702 w 4068605"/>
                  <a:gd name="connsiteY10" fmla="*/ 2555633 h 3512136"/>
                  <a:gd name="connsiteX11" fmla="*/ 3990022 w 4068605"/>
                  <a:gd name="connsiteY11" fmla="*/ 2125327 h 3512136"/>
                  <a:gd name="connsiteX12" fmla="*/ 3839415 w 4068605"/>
                  <a:gd name="connsiteY12" fmla="*/ 1442217 h 3512136"/>
                  <a:gd name="connsiteX13" fmla="*/ 3597368 w 4068605"/>
                  <a:gd name="connsiteY13" fmla="*/ 920471 h 3512136"/>
                  <a:gd name="connsiteX14" fmla="*/ 3608126 w 4068605"/>
                  <a:gd name="connsiteY14" fmla="*/ 517059 h 3512136"/>
                  <a:gd name="connsiteX15" fmla="*/ 2954805 w 4068605"/>
                  <a:gd name="connsiteY15" fmla="*/ 14346 h 3512136"/>
                  <a:gd name="connsiteX16" fmla="*/ 2512501 w 4068605"/>
                  <a:gd name="connsiteY16" fmla="*/ 177366 h 3512136"/>
                  <a:gd name="connsiteX17" fmla="*/ 1955172 w 4068605"/>
                  <a:gd name="connsiteY17" fmla="*/ 172815 h 3512136"/>
                  <a:gd name="connsiteX0" fmla="*/ 1955172 w 4068605"/>
                  <a:gd name="connsiteY0" fmla="*/ 172815 h 3512136"/>
                  <a:gd name="connsiteX1" fmla="*/ 956365 w 4068605"/>
                  <a:gd name="connsiteY1" fmla="*/ 334180 h 3512136"/>
                  <a:gd name="connsiteX2" fmla="*/ 714318 w 4068605"/>
                  <a:gd name="connsiteY2" fmla="*/ 791379 h 3512136"/>
                  <a:gd name="connsiteX3" fmla="*/ 214915 w 4068605"/>
                  <a:gd name="connsiteY3" fmla="*/ 1304850 h 3512136"/>
                  <a:gd name="connsiteX4" fmla="*/ 128441 w 4068605"/>
                  <a:gd name="connsiteY4" fmla="*/ 2148497 h 3512136"/>
                  <a:gd name="connsiteX5" fmla="*/ 848789 w 4068605"/>
                  <a:gd name="connsiteY5" fmla="*/ 2803059 h 3512136"/>
                  <a:gd name="connsiteX6" fmla="*/ 1526521 w 4068605"/>
                  <a:gd name="connsiteY6" fmla="*/ 3448518 h 3512136"/>
                  <a:gd name="connsiteX7" fmla="*/ 2516224 w 4068605"/>
                  <a:gd name="connsiteY7" fmla="*/ 3378594 h 3512136"/>
                  <a:gd name="connsiteX8" fmla="*/ 3356976 w 4068605"/>
                  <a:gd name="connsiteY8" fmla="*/ 3491136 h 3512136"/>
                  <a:gd name="connsiteX9" fmla="*/ 3747975 w 4068605"/>
                  <a:gd name="connsiteY9" fmla="*/ 3195713 h 3512136"/>
                  <a:gd name="connsiteX10" fmla="*/ 3715702 w 4068605"/>
                  <a:gd name="connsiteY10" fmla="*/ 2555633 h 3512136"/>
                  <a:gd name="connsiteX11" fmla="*/ 3990022 w 4068605"/>
                  <a:gd name="connsiteY11" fmla="*/ 2125327 h 3512136"/>
                  <a:gd name="connsiteX12" fmla="*/ 3839415 w 4068605"/>
                  <a:gd name="connsiteY12" fmla="*/ 1442217 h 3512136"/>
                  <a:gd name="connsiteX13" fmla="*/ 3597368 w 4068605"/>
                  <a:gd name="connsiteY13" fmla="*/ 920471 h 3512136"/>
                  <a:gd name="connsiteX14" fmla="*/ 3608126 w 4068605"/>
                  <a:gd name="connsiteY14" fmla="*/ 517059 h 3512136"/>
                  <a:gd name="connsiteX15" fmla="*/ 2954805 w 4068605"/>
                  <a:gd name="connsiteY15" fmla="*/ 14346 h 3512136"/>
                  <a:gd name="connsiteX16" fmla="*/ 2498433 w 4068605"/>
                  <a:gd name="connsiteY16" fmla="*/ 191646 h 3512136"/>
                  <a:gd name="connsiteX17" fmla="*/ 1955172 w 4068605"/>
                  <a:gd name="connsiteY17" fmla="*/ 172815 h 3512136"/>
                  <a:gd name="connsiteX0" fmla="*/ 1955172 w 4068605"/>
                  <a:gd name="connsiteY0" fmla="*/ 172815 h 3512136"/>
                  <a:gd name="connsiteX1" fmla="*/ 956365 w 4068605"/>
                  <a:gd name="connsiteY1" fmla="*/ 334180 h 3512136"/>
                  <a:gd name="connsiteX2" fmla="*/ 714318 w 4068605"/>
                  <a:gd name="connsiteY2" fmla="*/ 791379 h 3512136"/>
                  <a:gd name="connsiteX3" fmla="*/ 214915 w 4068605"/>
                  <a:gd name="connsiteY3" fmla="*/ 1304850 h 3512136"/>
                  <a:gd name="connsiteX4" fmla="*/ 128441 w 4068605"/>
                  <a:gd name="connsiteY4" fmla="*/ 2148497 h 3512136"/>
                  <a:gd name="connsiteX5" fmla="*/ 848789 w 4068605"/>
                  <a:gd name="connsiteY5" fmla="*/ 2803059 h 3512136"/>
                  <a:gd name="connsiteX6" fmla="*/ 1526521 w 4068605"/>
                  <a:gd name="connsiteY6" fmla="*/ 3448518 h 3512136"/>
                  <a:gd name="connsiteX7" fmla="*/ 2516224 w 4068605"/>
                  <a:gd name="connsiteY7" fmla="*/ 3378594 h 3512136"/>
                  <a:gd name="connsiteX8" fmla="*/ 3356976 w 4068605"/>
                  <a:gd name="connsiteY8" fmla="*/ 3491136 h 3512136"/>
                  <a:gd name="connsiteX9" fmla="*/ 3747975 w 4068605"/>
                  <a:gd name="connsiteY9" fmla="*/ 3195713 h 3512136"/>
                  <a:gd name="connsiteX10" fmla="*/ 3715702 w 4068605"/>
                  <a:gd name="connsiteY10" fmla="*/ 2555633 h 3512136"/>
                  <a:gd name="connsiteX11" fmla="*/ 3990022 w 4068605"/>
                  <a:gd name="connsiteY11" fmla="*/ 2125327 h 3512136"/>
                  <a:gd name="connsiteX12" fmla="*/ 3839415 w 4068605"/>
                  <a:gd name="connsiteY12" fmla="*/ 1442217 h 3512136"/>
                  <a:gd name="connsiteX13" fmla="*/ 3597368 w 4068605"/>
                  <a:gd name="connsiteY13" fmla="*/ 920471 h 3512136"/>
                  <a:gd name="connsiteX14" fmla="*/ 3608126 w 4068605"/>
                  <a:gd name="connsiteY14" fmla="*/ 517059 h 3512136"/>
                  <a:gd name="connsiteX15" fmla="*/ 2954805 w 4068605"/>
                  <a:gd name="connsiteY15" fmla="*/ 14346 h 3512136"/>
                  <a:gd name="connsiteX16" fmla="*/ 2498433 w 4068605"/>
                  <a:gd name="connsiteY16" fmla="*/ 191646 h 3512136"/>
                  <a:gd name="connsiteX17" fmla="*/ 1955172 w 4068605"/>
                  <a:gd name="connsiteY17" fmla="*/ 172815 h 3512136"/>
                  <a:gd name="connsiteX0" fmla="*/ 1955172 w 4068605"/>
                  <a:gd name="connsiteY0" fmla="*/ 172815 h 3512136"/>
                  <a:gd name="connsiteX1" fmla="*/ 956365 w 4068605"/>
                  <a:gd name="connsiteY1" fmla="*/ 334180 h 3512136"/>
                  <a:gd name="connsiteX2" fmla="*/ 714318 w 4068605"/>
                  <a:gd name="connsiteY2" fmla="*/ 791379 h 3512136"/>
                  <a:gd name="connsiteX3" fmla="*/ 214915 w 4068605"/>
                  <a:gd name="connsiteY3" fmla="*/ 1304850 h 3512136"/>
                  <a:gd name="connsiteX4" fmla="*/ 128441 w 4068605"/>
                  <a:gd name="connsiteY4" fmla="*/ 2148497 h 3512136"/>
                  <a:gd name="connsiteX5" fmla="*/ 848789 w 4068605"/>
                  <a:gd name="connsiteY5" fmla="*/ 2803059 h 3512136"/>
                  <a:gd name="connsiteX6" fmla="*/ 1526521 w 4068605"/>
                  <a:gd name="connsiteY6" fmla="*/ 3448518 h 3512136"/>
                  <a:gd name="connsiteX7" fmla="*/ 2516224 w 4068605"/>
                  <a:gd name="connsiteY7" fmla="*/ 3378594 h 3512136"/>
                  <a:gd name="connsiteX8" fmla="*/ 3356976 w 4068605"/>
                  <a:gd name="connsiteY8" fmla="*/ 3491136 h 3512136"/>
                  <a:gd name="connsiteX9" fmla="*/ 3747975 w 4068605"/>
                  <a:gd name="connsiteY9" fmla="*/ 3195713 h 3512136"/>
                  <a:gd name="connsiteX10" fmla="*/ 3715702 w 4068605"/>
                  <a:gd name="connsiteY10" fmla="*/ 2555633 h 3512136"/>
                  <a:gd name="connsiteX11" fmla="*/ 3990022 w 4068605"/>
                  <a:gd name="connsiteY11" fmla="*/ 2125327 h 3512136"/>
                  <a:gd name="connsiteX12" fmla="*/ 3839415 w 4068605"/>
                  <a:gd name="connsiteY12" fmla="*/ 1442217 h 3512136"/>
                  <a:gd name="connsiteX13" fmla="*/ 3597368 w 4068605"/>
                  <a:gd name="connsiteY13" fmla="*/ 920471 h 3512136"/>
                  <a:gd name="connsiteX14" fmla="*/ 3608126 w 4068605"/>
                  <a:gd name="connsiteY14" fmla="*/ 517059 h 3512136"/>
                  <a:gd name="connsiteX15" fmla="*/ 2954805 w 4068605"/>
                  <a:gd name="connsiteY15" fmla="*/ 14346 h 3512136"/>
                  <a:gd name="connsiteX16" fmla="*/ 2498433 w 4068605"/>
                  <a:gd name="connsiteY16" fmla="*/ 191646 h 3512136"/>
                  <a:gd name="connsiteX17" fmla="*/ 1955172 w 4068605"/>
                  <a:gd name="connsiteY17" fmla="*/ 172815 h 3512136"/>
                  <a:gd name="connsiteX0" fmla="*/ 1955172 w 4068605"/>
                  <a:gd name="connsiteY0" fmla="*/ 172815 h 3512136"/>
                  <a:gd name="connsiteX1" fmla="*/ 956365 w 4068605"/>
                  <a:gd name="connsiteY1" fmla="*/ 334180 h 3512136"/>
                  <a:gd name="connsiteX2" fmla="*/ 714318 w 4068605"/>
                  <a:gd name="connsiteY2" fmla="*/ 791379 h 3512136"/>
                  <a:gd name="connsiteX3" fmla="*/ 214915 w 4068605"/>
                  <a:gd name="connsiteY3" fmla="*/ 1304850 h 3512136"/>
                  <a:gd name="connsiteX4" fmla="*/ 128441 w 4068605"/>
                  <a:gd name="connsiteY4" fmla="*/ 2148497 h 3512136"/>
                  <a:gd name="connsiteX5" fmla="*/ 848789 w 4068605"/>
                  <a:gd name="connsiteY5" fmla="*/ 2803059 h 3512136"/>
                  <a:gd name="connsiteX6" fmla="*/ 1526521 w 4068605"/>
                  <a:gd name="connsiteY6" fmla="*/ 3448518 h 3512136"/>
                  <a:gd name="connsiteX7" fmla="*/ 2516224 w 4068605"/>
                  <a:gd name="connsiteY7" fmla="*/ 3378594 h 3512136"/>
                  <a:gd name="connsiteX8" fmla="*/ 3356976 w 4068605"/>
                  <a:gd name="connsiteY8" fmla="*/ 3491136 h 3512136"/>
                  <a:gd name="connsiteX9" fmla="*/ 3747975 w 4068605"/>
                  <a:gd name="connsiteY9" fmla="*/ 3195713 h 3512136"/>
                  <a:gd name="connsiteX10" fmla="*/ 3722736 w 4068605"/>
                  <a:gd name="connsiteY10" fmla="*/ 2498514 h 3512136"/>
                  <a:gd name="connsiteX11" fmla="*/ 3990022 w 4068605"/>
                  <a:gd name="connsiteY11" fmla="*/ 2125327 h 3512136"/>
                  <a:gd name="connsiteX12" fmla="*/ 3839415 w 4068605"/>
                  <a:gd name="connsiteY12" fmla="*/ 1442217 h 3512136"/>
                  <a:gd name="connsiteX13" fmla="*/ 3597368 w 4068605"/>
                  <a:gd name="connsiteY13" fmla="*/ 920471 h 3512136"/>
                  <a:gd name="connsiteX14" fmla="*/ 3608126 w 4068605"/>
                  <a:gd name="connsiteY14" fmla="*/ 517059 h 3512136"/>
                  <a:gd name="connsiteX15" fmla="*/ 2954805 w 4068605"/>
                  <a:gd name="connsiteY15" fmla="*/ 14346 h 3512136"/>
                  <a:gd name="connsiteX16" fmla="*/ 2498433 w 4068605"/>
                  <a:gd name="connsiteY16" fmla="*/ 191646 h 3512136"/>
                  <a:gd name="connsiteX17" fmla="*/ 1955172 w 4068605"/>
                  <a:gd name="connsiteY17" fmla="*/ 172815 h 3512136"/>
                  <a:gd name="connsiteX0" fmla="*/ 1955172 w 4076192"/>
                  <a:gd name="connsiteY0" fmla="*/ 172815 h 3512136"/>
                  <a:gd name="connsiteX1" fmla="*/ 956365 w 4076192"/>
                  <a:gd name="connsiteY1" fmla="*/ 334180 h 3512136"/>
                  <a:gd name="connsiteX2" fmla="*/ 714318 w 4076192"/>
                  <a:gd name="connsiteY2" fmla="*/ 791379 h 3512136"/>
                  <a:gd name="connsiteX3" fmla="*/ 214915 w 4076192"/>
                  <a:gd name="connsiteY3" fmla="*/ 1304850 h 3512136"/>
                  <a:gd name="connsiteX4" fmla="*/ 128441 w 4076192"/>
                  <a:gd name="connsiteY4" fmla="*/ 2148497 h 3512136"/>
                  <a:gd name="connsiteX5" fmla="*/ 848789 w 4076192"/>
                  <a:gd name="connsiteY5" fmla="*/ 2803059 h 3512136"/>
                  <a:gd name="connsiteX6" fmla="*/ 1526521 w 4076192"/>
                  <a:gd name="connsiteY6" fmla="*/ 3448518 h 3512136"/>
                  <a:gd name="connsiteX7" fmla="*/ 2516224 w 4076192"/>
                  <a:gd name="connsiteY7" fmla="*/ 3378594 h 3512136"/>
                  <a:gd name="connsiteX8" fmla="*/ 3356976 w 4076192"/>
                  <a:gd name="connsiteY8" fmla="*/ 3491136 h 3512136"/>
                  <a:gd name="connsiteX9" fmla="*/ 3747975 w 4076192"/>
                  <a:gd name="connsiteY9" fmla="*/ 3195713 h 3512136"/>
                  <a:gd name="connsiteX10" fmla="*/ 3722736 w 4076192"/>
                  <a:gd name="connsiteY10" fmla="*/ 2498514 h 3512136"/>
                  <a:gd name="connsiteX11" fmla="*/ 4004089 w 4076192"/>
                  <a:gd name="connsiteY11" fmla="*/ 2082487 h 3512136"/>
                  <a:gd name="connsiteX12" fmla="*/ 3839415 w 4076192"/>
                  <a:gd name="connsiteY12" fmla="*/ 1442217 h 3512136"/>
                  <a:gd name="connsiteX13" fmla="*/ 3597368 w 4076192"/>
                  <a:gd name="connsiteY13" fmla="*/ 920471 h 3512136"/>
                  <a:gd name="connsiteX14" fmla="*/ 3608126 w 4076192"/>
                  <a:gd name="connsiteY14" fmla="*/ 517059 h 3512136"/>
                  <a:gd name="connsiteX15" fmla="*/ 2954805 w 4076192"/>
                  <a:gd name="connsiteY15" fmla="*/ 14346 h 3512136"/>
                  <a:gd name="connsiteX16" fmla="*/ 2498433 w 4076192"/>
                  <a:gd name="connsiteY16" fmla="*/ 191646 h 3512136"/>
                  <a:gd name="connsiteX17" fmla="*/ 1955172 w 4076192"/>
                  <a:gd name="connsiteY17" fmla="*/ 172815 h 3512136"/>
                  <a:gd name="connsiteX0" fmla="*/ 1955172 w 4076192"/>
                  <a:gd name="connsiteY0" fmla="*/ 172815 h 3512136"/>
                  <a:gd name="connsiteX1" fmla="*/ 956365 w 4076192"/>
                  <a:gd name="connsiteY1" fmla="*/ 334180 h 3512136"/>
                  <a:gd name="connsiteX2" fmla="*/ 714318 w 4076192"/>
                  <a:gd name="connsiteY2" fmla="*/ 791379 h 3512136"/>
                  <a:gd name="connsiteX3" fmla="*/ 214915 w 4076192"/>
                  <a:gd name="connsiteY3" fmla="*/ 1304850 h 3512136"/>
                  <a:gd name="connsiteX4" fmla="*/ 128441 w 4076192"/>
                  <a:gd name="connsiteY4" fmla="*/ 2148497 h 3512136"/>
                  <a:gd name="connsiteX5" fmla="*/ 848789 w 4076192"/>
                  <a:gd name="connsiteY5" fmla="*/ 2803059 h 3512136"/>
                  <a:gd name="connsiteX6" fmla="*/ 1526521 w 4076192"/>
                  <a:gd name="connsiteY6" fmla="*/ 3448518 h 3512136"/>
                  <a:gd name="connsiteX7" fmla="*/ 2516224 w 4076192"/>
                  <a:gd name="connsiteY7" fmla="*/ 3378594 h 3512136"/>
                  <a:gd name="connsiteX8" fmla="*/ 3356976 w 4076192"/>
                  <a:gd name="connsiteY8" fmla="*/ 3491136 h 3512136"/>
                  <a:gd name="connsiteX9" fmla="*/ 3747975 w 4076192"/>
                  <a:gd name="connsiteY9" fmla="*/ 3195713 h 3512136"/>
                  <a:gd name="connsiteX10" fmla="*/ 3722736 w 4076192"/>
                  <a:gd name="connsiteY10" fmla="*/ 2498514 h 3512136"/>
                  <a:gd name="connsiteX11" fmla="*/ 4004089 w 4076192"/>
                  <a:gd name="connsiteY11" fmla="*/ 2082487 h 3512136"/>
                  <a:gd name="connsiteX12" fmla="*/ 3839415 w 4076192"/>
                  <a:gd name="connsiteY12" fmla="*/ 1442217 h 3512136"/>
                  <a:gd name="connsiteX13" fmla="*/ 3597368 w 4076192"/>
                  <a:gd name="connsiteY13" fmla="*/ 920471 h 3512136"/>
                  <a:gd name="connsiteX14" fmla="*/ 3608126 w 4076192"/>
                  <a:gd name="connsiteY14" fmla="*/ 517059 h 3512136"/>
                  <a:gd name="connsiteX15" fmla="*/ 2954805 w 4076192"/>
                  <a:gd name="connsiteY15" fmla="*/ 14346 h 3512136"/>
                  <a:gd name="connsiteX16" fmla="*/ 2498433 w 4076192"/>
                  <a:gd name="connsiteY16" fmla="*/ 191646 h 3512136"/>
                  <a:gd name="connsiteX17" fmla="*/ 1955172 w 4076192"/>
                  <a:gd name="connsiteY17" fmla="*/ 172815 h 3512136"/>
                  <a:gd name="connsiteX0" fmla="*/ 1955172 w 4076192"/>
                  <a:gd name="connsiteY0" fmla="*/ 172815 h 3512136"/>
                  <a:gd name="connsiteX1" fmla="*/ 956365 w 4076192"/>
                  <a:gd name="connsiteY1" fmla="*/ 334180 h 3512136"/>
                  <a:gd name="connsiteX2" fmla="*/ 714318 w 4076192"/>
                  <a:gd name="connsiteY2" fmla="*/ 791379 h 3512136"/>
                  <a:gd name="connsiteX3" fmla="*/ 214915 w 4076192"/>
                  <a:gd name="connsiteY3" fmla="*/ 1304850 h 3512136"/>
                  <a:gd name="connsiteX4" fmla="*/ 128441 w 4076192"/>
                  <a:gd name="connsiteY4" fmla="*/ 2148497 h 3512136"/>
                  <a:gd name="connsiteX5" fmla="*/ 848789 w 4076192"/>
                  <a:gd name="connsiteY5" fmla="*/ 2803059 h 3512136"/>
                  <a:gd name="connsiteX6" fmla="*/ 1526521 w 4076192"/>
                  <a:gd name="connsiteY6" fmla="*/ 3448518 h 3512136"/>
                  <a:gd name="connsiteX7" fmla="*/ 2516224 w 4076192"/>
                  <a:gd name="connsiteY7" fmla="*/ 3378594 h 3512136"/>
                  <a:gd name="connsiteX8" fmla="*/ 3356976 w 4076192"/>
                  <a:gd name="connsiteY8" fmla="*/ 3491136 h 3512136"/>
                  <a:gd name="connsiteX9" fmla="*/ 3747975 w 4076192"/>
                  <a:gd name="connsiteY9" fmla="*/ 3195713 h 3512136"/>
                  <a:gd name="connsiteX10" fmla="*/ 3722736 w 4076192"/>
                  <a:gd name="connsiteY10" fmla="*/ 2498514 h 3512136"/>
                  <a:gd name="connsiteX11" fmla="*/ 4004089 w 4076192"/>
                  <a:gd name="connsiteY11" fmla="*/ 2082487 h 3512136"/>
                  <a:gd name="connsiteX12" fmla="*/ 3839415 w 4076192"/>
                  <a:gd name="connsiteY12" fmla="*/ 1442217 h 3512136"/>
                  <a:gd name="connsiteX13" fmla="*/ 3597368 w 4076192"/>
                  <a:gd name="connsiteY13" fmla="*/ 920471 h 3512136"/>
                  <a:gd name="connsiteX14" fmla="*/ 3608126 w 4076192"/>
                  <a:gd name="connsiteY14" fmla="*/ 517059 h 3512136"/>
                  <a:gd name="connsiteX15" fmla="*/ 2954805 w 4076192"/>
                  <a:gd name="connsiteY15" fmla="*/ 14346 h 3512136"/>
                  <a:gd name="connsiteX16" fmla="*/ 2498433 w 4076192"/>
                  <a:gd name="connsiteY16" fmla="*/ 191646 h 3512136"/>
                  <a:gd name="connsiteX17" fmla="*/ 1955172 w 4076192"/>
                  <a:gd name="connsiteY17" fmla="*/ 172815 h 3512136"/>
                  <a:gd name="connsiteX0" fmla="*/ 1955172 w 4096899"/>
                  <a:gd name="connsiteY0" fmla="*/ 172815 h 3512136"/>
                  <a:gd name="connsiteX1" fmla="*/ 956365 w 4096899"/>
                  <a:gd name="connsiteY1" fmla="*/ 334180 h 3512136"/>
                  <a:gd name="connsiteX2" fmla="*/ 714318 w 4096899"/>
                  <a:gd name="connsiteY2" fmla="*/ 791379 h 3512136"/>
                  <a:gd name="connsiteX3" fmla="*/ 214915 w 4096899"/>
                  <a:gd name="connsiteY3" fmla="*/ 1304850 h 3512136"/>
                  <a:gd name="connsiteX4" fmla="*/ 128441 w 4096899"/>
                  <a:gd name="connsiteY4" fmla="*/ 2148497 h 3512136"/>
                  <a:gd name="connsiteX5" fmla="*/ 848789 w 4096899"/>
                  <a:gd name="connsiteY5" fmla="*/ 2803059 h 3512136"/>
                  <a:gd name="connsiteX6" fmla="*/ 1526521 w 4096899"/>
                  <a:gd name="connsiteY6" fmla="*/ 3448518 h 3512136"/>
                  <a:gd name="connsiteX7" fmla="*/ 2516224 w 4096899"/>
                  <a:gd name="connsiteY7" fmla="*/ 3378594 h 3512136"/>
                  <a:gd name="connsiteX8" fmla="*/ 3356976 w 4096899"/>
                  <a:gd name="connsiteY8" fmla="*/ 3491136 h 3512136"/>
                  <a:gd name="connsiteX9" fmla="*/ 3747975 w 4096899"/>
                  <a:gd name="connsiteY9" fmla="*/ 3195713 h 3512136"/>
                  <a:gd name="connsiteX10" fmla="*/ 3722736 w 4096899"/>
                  <a:gd name="connsiteY10" fmla="*/ 2498514 h 3512136"/>
                  <a:gd name="connsiteX11" fmla="*/ 4039258 w 4096899"/>
                  <a:gd name="connsiteY11" fmla="*/ 2082487 h 3512136"/>
                  <a:gd name="connsiteX12" fmla="*/ 3839415 w 4096899"/>
                  <a:gd name="connsiteY12" fmla="*/ 1442217 h 3512136"/>
                  <a:gd name="connsiteX13" fmla="*/ 3597368 w 4096899"/>
                  <a:gd name="connsiteY13" fmla="*/ 920471 h 3512136"/>
                  <a:gd name="connsiteX14" fmla="*/ 3608126 w 4096899"/>
                  <a:gd name="connsiteY14" fmla="*/ 517059 h 3512136"/>
                  <a:gd name="connsiteX15" fmla="*/ 2954805 w 4096899"/>
                  <a:gd name="connsiteY15" fmla="*/ 14346 h 3512136"/>
                  <a:gd name="connsiteX16" fmla="*/ 2498433 w 4096899"/>
                  <a:gd name="connsiteY16" fmla="*/ 191646 h 3512136"/>
                  <a:gd name="connsiteX17" fmla="*/ 1955172 w 4096899"/>
                  <a:gd name="connsiteY17" fmla="*/ 172815 h 3512136"/>
                  <a:gd name="connsiteX0" fmla="*/ 1955172 w 4096899"/>
                  <a:gd name="connsiteY0" fmla="*/ 172815 h 3512136"/>
                  <a:gd name="connsiteX1" fmla="*/ 956365 w 4096899"/>
                  <a:gd name="connsiteY1" fmla="*/ 334180 h 3512136"/>
                  <a:gd name="connsiteX2" fmla="*/ 714318 w 4096899"/>
                  <a:gd name="connsiteY2" fmla="*/ 791379 h 3512136"/>
                  <a:gd name="connsiteX3" fmla="*/ 214915 w 4096899"/>
                  <a:gd name="connsiteY3" fmla="*/ 1304850 h 3512136"/>
                  <a:gd name="connsiteX4" fmla="*/ 128441 w 4096899"/>
                  <a:gd name="connsiteY4" fmla="*/ 2148497 h 3512136"/>
                  <a:gd name="connsiteX5" fmla="*/ 848789 w 4096899"/>
                  <a:gd name="connsiteY5" fmla="*/ 2803059 h 3512136"/>
                  <a:gd name="connsiteX6" fmla="*/ 1526521 w 4096899"/>
                  <a:gd name="connsiteY6" fmla="*/ 3448518 h 3512136"/>
                  <a:gd name="connsiteX7" fmla="*/ 2516224 w 4096899"/>
                  <a:gd name="connsiteY7" fmla="*/ 3378594 h 3512136"/>
                  <a:gd name="connsiteX8" fmla="*/ 3356976 w 4096899"/>
                  <a:gd name="connsiteY8" fmla="*/ 3491136 h 3512136"/>
                  <a:gd name="connsiteX9" fmla="*/ 3747975 w 4096899"/>
                  <a:gd name="connsiteY9" fmla="*/ 3195713 h 3512136"/>
                  <a:gd name="connsiteX10" fmla="*/ 3722736 w 4096899"/>
                  <a:gd name="connsiteY10" fmla="*/ 2498514 h 3512136"/>
                  <a:gd name="connsiteX11" fmla="*/ 4039258 w 4096899"/>
                  <a:gd name="connsiteY11" fmla="*/ 2082487 h 3512136"/>
                  <a:gd name="connsiteX12" fmla="*/ 3839415 w 4096899"/>
                  <a:gd name="connsiteY12" fmla="*/ 1442217 h 3512136"/>
                  <a:gd name="connsiteX13" fmla="*/ 3597368 w 4096899"/>
                  <a:gd name="connsiteY13" fmla="*/ 920471 h 3512136"/>
                  <a:gd name="connsiteX14" fmla="*/ 3608126 w 4096899"/>
                  <a:gd name="connsiteY14" fmla="*/ 517059 h 3512136"/>
                  <a:gd name="connsiteX15" fmla="*/ 2954805 w 4096899"/>
                  <a:gd name="connsiteY15" fmla="*/ 14346 h 3512136"/>
                  <a:gd name="connsiteX16" fmla="*/ 2498433 w 4096899"/>
                  <a:gd name="connsiteY16" fmla="*/ 191646 h 3512136"/>
                  <a:gd name="connsiteX17" fmla="*/ 1955172 w 4096899"/>
                  <a:gd name="connsiteY17" fmla="*/ 172815 h 3512136"/>
                  <a:gd name="connsiteX0" fmla="*/ 1978256 w 4119983"/>
                  <a:gd name="connsiteY0" fmla="*/ 172815 h 3512136"/>
                  <a:gd name="connsiteX1" fmla="*/ 979449 w 4119983"/>
                  <a:gd name="connsiteY1" fmla="*/ 334180 h 3512136"/>
                  <a:gd name="connsiteX2" fmla="*/ 737402 w 4119983"/>
                  <a:gd name="connsiteY2" fmla="*/ 791379 h 3512136"/>
                  <a:gd name="connsiteX3" fmla="*/ 237999 w 4119983"/>
                  <a:gd name="connsiteY3" fmla="*/ 1304850 h 3512136"/>
                  <a:gd name="connsiteX4" fmla="*/ 151525 w 4119983"/>
                  <a:gd name="connsiteY4" fmla="*/ 2148497 h 3512136"/>
                  <a:gd name="connsiteX5" fmla="*/ 871873 w 4119983"/>
                  <a:gd name="connsiteY5" fmla="*/ 2803059 h 3512136"/>
                  <a:gd name="connsiteX6" fmla="*/ 1549605 w 4119983"/>
                  <a:gd name="connsiteY6" fmla="*/ 3448518 h 3512136"/>
                  <a:gd name="connsiteX7" fmla="*/ 2539308 w 4119983"/>
                  <a:gd name="connsiteY7" fmla="*/ 3378594 h 3512136"/>
                  <a:gd name="connsiteX8" fmla="*/ 3380060 w 4119983"/>
                  <a:gd name="connsiteY8" fmla="*/ 3491136 h 3512136"/>
                  <a:gd name="connsiteX9" fmla="*/ 3771059 w 4119983"/>
                  <a:gd name="connsiteY9" fmla="*/ 3195713 h 3512136"/>
                  <a:gd name="connsiteX10" fmla="*/ 3745820 w 4119983"/>
                  <a:gd name="connsiteY10" fmla="*/ 2498514 h 3512136"/>
                  <a:gd name="connsiteX11" fmla="*/ 4062342 w 4119983"/>
                  <a:gd name="connsiteY11" fmla="*/ 2082487 h 3512136"/>
                  <a:gd name="connsiteX12" fmla="*/ 3862499 w 4119983"/>
                  <a:gd name="connsiteY12" fmla="*/ 1442217 h 3512136"/>
                  <a:gd name="connsiteX13" fmla="*/ 3620452 w 4119983"/>
                  <a:gd name="connsiteY13" fmla="*/ 920471 h 3512136"/>
                  <a:gd name="connsiteX14" fmla="*/ 3631210 w 4119983"/>
                  <a:gd name="connsiteY14" fmla="*/ 517059 h 3512136"/>
                  <a:gd name="connsiteX15" fmla="*/ 2977889 w 4119983"/>
                  <a:gd name="connsiteY15" fmla="*/ 14346 h 3512136"/>
                  <a:gd name="connsiteX16" fmla="*/ 2521517 w 4119983"/>
                  <a:gd name="connsiteY16" fmla="*/ 191646 h 3512136"/>
                  <a:gd name="connsiteX17" fmla="*/ 1978256 w 4119983"/>
                  <a:gd name="connsiteY17" fmla="*/ 172815 h 3512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119983" h="3512136">
                    <a:moveTo>
                      <a:pt x="1978256" y="172815"/>
                    </a:moveTo>
                    <a:cubicBezTo>
                      <a:pt x="1779240" y="67031"/>
                      <a:pt x="1382861" y="-157086"/>
                      <a:pt x="979449" y="334180"/>
                    </a:cubicBezTo>
                    <a:cubicBezTo>
                      <a:pt x="895181" y="436377"/>
                      <a:pt x="816291" y="549333"/>
                      <a:pt x="737402" y="791379"/>
                    </a:cubicBezTo>
                    <a:cubicBezTo>
                      <a:pt x="671064" y="963501"/>
                      <a:pt x="627067" y="1052045"/>
                      <a:pt x="237999" y="1304850"/>
                    </a:cubicBezTo>
                    <a:cubicBezTo>
                      <a:pt x="-36597" y="1490488"/>
                      <a:pt x="-84453" y="1840387"/>
                      <a:pt x="151525" y="2148497"/>
                    </a:cubicBezTo>
                    <a:cubicBezTo>
                      <a:pt x="309304" y="2390544"/>
                      <a:pt x="853944" y="2501845"/>
                      <a:pt x="871873" y="2803059"/>
                    </a:cubicBezTo>
                    <a:cubicBezTo>
                      <a:pt x="920282" y="3331976"/>
                      <a:pt x="931040" y="3656498"/>
                      <a:pt x="1549605" y="3448518"/>
                    </a:cubicBezTo>
                    <a:cubicBezTo>
                      <a:pt x="1863369" y="3346320"/>
                      <a:pt x="2053421" y="3222608"/>
                      <a:pt x="2539308" y="3378594"/>
                    </a:cubicBezTo>
                    <a:cubicBezTo>
                      <a:pt x="2919412" y="3489757"/>
                      <a:pt x="3161321" y="3514444"/>
                      <a:pt x="3380060" y="3491136"/>
                    </a:cubicBezTo>
                    <a:cubicBezTo>
                      <a:pt x="3534253" y="3464242"/>
                      <a:pt x="3643759" y="3421623"/>
                      <a:pt x="3771059" y="3195713"/>
                    </a:cubicBezTo>
                    <a:cubicBezTo>
                      <a:pt x="3882221" y="2948287"/>
                      <a:pt x="3715341" y="2659879"/>
                      <a:pt x="3745820" y="2498514"/>
                    </a:cubicBezTo>
                    <a:cubicBezTo>
                      <a:pt x="3822916" y="2277983"/>
                      <a:pt x="3979867" y="2256274"/>
                      <a:pt x="4062342" y="2082487"/>
                    </a:cubicBezTo>
                    <a:cubicBezTo>
                      <a:pt x="4130474" y="1942638"/>
                      <a:pt x="4204261" y="1723065"/>
                      <a:pt x="3862499" y="1442217"/>
                    </a:cubicBezTo>
                    <a:cubicBezTo>
                      <a:pt x="3756716" y="1317309"/>
                      <a:pt x="3604316" y="1325675"/>
                      <a:pt x="3620452" y="920471"/>
                    </a:cubicBezTo>
                    <a:lnTo>
                      <a:pt x="3631210" y="517059"/>
                    </a:lnTo>
                    <a:cubicBezTo>
                      <a:pt x="3627624" y="330593"/>
                      <a:pt x="3457202" y="-81875"/>
                      <a:pt x="2977889" y="14346"/>
                    </a:cubicBezTo>
                    <a:cubicBezTo>
                      <a:pt x="2793216" y="55583"/>
                      <a:pt x="2690053" y="139651"/>
                      <a:pt x="2521517" y="191646"/>
                    </a:cubicBezTo>
                    <a:cubicBezTo>
                      <a:pt x="2300296" y="254592"/>
                      <a:pt x="2094796" y="223017"/>
                      <a:pt x="1978256" y="172815"/>
                    </a:cubicBezTo>
                    <a:close/>
                  </a:path>
                </a:pathLst>
              </a:custGeom>
              <a:noFill/>
              <a:ln w="28575">
                <a:solidFill>
                  <a:srgbClr val="1E5A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任意多边形 6"/>
              <p:cNvSpPr/>
              <p:nvPr/>
            </p:nvSpPr>
            <p:spPr>
              <a:xfrm>
                <a:off x="2190941" y="1701991"/>
                <a:ext cx="3547136" cy="3034919"/>
              </a:xfrm>
              <a:custGeom>
                <a:avLst/>
                <a:gdLst>
                  <a:gd name="connsiteX0" fmla="*/ 1387736 w 3286461"/>
                  <a:gd name="connsiteY0" fmla="*/ 102197 h 2904564"/>
                  <a:gd name="connsiteX1" fmla="*/ 527125 w 3286461"/>
                  <a:gd name="connsiteY1" fmla="*/ 467957 h 2904564"/>
                  <a:gd name="connsiteX2" fmla="*/ 0 w 3286461"/>
                  <a:gd name="connsiteY2" fmla="*/ 1145689 h 2904564"/>
                  <a:gd name="connsiteX3" fmla="*/ 91440 w 3286461"/>
                  <a:gd name="connsiteY3" fmla="*/ 1936376 h 2904564"/>
                  <a:gd name="connsiteX4" fmla="*/ 586292 w 3286461"/>
                  <a:gd name="connsiteY4" fmla="*/ 2630244 h 2904564"/>
                  <a:gd name="connsiteX5" fmla="*/ 1264023 w 3286461"/>
                  <a:gd name="connsiteY5" fmla="*/ 2899186 h 2904564"/>
                  <a:gd name="connsiteX6" fmla="*/ 1968649 w 3286461"/>
                  <a:gd name="connsiteY6" fmla="*/ 2904564 h 2904564"/>
                  <a:gd name="connsiteX7" fmla="*/ 2904565 w 3286461"/>
                  <a:gd name="connsiteY7" fmla="*/ 2775473 h 2904564"/>
                  <a:gd name="connsiteX8" fmla="*/ 3044414 w 3286461"/>
                  <a:gd name="connsiteY8" fmla="*/ 2366682 h 2904564"/>
                  <a:gd name="connsiteX9" fmla="*/ 3286461 w 3286461"/>
                  <a:gd name="connsiteY9" fmla="*/ 1715844 h 2904564"/>
                  <a:gd name="connsiteX10" fmla="*/ 3087445 w 3286461"/>
                  <a:gd name="connsiteY10" fmla="*/ 1226371 h 2904564"/>
                  <a:gd name="connsiteX11" fmla="*/ 2958353 w 3286461"/>
                  <a:gd name="connsiteY11" fmla="*/ 365760 h 2904564"/>
                  <a:gd name="connsiteX12" fmla="*/ 2355925 w 3286461"/>
                  <a:gd name="connsiteY12" fmla="*/ 0 h 2904564"/>
                  <a:gd name="connsiteX13" fmla="*/ 1387736 w 3286461"/>
                  <a:gd name="connsiteY13" fmla="*/ 102197 h 2904564"/>
                  <a:gd name="connsiteX0" fmla="*/ 1387736 w 3286461"/>
                  <a:gd name="connsiteY0" fmla="*/ 102197 h 2904564"/>
                  <a:gd name="connsiteX1" fmla="*/ 527125 w 3286461"/>
                  <a:gd name="connsiteY1" fmla="*/ 467957 h 2904564"/>
                  <a:gd name="connsiteX2" fmla="*/ 0 w 3286461"/>
                  <a:gd name="connsiteY2" fmla="*/ 1145689 h 2904564"/>
                  <a:gd name="connsiteX3" fmla="*/ 91440 w 3286461"/>
                  <a:gd name="connsiteY3" fmla="*/ 1936376 h 2904564"/>
                  <a:gd name="connsiteX4" fmla="*/ 586292 w 3286461"/>
                  <a:gd name="connsiteY4" fmla="*/ 2630244 h 2904564"/>
                  <a:gd name="connsiteX5" fmla="*/ 1264023 w 3286461"/>
                  <a:gd name="connsiteY5" fmla="*/ 2899186 h 2904564"/>
                  <a:gd name="connsiteX6" fmla="*/ 1968649 w 3286461"/>
                  <a:gd name="connsiteY6" fmla="*/ 2904564 h 2904564"/>
                  <a:gd name="connsiteX7" fmla="*/ 2904565 w 3286461"/>
                  <a:gd name="connsiteY7" fmla="*/ 2775473 h 2904564"/>
                  <a:gd name="connsiteX8" fmla="*/ 3044414 w 3286461"/>
                  <a:gd name="connsiteY8" fmla="*/ 2366682 h 2904564"/>
                  <a:gd name="connsiteX9" fmla="*/ 3286461 w 3286461"/>
                  <a:gd name="connsiteY9" fmla="*/ 1715844 h 2904564"/>
                  <a:gd name="connsiteX10" fmla="*/ 3087445 w 3286461"/>
                  <a:gd name="connsiteY10" fmla="*/ 1226371 h 2904564"/>
                  <a:gd name="connsiteX11" fmla="*/ 2958353 w 3286461"/>
                  <a:gd name="connsiteY11" fmla="*/ 365760 h 2904564"/>
                  <a:gd name="connsiteX12" fmla="*/ 2355925 w 3286461"/>
                  <a:gd name="connsiteY12" fmla="*/ 0 h 2904564"/>
                  <a:gd name="connsiteX13" fmla="*/ 1387736 w 3286461"/>
                  <a:gd name="connsiteY13" fmla="*/ 102197 h 2904564"/>
                  <a:gd name="connsiteX0" fmla="*/ 1387736 w 3286461"/>
                  <a:gd name="connsiteY0" fmla="*/ 102197 h 2904564"/>
                  <a:gd name="connsiteX1" fmla="*/ 527125 w 3286461"/>
                  <a:gd name="connsiteY1" fmla="*/ 467957 h 2904564"/>
                  <a:gd name="connsiteX2" fmla="*/ 0 w 3286461"/>
                  <a:gd name="connsiteY2" fmla="*/ 1145689 h 2904564"/>
                  <a:gd name="connsiteX3" fmla="*/ 91440 w 3286461"/>
                  <a:gd name="connsiteY3" fmla="*/ 1936376 h 2904564"/>
                  <a:gd name="connsiteX4" fmla="*/ 586292 w 3286461"/>
                  <a:gd name="connsiteY4" fmla="*/ 2630244 h 2904564"/>
                  <a:gd name="connsiteX5" fmla="*/ 1264023 w 3286461"/>
                  <a:gd name="connsiteY5" fmla="*/ 2899186 h 2904564"/>
                  <a:gd name="connsiteX6" fmla="*/ 1968649 w 3286461"/>
                  <a:gd name="connsiteY6" fmla="*/ 2904564 h 2904564"/>
                  <a:gd name="connsiteX7" fmla="*/ 2904565 w 3286461"/>
                  <a:gd name="connsiteY7" fmla="*/ 2775473 h 2904564"/>
                  <a:gd name="connsiteX8" fmla="*/ 3044414 w 3286461"/>
                  <a:gd name="connsiteY8" fmla="*/ 2366682 h 2904564"/>
                  <a:gd name="connsiteX9" fmla="*/ 3286461 w 3286461"/>
                  <a:gd name="connsiteY9" fmla="*/ 1715844 h 2904564"/>
                  <a:gd name="connsiteX10" fmla="*/ 3087445 w 3286461"/>
                  <a:gd name="connsiteY10" fmla="*/ 1226371 h 2904564"/>
                  <a:gd name="connsiteX11" fmla="*/ 2958353 w 3286461"/>
                  <a:gd name="connsiteY11" fmla="*/ 365760 h 2904564"/>
                  <a:gd name="connsiteX12" fmla="*/ 2355925 w 3286461"/>
                  <a:gd name="connsiteY12" fmla="*/ 0 h 2904564"/>
                  <a:gd name="connsiteX13" fmla="*/ 1387736 w 3286461"/>
                  <a:gd name="connsiteY13" fmla="*/ 102197 h 2904564"/>
                  <a:gd name="connsiteX0" fmla="*/ 1387736 w 3286461"/>
                  <a:gd name="connsiteY0" fmla="*/ 102197 h 2904564"/>
                  <a:gd name="connsiteX1" fmla="*/ 527125 w 3286461"/>
                  <a:gd name="connsiteY1" fmla="*/ 467957 h 2904564"/>
                  <a:gd name="connsiteX2" fmla="*/ 0 w 3286461"/>
                  <a:gd name="connsiteY2" fmla="*/ 1145689 h 2904564"/>
                  <a:gd name="connsiteX3" fmla="*/ 91440 w 3286461"/>
                  <a:gd name="connsiteY3" fmla="*/ 1936376 h 2904564"/>
                  <a:gd name="connsiteX4" fmla="*/ 586292 w 3286461"/>
                  <a:gd name="connsiteY4" fmla="*/ 2630244 h 2904564"/>
                  <a:gd name="connsiteX5" fmla="*/ 1264023 w 3286461"/>
                  <a:gd name="connsiteY5" fmla="*/ 2899186 h 2904564"/>
                  <a:gd name="connsiteX6" fmla="*/ 1968649 w 3286461"/>
                  <a:gd name="connsiteY6" fmla="*/ 2904564 h 2904564"/>
                  <a:gd name="connsiteX7" fmla="*/ 2904565 w 3286461"/>
                  <a:gd name="connsiteY7" fmla="*/ 2775473 h 2904564"/>
                  <a:gd name="connsiteX8" fmla="*/ 3044414 w 3286461"/>
                  <a:gd name="connsiteY8" fmla="*/ 2366682 h 2904564"/>
                  <a:gd name="connsiteX9" fmla="*/ 3286461 w 3286461"/>
                  <a:gd name="connsiteY9" fmla="*/ 1715844 h 2904564"/>
                  <a:gd name="connsiteX10" fmla="*/ 3087445 w 3286461"/>
                  <a:gd name="connsiteY10" fmla="*/ 1226371 h 2904564"/>
                  <a:gd name="connsiteX11" fmla="*/ 2958353 w 3286461"/>
                  <a:gd name="connsiteY11" fmla="*/ 365760 h 2904564"/>
                  <a:gd name="connsiteX12" fmla="*/ 2355925 w 3286461"/>
                  <a:gd name="connsiteY12" fmla="*/ 0 h 2904564"/>
                  <a:gd name="connsiteX13" fmla="*/ 1387736 w 3286461"/>
                  <a:gd name="connsiteY13" fmla="*/ 102197 h 2904564"/>
                  <a:gd name="connsiteX0" fmla="*/ 1535848 w 3434573"/>
                  <a:gd name="connsiteY0" fmla="*/ 102197 h 2904564"/>
                  <a:gd name="connsiteX1" fmla="*/ 675237 w 3434573"/>
                  <a:gd name="connsiteY1" fmla="*/ 467957 h 2904564"/>
                  <a:gd name="connsiteX2" fmla="*/ 148112 w 3434573"/>
                  <a:gd name="connsiteY2" fmla="*/ 1145689 h 2904564"/>
                  <a:gd name="connsiteX3" fmla="*/ 239552 w 3434573"/>
                  <a:gd name="connsiteY3" fmla="*/ 1936376 h 2904564"/>
                  <a:gd name="connsiteX4" fmla="*/ 734404 w 3434573"/>
                  <a:gd name="connsiteY4" fmla="*/ 2630244 h 2904564"/>
                  <a:gd name="connsiteX5" fmla="*/ 1412135 w 3434573"/>
                  <a:gd name="connsiteY5" fmla="*/ 2899186 h 2904564"/>
                  <a:gd name="connsiteX6" fmla="*/ 2116761 w 3434573"/>
                  <a:gd name="connsiteY6" fmla="*/ 2904564 h 2904564"/>
                  <a:gd name="connsiteX7" fmla="*/ 3052677 w 3434573"/>
                  <a:gd name="connsiteY7" fmla="*/ 2775473 h 2904564"/>
                  <a:gd name="connsiteX8" fmla="*/ 3192526 w 3434573"/>
                  <a:gd name="connsiteY8" fmla="*/ 2366682 h 2904564"/>
                  <a:gd name="connsiteX9" fmla="*/ 3434573 w 3434573"/>
                  <a:gd name="connsiteY9" fmla="*/ 1715844 h 2904564"/>
                  <a:gd name="connsiteX10" fmla="*/ 3235557 w 3434573"/>
                  <a:gd name="connsiteY10" fmla="*/ 1226371 h 2904564"/>
                  <a:gd name="connsiteX11" fmla="*/ 3106465 w 3434573"/>
                  <a:gd name="connsiteY11" fmla="*/ 365760 h 2904564"/>
                  <a:gd name="connsiteX12" fmla="*/ 2504037 w 3434573"/>
                  <a:gd name="connsiteY12" fmla="*/ 0 h 2904564"/>
                  <a:gd name="connsiteX13" fmla="*/ 1535848 w 3434573"/>
                  <a:gd name="connsiteY13" fmla="*/ 102197 h 2904564"/>
                  <a:gd name="connsiteX0" fmla="*/ 1535848 w 3434573"/>
                  <a:gd name="connsiteY0" fmla="*/ 102197 h 2904564"/>
                  <a:gd name="connsiteX1" fmla="*/ 675237 w 3434573"/>
                  <a:gd name="connsiteY1" fmla="*/ 467957 h 2904564"/>
                  <a:gd name="connsiteX2" fmla="*/ 148112 w 3434573"/>
                  <a:gd name="connsiteY2" fmla="*/ 1145689 h 2904564"/>
                  <a:gd name="connsiteX3" fmla="*/ 239552 w 3434573"/>
                  <a:gd name="connsiteY3" fmla="*/ 1936376 h 2904564"/>
                  <a:gd name="connsiteX4" fmla="*/ 734404 w 3434573"/>
                  <a:gd name="connsiteY4" fmla="*/ 2630244 h 2904564"/>
                  <a:gd name="connsiteX5" fmla="*/ 1412135 w 3434573"/>
                  <a:gd name="connsiteY5" fmla="*/ 2899186 h 2904564"/>
                  <a:gd name="connsiteX6" fmla="*/ 2116761 w 3434573"/>
                  <a:gd name="connsiteY6" fmla="*/ 2904564 h 2904564"/>
                  <a:gd name="connsiteX7" fmla="*/ 3052677 w 3434573"/>
                  <a:gd name="connsiteY7" fmla="*/ 2775473 h 2904564"/>
                  <a:gd name="connsiteX8" fmla="*/ 3192526 w 3434573"/>
                  <a:gd name="connsiteY8" fmla="*/ 2366682 h 2904564"/>
                  <a:gd name="connsiteX9" fmla="*/ 3434573 w 3434573"/>
                  <a:gd name="connsiteY9" fmla="*/ 1715844 h 2904564"/>
                  <a:gd name="connsiteX10" fmla="*/ 3235557 w 3434573"/>
                  <a:gd name="connsiteY10" fmla="*/ 1226371 h 2904564"/>
                  <a:gd name="connsiteX11" fmla="*/ 3106465 w 3434573"/>
                  <a:gd name="connsiteY11" fmla="*/ 365760 h 2904564"/>
                  <a:gd name="connsiteX12" fmla="*/ 2504037 w 3434573"/>
                  <a:gd name="connsiteY12" fmla="*/ 0 h 2904564"/>
                  <a:gd name="connsiteX13" fmla="*/ 1535848 w 3434573"/>
                  <a:gd name="connsiteY13" fmla="*/ 102197 h 2904564"/>
                  <a:gd name="connsiteX0" fmla="*/ 1592821 w 3491546"/>
                  <a:gd name="connsiteY0" fmla="*/ 102197 h 2904564"/>
                  <a:gd name="connsiteX1" fmla="*/ 732210 w 3491546"/>
                  <a:gd name="connsiteY1" fmla="*/ 467957 h 2904564"/>
                  <a:gd name="connsiteX2" fmla="*/ 205085 w 3491546"/>
                  <a:gd name="connsiteY2" fmla="*/ 1145689 h 2904564"/>
                  <a:gd name="connsiteX3" fmla="*/ 296525 w 3491546"/>
                  <a:gd name="connsiteY3" fmla="*/ 1936376 h 2904564"/>
                  <a:gd name="connsiteX4" fmla="*/ 791377 w 3491546"/>
                  <a:gd name="connsiteY4" fmla="*/ 2630244 h 2904564"/>
                  <a:gd name="connsiteX5" fmla="*/ 1469108 w 3491546"/>
                  <a:gd name="connsiteY5" fmla="*/ 2899186 h 2904564"/>
                  <a:gd name="connsiteX6" fmla="*/ 2173734 w 3491546"/>
                  <a:gd name="connsiteY6" fmla="*/ 2904564 h 2904564"/>
                  <a:gd name="connsiteX7" fmla="*/ 3109650 w 3491546"/>
                  <a:gd name="connsiteY7" fmla="*/ 2775473 h 2904564"/>
                  <a:gd name="connsiteX8" fmla="*/ 3249499 w 3491546"/>
                  <a:gd name="connsiteY8" fmla="*/ 2366682 h 2904564"/>
                  <a:gd name="connsiteX9" fmla="*/ 3491546 w 3491546"/>
                  <a:gd name="connsiteY9" fmla="*/ 1715844 h 2904564"/>
                  <a:gd name="connsiteX10" fmla="*/ 3292530 w 3491546"/>
                  <a:gd name="connsiteY10" fmla="*/ 1226371 h 2904564"/>
                  <a:gd name="connsiteX11" fmla="*/ 3163438 w 3491546"/>
                  <a:gd name="connsiteY11" fmla="*/ 365760 h 2904564"/>
                  <a:gd name="connsiteX12" fmla="*/ 2561010 w 3491546"/>
                  <a:gd name="connsiteY12" fmla="*/ 0 h 2904564"/>
                  <a:gd name="connsiteX13" fmla="*/ 1592821 w 3491546"/>
                  <a:gd name="connsiteY13" fmla="*/ 102197 h 2904564"/>
                  <a:gd name="connsiteX0" fmla="*/ 1592821 w 3491546"/>
                  <a:gd name="connsiteY0" fmla="*/ 102197 h 2904564"/>
                  <a:gd name="connsiteX1" fmla="*/ 732210 w 3491546"/>
                  <a:gd name="connsiteY1" fmla="*/ 467957 h 2904564"/>
                  <a:gd name="connsiteX2" fmla="*/ 205085 w 3491546"/>
                  <a:gd name="connsiteY2" fmla="*/ 1145689 h 2904564"/>
                  <a:gd name="connsiteX3" fmla="*/ 296525 w 3491546"/>
                  <a:gd name="connsiteY3" fmla="*/ 1936376 h 2904564"/>
                  <a:gd name="connsiteX4" fmla="*/ 791377 w 3491546"/>
                  <a:gd name="connsiteY4" fmla="*/ 2630244 h 2904564"/>
                  <a:gd name="connsiteX5" fmla="*/ 1469108 w 3491546"/>
                  <a:gd name="connsiteY5" fmla="*/ 2899186 h 2904564"/>
                  <a:gd name="connsiteX6" fmla="*/ 2173734 w 3491546"/>
                  <a:gd name="connsiteY6" fmla="*/ 2904564 h 2904564"/>
                  <a:gd name="connsiteX7" fmla="*/ 3109650 w 3491546"/>
                  <a:gd name="connsiteY7" fmla="*/ 2775473 h 2904564"/>
                  <a:gd name="connsiteX8" fmla="*/ 3249499 w 3491546"/>
                  <a:gd name="connsiteY8" fmla="*/ 2366682 h 2904564"/>
                  <a:gd name="connsiteX9" fmla="*/ 3491546 w 3491546"/>
                  <a:gd name="connsiteY9" fmla="*/ 1715844 h 2904564"/>
                  <a:gd name="connsiteX10" fmla="*/ 3292530 w 3491546"/>
                  <a:gd name="connsiteY10" fmla="*/ 1226371 h 2904564"/>
                  <a:gd name="connsiteX11" fmla="*/ 3163438 w 3491546"/>
                  <a:gd name="connsiteY11" fmla="*/ 365760 h 2904564"/>
                  <a:gd name="connsiteX12" fmla="*/ 2561010 w 3491546"/>
                  <a:gd name="connsiteY12" fmla="*/ 0 h 2904564"/>
                  <a:gd name="connsiteX13" fmla="*/ 1592821 w 3491546"/>
                  <a:gd name="connsiteY13" fmla="*/ 102197 h 2904564"/>
                  <a:gd name="connsiteX0" fmla="*/ 1594370 w 3493095"/>
                  <a:gd name="connsiteY0" fmla="*/ 102197 h 2904564"/>
                  <a:gd name="connsiteX1" fmla="*/ 733759 w 3493095"/>
                  <a:gd name="connsiteY1" fmla="*/ 467957 h 2904564"/>
                  <a:gd name="connsiteX2" fmla="*/ 206634 w 3493095"/>
                  <a:gd name="connsiteY2" fmla="*/ 1145689 h 2904564"/>
                  <a:gd name="connsiteX3" fmla="*/ 298074 w 3493095"/>
                  <a:gd name="connsiteY3" fmla="*/ 1936376 h 2904564"/>
                  <a:gd name="connsiteX4" fmla="*/ 792926 w 3493095"/>
                  <a:gd name="connsiteY4" fmla="*/ 2630244 h 2904564"/>
                  <a:gd name="connsiteX5" fmla="*/ 1470657 w 3493095"/>
                  <a:gd name="connsiteY5" fmla="*/ 2899186 h 2904564"/>
                  <a:gd name="connsiteX6" fmla="*/ 2175283 w 3493095"/>
                  <a:gd name="connsiteY6" fmla="*/ 2904564 h 2904564"/>
                  <a:gd name="connsiteX7" fmla="*/ 3111199 w 3493095"/>
                  <a:gd name="connsiteY7" fmla="*/ 2775473 h 2904564"/>
                  <a:gd name="connsiteX8" fmla="*/ 3251048 w 3493095"/>
                  <a:gd name="connsiteY8" fmla="*/ 2366682 h 2904564"/>
                  <a:gd name="connsiteX9" fmla="*/ 3493095 w 3493095"/>
                  <a:gd name="connsiteY9" fmla="*/ 1715844 h 2904564"/>
                  <a:gd name="connsiteX10" fmla="*/ 3294079 w 3493095"/>
                  <a:gd name="connsiteY10" fmla="*/ 1226371 h 2904564"/>
                  <a:gd name="connsiteX11" fmla="*/ 3164987 w 3493095"/>
                  <a:gd name="connsiteY11" fmla="*/ 365760 h 2904564"/>
                  <a:gd name="connsiteX12" fmla="*/ 2562559 w 3493095"/>
                  <a:gd name="connsiteY12" fmla="*/ 0 h 2904564"/>
                  <a:gd name="connsiteX13" fmla="*/ 1594370 w 3493095"/>
                  <a:gd name="connsiteY13" fmla="*/ 102197 h 2904564"/>
                  <a:gd name="connsiteX0" fmla="*/ 1594370 w 3493095"/>
                  <a:gd name="connsiteY0" fmla="*/ 102197 h 2904564"/>
                  <a:gd name="connsiteX1" fmla="*/ 733759 w 3493095"/>
                  <a:gd name="connsiteY1" fmla="*/ 467957 h 2904564"/>
                  <a:gd name="connsiteX2" fmla="*/ 206634 w 3493095"/>
                  <a:gd name="connsiteY2" fmla="*/ 1145689 h 2904564"/>
                  <a:gd name="connsiteX3" fmla="*/ 298074 w 3493095"/>
                  <a:gd name="connsiteY3" fmla="*/ 1936376 h 2904564"/>
                  <a:gd name="connsiteX4" fmla="*/ 792926 w 3493095"/>
                  <a:gd name="connsiteY4" fmla="*/ 2630244 h 2904564"/>
                  <a:gd name="connsiteX5" fmla="*/ 1470657 w 3493095"/>
                  <a:gd name="connsiteY5" fmla="*/ 2899186 h 2904564"/>
                  <a:gd name="connsiteX6" fmla="*/ 2175283 w 3493095"/>
                  <a:gd name="connsiteY6" fmla="*/ 2904564 h 2904564"/>
                  <a:gd name="connsiteX7" fmla="*/ 3111199 w 3493095"/>
                  <a:gd name="connsiteY7" fmla="*/ 2775473 h 2904564"/>
                  <a:gd name="connsiteX8" fmla="*/ 3251048 w 3493095"/>
                  <a:gd name="connsiteY8" fmla="*/ 2366682 h 2904564"/>
                  <a:gd name="connsiteX9" fmla="*/ 3493095 w 3493095"/>
                  <a:gd name="connsiteY9" fmla="*/ 1715844 h 2904564"/>
                  <a:gd name="connsiteX10" fmla="*/ 3294079 w 3493095"/>
                  <a:gd name="connsiteY10" fmla="*/ 1226371 h 2904564"/>
                  <a:gd name="connsiteX11" fmla="*/ 3164987 w 3493095"/>
                  <a:gd name="connsiteY11" fmla="*/ 365760 h 2904564"/>
                  <a:gd name="connsiteX12" fmla="*/ 2562559 w 3493095"/>
                  <a:gd name="connsiteY12" fmla="*/ 0 h 2904564"/>
                  <a:gd name="connsiteX13" fmla="*/ 1594370 w 3493095"/>
                  <a:gd name="connsiteY13" fmla="*/ 102197 h 2904564"/>
                  <a:gd name="connsiteX0" fmla="*/ 1594370 w 3493095"/>
                  <a:gd name="connsiteY0" fmla="*/ 102197 h 2904564"/>
                  <a:gd name="connsiteX1" fmla="*/ 733759 w 3493095"/>
                  <a:gd name="connsiteY1" fmla="*/ 467957 h 2904564"/>
                  <a:gd name="connsiteX2" fmla="*/ 206634 w 3493095"/>
                  <a:gd name="connsiteY2" fmla="*/ 1145689 h 2904564"/>
                  <a:gd name="connsiteX3" fmla="*/ 298074 w 3493095"/>
                  <a:gd name="connsiteY3" fmla="*/ 1936376 h 2904564"/>
                  <a:gd name="connsiteX4" fmla="*/ 792926 w 3493095"/>
                  <a:gd name="connsiteY4" fmla="*/ 2630244 h 2904564"/>
                  <a:gd name="connsiteX5" fmla="*/ 1470657 w 3493095"/>
                  <a:gd name="connsiteY5" fmla="*/ 2899186 h 2904564"/>
                  <a:gd name="connsiteX6" fmla="*/ 2175283 w 3493095"/>
                  <a:gd name="connsiteY6" fmla="*/ 2904564 h 2904564"/>
                  <a:gd name="connsiteX7" fmla="*/ 3111199 w 3493095"/>
                  <a:gd name="connsiteY7" fmla="*/ 2775473 h 2904564"/>
                  <a:gd name="connsiteX8" fmla="*/ 3251048 w 3493095"/>
                  <a:gd name="connsiteY8" fmla="*/ 2366682 h 2904564"/>
                  <a:gd name="connsiteX9" fmla="*/ 3493095 w 3493095"/>
                  <a:gd name="connsiteY9" fmla="*/ 1715844 h 2904564"/>
                  <a:gd name="connsiteX10" fmla="*/ 3294079 w 3493095"/>
                  <a:gd name="connsiteY10" fmla="*/ 1226371 h 2904564"/>
                  <a:gd name="connsiteX11" fmla="*/ 3164987 w 3493095"/>
                  <a:gd name="connsiteY11" fmla="*/ 365760 h 2904564"/>
                  <a:gd name="connsiteX12" fmla="*/ 2562559 w 3493095"/>
                  <a:gd name="connsiteY12" fmla="*/ 0 h 2904564"/>
                  <a:gd name="connsiteX13" fmla="*/ 1594370 w 3493095"/>
                  <a:gd name="connsiteY13" fmla="*/ 102197 h 2904564"/>
                  <a:gd name="connsiteX0" fmla="*/ 1594370 w 3493095"/>
                  <a:gd name="connsiteY0" fmla="*/ 102197 h 2904564"/>
                  <a:gd name="connsiteX1" fmla="*/ 733759 w 3493095"/>
                  <a:gd name="connsiteY1" fmla="*/ 467957 h 2904564"/>
                  <a:gd name="connsiteX2" fmla="*/ 206634 w 3493095"/>
                  <a:gd name="connsiteY2" fmla="*/ 1145689 h 2904564"/>
                  <a:gd name="connsiteX3" fmla="*/ 298074 w 3493095"/>
                  <a:gd name="connsiteY3" fmla="*/ 1936376 h 2904564"/>
                  <a:gd name="connsiteX4" fmla="*/ 792926 w 3493095"/>
                  <a:gd name="connsiteY4" fmla="*/ 2630244 h 2904564"/>
                  <a:gd name="connsiteX5" fmla="*/ 1470657 w 3493095"/>
                  <a:gd name="connsiteY5" fmla="*/ 2899186 h 2904564"/>
                  <a:gd name="connsiteX6" fmla="*/ 2175283 w 3493095"/>
                  <a:gd name="connsiteY6" fmla="*/ 2904564 h 2904564"/>
                  <a:gd name="connsiteX7" fmla="*/ 3111199 w 3493095"/>
                  <a:gd name="connsiteY7" fmla="*/ 2775473 h 2904564"/>
                  <a:gd name="connsiteX8" fmla="*/ 3251048 w 3493095"/>
                  <a:gd name="connsiteY8" fmla="*/ 2366682 h 2904564"/>
                  <a:gd name="connsiteX9" fmla="*/ 3493095 w 3493095"/>
                  <a:gd name="connsiteY9" fmla="*/ 1715844 h 2904564"/>
                  <a:gd name="connsiteX10" fmla="*/ 3294079 w 3493095"/>
                  <a:gd name="connsiteY10" fmla="*/ 1226371 h 2904564"/>
                  <a:gd name="connsiteX11" fmla="*/ 3164987 w 3493095"/>
                  <a:gd name="connsiteY11" fmla="*/ 365760 h 2904564"/>
                  <a:gd name="connsiteX12" fmla="*/ 2562559 w 3493095"/>
                  <a:gd name="connsiteY12" fmla="*/ 0 h 2904564"/>
                  <a:gd name="connsiteX13" fmla="*/ 1594370 w 3493095"/>
                  <a:gd name="connsiteY13" fmla="*/ 102197 h 2904564"/>
                  <a:gd name="connsiteX0" fmla="*/ 1594370 w 3493095"/>
                  <a:gd name="connsiteY0" fmla="*/ 102197 h 2939707"/>
                  <a:gd name="connsiteX1" fmla="*/ 733759 w 3493095"/>
                  <a:gd name="connsiteY1" fmla="*/ 467957 h 2939707"/>
                  <a:gd name="connsiteX2" fmla="*/ 206634 w 3493095"/>
                  <a:gd name="connsiteY2" fmla="*/ 1145689 h 2939707"/>
                  <a:gd name="connsiteX3" fmla="*/ 298074 w 3493095"/>
                  <a:gd name="connsiteY3" fmla="*/ 1936376 h 2939707"/>
                  <a:gd name="connsiteX4" fmla="*/ 792926 w 3493095"/>
                  <a:gd name="connsiteY4" fmla="*/ 2630244 h 2939707"/>
                  <a:gd name="connsiteX5" fmla="*/ 1470657 w 3493095"/>
                  <a:gd name="connsiteY5" fmla="*/ 2899186 h 2939707"/>
                  <a:gd name="connsiteX6" fmla="*/ 2175283 w 3493095"/>
                  <a:gd name="connsiteY6" fmla="*/ 2904564 h 2939707"/>
                  <a:gd name="connsiteX7" fmla="*/ 3111199 w 3493095"/>
                  <a:gd name="connsiteY7" fmla="*/ 2775473 h 2939707"/>
                  <a:gd name="connsiteX8" fmla="*/ 3251048 w 3493095"/>
                  <a:gd name="connsiteY8" fmla="*/ 2366682 h 2939707"/>
                  <a:gd name="connsiteX9" fmla="*/ 3493095 w 3493095"/>
                  <a:gd name="connsiteY9" fmla="*/ 1715844 h 2939707"/>
                  <a:gd name="connsiteX10" fmla="*/ 3294079 w 3493095"/>
                  <a:gd name="connsiteY10" fmla="*/ 1226371 h 2939707"/>
                  <a:gd name="connsiteX11" fmla="*/ 3164987 w 3493095"/>
                  <a:gd name="connsiteY11" fmla="*/ 365760 h 2939707"/>
                  <a:gd name="connsiteX12" fmla="*/ 2562559 w 3493095"/>
                  <a:gd name="connsiteY12" fmla="*/ 0 h 2939707"/>
                  <a:gd name="connsiteX13" fmla="*/ 1594370 w 3493095"/>
                  <a:gd name="connsiteY13" fmla="*/ 102197 h 2939707"/>
                  <a:gd name="connsiteX0" fmla="*/ 1594370 w 3493095"/>
                  <a:gd name="connsiteY0" fmla="*/ 102197 h 2932811"/>
                  <a:gd name="connsiteX1" fmla="*/ 733759 w 3493095"/>
                  <a:gd name="connsiteY1" fmla="*/ 467957 h 2932811"/>
                  <a:gd name="connsiteX2" fmla="*/ 206634 w 3493095"/>
                  <a:gd name="connsiteY2" fmla="*/ 1145689 h 2932811"/>
                  <a:gd name="connsiteX3" fmla="*/ 298074 w 3493095"/>
                  <a:gd name="connsiteY3" fmla="*/ 1936376 h 2932811"/>
                  <a:gd name="connsiteX4" fmla="*/ 792926 w 3493095"/>
                  <a:gd name="connsiteY4" fmla="*/ 2630244 h 2932811"/>
                  <a:gd name="connsiteX5" fmla="*/ 1470657 w 3493095"/>
                  <a:gd name="connsiteY5" fmla="*/ 2899186 h 2932811"/>
                  <a:gd name="connsiteX6" fmla="*/ 2175283 w 3493095"/>
                  <a:gd name="connsiteY6" fmla="*/ 2904564 h 2932811"/>
                  <a:gd name="connsiteX7" fmla="*/ 3111199 w 3493095"/>
                  <a:gd name="connsiteY7" fmla="*/ 2775473 h 2932811"/>
                  <a:gd name="connsiteX8" fmla="*/ 3251048 w 3493095"/>
                  <a:gd name="connsiteY8" fmla="*/ 2366682 h 2932811"/>
                  <a:gd name="connsiteX9" fmla="*/ 3493095 w 3493095"/>
                  <a:gd name="connsiteY9" fmla="*/ 1715844 h 2932811"/>
                  <a:gd name="connsiteX10" fmla="*/ 3294079 w 3493095"/>
                  <a:gd name="connsiteY10" fmla="*/ 1226371 h 2932811"/>
                  <a:gd name="connsiteX11" fmla="*/ 3164987 w 3493095"/>
                  <a:gd name="connsiteY11" fmla="*/ 365760 h 2932811"/>
                  <a:gd name="connsiteX12" fmla="*/ 2562559 w 3493095"/>
                  <a:gd name="connsiteY12" fmla="*/ 0 h 2932811"/>
                  <a:gd name="connsiteX13" fmla="*/ 1594370 w 3493095"/>
                  <a:gd name="connsiteY13" fmla="*/ 102197 h 2932811"/>
                  <a:gd name="connsiteX0" fmla="*/ 1594370 w 3493095"/>
                  <a:gd name="connsiteY0" fmla="*/ 102197 h 2932811"/>
                  <a:gd name="connsiteX1" fmla="*/ 733759 w 3493095"/>
                  <a:gd name="connsiteY1" fmla="*/ 467957 h 2932811"/>
                  <a:gd name="connsiteX2" fmla="*/ 206634 w 3493095"/>
                  <a:gd name="connsiteY2" fmla="*/ 1145689 h 2932811"/>
                  <a:gd name="connsiteX3" fmla="*/ 298074 w 3493095"/>
                  <a:gd name="connsiteY3" fmla="*/ 1936376 h 2932811"/>
                  <a:gd name="connsiteX4" fmla="*/ 792926 w 3493095"/>
                  <a:gd name="connsiteY4" fmla="*/ 2630244 h 2932811"/>
                  <a:gd name="connsiteX5" fmla="*/ 1449142 w 3493095"/>
                  <a:gd name="connsiteY5" fmla="*/ 2899186 h 2932811"/>
                  <a:gd name="connsiteX6" fmla="*/ 2175283 w 3493095"/>
                  <a:gd name="connsiteY6" fmla="*/ 2904564 h 2932811"/>
                  <a:gd name="connsiteX7" fmla="*/ 3111199 w 3493095"/>
                  <a:gd name="connsiteY7" fmla="*/ 2775473 h 2932811"/>
                  <a:gd name="connsiteX8" fmla="*/ 3251048 w 3493095"/>
                  <a:gd name="connsiteY8" fmla="*/ 2366682 h 2932811"/>
                  <a:gd name="connsiteX9" fmla="*/ 3493095 w 3493095"/>
                  <a:gd name="connsiteY9" fmla="*/ 1715844 h 2932811"/>
                  <a:gd name="connsiteX10" fmla="*/ 3294079 w 3493095"/>
                  <a:gd name="connsiteY10" fmla="*/ 1226371 h 2932811"/>
                  <a:gd name="connsiteX11" fmla="*/ 3164987 w 3493095"/>
                  <a:gd name="connsiteY11" fmla="*/ 365760 h 2932811"/>
                  <a:gd name="connsiteX12" fmla="*/ 2562559 w 3493095"/>
                  <a:gd name="connsiteY12" fmla="*/ 0 h 2932811"/>
                  <a:gd name="connsiteX13" fmla="*/ 1594370 w 3493095"/>
                  <a:gd name="connsiteY13" fmla="*/ 102197 h 2932811"/>
                  <a:gd name="connsiteX0" fmla="*/ 1594370 w 3493095"/>
                  <a:gd name="connsiteY0" fmla="*/ 102197 h 2932811"/>
                  <a:gd name="connsiteX1" fmla="*/ 733759 w 3493095"/>
                  <a:gd name="connsiteY1" fmla="*/ 467957 h 2932811"/>
                  <a:gd name="connsiteX2" fmla="*/ 206634 w 3493095"/>
                  <a:gd name="connsiteY2" fmla="*/ 1145689 h 2932811"/>
                  <a:gd name="connsiteX3" fmla="*/ 298074 w 3493095"/>
                  <a:gd name="connsiteY3" fmla="*/ 1936376 h 2932811"/>
                  <a:gd name="connsiteX4" fmla="*/ 792926 w 3493095"/>
                  <a:gd name="connsiteY4" fmla="*/ 2630244 h 2932811"/>
                  <a:gd name="connsiteX5" fmla="*/ 1449142 w 3493095"/>
                  <a:gd name="connsiteY5" fmla="*/ 2899186 h 2932811"/>
                  <a:gd name="connsiteX6" fmla="*/ 2175283 w 3493095"/>
                  <a:gd name="connsiteY6" fmla="*/ 2904564 h 2932811"/>
                  <a:gd name="connsiteX7" fmla="*/ 3111199 w 3493095"/>
                  <a:gd name="connsiteY7" fmla="*/ 2775473 h 2932811"/>
                  <a:gd name="connsiteX8" fmla="*/ 3251048 w 3493095"/>
                  <a:gd name="connsiteY8" fmla="*/ 2366682 h 2932811"/>
                  <a:gd name="connsiteX9" fmla="*/ 3493095 w 3493095"/>
                  <a:gd name="connsiteY9" fmla="*/ 1715844 h 2932811"/>
                  <a:gd name="connsiteX10" fmla="*/ 3294079 w 3493095"/>
                  <a:gd name="connsiteY10" fmla="*/ 1226371 h 2932811"/>
                  <a:gd name="connsiteX11" fmla="*/ 3164987 w 3493095"/>
                  <a:gd name="connsiteY11" fmla="*/ 365760 h 2932811"/>
                  <a:gd name="connsiteX12" fmla="*/ 2562559 w 3493095"/>
                  <a:gd name="connsiteY12" fmla="*/ 0 h 2932811"/>
                  <a:gd name="connsiteX13" fmla="*/ 1594370 w 3493095"/>
                  <a:gd name="connsiteY13" fmla="*/ 102197 h 2932811"/>
                  <a:gd name="connsiteX0" fmla="*/ 1594370 w 3493095"/>
                  <a:gd name="connsiteY0" fmla="*/ 102197 h 2944739"/>
                  <a:gd name="connsiteX1" fmla="*/ 733759 w 3493095"/>
                  <a:gd name="connsiteY1" fmla="*/ 467957 h 2944739"/>
                  <a:gd name="connsiteX2" fmla="*/ 206634 w 3493095"/>
                  <a:gd name="connsiteY2" fmla="*/ 1145689 h 2944739"/>
                  <a:gd name="connsiteX3" fmla="*/ 298074 w 3493095"/>
                  <a:gd name="connsiteY3" fmla="*/ 1936376 h 2944739"/>
                  <a:gd name="connsiteX4" fmla="*/ 792926 w 3493095"/>
                  <a:gd name="connsiteY4" fmla="*/ 2630244 h 2944739"/>
                  <a:gd name="connsiteX5" fmla="*/ 1449142 w 3493095"/>
                  <a:gd name="connsiteY5" fmla="*/ 2899186 h 2944739"/>
                  <a:gd name="connsiteX6" fmla="*/ 2175283 w 3493095"/>
                  <a:gd name="connsiteY6" fmla="*/ 2904564 h 2944739"/>
                  <a:gd name="connsiteX7" fmla="*/ 3111199 w 3493095"/>
                  <a:gd name="connsiteY7" fmla="*/ 2775473 h 2944739"/>
                  <a:gd name="connsiteX8" fmla="*/ 3251048 w 3493095"/>
                  <a:gd name="connsiteY8" fmla="*/ 2366682 h 2944739"/>
                  <a:gd name="connsiteX9" fmla="*/ 3493095 w 3493095"/>
                  <a:gd name="connsiteY9" fmla="*/ 1715844 h 2944739"/>
                  <a:gd name="connsiteX10" fmla="*/ 3294079 w 3493095"/>
                  <a:gd name="connsiteY10" fmla="*/ 1226371 h 2944739"/>
                  <a:gd name="connsiteX11" fmla="*/ 3164987 w 3493095"/>
                  <a:gd name="connsiteY11" fmla="*/ 365760 h 2944739"/>
                  <a:gd name="connsiteX12" fmla="*/ 2562559 w 3493095"/>
                  <a:gd name="connsiteY12" fmla="*/ 0 h 2944739"/>
                  <a:gd name="connsiteX13" fmla="*/ 1594370 w 3493095"/>
                  <a:gd name="connsiteY13" fmla="*/ 102197 h 2944739"/>
                  <a:gd name="connsiteX0" fmla="*/ 1594370 w 3493095"/>
                  <a:gd name="connsiteY0" fmla="*/ 102197 h 2944739"/>
                  <a:gd name="connsiteX1" fmla="*/ 733759 w 3493095"/>
                  <a:gd name="connsiteY1" fmla="*/ 467957 h 2944739"/>
                  <a:gd name="connsiteX2" fmla="*/ 206634 w 3493095"/>
                  <a:gd name="connsiteY2" fmla="*/ 1145689 h 2944739"/>
                  <a:gd name="connsiteX3" fmla="*/ 298074 w 3493095"/>
                  <a:gd name="connsiteY3" fmla="*/ 1936376 h 2944739"/>
                  <a:gd name="connsiteX4" fmla="*/ 792926 w 3493095"/>
                  <a:gd name="connsiteY4" fmla="*/ 2630244 h 2944739"/>
                  <a:gd name="connsiteX5" fmla="*/ 1449142 w 3493095"/>
                  <a:gd name="connsiteY5" fmla="*/ 2899186 h 2944739"/>
                  <a:gd name="connsiteX6" fmla="*/ 2175283 w 3493095"/>
                  <a:gd name="connsiteY6" fmla="*/ 2904564 h 2944739"/>
                  <a:gd name="connsiteX7" fmla="*/ 3111199 w 3493095"/>
                  <a:gd name="connsiteY7" fmla="*/ 2775473 h 2944739"/>
                  <a:gd name="connsiteX8" fmla="*/ 3251048 w 3493095"/>
                  <a:gd name="connsiteY8" fmla="*/ 2366682 h 2944739"/>
                  <a:gd name="connsiteX9" fmla="*/ 3493095 w 3493095"/>
                  <a:gd name="connsiteY9" fmla="*/ 1715844 h 2944739"/>
                  <a:gd name="connsiteX10" fmla="*/ 3294079 w 3493095"/>
                  <a:gd name="connsiteY10" fmla="*/ 1226371 h 2944739"/>
                  <a:gd name="connsiteX11" fmla="*/ 3164987 w 3493095"/>
                  <a:gd name="connsiteY11" fmla="*/ 365760 h 2944739"/>
                  <a:gd name="connsiteX12" fmla="*/ 2562559 w 3493095"/>
                  <a:gd name="connsiteY12" fmla="*/ 0 h 2944739"/>
                  <a:gd name="connsiteX13" fmla="*/ 1594370 w 3493095"/>
                  <a:gd name="connsiteY13" fmla="*/ 102197 h 2944739"/>
                  <a:gd name="connsiteX0" fmla="*/ 1594370 w 3493095"/>
                  <a:gd name="connsiteY0" fmla="*/ 102197 h 2978989"/>
                  <a:gd name="connsiteX1" fmla="*/ 733759 w 3493095"/>
                  <a:gd name="connsiteY1" fmla="*/ 467957 h 2978989"/>
                  <a:gd name="connsiteX2" fmla="*/ 206634 w 3493095"/>
                  <a:gd name="connsiteY2" fmla="*/ 1145689 h 2978989"/>
                  <a:gd name="connsiteX3" fmla="*/ 298074 w 3493095"/>
                  <a:gd name="connsiteY3" fmla="*/ 1936376 h 2978989"/>
                  <a:gd name="connsiteX4" fmla="*/ 792926 w 3493095"/>
                  <a:gd name="connsiteY4" fmla="*/ 2630244 h 2978989"/>
                  <a:gd name="connsiteX5" fmla="*/ 1449142 w 3493095"/>
                  <a:gd name="connsiteY5" fmla="*/ 2899186 h 2978989"/>
                  <a:gd name="connsiteX6" fmla="*/ 2175283 w 3493095"/>
                  <a:gd name="connsiteY6" fmla="*/ 2904564 h 2978989"/>
                  <a:gd name="connsiteX7" fmla="*/ 3111199 w 3493095"/>
                  <a:gd name="connsiteY7" fmla="*/ 2775473 h 2978989"/>
                  <a:gd name="connsiteX8" fmla="*/ 3251048 w 3493095"/>
                  <a:gd name="connsiteY8" fmla="*/ 2366682 h 2978989"/>
                  <a:gd name="connsiteX9" fmla="*/ 3493095 w 3493095"/>
                  <a:gd name="connsiteY9" fmla="*/ 1715844 h 2978989"/>
                  <a:gd name="connsiteX10" fmla="*/ 3294079 w 3493095"/>
                  <a:gd name="connsiteY10" fmla="*/ 1226371 h 2978989"/>
                  <a:gd name="connsiteX11" fmla="*/ 3164987 w 3493095"/>
                  <a:gd name="connsiteY11" fmla="*/ 365760 h 2978989"/>
                  <a:gd name="connsiteX12" fmla="*/ 2562559 w 3493095"/>
                  <a:gd name="connsiteY12" fmla="*/ 0 h 2978989"/>
                  <a:gd name="connsiteX13" fmla="*/ 1594370 w 3493095"/>
                  <a:gd name="connsiteY13" fmla="*/ 102197 h 2978989"/>
                  <a:gd name="connsiteX0" fmla="*/ 1594370 w 3493095"/>
                  <a:gd name="connsiteY0" fmla="*/ 102197 h 3001392"/>
                  <a:gd name="connsiteX1" fmla="*/ 733759 w 3493095"/>
                  <a:gd name="connsiteY1" fmla="*/ 467957 h 3001392"/>
                  <a:gd name="connsiteX2" fmla="*/ 206634 w 3493095"/>
                  <a:gd name="connsiteY2" fmla="*/ 1145689 h 3001392"/>
                  <a:gd name="connsiteX3" fmla="*/ 298074 w 3493095"/>
                  <a:gd name="connsiteY3" fmla="*/ 1936376 h 3001392"/>
                  <a:gd name="connsiteX4" fmla="*/ 792926 w 3493095"/>
                  <a:gd name="connsiteY4" fmla="*/ 2630244 h 3001392"/>
                  <a:gd name="connsiteX5" fmla="*/ 1449142 w 3493095"/>
                  <a:gd name="connsiteY5" fmla="*/ 2899186 h 3001392"/>
                  <a:gd name="connsiteX6" fmla="*/ 2175283 w 3493095"/>
                  <a:gd name="connsiteY6" fmla="*/ 2904564 h 3001392"/>
                  <a:gd name="connsiteX7" fmla="*/ 3111199 w 3493095"/>
                  <a:gd name="connsiteY7" fmla="*/ 2775473 h 3001392"/>
                  <a:gd name="connsiteX8" fmla="*/ 3251048 w 3493095"/>
                  <a:gd name="connsiteY8" fmla="*/ 2366682 h 3001392"/>
                  <a:gd name="connsiteX9" fmla="*/ 3493095 w 3493095"/>
                  <a:gd name="connsiteY9" fmla="*/ 1715844 h 3001392"/>
                  <a:gd name="connsiteX10" fmla="*/ 3294079 w 3493095"/>
                  <a:gd name="connsiteY10" fmla="*/ 1226371 h 3001392"/>
                  <a:gd name="connsiteX11" fmla="*/ 3164987 w 3493095"/>
                  <a:gd name="connsiteY11" fmla="*/ 365760 h 3001392"/>
                  <a:gd name="connsiteX12" fmla="*/ 2562559 w 3493095"/>
                  <a:gd name="connsiteY12" fmla="*/ 0 h 3001392"/>
                  <a:gd name="connsiteX13" fmla="*/ 1594370 w 3493095"/>
                  <a:gd name="connsiteY13" fmla="*/ 102197 h 3001392"/>
                  <a:gd name="connsiteX0" fmla="*/ 1594370 w 3493095"/>
                  <a:gd name="connsiteY0" fmla="*/ 102197 h 3008676"/>
                  <a:gd name="connsiteX1" fmla="*/ 733759 w 3493095"/>
                  <a:gd name="connsiteY1" fmla="*/ 467957 h 3008676"/>
                  <a:gd name="connsiteX2" fmla="*/ 206634 w 3493095"/>
                  <a:gd name="connsiteY2" fmla="*/ 1145689 h 3008676"/>
                  <a:gd name="connsiteX3" fmla="*/ 298074 w 3493095"/>
                  <a:gd name="connsiteY3" fmla="*/ 1936376 h 3008676"/>
                  <a:gd name="connsiteX4" fmla="*/ 792926 w 3493095"/>
                  <a:gd name="connsiteY4" fmla="*/ 2630244 h 3008676"/>
                  <a:gd name="connsiteX5" fmla="*/ 1449142 w 3493095"/>
                  <a:gd name="connsiteY5" fmla="*/ 2899186 h 3008676"/>
                  <a:gd name="connsiteX6" fmla="*/ 2175283 w 3493095"/>
                  <a:gd name="connsiteY6" fmla="*/ 2904564 h 3008676"/>
                  <a:gd name="connsiteX7" fmla="*/ 3154230 w 3493095"/>
                  <a:gd name="connsiteY7" fmla="*/ 2802367 h 3008676"/>
                  <a:gd name="connsiteX8" fmla="*/ 3251048 w 3493095"/>
                  <a:gd name="connsiteY8" fmla="*/ 2366682 h 3008676"/>
                  <a:gd name="connsiteX9" fmla="*/ 3493095 w 3493095"/>
                  <a:gd name="connsiteY9" fmla="*/ 1715844 h 3008676"/>
                  <a:gd name="connsiteX10" fmla="*/ 3294079 w 3493095"/>
                  <a:gd name="connsiteY10" fmla="*/ 1226371 h 3008676"/>
                  <a:gd name="connsiteX11" fmla="*/ 3164987 w 3493095"/>
                  <a:gd name="connsiteY11" fmla="*/ 365760 h 3008676"/>
                  <a:gd name="connsiteX12" fmla="*/ 2562559 w 3493095"/>
                  <a:gd name="connsiteY12" fmla="*/ 0 h 3008676"/>
                  <a:gd name="connsiteX13" fmla="*/ 1594370 w 3493095"/>
                  <a:gd name="connsiteY13" fmla="*/ 102197 h 3008676"/>
                  <a:gd name="connsiteX0" fmla="*/ 1594370 w 3493095"/>
                  <a:gd name="connsiteY0" fmla="*/ 102197 h 3008676"/>
                  <a:gd name="connsiteX1" fmla="*/ 733759 w 3493095"/>
                  <a:gd name="connsiteY1" fmla="*/ 467957 h 3008676"/>
                  <a:gd name="connsiteX2" fmla="*/ 206634 w 3493095"/>
                  <a:gd name="connsiteY2" fmla="*/ 1145689 h 3008676"/>
                  <a:gd name="connsiteX3" fmla="*/ 298074 w 3493095"/>
                  <a:gd name="connsiteY3" fmla="*/ 1936376 h 3008676"/>
                  <a:gd name="connsiteX4" fmla="*/ 792926 w 3493095"/>
                  <a:gd name="connsiteY4" fmla="*/ 2630244 h 3008676"/>
                  <a:gd name="connsiteX5" fmla="*/ 1449142 w 3493095"/>
                  <a:gd name="connsiteY5" fmla="*/ 2899186 h 3008676"/>
                  <a:gd name="connsiteX6" fmla="*/ 2175283 w 3493095"/>
                  <a:gd name="connsiteY6" fmla="*/ 2904564 h 3008676"/>
                  <a:gd name="connsiteX7" fmla="*/ 3154230 w 3493095"/>
                  <a:gd name="connsiteY7" fmla="*/ 2802367 h 3008676"/>
                  <a:gd name="connsiteX8" fmla="*/ 3272563 w 3493095"/>
                  <a:gd name="connsiteY8" fmla="*/ 2237590 h 3008676"/>
                  <a:gd name="connsiteX9" fmla="*/ 3493095 w 3493095"/>
                  <a:gd name="connsiteY9" fmla="*/ 1715844 h 3008676"/>
                  <a:gd name="connsiteX10" fmla="*/ 3294079 w 3493095"/>
                  <a:gd name="connsiteY10" fmla="*/ 1226371 h 3008676"/>
                  <a:gd name="connsiteX11" fmla="*/ 3164987 w 3493095"/>
                  <a:gd name="connsiteY11" fmla="*/ 365760 h 3008676"/>
                  <a:gd name="connsiteX12" fmla="*/ 2562559 w 3493095"/>
                  <a:gd name="connsiteY12" fmla="*/ 0 h 3008676"/>
                  <a:gd name="connsiteX13" fmla="*/ 1594370 w 3493095"/>
                  <a:gd name="connsiteY13" fmla="*/ 102197 h 3008676"/>
                  <a:gd name="connsiteX0" fmla="*/ 1594370 w 3493095"/>
                  <a:gd name="connsiteY0" fmla="*/ 102197 h 3001392"/>
                  <a:gd name="connsiteX1" fmla="*/ 733759 w 3493095"/>
                  <a:gd name="connsiteY1" fmla="*/ 467957 h 3001392"/>
                  <a:gd name="connsiteX2" fmla="*/ 206634 w 3493095"/>
                  <a:gd name="connsiteY2" fmla="*/ 1145689 h 3001392"/>
                  <a:gd name="connsiteX3" fmla="*/ 298074 w 3493095"/>
                  <a:gd name="connsiteY3" fmla="*/ 1936376 h 3001392"/>
                  <a:gd name="connsiteX4" fmla="*/ 792926 w 3493095"/>
                  <a:gd name="connsiteY4" fmla="*/ 2630244 h 3001392"/>
                  <a:gd name="connsiteX5" fmla="*/ 1449142 w 3493095"/>
                  <a:gd name="connsiteY5" fmla="*/ 2899186 h 3001392"/>
                  <a:gd name="connsiteX6" fmla="*/ 2175283 w 3493095"/>
                  <a:gd name="connsiteY6" fmla="*/ 2904564 h 3001392"/>
                  <a:gd name="connsiteX7" fmla="*/ 3245670 w 3493095"/>
                  <a:gd name="connsiteY7" fmla="*/ 2775473 h 3001392"/>
                  <a:gd name="connsiteX8" fmla="*/ 3272563 w 3493095"/>
                  <a:gd name="connsiteY8" fmla="*/ 2237590 h 3001392"/>
                  <a:gd name="connsiteX9" fmla="*/ 3493095 w 3493095"/>
                  <a:gd name="connsiteY9" fmla="*/ 1715844 h 3001392"/>
                  <a:gd name="connsiteX10" fmla="*/ 3294079 w 3493095"/>
                  <a:gd name="connsiteY10" fmla="*/ 1226371 h 3001392"/>
                  <a:gd name="connsiteX11" fmla="*/ 3164987 w 3493095"/>
                  <a:gd name="connsiteY11" fmla="*/ 365760 h 3001392"/>
                  <a:gd name="connsiteX12" fmla="*/ 2562559 w 3493095"/>
                  <a:gd name="connsiteY12" fmla="*/ 0 h 3001392"/>
                  <a:gd name="connsiteX13" fmla="*/ 1594370 w 3493095"/>
                  <a:gd name="connsiteY13" fmla="*/ 102197 h 3001392"/>
                  <a:gd name="connsiteX0" fmla="*/ 1594370 w 3493095"/>
                  <a:gd name="connsiteY0" fmla="*/ 102197 h 3001392"/>
                  <a:gd name="connsiteX1" fmla="*/ 733759 w 3493095"/>
                  <a:gd name="connsiteY1" fmla="*/ 467957 h 3001392"/>
                  <a:gd name="connsiteX2" fmla="*/ 206634 w 3493095"/>
                  <a:gd name="connsiteY2" fmla="*/ 1145689 h 3001392"/>
                  <a:gd name="connsiteX3" fmla="*/ 298074 w 3493095"/>
                  <a:gd name="connsiteY3" fmla="*/ 1936376 h 3001392"/>
                  <a:gd name="connsiteX4" fmla="*/ 792926 w 3493095"/>
                  <a:gd name="connsiteY4" fmla="*/ 2630244 h 3001392"/>
                  <a:gd name="connsiteX5" fmla="*/ 1449142 w 3493095"/>
                  <a:gd name="connsiteY5" fmla="*/ 2899186 h 3001392"/>
                  <a:gd name="connsiteX6" fmla="*/ 2175283 w 3493095"/>
                  <a:gd name="connsiteY6" fmla="*/ 2904564 h 3001392"/>
                  <a:gd name="connsiteX7" fmla="*/ 3245670 w 3493095"/>
                  <a:gd name="connsiteY7" fmla="*/ 2775473 h 3001392"/>
                  <a:gd name="connsiteX8" fmla="*/ 3272563 w 3493095"/>
                  <a:gd name="connsiteY8" fmla="*/ 2237590 h 3001392"/>
                  <a:gd name="connsiteX9" fmla="*/ 3493095 w 3493095"/>
                  <a:gd name="connsiteY9" fmla="*/ 1715844 h 3001392"/>
                  <a:gd name="connsiteX10" fmla="*/ 3294079 w 3493095"/>
                  <a:gd name="connsiteY10" fmla="*/ 1226371 h 3001392"/>
                  <a:gd name="connsiteX11" fmla="*/ 3164987 w 3493095"/>
                  <a:gd name="connsiteY11" fmla="*/ 365760 h 3001392"/>
                  <a:gd name="connsiteX12" fmla="*/ 2562559 w 3493095"/>
                  <a:gd name="connsiteY12" fmla="*/ 0 h 3001392"/>
                  <a:gd name="connsiteX13" fmla="*/ 1594370 w 3493095"/>
                  <a:gd name="connsiteY13" fmla="*/ 102197 h 3001392"/>
                  <a:gd name="connsiteX0" fmla="*/ 1594370 w 3493095"/>
                  <a:gd name="connsiteY0" fmla="*/ 102197 h 3001392"/>
                  <a:gd name="connsiteX1" fmla="*/ 733759 w 3493095"/>
                  <a:gd name="connsiteY1" fmla="*/ 467957 h 3001392"/>
                  <a:gd name="connsiteX2" fmla="*/ 206634 w 3493095"/>
                  <a:gd name="connsiteY2" fmla="*/ 1145689 h 3001392"/>
                  <a:gd name="connsiteX3" fmla="*/ 298074 w 3493095"/>
                  <a:gd name="connsiteY3" fmla="*/ 1936376 h 3001392"/>
                  <a:gd name="connsiteX4" fmla="*/ 792926 w 3493095"/>
                  <a:gd name="connsiteY4" fmla="*/ 2630244 h 3001392"/>
                  <a:gd name="connsiteX5" fmla="*/ 1449142 w 3493095"/>
                  <a:gd name="connsiteY5" fmla="*/ 2899186 h 3001392"/>
                  <a:gd name="connsiteX6" fmla="*/ 2175283 w 3493095"/>
                  <a:gd name="connsiteY6" fmla="*/ 2904564 h 3001392"/>
                  <a:gd name="connsiteX7" fmla="*/ 3245670 w 3493095"/>
                  <a:gd name="connsiteY7" fmla="*/ 2775473 h 3001392"/>
                  <a:gd name="connsiteX8" fmla="*/ 3267184 w 3493095"/>
                  <a:gd name="connsiteY8" fmla="*/ 2205318 h 3001392"/>
                  <a:gd name="connsiteX9" fmla="*/ 3493095 w 3493095"/>
                  <a:gd name="connsiteY9" fmla="*/ 1715844 h 3001392"/>
                  <a:gd name="connsiteX10" fmla="*/ 3294079 w 3493095"/>
                  <a:gd name="connsiteY10" fmla="*/ 1226371 h 3001392"/>
                  <a:gd name="connsiteX11" fmla="*/ 3164987 w 3493095"/>
                  <a:gd name="connsiteY11" fmla="*/ 365760 h 3001392"/>
                  <a:gd name="connsiteX12" fmla="*/ 2562559 w 3493095"/>
                  <a:gd name="connsiteY12" fmla="*/ 0 h 3001392"/>
                  <a:gd name="connsiteX13" fmla="*/ 1594370 w 3493095"/>
                  <a:gd name="connsiteY13" fmla="*/ 102197 h 3001392"/>
                  <a:gd name="connsiteX0" fmla="*/ 1594370 w 3493095"/>
                  <a:gd name="connsiteY0" fmla="*/ 102197 h 3001392"/>
                  <a:gd name="connsiteX1" fmla="*/ 733759 w 3493095"/>
                  <a:gd name="connsiteY1" fmla="*/ 467957 h 3001392"/>
                  <a:gd name="connsiteX2" fmla="*/ 206634 w 3493095"/>
                  <a:gd name="connsiteY2" fmla="*/ 1145689 h 3001392"/>
                  <a:gd name="connsiteX3" fmla="*/ 298074 w 3493095"/>
                  <a:gd name="connsiteY3" fmla="*/ 1936376 h 3001392"/>
                  <a:gd name="connsiteX4" fmla="*/ 792926 w 3493095"/>
                  <a:gd name="connsiteY4" fmla="*/ 2630244 h 3001392"/>
                  <a:gd name="connsiteX5" fmla="*/ 1449142 w 3493095"/>
                  <a:gd name="connsiteY5" fmla="*/ 2899186 h 3001392"/>
                  <a:gd name="connsiteX6" fmla="*/ 2175283 w 3493095"/>
                  <a:gd name="connsiteY6" fmla="*/ 2904564 h 3001392"/>
                  <a:gd name="connsiteX7" fmla="*/ 3245670 w 3493095"/>
                  <a:gd name="connsiteY7" fmla="*/ 2775473 h 3001392"/>
                  <a:gd name="connsiteX8" fmla="*/ 3267184 w 3493095"/>
                  <a:gd name="connsiteY8" fmla="*/ 2205318 h 3001392"/>
                  <a:gd name="connsiteX9" fmla="*/ 3493095 w 3493095"/>
                  <a:gd name="connsiteY9" fmla="*/ 1715844 h 3001392"/>
                  <a:gd name="connsiteX10" fmla="*/ 3294079 w 3493095"/>
                  <a:gd name="connsiteY10" fmla="*/ 1226371 h 3001392"/>
                  <a:gd name="connsiteX11" fmla="*/ 3164987 w 3493095"/>
                  <a:gd name="connsiteY11" fmla="*/ 365760 h 3001392"/>
                  <a:gd name="connsiteX12" fmla="*/ 2562559 w 3493095"/>
                  <a:gd name="connsiteY12" fmla="*/ 0 h 3001392"/>
                  <a:gd name="connsiteX13" fmla="*/ 1594370 w 3493095"/>
                  <a:gd name="connsiteY13" fmla="*/ 102197 h 3001392"/>
                  <a:gd name="connsiteX0" fmla="*/ 1594370 w 3493095"/>
                  <a:gd name="connsiteY0" fmla="*/ 102197 h 3001392"/>
                  <a:gd name="connsiteX1" fmla="*/ 733759 w 3493095"/>
                  <a:gd name="connsiteY1" fmla="*/ 467957 h 3001392"/>
                  <a:gd name="connsiteX2" fmla="*/ 206634 w 3493095"/>
                  <a:gd name="connsiteY2" fmla="*/ 1145689 h 3001392"/>
                  <a:gd name="connsiteX3" fmla="*/ 298074 w 3493095"/>
                  <a:gd name="connsiteY3" fmla="*/ 1936376 h 3001392"/>
                  <a:gd name="connsiteX4" fmla="*/ 792926 w 3493095"/>
                  <a:gd name="connsiteY4" fmla="*/ 2630244 h 3001392"/>
                  <a:gd name="connsiteX5" fmla="*/ 1449142 w 3493095"/>
                  <a:gd name="connsiteY5" fmla="*/ 2899186 h 3001392"/>
                  <a:gd name="connsiteX6" fmla="*/ 2175283 w 3493095"/>
                  <a:gd name="connsiteY6" fmla="*/ 2904564 h 3001392"/>
                  <a:gd name="connsiteX7" fmla="*/ 3245670 w 3493095"/>
                  <a:gd name="connsiteY7" fmla="*/ 2775473 h 3001392"/>
                  <a:gd name="connsiteX8" fmla="*/ 3267184 w 3493095"/>
                  <a:gd name="connsiteY8" fmla="*/ 2205318 h 3001392"/>
                  <a:gd name="connsiteX9" fmla="*/ 3493095 w 3493095"/>
                  <a:gd name="connsiteY9" fmla="*/ 1715844 h 3001392"/>
                  <a:gd name="connsiteX10" fmla="*/ 3294079 w 3493095"/>
                  <a:gd name="connsiteY10" fmla="*/ 1226371 h 3001392"/>
                  <a:gd name="connsiteX11" fmla="*/ 3164987 w 3493095"/>
                  <a:gd name="connsiteY11" fmla="*/ 365760 h 3001392"/>
                  <a:gd name="connsiteX12" fmla="*/ 2562559 w 3493095"/>
                  <a:gd name="connsiteY12" fmla="*/ 0 h 3001392"/>
                  <a:gd name="connsiteX13" fmla="*/ 1594370 w 3493095"/>
                  <a:gd name="connsiteY13" fmla="*/ 102197 h 3001392"/>
                  <a:gd name="connsiteX0" fmla="*/ 1594370 w 3493095"/>
                  <a:gd name="connsiteY0" fmla="*/ 102197 h 3001392"/>
                  <a:gd name="connsiteX1" fmla="*/ 733759 w 3493095"/>
                  <a:gd name="connsiteY1" fmla="*/ 467957 h 3001392"/>
                  <a:gd name="connsiteX2" fmla="*/ 206634 w 3493095"/>
                  <a:gd name="connsiteY2" fmla="*/ 1145689 h 3001392"/>
                  <a:gd name="connsiteX3" fmla="*/ 298074 w 3493095"/>
                  <a:gd name="connsiteY3" fmla="*/ 1936376 h 3001392"/>
                  <a:gd name="connsiteX4" fmla="*/ 792926 w 3493095"/>
                  <a:gd name="connsiteY4" fmla="*/ 2630244 h 3001392"/>
                  <a:gd name="connsiteX5" fmla="*/ 1449142 w 3493095"/>
                  <a:gd name="connsiteY5" fmla="*/ 2899186 h 3001392"/>
                  <a:gd name="connsiteX6" fmla="*/ 2175283 w 3493095"/>
                  <a:gd name="connsiteY6" fmla="*/ 2904564 h 3001392"/>
                  <a:gd name="connsiteX7" fmla="*/ 3245670 w 3493095"/>
                  <a:gd name="connsiteY7" fmla="*/ 2775473 h 3001392"/>
                  <a:gd name="connsiteX8" fmla="*/ 3267184 w 3493095"/>
                  <a:gd name="connsiteY8" fmla="*/ 2205318 h 3001392"/>
                  <a:gd name="connsiteX9" fmla="*/ 3493095 w 3493095"/>
                  <a:gd name="connsiteY9" fmla="*/ 1715844 h 3001392"/>
                  <a:gd name="connsiteX10" fmla="*/ 3294079 w 3493095"/>
                  <a:gd name="connsiteY10" fmla="*/ 1226371 h 3001392"/>
                  <a:gd name="connsiteX11" fmla="*/ 3164987 w 3493095"/>
                  <a:gd name="connsiteY11" fmla="*/ 365760 h 3001392"/>
                  <a:gd name="connsiteX12" fmla="*/ 2562559 w 3493095"/>
                  <a:gd name="connsiteY12" fmla="*/ 0 h 3001392"/>
                  <a:gd name="connsiteX13" fmla="*/ 1594370 w 3493095"/>
                  <a:gd name="connsiteY13" fmla="*/ 102197 h 3001392"/>
                  <a:gd name="connsiteX0" fmla="*/ 1594370 w 3493095"/>
                  <a:gd name="connsiteY0" fmla="*/ 102197 h 3001392"/>
                  <a:gd name="connsiteX1" fmla="*/ 733759 w 3493095"/>
                  <a:gd name="connsiteY1" fmla="*/ 467957 h 3001392"/>
                  <a:gd name="connsiteX2" fmla="*/ 206634 w 3493095"/>
                  <a:gd name="connsiteY2" fmla="*/ 1145689 h 3001392"/>
                  <a:gd name="connsiteX3" fmla="*/ 298074 w 3493095"/>
                  <a:gd name="connsiteY3" fmla="*/ 1936376 h 3001392"/>
                  <a:gd name="connsiteX4" fmla="*/ 792926 w 3493095"/>
                  <a:gd name="connsiteY4" fmla="*/ 2630244 h 3001392"/>
                  <a:gd name="connsiteX5" fmla="*/ 1449142 w 3493095"/>
                  <a:gd name="connsiteY5" fmla="*/ 2899186 h 3001392"/>
                  <a:gd name="connsiteX6" fmla="*/ 2175283 w 3493095"/>
                  <a:gd name="connsiteY6" fmla="*/ 2904564 h 3001392"/>
                  <a:gd name="connsiteX7" fmla="*/ 3245670 w 3493095"/>
                  <a:gd name="connsiteY7" fmla="*/ 2775473 h 3001392"/>
                  <a:gd name="connsiteX8" fmla="*/ 3267184 w 3493095"/>
                  <a:gd name="connsiteY8" fmla="*/ 2205318 h 3001392"/>
                  <a:gd name="connsiteX9" fmla="*/ 3493095 w 3493095"/>
                  <a:gd name="connsiteY9" fmla="*/ 1715844 h 3001392"/>
                  <a:gd name="connsiteX10" fmla="*/ 3294079 w 3493095"/>
                  <a:gd name="connsiteY10" fmla="*/ 1226371 h 3001392"/>
                  <a:gd name="connsiteX11" fmla="*/ 3164987 w 3493095"/>
                  <a:gd name="connsiteY11" fmla="*/ 365760 h 3001392"/>
                  <a:gd name="connsiteX12" fmla="*/ 2562559 w 3493095"/>
                  <a:gd name="connsiteY12" fmla="*/ 0 h 3001392"/>
                  <a:gd name="connsiteX13" fmla="*/ 1594370 w 3493095"/>
                  <a:gd name="connsiteY13" fmla="*/ 102197 h 3001392"/>
                  <a:gd name="connsiteX0" fmla="*/ 1594370 w 3493095"/>
                  <a:gd name="connsiteY0" fmla="*/ 102197 h 3001392"/>
                  <a:gd name="connsiteX1" fmla="*/ 733759 w 3493095"/>
                  <a:gd name="connsiteY1" fmla="*/ 467957 h 3001392"/>
                  <a:gd name="connsiteX2" fmla="*/ 206634 w 3493095"/>
                  <a:gd name="connsiteY2" fmla="*/ 1145689 h 3001392"/>
                  <a:gd name="connsiteX3" fmla="*/ 298074 w 3493095"/>
                  <a:gd name="connsiteY3" fmla="*/ 1936376 h 3001392"/>
                  <a:gd name="connsiteX4" fmla="*/ 792926 w 3493095"/>
                  <a:gd name="connsiteY4" fmla="*/ 2630244 h 3001392"/>
                  <a:gd name="connsiteX5" fmla="*/ 1449142 w 3493095"/>
                  <a:gd name="connsiteY5" fmla="*/ 2899186 h 3001392"/>
                  <a:gd name="connsiteX6" fmla="*/ 2175283 w 3493095"/>
                  <a:gd name="connsiteY6" fmla="*/ 2904564 h 3001392"/>
                  <a:gd name="connsiteX7" fmla="*/ 3245670 w 3493095"/>
                  <a:gd name="connsiteY7" fmla="*/ 2775473 h 3001392"/>
                  <a:gd name="connsiteX8" fmla="*/ 3267184 w 3493095"/>
                  <a:gd name="connsiteY8" fmla="*/ 2205318 h 3001392"/>
                  <a:gd name="connsiteX9" fmla="*/ 3493095 w 3493095"/>
                  <a:gd name="connsiteY9" fmla="*/ 1715844 h 3001392"/>
                  <a:gd name="connsiteX10" fmla="*/ 3294079 w 3493095"/>
                  <a:gd name="connsiteY10" fmla="*/ 1226371 h 3001392"/>
                  <a:gd name="connsiteX11" fmla="*/ 3164987 w 3493095"/>
                  <a:gd name="connsiteY11" fmla="*/ 365760 h 3001392"/>
                  <a:gd name="connsiteX12" fmla="*/ 2562559 w 3493095"/>
                  <a:gd name="connsiteY12" fmla="*/ 0 h 3001392"/>
                  <a:gd name="connsiteX13" fmla="*/ 1594370 w 3493095"/>
                  <a:gd name="connsiteY13" fmla="*/ 102197 h 3001392"/>
                  <a:gd name="connsiteX0" fmla="*/ 1594370 w 3493095"/>
                  <a:gd name="connsiteY0" fmla="*/ 102197 h 3001392"/>
                  <a:gd name="connsiteX1" fmla="*/ 733759 w 3493095"/>
                  <a:gd name="connsiteY1" fmla="*/ 467957 h 3001392"/>
                  <a:gd name="connsiteX2" fmla="*/ 206634 w 3493095"/>
                  <a:gd name="connsiteY2" fmla="*/ 1145689 h 3001392"/>
                  <a:gd name="connsiteX3" fmla="*/ 298074 w 3493095"/>
                  <a:gd name="connsiteY3" fmla="*/ 1936376 h 3001392"/>
                  <a:gd name="connsiteX4" fmla="*/ 792926 w 3493095"/>
                  <a:gd name="connsiteY4" fmla="*/ 2630244 h 3001392"/>
                  <a:gd name="connsiteX5" fmla="*/ 1449142 w 3493095"/>
                  <a:gd name="connsiteY5" fmla="*/ 2899186 h 3001392"/>
                  <a:gd name="connsiteX6" fmla="*/ 2175283 w 3493095"/>
                  <a:gd name="connsiteY6" fmla="*/ 2904564 h 3001392"/>
                  <a:gd name="connsiteX7" fmla="*/ 3245670 w 3493095"/>
                  <a:gd name="connsiteY7" fmla="*/ 2775473 h 3001392"/>
                  <a:gd name="connsiteX8" fmla="*/ 3267184 w 3493095"/>
                  <a:gd name="connsiteY8" fmla="*/ 2205318 h 3001392"/>
                  <a:gd name="connsiteX9" fmla="*/ 3493095 w 3493095"/>
                  <a:gd name="connsiteY9" fmla="*/ 1715844 h 3001392"/>
                  <a:gd name="connsiteX10" fmla="*/ 3294079 w 3493095"/>
                  <a:gd name="connsiteY10" fmla="*/ 1226371 h 3001392"/>
                  <a:gd name="connsiteX11" fmla="*/ 3164987 w 3493095"/>
                  <a:gd name="connsiteY11" fmla="*/ 365760 h 3001392"/>
                  <a:gd name="connsiteX12" fmla="*/ 2562559 w 3493095"/>
                  <a:gd name="connsiteY12" fmla="*/ 0 h 3001392"/>
                  <a:gd name="connsiteX13" fmla="*/ 1594370 w 3493095"/>
                  <a:gd name="connsiteY13" fmla="*/ 102197 h 3001392"/>
                  <a:gd name="connsiteX0" fmla="*/ 1594370 w 3493095"/>
                  <a:gd name="connsiteY0" fmla="*/ 135724 h 3034919"/>
                  <a:gd name="connsiteX1" fmla="*/ 733759 w 3493095"/>
                  <a:gd name="connsiteY1" fmla="*/ 501484 h 3034919"/>
                  <a:gd name="connsiteX2" fmla="*/ 206634 w 3493095"/>
                  <a:gd name="connsiteY2" fmla="*/ 1179216 h 3034919"/>
                  <a:gd name="connsiteX3" fmla="*/ 298074 w 3493095"/>
                  <a:gd name="connsiteY3" fmla="*/ 1969903 h 3034919"/>
                  <a:gd name="connsiteX4" fmla="*/ 792926 w 3493095"/>
                  <a:gd name="connsiteY4" fmla="*/ 2663771 h 3034919"/>
                  <a:gd name="connsiteX5" fmla="*/ 1449142 w 3493095"/>
                  <a:gd name="connsiteY5" fmla="*/ 2932713 h 3034919"/>
                  <a:gd name="connsiteX6" fmla="*/ 2175283 w 3493095"/>
                  <a:gd name="connsiteY6" fmla="*/ 2938091 h 3034919"/>
                  <a:gd name="connsiteX7" fmla="*/ 3245670 w 3493095"/>
                  <a:gd name="connsiteY7" fmla="*/ 2809000 h 3034919"/>
                  <a:gd name="connsiteX8" fmla="*/ 3267184 w 3493095"/>
                  <a:gd name="connsiteY8" fmla="*/ 2238845 h 3034919"/>
                  <a:gd name="connsiteX9" fmla="*/ 3493095 w 3493095"/>
                  <a:gd name="connsiteY9" fmla="*/ 1749371 h 3034919"/>
                  <a:gd name="connsiteX10" fmla="*/ 3294079 w 3493095"/>
                  <a:gd name="connsiteY10" fmla="*/ 1259898 h 3034919"/>
                  <a:gd name="connsiteX11" fmla="*/ 3164987 w 3493095"/>
                  <a:gd name="connsiteY11" fmla="*/ 399287 h 3034919"/>
                  <a:gd name="connsiteX12" fmla="*/ 2562559 w 3493095"/>
                  <a:gd name="connsiteY12" fmla="*/ 33527 h 3034919"/>
                  <a:gd name="connsiteX13" fmla="*/ 1594370 w 3493095"/>
                  <a:gd name="connsiteY13" fmla="*/ 135724 h 3034919"/>
                  <a:gd name="connsiteX0" fmla="*/ 1594370 w 3493095"/>
                  <a:gd name="connsiteY0" fmla="*/ 135724 h 3034919"/>
                  <a:gd name="connsiteX1" fmla="*/ 733759 w 3493095"/>
                  <a:gd name="connsiteY1" fmla="*/ 501484 h 3034919"/>
                  <a:gd name="connsiteX2" fmla="*/ 206634 w 3493095"/>
                  <a:gd name="connsiteY2" fmla="*/ 1179216 h 3034919"/>
                  <a:gd name="connsiteX3" fmla="*/ 298074 w 3493095"/>
                  <a:gd name="connsiteY3" fmla="*/ 1969903 h 3034919"/>
                  <a:gd name="connsiteX4" fmla="*/ 792926 w 3493095"/>
                  <a:gd name="connsiteY4" fmla="*/ 2663771 h 3034919"/>
                  <a:gd name="connsiteX5" fmla="*/ 1449142 w 3493095"/>
                  <a:gd name="connsiteY5" fmla="*/ 2932713 h 3034919"/>
                  <a:gd name="connsiteX6" fmla="*/ 2175283 w 3493095"/>
                  <a:gd name="connsiteY6" fmla="*/ 2938091 h 3034919"/>
                  <a:gd name="connsiteX7" fmla="*/ 3245670 w 3493095"/>
                  <a:gd name="connsiteY7" fmla="*/ 2809000 h 3034919"/>
                  <a:gd name="connsiteX8" fmla="*/ 3267184 w 3493095"/>
                  <a:gd name="connsiteY8" fmla="*/ 2238845 h 3034919"/>
                  <a:gd name="connsiteX9" fmla="*/ 3493095 w 3493095"/>
                  <a:gd name="connsiteY9" fmla="*/ 1749371 h 3034919"/>
                  <a:gd name="connsiteX10" fmla="*/ 3294079 w 3493095"/>
                  <a:gd name="connsiteY10" fmla="*/ 1259898 h 3034919"/>
                  <a:gd name="connsiteX11" fmla="*/ 3164987 w 3493095"/>
                  <a:gd name="connsiteY11" fmla="*/ 399287 h 3034919"/>
                  <a:gd name="connsiteX12" fmla="*/ 2562559 w 3493095"/>
                  <a:gd name="connsiteY12" fmla="*/ 33527 h 3034919"/>
                  <a:gd name="connsiteX13" fmla="*/ 1594370 w 3493095"/>
                  <a:gd name="connsiteY13" fmla="*/ 135724 h 3034919"/>
                  <a:gd name="connsiteX0" fmla="*/ 1594370 w 3493095"/>
                  <a:gd name="connsiteY0" fmla="*/ 135724 h 3034919"/>
                  <a:gd name="connsiteX1" fmla="*/ 733759 w 3493095"/>
                  <a:gd name="connsiteY1" fmla="*/ 501484 h 3034919"/>
                  <a:gd name="connsiteX2" fmla="*/ 206634 w 3493095"/>
                  <a:gd name="connsiteY2" fmla="*/ 1179216 h 3034919"/>
                  <a:gd name="connsiteX3" fmla="*/ 298074 w 3493095"/>
                  <a:gd name="connsiteY3" fmla="*/ 1969903 h 3034919"/>
                  <a:gd name="connsiteX4" fmla="*/ 792926 w 3493095"/>
                  <a:gd name="connsiteY4" fmla="*/ 2663771 h 3034919"/>
                  <a:gd name="connsiteX5" fmla="*/ 1449142 w 3493095"/>
                  <a:gd name="connsiteY5" fmla="*/ 2932713 h 3034919"/>
                  <a:gd name="connsiteX6" fmla="*/ 2175283 w 3493095"/>
                  <a:gd name="connsiteY6" fmla="*/ 2938091 h 3034919"/>
                  <a:gd name="connsiteX7" fmla="*/ 3245670 w 3493095"/>
                  <a:gd name="connsiteY7" fmla="*/ 2809000 h 3034919"/>
                  <a:gd name="connsiteX8" fmla="*/ 3267184 w 3493095"/>
                  <a:gd name="connsiteY8" fmla="*/ 2238845 h 3034919"/>
                  <a:gd name="connsiteX9" fmla="*/ 3493095 w 3493095"/>
                  <a:gd name="connsiteY9" fmla="*/ 1749371 h 3034919"/>
                  <a:gd name="connsiteX10" fmla="*/ 3294079 w 3493095"/>
                  <a:gd name="connsiteY10" fmla="*/ 1259898 h 3034919"/>
                  <a:gd name="connsiteX11" fmla="*/ 3164987 w 3493095"/>
                  <a:gd name="connsiteY11" fmla="*/ 399287 h 3034919"/>
                  <a:gd name="connsiteX12" fmla="*/ 2562559 w 3493095"/>
                  <a:gd name="connsiteY12" fmla="*/ 33527 h 3034919"/>
                  <a:gd name="connsiteX13" fmla="*/ 1594370 w 3493095"/>
                  <a:gd name="connsiteY13" fmla="*/ 135724 h 3034919"/>
                  <a:gd name="connsiteX0" fmla="*/ 1594370 w 3493095"/>
                  <a:gd name="connsiteY0" fmla="*/ 135724 h 3034919"/>
                  <a:gd name="connsiteX1" fmla="*/ 733759 w 3493095"/>
                  <a:gd name="connsiteY1" fmla="*/ 501484 h 3034919"/>
                  <a:gd name="connsiteX2" fmla="*/ 206634 w 3493095"/>
                  <a:gd name="connsiteY2" fmla="*/ 1179216 h 3034919"/>
                  <a:gd name="connsiteX3" fmla="*/ 298074 w 3493095"/>
                  <a:gd name="connsiteY3" fmla="*/ 1969903 h 3034919"/>
                  <a:gd name="connsiteX4" fmla="*/ 792926 w 3493095"/>
                  <a:gd name="connsiteY4" fmla="*/ 2663771 h 3034919"/>
                  <a:gd name="connsiteX5" fmla="*/ 1449142 w 3493095"/>
                  <a:gd name="connsiteY5" fmla="*/ 2932713 h 3034919"/>
                  <a:gd name="connsiteX6" fmla="*/ 2175283 w 3493095"/>
                  <a:gd name="connsiteY6" fmla="*/ 2938091 h 3034919"/>
                  <a:gd name="connsiteX7" fmla="*/ 3245670 w 3493095"/>
                  <a:gd name="connsiteY7" fmla="*/ 2809000 h 3034919"/>
                  <a:gd name="connsiteX8" fmla="*/ 3267184 w 3493095"/>
                  <a:gd name="connsiteY8" fmla="*/ 2238845 h 3034919"/>
                  <a:gd name="connsiteX9" fmla="*/ 3493095 w 3493095"/>
                  <a:gd name="connsiteY9" fmla="*/ 1749371 h 3034919"/>
                  <a:gd name="connsiteX10" fmla="*/ 3294079 w 3493095"/>
                  <a:gd name="connsiteY10" fmla="*/ 1259898 h 3034919"/>
                  <a:gd name="connsiteX11" fmla="*/ 3164987 w 3493095"/>
                  <a:gd name="connsiteY11" fmla="*/ 399287 h 3034919"/>
                  <a:gd name="connsiteX12" fmla="*/ 2562559 w 3493095"/>
                  <a:gd name="connsiteY12" fmla="*/ 33527 h 3034919"/>
                  <a:gd name="connsiteX13" fmla="*/ 1594370 w 3493095"/>
                  <a:gd name="connsiteY13" fmla="*/ 135724 h 3034919"/>
                  <a:gd name="connsiteX0" fmla="*/ 1594370 w 3498177"/>
                  <a:gd name="connsiteY0" fmla="*/ 135724 h 3034919"/>
                  <a:gd name="connsiteX1" fmla="*/ 733759 w 3498177"/>
                  <a:gd name="connsiteY1" fmla="*/ 501484 h 3034919"/>
                  <a:gd name="connsiteX2" fmla="*/ 206634 w 3498177"/>
                  <a:gd name="connsiteY2" fmla="*/ 1179216 h 3034919"/>
                  <a:gd name="connsiteX3" fmla="*/ 298074 w 3498177"/>
                  <a:gd name="connsiteY3" fmla="*/ 1969903 h 3034919"/>
                  <a:gd name="connsiteX4" fmla="*/ 792926 w 3498177"/>
                  <a:gd name="connsiteY4" fmla="*/ 2663771 h 3034919"/>
                  <a:gd name="connsiteX5" fmla="*/ 1449142 w 3498177"/>
                  <a:gd name="connsiteY5" fmla="*/ 2932713 h 3034919"/>
                  <a:gd name="connsiteX6" fmla="*/ 2175283 w 3498177"/>
                  <a:gd name="connsiteY6" fmla="*/ 2938091 h 3034919"/>
                  <a:gd name="connsiteX7" fmla="*/ 3245670 w 3498177"/>
                  <a:gd name="connsiteY7" fmla="*/ 2809000 h 3034919"/>
                  <a:gd name="connsiteX8" fmla="*/ 3267184 w 3498177"/>
                  <a:gd name="connsiteY8" fmla="*/ 2238845 h 3034919"/>
                  <a:gd name="connsiteX9" fmla="*/ 3493095 w 3498177"/>
                  <a:gd name="connsiteY9" fmla="*/ 1749371 h 3034919"/>
                  <a:gd name="connsiteX10" fmla="*/ 3294079 w 3498177"/>
                  <a:gd name="connsiteY10" fmla="*/ 1259898 h 3034919"/>
                  <a:gd name="connsiteX11" fmla="*/ 3164987 w 3498177"/>
                  <a:gd name="connsiteY11" fmla="*/ 399287 h 3034919"/>
                  <a:gd name="connsiteX12" fmla="*/ 2562559 w 3498177"/>
                  <a:gd name="connsiteY12" fmla="*/ 33527 h 3034919"/>
                  <a:gd name="connsiteX13" fmla="*/ 1594370 w 3498177"/>
                  <a:gd name="connsiteY13" fmla="*/ 135724 h 3034919"/>
                  <a:gd name="connsiteX0" fmla="*/ 1594370 w 3505579"/>
                  <a:gd name="connsiteY0" fmla="*/ 135724 h 3034919"/>
                  <a:gd name="connsiteX1" fmla="*/ 733759 w 3505579"/>
                  <a:gd name="connsiteY1" fmla="*/ 501484 h 3034919"/>
                  <a:gd name="connsiteX2" fmla="*/ 206634 w 3505579"/>
                  <a:gd name="connsiteY2" fmla="*/ 1179216 h 3034919"/>
                  <a:gd name="connsiteX3" fmla="*/ 298074 w 3505579"/>
                  <a:gd name="connsiteY3" fmla="*/ 1969903 h 3034919"/>
                  <a:gd name="connsiteX4" fmla="*/ 792926 w 3505579"/>
                  <a:gd name="connsiteY4" fmla="*/ 2663771 h 3034919"/>
                  <a:gd name="connsiteX5" fmla="*/ 1449142 w 3505579"/>
                  <a:gd name="connsiteY5" fmla="*/ 2932713 h 3034919"/>
                  <a:gd name="connsiteX6" fmla="*/ 2175283 w 3505579"/>
                  <a:gd name="connsiteY6" fmla="*/ 2938091 h 3034919"/>
                  <a:gd name="connsiteX7" fmla="*/ 3245670 w 3505579"/>
                  <a:gd name="connsiteY7" fmla="*/ 2809000 h 3034919"/>
                  <a:gd name="connsiteX8" fmla="*/ 3267184 w 3505579"/>
                  <a:gd name="connsiteY8" fmla="*/ 2238845 h 3034919"/>
                  <a:gd name="connsiteX9" fmla="*/ 3493095 w 3505579"/>
                  <a:gd name="connsiteY9" fmla="*/ 1749371 h 3034919"/>
                  <a:gd name="connsiteX10" fmla="*/ 3294079 w 3505579"/>
                  <a:gd name="connsiteY10" fmla="*/ 1259898 h 3034919"/>
                  <a:gd name="connsiteX11" fmla="*/ 3164987 w 3505579"/>
                  <a:gd name="connsiteY11" fmla="*/ 399287 h 3034919"/>
                  <a:gd name="connsiteX12" fmla="*/ 2562559 w 3505579"/>
                  <a:gd name="connsiteY12" fmla="*/ 33527 h 3034919"/>
                  <a:gd name="connsiteX13" fmla="*/ 1594370 w 3505579"/>
                  <a:gd name="connsiteY13" fmla="*/ 135724 h 3034919"/>
                  <a:gd name="connsiteX0" fmla="*/ 1594370 w 3505579"/>
                  <a:gd name="connsiteY0" fmla="*/ 135724 h 3034919"/>
                  <a:gd name="connsiteX1" fmla="*/ 733759 w 3505579"/>
                  <a:gd name="connsiteY1" fmla="*/ 501484 h 3034919"/>
                  <a:gd name="connsiteX2" fmla="*/ 206634 w 3505579"/>
                  <a:gd name="connsiteY2" fmla="*/ 1179216 h 3034919"/>
                  <a:gd name="connsiteX3" fmla="*/ 298074 w 3505579"/>
                  <a:gd name="connsiteY3" fmla="*/ 1969903 h 3034919"/>
                  <a:gd name="connsiteX4" fmla="*/ 792926 w 3505579"/>
                  <a:gd name="connsiteY4" fmla="*/ 2663771 h 3034919"/>
                  <a:gd name="connsiteX5" fmla="*/ 1449142 w 3505579"/>
                  <a:gd name="connsiteY5" fmla="*/ 2932713 h 3034919"/>
                  <a:gd name="connsiteX6" fmla="*/ 2175283 w 3505579"/>
                  <a:gd name="connsiteY6" fmla="*/ 2938091 h 3034919"/>
                  <a:gd name="connsiteX7" fmla="*/ 3245670 w 3505579"/>
                  <a:gd name="connsiteY7" fmla="*/ 2809000 h 3034919"/>
                  <a:gd name="connsiteX8" fmla="*/ 3267184 w 3505579"/>
                  <a:gd name="connsiteY8" fmla="*/ 2238845 h 3034919"/>
                  <a:gd name="connsiteX9" fmla="*/ 3493095 w 3505579"/>
                  <a:gd name="connsiteY9" fmla="*/ 1749371 h 3034919"/>
                  <a:gd name="connsiteX10" fmla="*/ 3294079 w 3505579"/>
                  <a:gd name="connsiteY10" fmla="*/ 1259898 h 3034919"/>
                  <a:gd name="connsiteX11" fmla="*/ 3164987 w 3505579"/>
                  <a:gd name="connsiteY11" fmla="*/ 399287 h 3034919"/>
                  <a:gd name="connsiteX12" fmla="*/ 2562559 w 3505579"/>
                  <a:gd name="connsiteY12" fmla="*/ 33527 h 3034919"/>
                  <a:gd name="connsiteX13" fmla="*/ 1594370 w 3505579"/>
                  <a:gd name="connsiteY13" fmla="*/ 135724 h 3034919"/>
                  <a:gd name="connsiteX0" fmla="*/ 1594370 w 3505579"/>
                  <a:gd name="connsiteY0" fmla="*/ 135724 h 3034919"/>
                  <a:gd name="connsiteX1" fmla="*/ 733759 w 3505579"/>
                  <a:gd name="connsiteY1" fmla="*/ 501484 h 3034919"/>
                  <a:gd name="connsiteX2" fmla="*/ 206634 w 3505579"/>
                  <a:gd name="connsiteY2" fmla="*/ 1179216 h 3034919"/>
                  <a:gd name="connsiteX3" fmla="*/ 298074 w 3505579"/>
                  <a:gd name="connsiteY3" fmla="*/ 1969903 h 3034919"/>
                  <a:gd name="connsiteX4" fmla="*/ 792926 w 3505579"/>
                  <a:gd name="connsiteY4" fmla="*/ 2663771 h 3034919"/>
                  <a:gd name="connsiteX5" fmla="*/ 1449142 w 3505579"/>
                  <a:gd name="connsiteY5" fmla="*/ 2932713 h 3034919"/>
                  <a:gd name="connsiteX6" fmla="*/ 2175283 w 3505579"/>
                  <a:gd name="connsiteY6" fmla="*/ 2938091 h 3034919"/>
                  <a:gd name="connsiteX7" fmla="*/ 3245670 w 3505579"/>
                  <a:gd name="connsiteY7" fmla="*/ 2809000 h 3034919"/>
                  <a:gd name="connsiteX8" fmla="*/ 3267184 w 3505579"/>
                  <a:gd name="connsiteY8" fmla="*/ 2238845 h 3034919"/>
                  <a:gd name="connsiteX9" fmla="*/ 3493095 w 3505579"/>
                  <a:gd name="connsiteY9" fmla="*/ 1749371 h 3034919"/>
                  <a:gd name="connsiteX10" fmla="*/ 3294079 w 3505579"/>
                  <a:gd name="connsiteY10" fmla="*/ 1259898 h 3034919"/>
                  <a:gd name="connsiteX11" fmla="*/ 3164987 w 3505579"/>
                  <a:gd name="connsiteY11" fmla="*/ 399287 h 3034919"/>
                  <a:gd name="connsiteX12" fmla="*/ 2562559 w 3505579"/>
                  <a:gd name="connsiteY12" fmla="*/ 33527 h 3034919"/>
                  <a:gd name="connsiteX13" fmla="*/ 1594370 w 3505579"/>
                  <a:gd name="connsiteY13" fmla="*/ 135724 h 3034919"/>
                  <a:gd name="connsiteX0" fmla="*/ 1594370 w 3549654"/>
                  <a:gd name="connsiteY0" fmla="*/ 135724 h 3034919"/>
                  <a:gd name="connsiteX1" fmla="*/ 733759 w 3549654"/>
                  <a:gd name="connsiteY1" fmla="*/ 501484 h 3034919"/>
                  <a:gd name="connsiteX2" fmla="*/ 206634 w 3549654"/>
                  <a:gd name="connsiteY2" fmla="*/ 1179216 h 3034919"/>
                  <a:gd name="connsiteX3" fmla="*/ 298074 w 3549654"/>
                  <a:gd name="connsiteY3" fmla="*/ 1969903 h 3034919"/>
                  <a:gd name="connsiteX4" fmla="*/ 792926 w 3549654"/>
                  <a:gd name="connsiteY4" fmla="*/ 2663771 h 3034919"/>
                  <a:gd name="connsiteX5" fmla="*/ 1449142 w 3549654"/>
                  <a:gd name="connsiteY5" fmla="*/ 2932713 h 3034919"/>
                  <a:gd name="connsiteX6" fmla="*/ 2175283 w 3549654"/>
                  <a:gd name="connsiteY6" fmla="*/ 2938091 h 3034919"/>
                  <a:gd name="connsiteX7" fmla="*/ 3245670 w 3549654"/>
                  <a:gd name="connsiteY7" fmla="*/ 2809000 h 3034919"/>
                  <a:gd name="connsiteX8" fmla="*/ 3267184 w 3549654"/>
                  <a:gd name="connsiteY8" fmla="*/ 2238845 h 3034919"/>
                  <a:gd name="connsiteX9" fmla="*/ 3541505 w 3549654"/>
                  <a:gd name="connsiteY9" fmla="*/ 1738614 h 3034919"/>
                  <a:gd name="connsiteX10" fmla="*/ 3294079 w 3549654"/>
                  <a:gd name="connsiteY10" fmla="*/ 1259898 h 3034919"/>
                  <a:gd name="connsiteX11" fmla="*/ 3164987 w 3549654"/>
                  <a:gd name="connsiteY11" fmla="*/ 399287 h 3034919"/>
                  <a:gd name="connsiteX12" fmla="*/ 2562559 w 3549654"/>
                  <a:gd name="connsiteY12" fmla="*/ 33527 h 3034919"/>
                  <a:gd name="connsiteX13" fmla="*/ 1594370 w 3549654"/>
                  <a:gd name="connsiteY13" fmla="*/ 135724 h 3034919"/>
                  <a:gd name="connsiteX0" fmla="*/ 1594370 w 3547136"/>
                  <a:gd name="connsiteY0" fmla="*/ 135724 h 3034919"/>
                  <a:gd name="connsiteX1" fmla="*/ 733759 w 3547136"/>
                  <a:gd name="connsiteY1" fmla="*/ 501484 h 3034919"/>
                  <a:gd name="connsiteX2" fmla="*/ 206634 w 3547136"/>
                  <a:gd name="connsiteY2" fmla="*/ 1179216 h 3034919"/>
                  <a:gd name="connsiteX3" fmla="*/ 298074 w 3547136"/>
                  <a:gd name="connsiteY3" fmla="*/ 1969903 h 3034919"/>
                  <a:gd name="connsiteX4" fmla="*/ 792926 w 3547136"/>
                  <a:gd name="connsiteY4" fmla="*/ 2663771 h 3034919"/>
                  <a:gd name="connsiteX5" fmla="*/ 1449142 w 3547136"/>
                  <a:gd name="connsiteY5" fmla="*/ 2932713 h 3034919"/>
                  <a:gd name="connsiteX6" fmla="*/ 2175283 w 3547136"/>
                  <a:gd name="connsiteY6" fmla="*/ 2938091 h 3034919"/>
                  <a:gd name="connsiteX7" fmla="*/ 3245670 w 3547136"/>
                  <a:gd name="connsiteY7" fmla="*/ 2809000 h 3034919"/>
                  <a:gd name="connsiteX8" fmla="*/ 3267184 w 3547136"/>
                  <a:gd name="connsiteY8" fmla="*/ 2238845 h 3034919"/>
                  <a:gd name="connsiteX9" fmla="*/ 3541505 w 3547136"/>
                  <a:gd name="connsiteY9" fmla="*/ 1738614 h 3034919"/>
                  <a:gd name="connsiteX10" fmla="*/ 3294079 w 3547136"/>
                  <a:gd name="connsiteY10" fmla="*/ 1259898 h 3034919"/>
                  <a:gd name="connsiteX11" fmla="*/ 3164987 w 3547136"/>
                  <a:gd name="connsiteY11" fmla="*/ 399287 h 3034919"/>
                  <a:gd name="connsiteX12" fmla="*/ 2562559 w 3547136"/>
                  <a:gd name="connsiteY12" fmla="*/ 33527 h 3034919"/>
                  <a:gd name="connsiteX13" fmla="*/ 1594370 w 3547136"/>
                  <a:gd name="connsiteY13" fmla="*/ 135724 h 3034919"/>
                  <a:gd name="connsiteX0" fmla="*/ 1594370 w 3547136"/>
                  <a:gd name="connsiteY0" fmla="*/ 135724 h 3034919"/>
                  <a:gd name="connsiteX1" fmla="*/ 733759 w 3547136"/>
                  <a:gd name="connsiteY1" fmla="*/ 501484 h 3034919"/>
                  <a:gd name="connsiteX2" fmla="*/ 206634 w 3547136"/>
                  <a:gd name="connsiteY2" fmla="*/ 1179216 h 3034919"/>
                  <a:gd name="connsiteX3" fmla="*/ 298074 w 3547136"/>
                  <a:gd name="connsiteY3" fmla="*/ 1969903 h 3034919"/>
                  <a:gd name="connsiteX4" fmla="*/ 792926 w 3547136"/>
                  <a:gd name="connsiteY4" fmla="*/ 2663771 h 3034919"/>
                  <a:gd name="connsiteX5" fmla="*/ 1449142 w 3547136"/>
                  <a:gd name="connsiteY5" fmla="*/ 2932713 h 3034919"/>
                  <a:gd name="connsiteX6" fmla="*/ 2175283 w 3547136"/>
                  <a:gd name="connsiteY6" fmla="*/ 2938091 h 3034919"/>
                  <a:gd name="connsiteX7" fmla="*/ 3245670 w 3547136"/>
                  <a:gd name="connsiteY7" fmla="*/ 2809000 h 3034919"/>
                  <a:gd name="connsiteX8" fmla="*/ 3267184 w 3547136"/>
                  <a:gd name="connsiteY8" fmla="*/ 2238845 h 3034919"/>
                  <a:gd name="connsiteX9" fmla="*/ 3541505 w 3547136"/>
                  <a:gd name="connsiteY9" fmla="*/ 1738614 h 3034919"/>
                  <a:gd name="connsiteX10" fmla="*/ 3294079 w 3547136"/>
                  <a:gd name="connsiteY10" fmla="*/ 1259898 h 3034919"/>
                  <a:gd name="connsiteX11" fmla="*/ 3164987 w 3547136"/>
                  <a:gd name="connsiteY11" fmla="*/ 399287 h 3034919"/>
                  <a:gd name="connsiteX12" fmla="*/ 2562559 w 3547136"/>
                  <a:gd name="connsiteY12" fmla="*/ 33527 h 3034919"/>
                  <a:gd name="connsiteX13" fmla="*/ 1594370 w 3547136"/>
                  <a:gd name="connsiteY13" fmla="*/ 135724 h 3034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47136" h="3034919">
                    <a:moveTo>
                      <a:pt x="1594370" y="135724"/>
                    </a:moveTo>
                    <a:cubicBezTo>
                      <a:pt x="1043938" y="4840"/>
                      <a:pt x="832370" y="261230"/>
                      <a:pt x="733759" y="501484"/>
                    </a:cubicBezTo>
                    <a:cubicBezTo>
                      <a:pt x="611839" y="872624"/>
                      <a:pt x="409236" y="953305"/>
                      <a:pt x="206634" y="1179216"/>
                    </a:cubicBezTo>
                    <a:cubicBezTo>
                      <a:pt x="-160919" y="1523460"/>
                      <a:pt x="20168" y="1792402"/>
                      <a:pt x="298074" y="1969903"/>
                    </a:cubicBezTo>
                    <a:cubicBezTo>
                      <a:pt x="791133" y="2190435"/>
                      <a:pt x="762446" y="2362557"/>
                      <a:pt x="792926" y="2663771"/>
                    </a:cubicBezTo>
                    <a:cubicBezTo>
                      <a:pt x="868230" y="3038495"/>
                      <a:pt x="1147928" y="3004430"/>
                      <a:pt x="1449142" y="2932713"/>
                    </a:cubicBezTo>
                    <a:cubicBezTo>
                      <a:pt x="1879448" y="2762383"/>
                      <a:pt x="2003160" y="2909404"/>
                      <a:pt x="2175283" y="2938091"/>
                    </a:cubicBezTo>
                    <a:cubicBezTo>
                      <a:pt x="3035895" y="3147866"/>
                      <a:pt x="3164988" y="2975743"/>
                      <a:pt x="3245670" y="2809000"/>
                    </a:cubicBezTo>
                    <a:cubicBezTo>
                      <a:pt x="3319180" y="2575917"/>
                      <a:pt x="3258220" y="2418139"/>
                      <a:pt x="3267184" y="2238845"/>
                    </a:cubicBezTo>
                    <a:cubicBezTo>
                      <a:pt x="3320973" y="2043415"/>
                      <a:pt x="3482338" y="1934045"/>
                      <a:pt x="3541505" y="1738614"/>
                    </a:cubicBezTo>
                    <a:cubicBezTo>
                      <a:pt x="3577364" y="1500152"/>
                      <a:pt x="3435721" y="1385403"/>
                      <a:pt x="3294079" y="1259898"/>
                    </a:cubicBezTo>
                    <a:cubicBezTo>
                      <a:pt x="3089683" y="1032195"/>
                      <a:pt x="3208018" y="686157"/>
                      <a:pt x="3164987" y="399287"/>
                    </a:cubicBezTo>
                    <a:cubicBezTo>
                      <a:pt x="3028723" y="-99150"/>
                      <a:pt x="2693443" y="-5918"/>
                      <a:pt x="2562559" y="33527"/>
                    </a:cubicBezTo>
                    <a:cubicBezTo>
                      <a:pt x="2046191" y="271989"/>
                      <a:pt x="1857933" y="203856"/>
                      <a:pt x="1594370" y="135724"/>
                    </a:cubicBezTo>
                    <a:close/>
                  </a:path>
                </a:pathLst>
              </a:custGeom>
              <a:noFill/>
              <a:ln w="12700">
                <a:solidFill>
                  <a:srgbClr val="1E5AA4"/>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6" name="图片 5"/>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701603" y="3919950"/>
              <a:ext cx="1370330" cy="1571193"/>
            </a:xfrm>
            <a:prstGeom prst="rect">
              <a:avLst/>
            </a:prstGeom>
          </p:spPr>
        </p:pic>
      </p:grpSp>
      <p:sp>
        <p:nvSpPr>
          <p:cNvPr id="28" name="文本框 2">
            <a:extLst>
              <a:ext uri="{FF2B5EF4-FFF2-40B4-BE49-F238E27FC236}">
                <a16:creationId xmlns:a16="http://schemas.microsoft.com/office/drawing/2014/main" id="{CAB1CE20-B901-402C-9DE4-77E6359A090E}"/>
              </a:ext>
            </a:extLst>
          </p:cNvPr>
          <p:cNvSpPr txBox="1"/>
          <p:nvPr/>
        </p:nvSpPr>
        <p:spPr>
          <a:xfrm>
            <a:off x="3392652" y="925203"/>
            <a:ext cx="784225" cy="649188"/>
          </a:xfrm>
          <a:prstGeom prst="ellipse">
            <a:avLst/>
          </a:prstGeom>
          <a:gradFill>
            <a:gsLst>
              <a:gs pos="24000">
                <a:srgbClr val="F59F11"/>
              </a:gs>
              <a:gs pos="92000">
                <a:srgbClr val="FDCF0A">
                  <a:alpha val="95000"/>
                </a:srgbClr>
              </a:gs>
            </a:gsLst>
            <a:lin ang="8100000" scaled="1"/>
          </a:gradFill>
          <a:effectLst>
            <a:outerShdw blurRad="63500" sx="102000" sy="102000" algn="ctr" rotWithShape="0">
              <a:prstClr val="black">
                <a:alpha val="18000"/>
              </a:prstClr>
            </a:outerShdw>
          </a:effectLst>
        </p:spPr>
        <p:txBody>
          <a:bodyPr wrap="square" rtlCol="0">
            <a:spAutoFit/>
          </a:bodyPr>
          <a:lstStyle/>
          <a:p>
            <a:pPr algn="dist"/>
            <a:endParaRPr lang="en-US" altLang="zh-CN" sz="2400" b="1" dirty="0">
              <a:solidFill>
                <a:schemeClr val="bg1"/>
              </a:solidFill>
              <a:latin typeface="思源黑体 CN Light" panose="020B0300000000000000" charset="-122"/>
              <a:ea typeface="思源黑体 CN Light" panose="020B0300000000000000" charset="-122"/>
            </a:endParaRPr>
          </a:p>
        </p:txBody>
      </p:sp>
    </p:spTree>
    <p:extLst>
      <p:ext uri="{BB962C8B-B14F-4D97-AF65-F5344CB8AC3E}">
        <p14:creationId xmlns:p14="http://schemas.microsoft.com/office/powerpoint/2010/main" val="60368175"/>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fade">
                                      <p:cBhvr>
                                        <p:cTn id="7" dur="1000"/>
                                        <p:tgtEl>
                                          <p:spTgt spid="97"/>
                                        </p:tgtEl>
                                      </p:cBhvr>
                                    </p:animEffect>
                                    <p:anim calcmode="lin" valueType="num">
                                      <p:cBhvr>
                                        <p:cTn id="8" dur="1000" fill="hold"/>
                                        <p:tgtEl>
                                          <p:spTgt spid="97"/>
                                        </p:tgtEl>
                                        <p:attrNameLst>
                                          <p:attrName>ppt_x</p:attrName>
                                        </p:attrNameLst>
                                      </p:cBhvr>
                                      <p:tavLst>
                                        <p:tav tm="0">
                                          <p:val>
                                            <p:strVal val="#ppt_x"/>
                                          </p:val>
                                        </p:tav>
                                        <p:tav tm="100000">
                                          <p:val>
                                            <p:strVal val="#ppt_x"/>
                                          </p:val>
                                        </p:tav>
                                      </p:tavLst>
                                    </p:anim>
                                    <p:anim calcmode="lin" valueType="num">
                                      <p:cBhvr>
                                        <p:cTn id="9" dur="1000" fill="hold"/>
                                        <p:tgtEl>
                                          <p:spTgt spid="9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9"/>
                                        </p:tgtEl>
                                        <p:attrNameLst>
                                          <p:attrName>style.visibility</p:attrName>
                                        </p:attrNameLst>
                                      </p:cBhvr>
                                      <p:to>
                                        <p:strVal val="visible"/>
                                      </p:to>
                                    </p:set>
                                    <p:animEffect transition="in" filter="fade">
                                      <p:cBhvr>
                                        <p:cTn id="12" dur="1000"/>
                                        <p:tgtEl>
                                          <p:spTgt spid="99"/>
                                        </p:tgtEl>
                                      </p:cBhvr>
                                    </p:animEffect>
                                    <p:anim calcmode="lin" valueType="num">
                                      <p:cBhvr>
                                        <p:cTn id="13" dur="1000" fill="hold"/>
                                        <p:tgtEl>
                                          <p:spTgt spid="99"/>
                                        </p:tgtEl>
                                        <p:attrNameLst>
                                          <p:attrName>ppt_x</p:attrName>
                                        </p:attrNameLst>
                                      </p:cBhvr>
                                      <p:tavLst>
                                        <p:tav tm="0">
                                          <p:val>
                                            <p:strVal val="#ppt_x"/>
                                          </p:val>
                                        </p:tav>
                                        <p:tav tm="100000">
                                          <p:val>
                                            <p:strVal val="#ppt_x"/>
                                          </p:val>
                                        </p:tav>
                                      </p:tavLst>
                                    </p:anim>
                                    <p:anim calcmode="lin" valueType="num">
                                      <p:cBhvr>
                                        <p:cTn id="14" dur="1000" fill="hold"/>
                                        <p:tgtEl>
                                          <p:spTgt spid="9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8"/>
                                        </p:tgtEl>
                                        <p:attrNameLst>
                                          <p:attrName>style.visibility</p:attrName>
                                        </p:attrNameLst>
                                      </p:cBhvr>
                                      <p:to>
                                        <p:strVal val="visible"/>
                                      </p:to>
                                    </p:set>
                                    <p:animEffect transition="in" filter="fade">
                                      <p:cBhvr>
                                        <p:cTn id="17" dur="1000"/>
                                        <p:tgtEl>
                                          <p:spTgt spid="98"/>
                                        </p:tgtEl>
                                      </p:cBhvr>
                                    </p:animEffect>
                                    <p:anim calcmode="lin" valueType="num">
                                      <p:cBhvr>
                                        <p:cTn id="18" dur="1000" fill="hold"/>
                                        <p:tgtEl>
                                          <p:spTgt spid="98"/>
                                        </p:tgtEl>
                                        <p:attrNameLst>
                                          <p:attrName>ppt_x</p:attrName>
                                        </p:attrNameLst>
                                      </p:cBhvr>
                                      <p:tavLst>
                                        <p:tav tm="0">
                                          <p:val>
                                            <p:strVal val="#ppt_x"/>
                                          </p:val>
                                        </p:tav>
                                        <p:tav tm="100000">
                                          <p:val>
                                            <p:strVal val="#ppt_x"/>
                                          </p:val>
                                        </p:tav>
                                      </p:tavLst>
                                    </p:anim>
                                    <p:anim calcmode="lin" valueType="num">
                                      <p:cBhvr>
                                        <p:cTn id="19" dur="1000" fill="hold"/>
                                        <p:tgtEl>
                                          <p:spTgt spid="98"/>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00"/>
                                        </p:tgtEl>
                                        <p:attrNameLst>
                                          <p:attrName>style.visibility</p:attrName>
                                        </p:attrNameLst>
                                      </p:cBhvr>
                                      <p:to>
                                        <p:strVal val="visible"/>
                                      </p:to>
                                    </p:set>
                                    <p:animEffect transition="in" filter="fade">
                                      <p:cBhvr>
                                        <p:cTn id="22" dur="1000"/>
                                        <p:tgtEl>
                                          <p:spTgt spid="100"/>
                                        </p:tgtEl>
                                      </p:cBhvr>
                                    </p:animEffect>
                                    <p:anim calcmode="lin" valueType="num">
                                      <p:cBhvr>
                                        <p:cTn id="23" dur="1000" fill="hold"/>
                                        <p:tgtEl>
                                          <p:spTgt spid="100"/>
                                        </p:tgtEl>
                                        <p:attrNameLst>
                                          <p:attrName>ppt_x</p:attrName>
                                        </p:attrNameLst>
                                      </p:cBhvr>
                                      <p:tavLst>
                                        <p:tav tm="0">
                                          <p:val>
                                            <p:strVal val="#ppt_x"/>
                                          </p:val>
                                        </p:tav>
                                        <p:tav tm="100000">
                                          <p:val>
                                            <p:strVal val="#ppt_x"/>
                                          </p:val>
                                        </p:tav>
                                      </p:tavLst>
                                    </p:anim>
                                    <p:anim calcmode="lin" valueType="num">
                                      <p:cBhvr>
                                        <p:cTn id="24" dur="1000" fill="hold"/>
                                        <p:tgtEl>
                                          <p:spTgt spid="100"/>
                                        </p:tgtEl>
                                        <p:attrNameLst>
                                          <p:attrName>ppt_y</p:attrName>
                                        </p:attrNameLst>
                                      </p:cBhvr>
                                      <p:tavLst>
                                        <p:tav tm="0">
                                          <p:val>
                                            <p:strVal val="#ppt_y+.1"/>
                                          </p:val>
                                        </p:tav>
                                        <p:tav tm="100000">
                                          <p:val>
                                            <p:strVal val="#ppt_y"/>
                                          </p:val>
                                        </p:tav>
                                      </p:tavLst>
                                    </p:anim>
                                  </p:childTnLst>
                                </p:cTn>
                              </p:par>
                              <p:par>
                                <p:cTn id="25" presetID="2" presetClass="entr" presetSubtype="8" fill="hold" nodeType="withEffect">
                                  <p:stCondLst>
                                    <p:cond delay="1500"/>
                                  </p:stCondLst>
                                  <p:childTnLst>
                                    <p:set>
                                      <p:cBhvr>
                                        <p:cTn id="26" dur="1" fill="hold">
                                          <p:stCondLst>
                                            <p:cond delay="0"/>
                                          </p:stCondLst>
                                        </p:cTn>
                                        <p:tgtEl>
                                          <p:spTgt spid="45"/>
                                        </p:tgtEl>
                                        <p:attrNameLst>
                                          <p:attrName>style.visibility</p:attrName>
                                        </p:attrNameLst>
                                      </p:cBhvr>
                                      <p:to>
                                        <p:strVal val="visible"/>
                                      </p:to>
                                    </p:set>
                                    <p:anim calcmode="lin" valueType="num">
                                      <p:cBhvr additive="base">
                                        <p:cTn id="27" dur="500" fill="hold"/>
                                        <p:tgtEl>
                                          <p:spTgt spid="45"/>
                                        </p:tgtEl>
                                        <p:attrNameLst>
                                          <p:attrName>ppt_x</p:attrName>
                                        </p:attrNameLst>
                                      </p:cBhvr>
                                      <p:tavLst>
                                        <p:tav tm="0">
                                          <p:val>
                                            <p:strVal val="0-#ppt_w/2"/>
                                          </p:val>
                                        </p:tav>
                                        <p:tav tm="100000">
                                          <p:val>
                                            <p:strVal val="#ppt_x"/>
                                          </p:val>
                                        </p:tav>
                                      </p:tavLst>
                                    </p:anim>
                                    <p:anim calcmode="lin" valueType="num">
                                      <p:cBhvr additive="base">
                                        <p:cTn id="28" dur="500" fill="hold"/>
                                        <p:tgtEl>
                                          <p:spTgt spid="45"/>
                                        </p:tgtEl>
                                        <p:attrNameLst>
                                          <p:attrName>ppt_y</p:attrName>
                                        </p:attrNameLst>
                                      </p:cBhvr>
                                      <p:tavLst>
                                        <p:tav tm="0">
                                          <p:val>
                                            <p:strVal val="#ppt_y"/>
                                          </p:val>
                                        </p:tav>
                                        <p:tav tm="100000">
                                          <p:val>
                                            <p:strVal val="#ppt_y"/>
                                          </p:val>
                                        </p:tav>
                                      </p:tavLst>
                                    </p:anim>
                                  </p:childTnLst>
                                </p:cTn>
                              </p:par>
                              <p:par>
                                <p:cTn id="29" presetID="14" presetClass="entr" presetSubtype="10" fill="hold" nodeType="withEffect">
                                  <p:stCondLst>
                                    <p:cond delay="1500"/>
                                  </p:stCondLst>
                                  <p:childTnLst>
                                    <p:set>
                                      <p:cBhvr>
                                        <p:cTn id="30" dur="1" fill="hold">
                                          <p:stCondLst>
                                            <p:cond delay="0"/>
                                          </p:stCondLst>
                                        </p:cTn>
                                        <p:tgtEl>
                                          <p:spTgt spid="10"/>
                                        </p:tgtEl>
                                        <p:attrNameLst>
                                          <p:attrName>style.visibility</p:attrName>
                                        </p:attrNameLst>
                                      </p:cBhvr>
                                      <p:to>
                                        <p:strVal val="visible"/>
                                      </p:to>
                                    </p:set>
                                    <p:animEffect transition="in" filter="randombar(horizontal)">
                                      <p:cBhvr>
                                        <p:cTn id="31" dur="500"/>
                                        <p:tgtEl>
                                          <p:spTgt spid="10"/>
                                        </p:tgtEl>
                                      </p:cBhvr>
                                    </p:animEffect>
                                  </p:childTnLst>
                                </p:cTn>
                              </p:par>
                              <p:par>
                                <p:cTn id="32" presetID="14" presetClass="entr" presetSubtype="10" fill="hold" nodeType="withEffect">
                                  <p:stCondLst>
                                    <p:cond delay="1500"/>
                                  </p:stCondLst>
                                  <p:childTnLst>
                                    <p:set>
                                      <p:cBhvr>
                                        <p:cTn id="33" dur="1" fill="hold">
                                          <p:stCondLst>
                                            <p:cond delay="0"/>
                                          </p:stCondLst>
                                        </p:cTn>
                                        <p:tgtEl>
                                          <p:spTgt spid="12"/>
                                        </p:tgtEl>
                                        <p:attrNameLst>
                                          <p:attrName>style.visibility</p:attrName>
                                        </p:attrNameLst>
                                      </p:cBhvr>
                                      <p:to>
                                        <p:strVal val="visible"/>
                                      </p:to>
                                    </p:set>
                                    <p:animEffect transition="in" filter="randombar(horizontal)">
                                      <p:cBhvr>
                                        <p:cTn id="34" dur="500"/>
                                        <p:tgtEl>
                                          <p:spTgt spid="12"/>
                                        </p:tgtEl>
                                      </p:cBhvr>
                                    </p:animEffect>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120"/>
                                        </p:tgtEl>
                                        <p:attrNameLst>
                                          <p:attrName>style.visibility</p:attrName>
                                        </p:attrNameLst>
                                      </p:cBhvr>
                                      <p:to>
                                        <p:strVal val="visible"/>
                                      </p:to>
                                    </p:set>
                                    <p:animEffect transition="in" filter="fade">
                                      <p:cBhvr>
                                        <p:cTn id="39" dur="1000"/>
                                        <p:tgtEl>
                                          <p:spTgt spid="120"/>
                                        </p:tgtEl>
                                      </p:cBhvr>
                                    </p:animEffect>
                                    <p:anim calcmode="lin" valueType="num">
                                      <p:cBhvr>
                                        <p:cTn id="40" dur="1000" fill="hold"/>
                                        <p:tgtEl>
                                          <p:spTgt spid="120"/>
                                        </p:tgtEl>
                                        <p:attrNameLst>
                                          <p:attrName>ppt_x</p:attrName>
                                        </p:attrNameLst>
                                      </p:cBhvr>
                                      <p:tavLst>
                                        <p:tav tm="0">
                                          <p:val>
                                            <p:strVal val="#ppt_x"/>
                                          </p:val>
                                        </p:tav>
                                        <p:tav tm="100000">
                                          <p:val>
                                            <p:strVal val="#ppt_x"/>
                                          </p:val>
                                        </p:tav>
                                      </p:tavLst>
                                    </p:anim>
                                    <p:anim calcmode="lin" valueType="num">
                                      <p:cBhvr>
                                        <p:cTn id="41" dur="1000" fill="hold"/>
                                        <p:tgtEl>
                                          <p:spTgt spid="120"/>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grpId="0" nodeType="clickEffect">
                                  <p:stCondLst>
                                    <p:cond delay="0"/>
                                  </p:stCondLst>
                                  <p:childTnLst>
                                    <p:set>
                                      <p:cBhvr>
                                        <p:cTn id="45" dur="1" fill="hold">
                                          <p:stCondLst>
                                            <p:cond delay="0"/>
                                          </p:stCondLst>
                                        </p:cTn>
                                        <p:tgtEl>
                                          <p:spTgt spid="214"/>
                                        </p:tgtEl>
                                        <p:attrNameLst>
                                          <p:attrName>style.visibility</p:attrName>
                                        </p:attrNameLst>
                                      </p:cBhvr>
                                      <p:to>
                                        <p:strVal val="visible"/>
                                      </p:to>
                                    </p:set>
                                    <p:animEffect transition="in" filter="fade">
                                      <p:cBhvr>
                                        <p:cTn id="46" dur="1000"/>
                                        <p:tgtEl>
                                          <p:spTgt spid="214"/>
                                        </p:tgtEl>
                                      </p:cBhvr>
                                    </p:animEffect>
                                    <p:anim calcmode="lin" valueType="num">
                                      <p:cBhvr>
                                        <p:cTn id="47" dur="1000" fill="hold"/>
                                        <p:tgtEl>
                                          <p:spTgt spid="214"/>
                                        </p:tgtEl>
                                        <p:attrNameLst>
                                          <p:attrName>ppt_x</p:attrName>
                                        </p:attrNameLst>
                                      </p:cBhvr>
                                      <p:tavLst>
                                        <p:tav tm="0">
                                          <p:val>
                                            <p:strVal val="#ppt_x"/>
                                          </p:val>
                                        </p:tav>
                                        <p:tav tm="100000">
                                          <p:val>
                                            <p:strVal val="#ppt_x"/>
                                          </p:val>
                                        </p:tav>
                                      </p:tavLst>
                                    </p:anim>
                                    <p:anim calcmode="lin" valueType="num">
                                      <p:cBhvr>
                                        <p:cTn id="48" dur="1000" fill="hold"/>
                                        <p:tgtEl>
                                          <p:spTgt spid="2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0" grpId="0"/>
      <p:bldP spid="21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9835" y="-455139"/>
            <a:ext cx="12341727" cy="6411272"/>
            <a:chOff x="9835" y="-455139"/>
            <a:chExt cx="12341727" cy="6411272"/>
          </a:xfrm>
        </p:grpSpPr>
        <p:grpSp>
          <p:nvGrpSpPr>
            <p:cNvPr id="8" name="组合 7"/>
            <p:cNvGrpSpPr/>
            <p:nvPr/>
          </p:nvGrpSpPr>
          <p:grpSpPr>
            <a:xfrm>
              <a:off x="9835" y="-455139"/>
              <a:ext cx="12341727" cy="3971541"/>
              <a:chOff x="9835" y="-455139"/>
              <a:chExt cx="12341727" cy="3971541"/>
            </a:xfrm>
          </p:grpSpPr>
          <p:pic>
            <p:nvPicPr>
              <p:cNvPr id="104" name="图片 10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1530" y="-455139"/>
                <a:ext cx="6070032" cy="1368214"/>
              </a:xfrm>
              <a:prstGeom prst="rect">
                <a:avLst/>
              </a:prstGeom>
            </p:spPr>
          </p:pic>
          <p:pic>
            <p:nvPicPr>
              <p:cNvPr id="101" name="图片 10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35" y="45306"/>
                <a:ext cx="2552369" cy="1106151"/>
              </a:xfrm>
              <a:prstGeom prst="rect">
                <a:avLst/>
              </a:prstGeom>
            </p:spPr>
          </p:pic>
          <p:pic>
            <p:nvPicPr>
              <p:cNvPr id="46" name="图片 4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467582">
                <a:off x="11118135" y="3048988"/>
                <a:ext cx="787224" cy="467414"/>
              </a:xfrm>
              <a:prstGeom prst="rect">
                <a:avLst/>
              </a:prstGeom>
            </p:spPr>
          </p:pic>
        </p:grpSp>
        <p:pic>
          <p:nvPicPr>
            <p:cNvPr id="58" name="图片 5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12984" y="519464"/>
              <a:ext cx="10166032" cy="5436669"/>
            </a:xfrm>
            <a:prstGeom prst="rect">
              <a:avLst/>
            </a:prstGeom>
          </p:spPr>
        </p:pic>
      </p:grpSp>
      <p:pic>
        <p:nvPicPr>
          <p:cNvPr id="5" name="图片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349603" y="2176614"/>
            <a:ext cx="5863853" cy="3223098"/>
          </a:xfrm>
          <a:prstGeom prst="rect">
            <a:avLst/>
          </a:prstGeom>
        </p:spPr>
      </p:pic>
      <p:pic>
        <p:nvPicPr>
          <p:cNvPr id="102" name="图片 10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868" y="5506037"/>
            <a:ext cx="12196868" cy="1356902"/>
          </a:xfrm>
          <a:prstGeom prst="rect">
            <a:avLst/>
          </a:prstGeom>
        </p:spPr>
      </p:pic>
      <p:pic>
        <p:nvPicPr>
          <p:cNvPr id="98" name="图片 9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612886" y="4537968"/>
            <a:ext cx="1582582" cy="2320032"/>
          </a:xfrm>
          <a:prstGeom prst="rect">
            <a:avLst/>
          </a:prstGeom>
        </p:spPr>
      </p:pic>
      <p:pic>
        <p:nvPicPr>
          <p:cNvPr id="99" name="图片 98"/>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833840" y="5359949"/>
            <a:ext cx="1931696" cy="1498051"/>
          </a:xfrm>
          <a:prstGeom prst="rect">
            <a:avLst/>
          </a:prstGeom>
        </p:spPr>
      </p:pic>
      <p:pic>
        <p:nvPicPr>
          <p:cNvPr id="100" name="图片 99"/>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19930" y="5741177"/>
            <a:ext cx="3531115" cy="1106868"/>
          </a:xfrm>
          <a:prstGeom prst="rect">
            <a:avLst/>
          </a:prstGeom>
        </p:spPr>
      </p:pic>
      <p:pic>
        <p:nvPicPr>
          <p:cNvPr id="97" name="图片 96"/>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868108" y="5820713"/>
            <a:ext cx="3585157" cy="947452"/>
          </a:xfrm>
          <a:prstGeom prst="rect">
            <a:avLst/>
          </a:prstGeom>
        </p:spPr>
      </p:pic>
      <p:pic>
        <p:nvPicPr>
          <p:cNvPr id="45" name="图片 44"/>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flipH="1">
            <a:off x="0" y="5877618"/>
            <a:ext cx="710753" cy="890547"/>
          </a:xfrm>
          <a:prstGeom prst="rect">
            <a:avLst/>
          </a:prstGeom>
        </p:spPr>
      </p:pic>
      <p:sp>
        <p:nvSpPr>
          <p:cNvPr id="27" name="TextBox 9">
            <a:extLst>
              <a:ext uri="{FF2B5EF4-FFF2-40B4-BE49-F238E27FC236}">
                <a16:creationId xmlns:a16="http://schemas.microsoft.com/office/drawing/2014/main" id="{CCC40765-77F5-4FCC-89FF-F0F774A23710}"/>
              </a:ext>
            </a:extLst>
          </p:cNvPr>
          <p:cNvSpPr txBox="1">
            <a:spLocks/>
          </p:cNvSpPr>
          <p:nvPr/>
        </p:nvSpPr>
        <p:spPr>
          <a:xfrm>
            <a:off x="3516757" y="2306638"/>
            <a:ext cx="5260982" cy="2590050"/>
          </a:xfrm>
          <a:prstGeom prst="rect">
            <a:avLst/>
          </a:prstGeom>
        </p:spPr>
        <p:txBody>
          <a:bodyPr vert="horz" wrap="square" lIns="480000" tIns="0" rIns="0" bIns="0" anchor="ctr" anchorCtr="0">
            <a:noAutofit/>
          </a:bodyPr>
          <a:lstStyle/>
          <a:p>
            <a:pPr algn="ctr"/>
            <a:r>
              <a:rPr lang="en-US" sz="2800" b="1" dirty="0" err="1">
                <a:latin typeface="Times New Roman" panose="02020603050405020304" pitchFamily="18" charset="0"/>
                <a:cs typeface="Times New Roman" panose="02020603050405020304" pitchFamily="18" charset="0"/>
              </a:rPr>
              <a:t>Phó</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từ</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là</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những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từ</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chuyên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kèm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danh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từ</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động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từ</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tính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từ</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để</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bổ</a:t>
            </a:r>
            <a:r>
              <a:rPr lang="en-US" sz="2800" b="1" dirty="0">
                <a:latin typeface="Times New Roman" panose="02020603050405020304" pitchFamily="18" charset="0"/>
                <a:cs typeface="Times New Roman" panose="02020603050405020304" pitchFamily="18" charset="0"/>
              </a:rPr>
              <a:t> sung ý </a:t>
            </a:r>
            <a:r>
              <a:rPr lang="en-US" sz="2800" b="1" dirty="0" err="1">
                <a:latin typeface="Times New Roman" panose="02020603050405020304" pitchFamily="18" charset="0"/>
                <a:cs typeface="Times New Roman" panose="02020603050405020304" pitchFamily="18" charset="0"/>
              </a:rPr>
              <a:t>nghĩa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cho</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danh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từ</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động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từ</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tính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từ</a:t>
            </a:r>
            <a:r>
              <a:rPr lang="en-US" sz="2800" b="1" dirty="0">
                <a:latin typeface="Times New Roman" panose="02020603050405020304" pitchFamily="18" charset="0"/>
                <a:cs typeface="Times New Roman" panose="02020603050405020304" pitchFamily="18" charset="0"/>
              </a:rPr>
              <a:t>.</a:t>
            </a:r>
            <a:endParaRPr lang="zh-CN" altLang="en-US" sz="2800" b="1" noProof="1">
              <a:solidFill>
                <a:srgbClr val="1E5AA4"/>
              </a:solidFill>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6" name="图片 5"/>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410512" y="4672435"/>
            <a:ext cx="650989" cy="673698"/>
          </a:xfrm>
          <a:prstGeom prst="rect">
            <a:avLst/>
          </a:prstGeom>
        </p:spPr>
      </p:pic>
      <p:pic>
        <p:nvPicPr>
          <p:cNvPr id="7" name="图片 6"/>
          <p:cNvPicPr>
            <a:picLocks noChangeAspect="1"/>
          </p:cNvPicPr>
          <p:nvPr/>
        </p:nvPicPr>
        <p:blipFill rotWithShape="1">
          <a:blip r:embed="rId15">
            <a:extLst>
              <a:ext uri="{28A0092B-C50C-407E-A947-70E740481C1C}">
                <a14:useLocalDpi xmlns:a14="http://schemas.microsoft.com/office/drawing/2010/main" val="0"/>
              </a:ext>
            </a:extLst>
          </a:blip>
          <a:srcRect r="80689" b="55653"/>
          <a:stretch/>
        </p:blipFill>
        <p:spPr>
          <a:xfrm>
            <a:off x="2989039" y="1652403"/>
            <a:ext cx="1333548" cy="1208096"/>
          </a:xfrm>
          <a:prstGeom prst="rect">
            <a:avLst/>
          </a:prstGeom>
        </p:spPr>
      </p:pic>
      <p:pic>
        <p:nvPicPr>
          <p:cNvPr id="10" name="图片 9"/>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8329905" y="4351296"/>
            <a:ext cx="951465" cy="1019970"/>
          </a:xfrm>
          <a:prstGeom prst="rect">
            <a:avLst/>
          </a:prstGeom>
        </p:spPr>
      </p:pic>
      <p:pic>
        <p:nvPicPr>
          <p:cNvPr id="11" name="图片 10"/>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8504135" y="1538700"/>
            <a:ext cx="801260" cy="1395528"/>
          </a:xfrm>
          <a:prstGeom prst="rect">
            <a:avLst/>
          </a:prstGeom>
        </p:spPr>
      </p:pic>
      <p:pic>
        <p:nvPicPr>
          <p:cNvPr id="12" name="图片 11"/>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2910630" y="3131593"/>
            <a:ext cx="1053960" cy="1618582"/>
          </a:xfrm>
          <a:prstGeom prst="rect">
            <a:avLst/>
          </a:prstGeom>
        </p:spPr>
      </p:pic>
      <p:sp>
        <p:nvSpPr>
          <p:cNvPr id="22" name="文本框 2">
            <a:extLst>
              <a:ext uri="{FF2B5EF4-FFF2-40B4-BE49-F238E27FC236}">
                <a16:creationId xmlns:a16="http://schemas.microsoft.com/office/drawing/2014/main" id="{4C3562A4-4816-4E8F-BE3A-92AE5666049A}"/>
              </a:ext>
            </a:extLst>
          </p:cNvPr>
          <p:cNvSpPr txBox="1"/>
          <p:nvPr/>
        </p:nvSpPr>
        <p:spPr>
          <a:xfrm>
            <a:off x="1706465" y="872092"/>
            <a:ext cx="784225" cy="649188"/>
          </a:xfrm>
          <a:prstGeom prst="ellipse">
            <a:avLst/>
          </a:prstGeom>
          <a:gradFill>
            <a:gsLst>
              <a:gs pos="24000">
                <a:srgbClr val="F59F11"/>
              </a:gs>
              <a:gs pos="92000">
                <a:srgbClr val="FDCF0A">
                  <a:alpha val="95000"/>
                </a:srgbClr>
              </a:gs>
            </a:gsLst>
            <a:lin ang="8100000" scaled="1"/>
          </a:gradFill>
          <a:effectLst>
            <a:outerShdw blurRad="63500" sx="102000" sy="102000" algn="ctr" rotWithShape="0">
              <a:prstClr val="black">
                <a:alpha val="18000"/>
              </a:prstClr>
            </a:outerShdw>
          </a:effectLst>
        </p:spPr>
        <p:txBody>
          <a:bodyPr wrap="square" rtlCol="0">
            <a:spAutoFit/>
          </a:bodyPr>
          <a:lstStyle/>
          <a:p>
            <a:pPr algn="dist"/>
            <a:r>
              <a:rPr lang="en-US" altLang="zh-CN" sz="2400" b="1">
                <a:solidFill>
                  <a:schemeClr val="bg1"/>
                </a:solidFill>
                <a:latin typeface="思源黑体 CN Light" panose="020B0300000000000000" charset="-122"/>
                <a:ea typeface="思源黑体 CN Light" panose="020B0300000000000000" charset="-122"/>
              </a:rPr>
              <a:t>1.</a:t>
            </a:r>
            <a:endParaRPr lang="en-US" altLang="zh-CN" sz="2400" b="1" dirty="0">
              <a:solidFill>
                <a:schemeClr val="bg1"/>
              </a:solidFill>
              <a:latin typeface="思源黑体 CN Light" panose="020B0300000000000000" charset="-122"/>
              <a:ea typeface="思源黑体 CN Light" panose="020B0300000000000000" charset="-122"/>
            </a:endParaRPr>
          </a:p>
        </p:txBody>
      </p:sp>
      <p:sp>
        <p:nvSpPr>
          <p:cNvPr id="23" name="文本框 19">
            <a:extLst>
              <a:ext uri="{FF2B5EF4-FFF2-40B4-BE49-F238E27FC236}">
                <a16:creationId xmlns:a16="http://schemas.microsoft.com/office/drawing/2014/main" id="{63BC0FA7-A01D-482D-94A2-C7BA3E35F279}"/>
              </a:ext>
            </a:extLst>
          </p:cNvPr>
          <p:cNvSpPr txBox="1"/>
          <p:nvPr/>
        </p:nvSpPr>
        <p:spPr>
          <a:xfrm>
            <a:off x="2580186" y="874382"/>
            <a:ext cx="3219502" cy="523220"/>
          </a:xfrm>
          <a:prstGeom prst="rect">
            <a:avLst/>
          </a:prstGeom>
          <a:noFill/>
        </p:spPr>
        <p:txBody>
          <a:bodyPr wrap="square" rtlCol="0">
            <a:spAutoFit/>
          </a:bodyPr>
          <a:lstStyle/>
          <a:p>
            <a:r>
              <a:rPr lang="en-US" altLang="zh-CN" sz="2800" b="1" dirty="0" err="1">
                <a:solidFill>
                  <a:srgbClr val="D54529"/>
                </a:solidFill>
                <a:latin typeface="Times New Roman" panose="02020603050405020304" pitchFamily="18" charset="0"/>
                <a:ea typeface="思源黑体 CN Light" panose="020B0300000000000000" charset="-122"/>
                <a:cs typeface="Times New Roman" panose="02020603050405020304" pitchFamily="18" charset="0"/>
              </a:rPr>
              <a:t>Khái</a:t>
            </a:r>
            <a:r>
              <a:rPr lang="en-US" altLang="zh-CN" sz="2800" b="1" dirty="0">
                <a:solidFill>
                  <a:srgbClr val="D54529"/>
                </a:solidFill>
                <a:latin typeface="Times New Roman" panose="02020603050405020304" pitchFamily="18" charset="0"/>
                <a:ea typeface="思源黑体 CN Light" panose="020B0300000000000000" charset="-122"/>
                <a:cs typeface="Times New Roman" panose="02020603050405020304" pitchFamily="18" charset="0"/>
              </a:rPr>
              <a:t> </a:t>
            </a:r>
            <a:r>
              <a:rPr lang="en-US" altLang="zh-CN" sz="2800" b="1" dirty="0" err="1">
                <a:solidFill>
                  <a:srgbClr val="D54529"/>
                </a:solidFill>
                <a:latin typeface="Times New Roman" panose="02020603050405020304" pitchFamily="18" charset="0"/>
                <a:ea typeface="思源黑体 CN Light" panose="020B0300000000000000" charset="-122"/>
                <a:cs typeface="Times New Roman" panose="02020603050405020304" pitchFamily="18" charset="0"/>
              </a:rPr>
              <a:t>niệm</a:t>
            </a:r>
            <a:endParaRPr lang="zh-CN" altLang="en-US" sz="2800" b="1" dirty="0">
              <a:solidFill>
                <a:srgbClr val="D54529"/>
              </a:solidFill>
              <a:latin typeface="Times New Roman" panose="02020603050405020304" pitchFamily="18" charset="0"/>
              <a:ea typeface="思源黑体 CN Light" panose="020B0300000000000000" charset="-122"/>
              <a:cs typeface="Times New Roman" panose="02020603050405020304" pitchFamily="18" charset="0"/>
            </a:endParaRPr>
          </a:p>
        </p:txBody>
      </p:sp>
    </p:spTree>
    <p:extLst>
      <p:ext uri="{BB962C8B-B14F-4D97-AF65-F5344CB8AC3E}">
        <p14:creationId xmlns:p14="http://schemas.microsoft.com/office/powerpoint/2010/main" val="2314617646"/>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fade">
                                      <p:cBhvr>
                                        <p:cTn id="7" dur="1000"/>
                                        <p:tgtEl>
                                          <p:spTgt spid="97"/>
                                        </p:tgtEl>
                                      </p:cBhvr>
                                    </p:animEffect>
                                    <p:anim calcmode="lin" valueType="num">
                                      <p:cBhvr>
                                        <p:cTn id="8" dur="1000" fill="hold"/>
                                        <p:tgtEl>
                                          <p:spTgt spid="97"/>
                                        </p:tgtEl>
                                        <p:attrNameLst>
                                          <p:attrName>ppt_x</p:attrName>
                                        </p:attrNameLst>
                                      </p:cBhvr>
                                      <p:tavLst>
                                        <p:tav tm="0">
                                          <p:val>
                                            <p:strVal val="#ppt_x"/>
                                          </p:val>
                                        </p:tav>
                                        <p:tav tm="100000">
                                          <p:val>
                                            <p:strVal val="#ppt_x"/>
                                          </p:val>
                                        </p:tav>
                                      </p:tavLst>
                                    </p:anim>
                                    <p:anim calcmode="lin" valueType="num">
                                      <p:cBhvr>
                                        <p:cTn id="9" dur="1000" fill="hold"/>
                                        <p:tgtEl>
                                          <p:spTgt spid="9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9"/>
                                        </p:tgtEl>
                                        <p:attrNameLst>
                                          <p:attrName>style.visibility</p:attrName>
                                        </p:attrNameLst>
                                      </p:cBhvr>
                                      <p:to>
                                        <p:strVal val="visible"/>
                                      </p:to>
                                    </p:set>
                                    <p:animEffect transition="in" filter="fade">
                                      <p:cBhvr>
                                        <p:cTn id="12" dur="1000"/>
                                        <p:tgtEl>
                                          <p:spTgt spid="99"/>
                                        </p:tgtEl>
                                      </p:cBhvr>
                                    </p:animEffect>
                                    <p:anim calcmode="lin" valueType="num">
                                      <p:cBhvr>
                                        <p:cTn id="13" dur="1000" fill="hold"/>
                                        <p:tgtEl>
                                          <p:spTgt spid="99"/>
                                        </p:tgtEl>
                                        <p:attrNameLst>
                                          <p:attrName>ppt_x</p:attrName>
                                        </p:attrNameLst>
                                      </p:cBhvr>
                                      <p:tavLst>
                                        <p:tav tm="0">
                                          <p:val>
                                            <p:strVal val="#ppt_x"/>
                                          </p:val>
                                        </p:tav>
                                        <p:tav tm="100000">
                                          <p:val>
                                            <p:strVal val="#ppt_x"/>
                                          </p:val>
                                        </p:tav>
                                      </p:tavLst>
                                    </p:anim>
                                    <p:anim calcmode="lin" valueType="num">
                                      <p:cBhvr>
                                        <p:cTn id="14" dur="1000" fill="hold"/>
                                        <p:tgtEl>
                                          <p:spTgt spid="9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8"/>
                                        </p:tgtEl>
                                        <p:attrNameLst>
                                          <p:attrName>style.visibility</p:attrName>
                                        </p:attrNameLst>
                                      </p:cBhvr>
                                      <p:to>
                                        <p:strVal val="visible"/>
                                      </p:to>
                                    </p:set>
                                    <p:animEffect transition="in" filter="fade">
                                      <p:cBhvr>
                                        <p:cTn id="17" dur="1000"/>
                                        <p:tgtEl>
                                          <p:spTgt spid="98"/>
                                        </p:tgtEl>
                                      </p:cBhvr>
                                    </p:animEffect>
                                    <p:anim calcmode="lin" valueType="num">
                                      <p:cBhvr>
                                        <p:cTn id="18" dur="1000" fill="hold"/>
                                        <p:tgtEl>
                                          <p:spTgt spid="98"/>
                                        </p:tgtEl>
                                        <p:attrNameLst>
                                          <p:attrName>ppt_x</p:attrName>
                                        </p:attrNameLst>
                                      </p:cBhvr>
                                      <p:tavLst>
                                        <p:tav tm="0">
                                          <p:val>
                                            <p:strVal val="#ppt_x"/>
                                          </p:val>
                                        </p:tav>
                                        <p:tav tm="100000">
                                          <p:val>
                                            <p:strVal val="#ppt_x"/>
                                          </p:val>
                                        </p:tav>
                                      </p:tavLst>
                                    </p:anim>
                                    <p:anim calcmode="lin" valueType="num">
                                      <p:cBhvr>
                                        <p:cTn id="19" dur="1000" fill="hold"/>
                                        <p:tgtEl>
                                          <p:spTgt spid="98"/>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00"/>
                                        </p:tgtEl>
                                        <p:attrNameLst>
                                          <p:attrName>style.visibility</p:attrName>
                                        </p:attrNameLst>
                                      </p:cBhvr>
                                      <p:to>
                                        <p:strVal val="visible"/>
                                      </p:to>
                                    </p:set>
                                    <p:animEffect transition="in" filter="fade">
                                      <p:cBhvr>
                                        <p:cTn id="22" dur="1000"/>
                                        <p:tgtEl>
                                          <p:spTgt spid="100"/>
                                        </p:tgtEl>
                                      </p:cBhvr>
                                    </p:animEffect>
                                    <p:anim calcmode="lin" valueType="num">
                                      <p:cBhvr>
                                        <p:cTn id="23" dur="1000" fill="hold"/>
                                        <p:tgtEl>
                                          <p:spTgt spid="100"/>
                                        </p:tgtEl>
                                        <p:attrNameLst>
                                          <p:attrName>ppt_x</p:attrName>
                                        </p:attrNameLst>
                                      </p:cBhvr>
                                      <p:tavLst>
                                        <p:tav tm="0">
                                          <p:val>
                                            <p:strVal val="#ppt_x"/>
                                          </p:val>
                                        </p:tav>
                                        <p:tav tm="100000">
                                          <p:val>
                                            <p:strVal val="#ppt_x"/>
                                          </p:val>
                                        </p:tav>
                                      </p:tavLst>
                                    </p:anim>
                                    <p:anim calcmode="lin" valueType="num">
                                      <p:cBhvr>
                                        <p:cTn id="24" dur="1000" fill="hold"/>
                                        <p:tgtEl>
                                          <p:spTgt spid="100"/>
                                        </p:tgtEl>
                                        <p:attrNameLst>
                                          <p:attrName>ppt_y</p:attrName>
                                        </p:attrNameLst>
                                      </p:cBhvr>
                                      <p:tavLst>
                                        <p:tav tm="0">
                                          <p:val>
                                            <p:strVal val="#ppt_y+.1"/>
                                          </p:val>
                                        </p:tav>
                                        <p:tav tm="100000">
                                          <p:val>
                                            <p:strVal val="#ppt_y"/>
                                          </p:val>
                                        </p:tav>
                                      </p:tavLst>
                                    </p:anim>
                                  </p:childTnLst>
                                </p:cTn>
                              </p:par>
                              <p:par>
                                <p:cTn id="25" presetID="2" presetClass="entr" presetSubtype="8" fill="hold" nodeType="withEffect">
                                  <p:stCondLst>
                                    <p:cond delay="1500"/>
                                  </p:stCondLst>
                                  <p:childTnLst>
                                    <p:set>
                                      <p:cBhvr>
                                        <p:cTn id="26" dur="1" fill="hold">
                                          <p:stCondLst>
                                            <p:cond delay="0"/>
                                          </p:stCondLst>
                                        </p:cTn>
                                        <p:tgtEl>
                                          <p:spTgt spid="45"/>
                                        </p:tgtEl>
                                        <p:attrNameLst>
                                          <p:attrName>style.visibility</p:attrName>
                                        </p:attrNameLst>
                                      </p:cBhvr>
                                      <p:to>
                                        <p:strVal val="visible"/>
                                      </p:to>
                                    </p:set>
                                    <p:anim calcmode="lin" valueType="num">
                                      <p:cBhvr additive="base">
                                        <p:cTn id="27" dur="500" fill="hold"/>
                                        <p:tgtEl>
                                          <p:spTgt spid="45"/>
                                        </p:tgtEl>
                                        <p:attrNameLst>
                                          <p:attrName>ppt_x</p:attrName>
                                        </p:attrNameLst>
                                      </p:cBhvr>
                                      <p:tavLst>
                                        <p:tav tm="0">
                                          <p:val>
                                            <p:strVal val="0-#ppt_w/2"/>
                                          </p:val>
                                        </p:tav>
                                        <p:tav tm="100000">
                                          <p:val>
                                            <p:strVal val="#ppt_x"/>
                                          </p:val>
                                        </p:tav>
                                      </p:tavLst>
                                    </p:anim>
                                    <p:anim calcmode="lin" valueType="num">
                                      <p:cBhvr additive="base">
                                        <p:cTn id="28" dur="500" fill="hold"/>
                                        <p:tgtEl>
                                          <p:spTgt spid="45"/>
                                        </p:tgtEl>
                                        <p:attrNameLst>
                                          <p:attrName>ppt_y</p:attrName>
                                        </p:attrNameLst>
                                      </p:cBhvr>
                                      <p:tavLst>
                                        <p:tav tm="0">
                                          <p:val>
                                            <p:strVal val="#ppt_y"/>
                                          </p:val>
                                        </p:tav>
                                        <p:tav tm="100000">
                                          <p:val>
                                            <p:strVal val="#ppt_y"/>
                                          </p:val>
                                        </p:tav>
                                      </p:tavLst>
                                    </p:anim>
                                  </p:childTnLst>
                                </p:cTn>
                              </p:par>
                              <p:par>
                                <p:cTn id="29" presetID="14" presetClass="entr" presetSubtype="10" fill="hold" nodeType="withEffect">
                                  <p:stCondLst>
                                    <p:cond delay="250"/>
                                  </p:stCondLst>
                                  <p:childTnLst>
                                    <p:set>
                                      <p:cBhvr>
                                        <p:cTn id="30" dur="1" fill="hold">
                                          <p:stCondLst>
                                            <p:cond delay="0"/>
                                          </p:stCondLst>
                                        </p:cTn>
                                        <p:tgtEl>
                                          <p:spTgt spid="5"/>
                                        </p:tgtEl>
                                        <p:attrNameLst>
                                          <p:attrName>style.visibility</p:attrName>
                                        </p:attrNameLst>
                                      </p:cBhvr>
                                      <p:to>
                                        <p:strVal val="visible"/>
                                      </p:to>
                                    </p:set>
                                    <p:animEffect transition="in" filter="randombar(horizontal)">
                                      <p:cBhvr>
                                        <p:cTn id="31" dur="500"/>
                                        <p:tgtEl>
                                          <p:spTgt spid="5"/>
                                        </p:tgtEl>
                                      </p:cBhvr>
                                    </p:animEffect>
                                  </p:childTnLst>
                                </p:cTn>
                              </p:par>
                              <p:par>
                                <p:cTn id="32" presetID="2" presetClass="entr" presetSubtype="4" fill="hold" nodeType="withEffect">
                                  <p:stCondLst>
                                    <p:cond delay="500"/>
                                  </p:stCondLst>
                                  <p:childTnLst>
                                    <p:set>
                                      <p:cBhvr>
                                        <p:cTn id="33" dur="1" fill="hold">
                                          <p:stCondLst>
                                            <p:cond delay="0"/>
                                          </p:stCondLst>
                                        </p:cTn>
                                        <p:tgtEl>
                                          <p:spTgt spid="12"/>
                                        </p:tgtEl>
                                        <p:attrNameLst>
                                          <p:attrName>style.visibility</p:attrName>
                                        </p:attrNameLst>
                                      </p:cBhvr>
                                      <p:to>
                                        <p:strVal val="visible"/>
                                      </p:to>
                                    </p:set>
                                    <p:anim calcmode="lin" valueType="num">
                                      <p:cBhvr additive="base">
                                        <p:cTn id="34" dur="500" fill="hold"/>
                                        <p:tgtEl>
                                          <p:spTgt spid="12"/>
                                        </p:tgtEl>
                                        <p:attrNameLst>
                                          <p:attrName>ppt_x</p:attrName>
                                        </p:attrNameLst>
                                      </p:cBhvr>
                                      <p:tavLst>
                                        <p:tav tm="0">
                                          <p:val>
                                            <p:strVal val="#ppt_x"/>
                                          </p:val>
                                        </p:tav>
                                        <p:tav tm="100000">
                                          <p:val>
                                            <p:strVal val="#ppt_x"/>
                                          </p:val>
                                        </p:tav>
                                      </p:tavLst>
                                    </p:anim>
                                    <p:anim calcmode="lin" valueType="num">
                                      <p:cBhvr additive="base">
                                        <p:cTn id="35" dur="500" fill="hold"/>
                                        <p:tgtEl>
                                          <p:spTgt spid="12"/>
                                        </p:tgtEl>
                                        <p:attrNameLst>
                                          <p:attrName>ppt_y</p:attrName>
                                        </p:attrNameLst>
                                      </p:cBhvr>
                                      <p:tavLst>
                                        <p:tav tm="0">
                                          <p:val>
                                            <p:strVal val="1+#ppt_h/2"/>
                                          </p:val>
                                        </p:tav>
                                        <p:tav tm="100000">
                                          <p:val>
                                            <p:strVal val="#ppt_y"/>
                                          </p:val>
                                        </p:tav>
                                      </p:tavLst>
                                    </p:anim>
                                  </p:childTnLst>
                                </p:cTn>
                              </p:par>
                              <p:par>
                                <p:cTn id="36" presetID="26" presetClass="entr" presetSubtype="0" fill="hold" nodeType="withEffect">
                                  <p:stCondLst>
                                    <p:cond delay="500"/>
                                  </p:stCondLst>
                                  <p:childTnLst>
                                    <p:set>
                                      <p:cBhvr>
                                        <p:cTn id="37" dur="1" fill="hold">
                                          <p:stCondLst>
                                            <p:cond delay="0"/>
                                          </p:stCondLst>
                                        </p:cTn>
                                        <p:tgtEl>
                                          <p:spTgt spid="7"/>
                                        </p:tgtEl>
                                        <p:attrNameLst>
                                          <p:attrName>style.visibility</p:attrName>
                                        </p:attrNameLst>
                                      </p:cBhvr>
                                      <p:to>
                                        <p:strVal val="visible"/>
                                      </p:to>
                                    </p:set>
                                    <p:animEffect transition="in" filter="wipe(down)">
                                      <p:cBhvr>
                                        <p:cTn id="38" dur="580">
                                          <p:stCondLst>
                                            <p:cond delay="0"/>
                                          </p:stCondLst>
                                        </p:cTn>
                                        <p:tgtEl>
                                          <p:spTgt spid="7"/>
                                        </p:tgtEl>
                                      </p:cBhvr>
                                    </p:animEffect>
                                    <p:anim calcmode="lin" valueType="num">
                                      <p:cBhvr>
                                        <p:cTn id="39"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40"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41"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42"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43"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44" dur="26">
                                          <p:stCondLst>
                                            <p:cond delay="650"/>
                                          </p:stCondLst>
                                        </p:cTn>
                                        <p:tgtEl>
                                          <p:spTgt spid="7"/>
                                        </p:tgtEl>
                                      </p:cBhvr>
                                      <p:to x="100000" y="60000"/>
                                    </p:animScale>
                                    <p:animScale>
                                      <p:cBhvr>
                                        <p:cTn id="45" dur="166" decel="50000">
                                          <p:stCondLst>
                                            <p:cond delay="676"/>
                                          </p:stCondLst>
                                        </p:cTn>
                                        <p:tgtEl>
                                          <p:spTgt spid="7"/>
                                        </p:tgtEl>
                                      </p:cBhvr>
                                      <p:to x="100000" y="100000"/>
                                    </p:animScale>
                                    <p:animScale>
                                      <p:cBhvr>
                                        <p:cTn id="46" dur="26">
                                          <p:stCondLst>
                                            <p:cond delay="1312"/>
                                          </p:stCondLst>
                                        </p:cTn>
                                        <p:tgtEl>
                                          <p:spTgt spid="7"/>
                                        </p:tgtEl>
                                      </p:cBhvr>
                                      <p:to x="100000" y="80000"/>
                                    </p:animScale>
                                    <p:animScale>
                                      <p:cBhvr>
                                        <p:cTn id="47" dur="166" decel="50000">
                                          <p:stCondLst>
                                            <p:cond delay="1338"/>
                                          </p:stCondLst>
                                        </p:cTn>
                                        <p:tgtEl>
                                          <p:spTgt spid="7"/>
                                        </p:tgtEl>
                                      </p:cBhvr>
                                      <p:to x="100000" y="100000"/>
                                    </p:animScale>
                                    <p:animScale>
                                      <p:cBhvr>
                                        <p:cTn id="48" dur="26">
                                          <p:stCondLst>
                                            <p:cond delay="1642"/>
                                          </p:stCondLst>
                                        </p:cTn>
                                        <p:tgtEl>
                                          <p:spTgt spid="7"/>
                                        </p:tgtEl>
                                      </p:cBhvr>
                                      <p:to x="100000" y="90000"/>
                                    </p:animScale>
                                    <p:animScale>
                                      <p:cBhvr>
                                        <p:cTn id="49" dur="166" decel="50000">
                                          <p:stCondLst>
                                            <p:cond delay="1668"/>
                                          </p:stCondLst>
                                        </p:cTn>
                                        <p:tgtEl>
                                          <p:spTgt spid="7"/>
                                        </p:tgtEl>
                                      </p:cBhvr>
                                      <p:to x="100000" y="100000"/>
                                    </p:animScale>
                                    <p:animScale>
                                      <p:cBhvr>
                                        <p:cTn id="50" dur="26">
                                          <p:stCondLst>
                                            <p:cond delay="1808"/>
                                          </p:stCondLst>
                                        </p:cTn>
                                        <p:tgtEl>
                                          <p:spTgt spid="7"/>
                                        </p:tgtEl>
                                      </p:cBhvr>
                                      <p:to x="100000" y="95000"/>
                                    </p:animScale>
                                    <p:animScale>
                                      <p:cBhvr>
                                        <p:cTn id="51" dur="166" decel="50000">
                                          <p:stCondLst>
                                            <p:cond delay="1834"/>
                                          </p:stCondLst>
                                        </p:cTn>
                                        <p:tgtEl>
                                          <p:spTgt spid="7"/>
                                        </p:tgtEl>
                                      </p:cBhvr>
                                      <p:to x="100000" y="100000"/>
                                    </p:animScale>
                                  </p:childTnLst>
                                </p:cTn>
                              </p:par>
                              <p:par>
                                <p:cTn id="52" presetID="14" presetClass="entr" presetSubtype="10" fill="hold" nodeType="withEffect">
                                  <p:stCondLst>
                                    <p:cond delay="1000"/>
                                  </p:stCondLst>
                                  <p:childTnLst>
                                    <p:set>
                                      <p:cBhvr>
                                        <p:cTn id="53" dur="1" fill="hold">
                                          <p:stCondLst>
                                            <p:cond delay="0"/>
                                          </p:stCondLst>
                                        </p:cTn>
                                        <p:tgtEl>
                                          <p:spTgt spid="11"/>
                                        </p:tgtEl>
                                        <p:attrNameLst>
                                          <p:attrName>style.visibility</p:attrName>
                                        </p:attrNameLst>
                                      </p:cBhvr>
                                      <p:to>
                                        <p:strVal val="visible"/>
                                      </p:to>
                                    </p:set>
                                    <p:animEffect transition="in" filter="randombar(horizontal)">
                                      <p:cBhvr>
                                        <p:cTn id="54" dur="500"/>
                                        <p:tgtEl>
                                          <p:spTgt spid="11"/>
                                        </p:tgtEl>
                                      </p:cBhvr>
                                    </p:animEffect>
                                  </p:childTnLst>
                                </p:cTn>
                              </p:par>
                              <p:par>
                                <p:cTn id="55" presetID="14" presetClass="entr" presetSubtype="10" fill="hold" nodeType="withEffect">
                                  <p:stCondLst>
                                    <p:cond delay="1000"/>
                                  </p:stCondLst>
                                  <p:childTnLst>
                                    <p:set>
                                      <p:cBhvr>
                                        <p:cTn id="56" dur="1" fill="hold">
                                          <p:stCondLst>
                                            <p:cond delay="0"/>
                                          </p:stCondLst>
                                        </p:cTn>
                                        <p:tgtEl>
                                          <p:spTgt spid="10"/>
                                        </p:tgtEl>
                                        <p:attrNameLst>
                                          <p:attrName>style.visibility</p:attrName>
                                        </p:attrNameLst>
                                      </p:cBhvr>
                                      <p:to>
                                        <p:strVal val="visible"/>
                                      </p:to>
                                    </p:set>
                                    <p:animEffect transition="in" filter="randombar(horizontal)">
                                      <p:cBhvr>
                                        <p:cTn id="57" dur="500"/>
                                        <p:tgtEl>
                                          <p:spTgt spid="10"/>
                                        </p:tgtEl>
                                      </p:cBhvr>
                                    </p:animEffect>
                                  </p:childTnLst>
                                </p:cTn>
                              </p:par>
                              <p:par>
                                <p:cTn id="58" presetID="42" presetClass="entr" presetSubtype="0" fill="hold" nodeType="withEffect">
                                  <p:stCondLst>
                                    <p:cond delay="500"/>
                                  </p:stCondLst>
                                  <p:childTnLst>
                                    <p:set>
                                      <p:cBhvr>
                                        <p:cTn id="59" dur="1" fill="hold">
                                          <p:stCondLst>
                                            <p:cond delay="0"/>
                                          </p:stCondLst>
                                        </p:cTn>
                                        <p:tgtEl>
                                          <p:spTgt spid="6"/>
                                        </p:tgtEl>
                                        <p:attrNameLst>
                                          <p:attrName>style.visibility</p:attrName>
                                        </p:attrNameLst>
                                      </p:cBhvr>
                                      <p:to>
                                        <p:strVal val="visible"/>
                                      </p:to>
                                    </p:set>
                                    <p:animEffect transition="in" filter="fade">
                                      <p:cBhvr>
                                        <p:cTn id="60" dur="1000"/>
                                        <p:tgtEl>
                                          <p:spTgt spid="6"/>
                                        </p:tgtEl>
                                      </p:cBhvr>
                                    </p:animEffect>
                                    <p:anim calcmode="lin" valueType="num">
                                      <p:cBhvr>
                                        <p:cTn id="61" dur="1000" fill="hold"/>
                                        <p:tgtEl>
                                          <p:spTgt spid="6"/>
                                        </p:tgtEl>
                                        <p:attrNameLst>
                                          <p:attrName>ppt_x</p:attrName>
                                        </p:attrNameLst>
                                      </p:cBhvr>
                                      <p:tavLst>
                                        <p:tav tm="0">
                                          <p:val>
                                            <p:strVal val="#ppt_x"/>
                                          </p:val>
                                        </p:tav>
                                        <p:tav tm="100000">
                                          <p:val>
                                            <p:strVal val="#ppt_x"/>
                                          </p:val>
                                        </p:tav>
                                      </p:tavLst>
                                    </p:anim>
                                    <p:anim calcmode="lin" valueType="num">
                                      <p:cBhvr>
                                        <p:cTn id="62"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42" presetClass="entr" presetSubtype="0" fill="hold" grpId="0" nodeType="clickEffect">
                                  <p:stCondLst>
                                    <p:cond delay="0"/>
                                  </p:stCondLst>
                                  <p:childTnLst>
                                    <p:set>
                                      <p:cBhvr>
                                        <p:cTn id="66" dur="1" fill="hold">
                                          <p:stCondLst>
                                            <p:cond delay="0"/>
                                          </p:stCondLst>
                                        </p:cTn>
                                        <p:tgtEl>
                                          <p:spTgt spid="27"/>
                                        </p:tgtEl>
                                        <p:attrNameLst>
                                          <p:attrName>style.visibility</p:attrName>
                                        </p:attrNameLst>
                                      </p:cBhvr>
                                      <p:to>
                                        <p:strVal val="visible"/>
                                      </p:to>
                                    </p:set>
                                    <p:animEffect transition="in" filter="fade">
                                      <p:cBhvr>
                                        <p:cTn id="67" dur="1000"/>
                                        <p:tgtEl>
                                          <p:spTgt spid="27"/>
                                        </p:tgtEl>
                                      </p:cBhvr>
                                    </p:animEffect>
                                    <p:anim calcmode="lin" valueType="num">
                                      <p:cBhvr>
                                        <p:cTn id="68" dur="1000" fill="hold"/>
                                        <p:tgtEl>
                                          <p:spTgt spid="27"/>
                                        </p:tgtEl>
                                        <p:attrNameLst>
                                          <p:attrName>ppt_x</p:attrName>
                                        </p:attrNameLst>
                                      </p:cBhvr>
                                      <p:tavLst>
                                        <p:tav tm="0">
                                          <p:val>
                                            <p:strVal val="#ppt_x"/>
                                          </p:val>
                                        </p:tav>
                                        <p:tav tm="100000">
                                          <p:val>
                                            <p:strVal val="#ppt_x"/>
                                          </p:val>
                                        </p:tav>
                                      </p:tavLst>
                                    </p:anim>
                                    <p:anim calcmode="lin" valueType="num">
                                      <p:cBhvr>
                                        <p:cTn id="6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9835" y="-455139"/>
            <a:ext cx="12341727" cy="6411272"/>
            <a:chOff x="9835" y="-455139"/>
            <a:chExt cx="12341727" cy="6411272"/>
          </a:xfrm>
        </p:grpSpPr>
        <p:grpSp>
          <p:nvGrpSpPr>
            <p:cNvPr id="8" name="组合 7"/>
            <p:cNvGrpSpPr/>
            <p:nvPr/>
          </p:nvGrpSpPr>
          <p:grpSpPr>
            <a:xfrm>
              <a:off x="9835" y="-455139"/>
              <a:ext cx="12341727" cy="3971541"/>
              <a:chOff x="9835" y="-455139"/>
              <a:chExt cx="12341727" cy="3971541"/>
            </a:xfrm>
          </p:grpSpPr>
          <p:pic>
            <p:nvPicPr>
              <p:cNvPr id="104" name="图片 10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1530" y="-455139"/>
                <a:ext cx="6070032" cy="1368214"/>
              </a:xfrm>
              <a:prstGeom prst="rect">
                <a:avLst/>
              </a:prstGeom>
            </p:spPr>
          </p:pic>
          <p:pic>
            <p:nvPicPr>
              <p:cNvPr id="101" name="图片 10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35" y="45306"/>
                <a:ext cx="2552369" cy="1106151"/>
              </a:xfrm>
              <a:prstGeom prst="rect">
                <a:avLst/>
              </a:prstGeom>
            </p:spPr>
          </p:pic>
          <p:pic>
            <p:nvPicPr>
              <p:cNvPr id="46" name="图片 4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467582">
                <a:off x="11118135" y="3048988"/>
                <a:ext cx="787224" cy="467414"/>
              </a:xfrm>
              <a:prstGeom prst="rect">
                <a:avLst/>
              </a:prstGeom>
            </p:spPr>
          </p:pic>
        </p:grpSp>
        <p:pic>
          <p:nvPicPr>
            <p:cNvPr id="58" name="图片 5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12984" y="519464"/>
              <a:ext cx="10166032" cy="5436669"/>
            </a:xfrm>
            <a:prstGeom prst="rect">
              <a:avLst/>
            </a:prstGeom>
          </p:spPr>
        </p:pic>
      </p:grpSp>
      <p:pic>
        <p:nvPicPr>
          <p:cNvPr id="5" name="图片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349603" y="2176614"/>
            <a:ext cx="5863853" cy="3223098"/>
          </a:xfrm>
          <a:prstGeom prst="rect">
            <a:avLst/>
          </a:prstGeom>
        </p:spPr>
      </p:pic>
      <p:pic>
        <p:nvPicPr>
          <p:cNvPr id="102" name="图片 10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868" y="5506037"/>
            <a:ext cx="12196868" cy="1356902"/>
          </a:xfrm>
          <a:prstGeom prst="rect">
            <a:avLst/>
          </a:prstGeom>
        </p:spPr>
      </p:pic>
      <p:pic>
        <p:nvPicPr>
          <p:cNvPr id="98" name="图片 9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612886" y="4537968"/>
            <a:ext cx="1582582" cy="2320032"/>
          </a:xfrm>
          <a:prstGeom prst="rect">
            <a:avLst/>
          </a:prstGeom>
        </p:spPr>
      </p:pic>
      <p:pic>
        <p:nvPicPr>
          <p:cNvPr id="99" name="图片 98"/>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833840" y="5359949"/>
            <a:ext cx="1931696" cy="1498051"/>
          </a:xfrm>
          <a:prstGeom prst="rect">
            <a:avLst/>
          </a:prstGeom>
        </p:spPr>
      </p:pic>
      <p:pic>
        <p:nvPicPr>
          <p:cNvPr id="100" name="图片 99"/>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19930" y="5741177"/>
            <a:ext cx="3531115" cy="1106868"/>
          </a:xfrm>
          <a:prstGeom prst="rect">
            <a:avLst/>
          </a:prstGeom>
        </p:spPr>
      </p:pic>
      <p:pic>
        <p:nvPicPr>
          <p:cNvPr id="97" name="图片 96"/>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868108" y="5820713"/>
            <a:ext cx="3585157" cy="947452"/>
          </a:xfrm>
          <a:prstGeom prst="rect">
            <a:avLst/>
          </a:prstGeom>
        </p:spPr>
      </p:pic>
      <p:pic>
        <p:nvPicPr>
          <p:cNvPr id="45" name="图片 44"/>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flipH="1">
            <a:off x="0" y="5877618"/>
            <a:ext cx="710753" cy="890547"/>
          </a:xfrm>
          <a:prstGeom prst="rect">
            <a:avLst/>
          </a:prstGeom>
        </p:spPr>
      </p:pic>
      <p:sp>
        <p:nvSpPr>
          <p:cNvPr id="27" name="TextBox 9">
            <a:extLst>
              <a:ext uri="{FF2B5EF4-FFF2-40B4-BE49-F238E27FC236}">
                <a16:creationId xmlns:a16="http://schemas.microsoft.com/office/drawing/2014/main" id="{CCC40765-77F5-4FCC-89FF-F0F774A23710}"/>
              </a:ext>
            </a:extLst>
          </p:cNvPr>
          <p:cNvSpPr txBox="1">
            <a:spLocks/>
          </p:cNvSpPr>
          <p:nvPr/>
        </p:nvSpPr>
        <p:spPr>
          <a:xfrm>
            <a:off x="3516757" y="2306638"/>
            <a:ext cx="5260982" cy="2590050"/>
          </a:xfrm>
          <a:prstGeom prst="rect">
            <a:avLst/>
          </a:prstGeom>
        </p:spPr>
        <p:txBody>
          <a:bodyPr vert="horz" wrap="square" lIns="480000" tIns="0" rIns="0" bIns="0" anchor="ctr" anchorCtr="0">
            <a:noAutofit/>
          </a:bodyPr>
          <a:lstStyle/>
          <a:p>
            <a:pPr algn="ctr"/>
            <a:r>
              <a:rPr lang="en-US" sz="2800" b="1" dirty="0" err="1">
                <a:latin typeface="Times New Roman" panose="02020603050405020304" pitchFamily="18" charset="0"/>
                <a:cs typeface="Times New Roman" panose="02020603050405020304" pitchFamily="18" charset="0"/>
              </a:rPr>
              <a:t>Ví</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dụ</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Cô</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giáo</a:t>
            </a:r>
            <a:r>
              <a:rPr lang="en-US" sz="2800" b="1" dirty="0">
                <a:latin typeface="Times New Roman" panose="02020603050405020304" pitchFamily="18" charset="0"/>
                <a:cs typeface="Times New Roman" panose="02020603050405020304" pitchFamily="18" charset="0"/>
              </a:rPr>
              <a:t> </a:t>
            </a:r>
            <a:r>
              <a:rPr lang="en-US" sz="2800" b="1" u="sng" dirty="0" err="1">
                <a:latin typeface="Times New Roman" panose="02020603050405020304" pitchFamily="18" charset="0"/>
                <a:cs typeface="Times New Roman" panose="02020603050405020304" pitchFamily="18" charset="0"/>
              </a:rPr>
              <a:t>đang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giảng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bài</a:t>
            </a:r>
            <a:r>
              <a:rPr lang="en-US" sz="2800" b="1" dirty="0">
                <a:latin typeface="Times New Roman" panose="02020603050405020304" pitchFamily="18" charset="0"/>
                <a:cs typeface="Times New Roman" panose="02020603050405020304" pitchFamily="18" charset="0"/>
              </a:rPr>
              <a:t>.</a:t>
            </a:r>
            <a:endParaRPr lang="zh-CN" altLang="en-US" sz="2800" b="1" noProof="1">
              <a:solidFill>
                <a:srgbClr val="1E5AA4"/>
              </a:solidFill>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6" name="图片 5"/>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410512" y="4672435"/>
            <a:ext cx="650989" cy="673698"/>
          </a:xfrm>
          <a:prstGeom prst="rect">
            <a:avLst/>
          </a:prstGeom>
        </p:spPr>
      </p:pic>
      <p:pic>
        <p:nvPicPr>
          <p:cNvPr id="7" name="图片 6"/>
          <p:cNvPicPr>
            <a:picLocks noChangeAspect="1"/>
          </p:cNvPicPr>
          <p:nvPr/>
        </p:nvPicPr>
        <p:blipFill rotWithShape="1">
          <a:blip r:embed="rId15">
            <a:extLst>
              <a:ext uri="{28A0092B-C50C-407E-A947-70E740481C1C}">
                <a14:useLocalDpi xmlns:a14="http://schemas.microsoft.com/office/drawing/2010/main" val="0"/>
              </a:ext>
            </a:extLst>
          </a:blip>
          <a:srcRect r="80689" b="55653"/>
          <a:stretch/>
        </p:blipFill>
        <p:spPr>
          <a:xfrm>
            <a:off x="2989039" y="1652403"/>
            <a:ext cx="1333548" cy="1208096"/>
          </a:xfrm>
          <a:prstGeom prst="rect">
            <a:avLst/>
          </a:prstGeom>
        </p:spPr>
      </p:pic>
      <p:pic>
        <p:nvPicPr>
          <p:cNvPr id="10" name="图片 9"/>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8329905" y="4351296"/>
            <a:ext cx="951465" cy="1019970"/>
          </a:xfrm>
          <a:prstGeom prst="rect">
            <a:avLst/>
          </a:prstGeom>
        </p:spPr>
      </p:pic>
      <p:pic>
        <p:nvPicPr>
          <p:cNvPr id="11" name="图片 10"/>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8504135" y="1538700"/>
            <a:ext cx="801260" cy="1395528"/>
          </a:xfrm>
          <a:prstGeom prst="rect">
            <a:avLst/>
          </a:prstGeom>
        </p:spPr>
      </p:pic>
      <p:pic>
        <p:nvPicPr>
          <p:cNvPr id="12" name="图片 11"/>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2910630" y="3131593"/>
            <a:ext cx="1053960" cy="1618582"/>
          </a:xfrm>
          <a:prstGeom prst="rect">
            <a:avLst/>
          </a:prstGeom>
        </p:spPr>
      </p:pic>
      <p:sp>
        <p:nvSpPr>
          <p:cNvPr id="22" name="文本框 2">
            <a:extLst>
              <a:ext uri="{FF2B5EF4-FFF2-40B4-BE49-F238E27FC236}">
                <a16:creationId xmlns:a16="http://schemas.microsoft.com/office/drawing/2014/main" id="{4C3562A4-4816-4E8F-BE3A-92AE5666049A}"/>
              </a:ext>
            </a:extLst>
          </p:cNvPr>
          <p:cNvSpPr txBox="1"/>
          <p:nvPr/>
        </p:nvSpPr>
        <p:spPr>
          <a:xfrm>
            <a:off x="1706465" y="872092"/>
            <a:ext cx="784225" cy="649188"/>
          </a:xfrm>
          <a:prstGeom prst="ellipse">
            <a:avLst/>
          </a:prstGeom>
          <a:gradFill>
            <a:gsLst>
              <a:gs pos="24000">
                <a:srgbClr val="F59F11"/>
              </a:gs>
              <a:gs pos="92000">
                <a:srgbClr val="FDCF0A">
                  <a:alpha val="95000"/>
                </a:srgbClr>
              </a:gs>
            </a:gsLst>
            <a:lin ang="8100000" scaled="1"/>
          </a:gradFill>
          <a:effectLst>
            <a:outerShdw blurRad="63500" sx="102000" sy="102000" algn="ctr" rotWithShape="0">
              <a:prstClr val="black">
                <a:alpha val="18000"/>
              </a:prstClr>
            </a:outerShdw>
          </a:effectLst>
        </p:spPr>
        <p:txBody>
          <a:bodyPr wrap="square" rtlCol="0">
            <a:spAutoFit/>
          </a:bodyPr>
          <a:lstStyle/>
          <a:p>
            <a:pPr algn="dist"/>
            <a:r>
              <a:rPr lang="en-US" altLang="zh-CN" sz="2400" b="1">
                <a:solidFill>
                  <a:schemeClr val="bg1"/>
                </a:solidFill>
                <a:latin typeface="思源黑体 CN Light" panose="020B0300000000000000" charset="-122"/>
                <a:ea typeface="思源黑体 CN Light" panose="020B0300000000000000" charset="-122"/>
              </a:rPr>
              <a:t>1.</a:t>
            </a:r>
            <a:endParaRPr lang="en-US" altLang="zh-CN" sz="2400" b="1" dirty="0">
              <a:solidFill>
                <a:schemeClr val="bg1"/>
              </a:solidFill>
              <a:latin typeface="思源黑体 CN Light" panose="020B0300000000000000" charset="-122"/>
              <a:ea typeface="思源黑体 CN Light" panose="020B0300000000000000" charset="-122"/>
            </a:endParaRPr>
          </a:p>
        </p:txBody>
      </p:sp>
      <p:sp>
        <p:nvSpPr>
          <p:cNvPr id="23" name="文本框 19">
            <a:extLst>
              <a:ext uri="{FF2B5EF4-FFF2-40B4-BE49-F238E27FC236}">
                <a16:creationId xmlns:a16="http://schemas.microsoft.com/office/drawing/2014/main" id="{63BC0FA7-A01D-482D-94A2-C7BA3E35F279}"/>
              </a:ext>
            </a:extLst>
          </p:cNvPr>
          <p:cNvSpPr txBox="1"/>
          <p:nvPr/>
        </p:nvSpPr>
        <p:spPr>
          <a:xfrm>
            <a:off x="2580186" y="874382"/>
            <a:ext cx="3219502" cy="523220"/>
          </a:xfrm>
          <a:prstGeom prst="rect">
            <a:avLst/>
          </a:prstGeom>
          <a:noFill/>
        </p:spPr>
        <p:txBody>
          <a:bodyPr wrap="square" rtlCol="0">
            <a:spAutoFit/>
          </a:bodyPr>
          <a:lstStyle/>
          <a:p>
            <a:r>
              <a:rPr lang="en-US" altLang="zh-CN" sz="2800" b="1" dirty="0" err="1">
                <a:solidFill>
                  <a:srgbClr val="D54529"/>
                </a:solidFill>
                <a:latin typeface="Times New Roman" panose="02020603050405020304" pitchFamily="18" charset="0"/>
                <a:ea typeface="思源黑体 CN Light" panose="020B0300000000000000" charset="-122"/>
                <a:cs typeface="Times New Roman" panose="02020603050405020304" pitchFamily="18" charset="0"/>
              </a:rPr>
              <a:t>Khái</a:t>
            </a:r>
            <a:r>
              <a:rPr lang="en-US" altLang="zh-CN" sz="2800" b="1" dirty="0">
                <a:solidFill>
                  <a:srgbClr val="D54529"/>
                </a:solidFill>
                <a:latin typeface="Times New Roman" panose="02020603050405020304" pitchFamily="18" charset="0"/>
                <a:ea typeface="思源黑体 CN Light" panose="020B0300000000000000" charset="-122"/>
                <a:cs typeface="Times New Roman" panose="02020603050405020304" pitchFamily="18" charset="0"/>
              </a:rPr>
              <a:t> </a:t>
            </a:r>
            <a:r>
              <a:rPr lang="en-US" altLang="zh-CN" sz="2800" b="1" dirty="0" err="1">
                <a:solidFill>
                  <a:srgbClr val="D54529"/>
                </a:solidFill>
                <a:latin typeface="Times New Roman" panose="02020603050405020304" pitchFamily="18" charset="0"/>
                <a:ea typeface="思源黑体 CN Light" panose="020B0300000000000000" charset="-122"/>
                <a:cs typeface="Times New Roman" panose="02020603050405020304" pitchFamily="18" charset="0"/>
              </a:rPr>
              <a:t>niệm</a:t>
            </a:r>
            <a:endParaRPr lang="zh-CN" altLang="en-US" sz="2800" b="1" dirty="0">
              <a:solidFill>
                <a:srgbClr val="D54529"/>
              </a:solidFill>
              <a:latin typeface="Times New Roman" panose="02020603050405020304" pitchFamily="18" charset="0"/>
              <a:ea typeface="思源黑体 CN Light" panose="020B0300000000000000" charset="-122"/>
              <a:cs typeface="Times New Roman" panose="02020603050405020304" pitchFamily="18" charset="0"/>
            </a:endParaRPr>
          </a:p>
        </p:txBody>
      </p:sp>
    </p:spTree>
    <p:extLst>
      <p:ext uri="{BB962C8B-B14F-4D97-AF65-F5344CB8AC3E}">
        <p14:creationId xmlns:p14="http://schemas.microsoft.com/office/powerpoint/2010/main" val="302901279"/>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fade">
                                      <p:cBhvr>
                                        <p:cTn id="7" dur="1000"/>
                                        <p:tgtEl>
                                          <p:spTgt spid="97"/>
                                        </p:tgtEl>
                                      </p:cBhvr>
                                    </p:animEffect>
                                    <p:anim calcmode="lin" valueType="num">
                                      <p:cBhvr>
                                        <p:cTn id="8" dur="1000" fill="hold"/>
                                        <p:tgtEl>
                                          <p:spTgt spid="97"/>
                                        </p:tgtEl>
                                        <p:attrNameLst>
                                          <p:attrName>ppt_x</p:attrName>
                                        </p:attrNameLst>
                                      </p:cBhvr>
                                      <p:tavLst>
                                        <p:tav tm="0">
                                          <p:val>
                                            <p:strVal val="#ppt_x"/>
                                          </p:val>
                                        </p:tav>
                                        <p:tav tm="100000">
                                          <p:val>
                                            <p:strVal val="#ppt_x"/>
                                          </p:val>
                                        </p:tav>
                                      </p:tavLst>
                                    </p:anim>
                                    <p:anim calcmode="lin" valueType="num">
                                      <p:cBhvr>
                                        <p:cTn id="9" dur="1000" fill="hold"/>
                                        <p:tgtEl>
                                          <p:spTgt spid="9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9"/>
                                        </p:tgtEl>
                                        <p:attrNameLst>
                                          <p:attrName>style.visibility</p:attrName>
                                        </p:attrNameLst>
                                      </p:cBhvr>
                                      <p:to>
                                        <p:strVal val="visible"/>
                                      </p:to>
                                    </p:set>
                                    <p:animEffect transition="in" filter="fade">
                                      <p:cBhvr>
                                        <p:cTn id="12" dur="1000"/>
                                        <p:tgtEl>
                                          <p:spTgt spid="99"/>
                                        </p:tgtEl>
                                      </p:cBhvr>
                                    </p:animEffect>
                                    <p:anim calcmode="lin" valueType="num">
                                      <p:cBhvr>
                                        <p:cTn id="13" dur="1000" fill="hold"/>
                                        <p:tgtEl>
                                          <p:spTgt spid="99"/>
                                        </p:tgtEl>
                                        <p:attrNameLst>
                                          <p:attrName>ppt_x</p:attrName>
                                        </p:attrNameLst>
                                      </p:cBhvr>
                                      <p:tavLst>
                                        <p:tav tm="0">
                                          <p:val>
                                            <p:strVal val="#ppt_x"/>
                                          </p:val>
                                        </p:tav>
                                        <p:tav tm="100000">
                                          <p:val>
                                            <p:strVal val="#ppt_x"/>
                                          </p:val>
                                        </p:tav>
                                      </p:tavLst>
                                    </p:anim>
                                    <p:anim calcmode="lin" valueType="num">
                                      <p:cBhvr>
                                        <p:cTn id="14" dur="1000" fill="hold"/>
                                        <p:tgtEl>
                                          <p:spTgt spid="9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8"/>
                                        </p:tgtEl>
                                        <p:attrNameLst>
                                          <p:attrName>style.visibility</p:attrName>
                                        </p:attrNameLst>
                                      </p:cBhvr>
                                      <p:to>
                                        <p:strVal val="visible"/>
                                      </p:to>
                                    </p:set>
                                    <p:animEffect transition="in" filter="fade">
                                      <p:cBhvr>
                                        <p:cTn id="17" dur="1000"/>
                                        <p:tgtEl>
                                          <p:spTgt spid="98"/>
                                        </p:tgtEl>
                                      </p:cBhvr>
                                    </p:animEffect>
                                    <p:anim calcmode="lin" valueType="num">
                                      <p:cBhvr>
                                        <p:cTn id="18" dur="1000" fill="hold"/>
                                        <p:tgtEl>
                                          <p:spTgt spid="98"/>
                                        </p:tgtEl>
                                        <p:attrNameLst>
                                          <p:attrName>ppt_x</p:attrName>
                                        </p:attrNameLst>
                                      </p:cBhvr>
                                      <p:tavLst>
                                        <p:tav tm="0">
                                          <p:val>
                                            <p:strVal val="#ppt_x"/>
                                          </p:val>
                                        </p:tav>
                                        <p:tav tm="100000">
                                          <p:val>
                                            <p:strVal val="#ppt_x"/>
                                          </p:val>
                                        </p:tav>
                                      </p:tavLst>
                                    </p:anim>
                                    <p:anim calcmode="lin" valueType="num">
                                      <p:cBhvr>
                                        <p:cTn id="19" dur="1000" fill="hold"/>
                                        <p:tgtEl>
                                          <p:spTgt spid="98"/>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00"/>
                                        </p:tgtEl>
                                        <p:attrNameLst>
                                          <p:attrName>style.visibility</p:attrName>
                                        </p:attrNameLst>
                                      </p:cBhvr>
                                      <p:to>
                                        <p:strVal val="visible"/>
                                      </p:to>
                                    </p:set>
                                    <p:animEffect transition="in" filter="fade">
                                      <p:cBhvr>
                                        <p:cTn id="22" dur="1000"/>
                                        <p:tgtEl>
                                          <p:spTgt spid="100"/>
                                        </p:tgtEl>
                                      </p:cBhvr>
                                    </p:animEffect>
                                    <p:anim calcmode="lin" valueType="num">
                                      <p:cBhvr>
                                        <p:cTn id="23" dur="1000" fill="hold"/>
                                        <p:tgtEl>
                                          <p:spTgt spid="100"/>
                                        </p:tgtEl>
                                        <p:attrNameLst>
                                          <p:attrName>ppt_x</p:attrName>
                                        </p:attrNameLst>
                                      </p:cBhvr>
                                      <p:tavLst>
                                        <p:tav tm="0">
                                          <p:val>
                                            <p:strVal val="#ppt_x"/>
                                          </p:val>
                                        </p:tav>
                                        <p:tav tm="100000">
                                          <p:val>
                                            <p:strVal val="#ppt_x"/>
                                          </p:val>
                                        </p:tav>
                                      </p:tavLst>
                                    </p:anim>
                                    <p:anim calcmode="lin" valueType="num">
                                      <p:cBhvr>
                                        <p:cTn id="24" dur="1000" fill="hold"/>
                                        <p:tgtEl>
                                          <p:spTgt spid="100"/>
                                        </p:tgtEl>
                                        <p:attrNameLst>
                                          <p:attrName>ppt_y</p:attrName>
                                        </p:attrNameLst>
                                      </p:cBhvr>
                                      <p:tavLst>
                                        <p:tav tm="0">
                                          <p:val>
                                            <p:strVal val="#ppt_y+.1"/>
                                          </p:val>
                                        </p:tav>
                                        <p:tav tm="100000">
                                          <p:val>
                                            <p:strVal val="#ppt_y"/>
                                          </p:val>
                                        </p:tav>
                                      </p:tavLst>
                                    </p:anim>
                                  </p:childTnLst>
                                </p:cTn>
                              </p:par>
                              <p:par>
                                <p:cTn id="25" presetID="2" presetClass="entr" presetSubtype="8" fill="hold" nodeType="withEffect">
                                  <p:stCondLst>
                                    <p:cond delay="1500"/>
                                  </p:stCondLst>
                                  <p:childTnLst>
                                    <p:set>
                                      <p:cBhvr>
                                        <p:cTn id="26" dur="1" fill="hold">
                                          <p:stCondLst>
                                            <p:cond delay="0"/>
                                          </p:stCondLst>
                                        </p:cTn>
                                        <p:tgtEl>
                                          <p:spTgt spid="45"/>
                                        </p:tgtEl>
                                        <p:attrNameLst>
                                          <p:attrName>style.visibility</p:attrName>
                                        </p:attrNameLst>
                                      </p:cBhvr>
                                      <p:to>
                                        <p:strVal val="visible"/>
                                      </p:to>
                                    </p:set>
                                    <p:anim calcmode="lin" valueType="num">
                                      <p:cBhvr additive="base">
                                        <p:cTn id="27" dur="500" fill="hold"/>
                                        <p:tgtEl>
                                          <p:spTgt spid="45"/>
                                        </p:tgtEl>
                                        <p:attrNameLst>
                                          <p:attrName>ppt_x</p:attrName>
                                        </p:attrNameLst>
                                      </p:cBhvr>
                                      <p:tavLst>
                                        <p:tav tm="0">
                                          <p:val>
                                            <p:strVal val="0-#ppt_w/2"/>
                                          </p:val>
                                        </p:tav>
                                        <p:tav tm="100000">
                                          <p:val>
                                            <p:strVal val="#ppt_x"/>
                                          </p:val>
                                        </p:tav>
                                      </p:tavLst>
                                    </p:anim>
                                    <p:anim calcmode="lin" valueType="num">
                                      <p:cBhvr additive="base">
                                        <p:cTn id="28" dur="500" fill="hold"/>
                                        <p:tgtEl>
                                          <p:spTgt spid="45"/>
                                        </p:tgtEl>
                                        <p:attrNameLst>
                                          <p:attrName>ppt_y</p:attrName>
                                        </p:attrNameLst>
                                      </p:cBhvr>
                                      <p:tavLst>
                                        <p:tav tm="0">
                                          <p:val>
                                            <p:strVal val="#ppt_y"/>
                                          </p:val>
                                        </p:tav>
                                        <p:tav tm="100000">
                                          <p:val>
                                            <p:strVal val="#ppt_y"/>
                                          </p:val>
                                        </p:tav>
                                      </p:tavLst>
                                    </p:anim>
                                  </p:childTnLst>
                                </p:cTn>
                              </p:par>
                              <p:par>
                                <p:cTn id="29" presetID="14" presetClass="entr" presetSubtype="10" fill="hold" nodeType="withEffect">
                                  <p:stCondLst>
                                    <p:cond delay="250"/>
                                  </p:stCondLst>
                                  <p:childTnLst>
                                    <p:set>
                                      <p:cBhvr>
                                        <p:cTn id="30" dur="1" fill="hold">
                                          <p:stCondLst>
                                            <p:cond delay="0"/>
                                          </p:stCondLst>
                                        </p:cTn>
                                        <p:tgtEl>
                                          <p:spTgt spid="5"/>
                                        </p:tgtEl>
                                        <p:attrNameLst>
                                          <p:attrName>style.visibility</p:attrName>
                                        </p:attrNameLst>
                                      </p:cBhvr>
                                      <p:to>
                                        <p:strVal val="visible"/>
                                      </p:to>
                                    </p:set>
                                    <p:animEffect transition="in" filter="randombar(horizontal)">
                                      <p:cBhvr>
                                        <p:cTn id="31" dur="500"/>
                                        <p:tgtEl>
                                          <p:spTgt spid="5"/>
                                        </p:tgtEl>
                                      </p:cBhvr>
                                    </p:animEffect>
                                  </p:childTnLst>
                                </p:cTn>
                              </p:par>
                              <p:par>
                                <p:cTn id="32" presetID="2" presetClass="entr" presetSubtype="4" fill="hold" nodeType="withEffect">
                                  <p:stCondLst>
                                    <p:cond delay="500"/>
                                  </p:stCondLst>
                                  <p:childTnLst>
                                    <p:set>
                                      <p:cBhvr>
                                        <p:cTn id="33" dur="1" fill="hold">
                                          <p:stCondLst>
                                            <p:cond delay="0"/>
                                          </p:stCondLst>
                                        </p:cTn>
                                        <p:tgtEl>
                                          <p:spTgt spid="12"/>
                                        </p:tgtEl>
                                        <p:attrNameLst>
                                          <p:attrName>style.visibility</p:attrName>
                                        </p:attrNameLst>
                                      </p:cBhvr>
                                      <p:to>
                                        <p:strVal val="visible"/>
                                      </p:to>
                                    </p:set>
                                    <p:anim calcmode="lin" valueType="num">
                                      <p:cBhvr additive="base">
                                        <p:cTn id="34" dur="500" fill="hold"/>
                                        <p:tgtEl>
                                          <p:spTgt spid="12"/>
                                        </p:tgtEl>
                                        <p:attrNameLst>
                                          <p:attrName>ppt_x</p:attrName>
                                        </p:attrNameLst>
                                      </p:cBhvr>
                                      <p:tavLst>
                                        <p:tav tm="0">
                                          <p:val>
                                            <p:strVal val="#ppt_x"/>
                                          </p:val>
                                        </p:tav>
                                        <p:tav tm="100000">
                                          <p:val>
                                            <p:strVal val="#ppt_x"/>
                                          </p:val>
                                        </p:tav>
                                      </p:tavLst>
                                    </p:anim>
                                    <p:anim calcmode="lin" valueType="num">
                                      <p:cBhvr additive="base">
                                        <p:cTn id="35" dur="500" fill="hold"/>
                                        <p:tgtEl>
                                          <p:spTgt spid="12"/>
                                        </p:tgtEl>
                                        <p:attrNameLst>
                                          <p:attrName>ppt_y</p:attrName>
                                        </p:attrNameLst>
                                      </p:cBhvr>
                                      <p:tavLst>
                                        <p:tav tm="0">
                                          <p:val>
                                            <p:strVal val="1+#ppt_h/2"/>
                                          </p:val>
                                        </p:tav>
                                        <p:tav tm="100000">
                                          <p:val>
                                            <p:strVal val="#ppt_y"/>
                                          </p:val>
                                        </p:tav>
                                      </p:tavLst>
                                    </p:anim>
                                  </p:childTnLst>
                                </p:cTn>
                              </p:par>
                              <p:par>
                                <p:cTn id="36" presetID="26" presetClass="entr" presetSubtype="0" fill="hold" nodeType="withEffect">
                                  <p:stCondLst>
                                    <p:cond delay="500"/>
                                  </p:stCondLst>
                                  <p:childTnLst>
                                    <p:set>
                                      <p:cBhvr>
                                        <p:cTn id="37" dur="1" fill="hold">
                                          <p:stCondLst>
                                            <p:cond delay="0"/>
                                          </p:stCondLst>
                                        </p:cTn>
                                        <p:tgtEl>
                                          <p:spTgt spid="7"/>
                                        </p:tgtEl>
                                        <p:attrNameLst>
                                          <p:attrName>style.visibility</p:attrName>
                                        </p:attrNameLst>
                                      </p:cBhvr>
                                      <p:to>
                                        <p:strVal val="visible"/>
                                      </p:to>
                                    </p:set>
                                    <p:animEffect transition="in" filter="wipe(down)">
                                      <p:cBhvr>
                                        <p:cTn id="38" dur="580">
                                          <p:stCondLst>
                                            <p:cond delay="0"/>
                                          </p:stCondLst>
                                        </p:cTn>
                                        <p:tgtEl>
                                          <p:spTgt spid="7"/>
                                        </p:tgtEl>
                                      </p:cBhvr>
                                    </p:animEffect>
                                    <p:anim calcmode="lin" valueType="num">
                                      <p:cBhvr>
                                        <p:cTn id="39"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40"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41"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42"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43"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44" dur="26">
                                          <p:stCondLst>
                                            <p:cond delay="650"/>
                                          </p:stCondLst>
                                        </p:cTn>
                                        <p:tgtEl>
                                          <p:spTgt spid="7"/>
                                        </p:tgtEl>
                                      </p:cBhvr>
                                      <p:to x="100000" y="60000"/>
                                    </p:animScale>
                                    <p:animScale>
                                      <p:cBhvr>
                                        <p:cTn id="45" dur="166" decel="50000">
                                          <p:stCondLst>
                                            <p:cond delay="676"/>
                                          </p:stCondLst>
                                        </p:cTn>
                                        <p:tgtEl>
                                          <p:spTgt spid="7"/>
                                        </p:tgtEl>
                                      </p:cBhvr>
                                      <p:to x="100000" y="100000"/>
                                    </p:animScale>
                                    <p:animScale>
                                      <p:cBhvr>
                                        <p:cTn id="46" dur="26">
                                          <p:stCondLst>
                                            <p:cond delay="1312"/>
                                          </p:stCondLst>
                                        </p:cTn>
                                        <p:tgtEl>
                                          <p:spTgt spid="7"/>
                                        </p:tgtEl>
                                      </p:cBhvr>
                                      <p:to x="100000" y="80000"/>
                                    </p:animScale>
                                    <p:animScale>
                                      <p:cBhvr>
                                        <p:cTn id="47" dur="166" decel="50000">
                                          <p:stCondLst>
                                            <p:cond delay="1338"/>
                                          </p:stCondLst>
                                        </p:cTn>
                                        <p:tgtEl>
                                          <p:spTgt spid="7"/>
                                        </p:tgtEl>
                                      </p:cBhvr>
                                      <p:to x="100000" y="100000"/>
                                    </p:animScale>
                                    <p:animScale>
                                      <p:cBhvr>
                                        <p:cTn id="48" dur="26">
                                          <p:stCondLst>
                                            <p:cond delay="1642"/>
                                          </p:stCondLst>
                                        </p:cTn>
                                        <p:tgtEl>
                                          <p:spTgt spid="7"/>
                                        </p:tgtEl>
                                      </p:cBhvr>
                                      <p:to x="100000" y="90000"/>
                                    </p:animScale>
                                    <p:animScale>
                                      <p:cBhvr>
                                        <p:cTn id="49" dur="166" decel="50000">
                                          <p:stCondLst>
                                            <p:cond delay="1668"/>
                                          </p:stCondLst>
                                        </p:cTn>
                                        <p:tgtEl>
                                          <p:spTgt spid="7"/>
                                        </p:tgtEl>
                                      </p:cBhvr>
                                      <p:to x="100000" y="100000"/>
                                    </p:animScale>
                                    <p:animScale>
                                      <p:cBhvr>
                                        <p:cTn id="50" dur="26">
                                          <p:stCondLst>
                                            <p:cond delay="1808"/>
                                          </p:stCondLst>
                                        </p:cTn>
                                        <p:tgtEl>
                                          <p:spTgt spid="7"/>
                                        </p:tgtEl>
                                      </p:cBhvr>
                                      <p:to x="100000" y="95000"/>
                                    </p:animScale>
                                    <p:animScale>
                                      <p:cBhvr>
                                        <p:cTn id="51" dur="166" decel="50000">
                                          <p:stCondLst>
                                            <p:cond delay="1834"/>
                                          </p:stCondLst>
                                        </p:cTn>
                                        <p:tgtEl>
                                          <p:spTgt spid="7"/>
                                        </p:tgtEl>
                                      </p:cBhvr>
                                      <p:to x="100000" y="100000"/>
                                    </p:animScale>
                                  </p:childTnLst>
                                </p:cTn>
                              </p:par>
                              <p:par>
                                <p:cTn id="52" presetID="14" presetClass="entr" presetSubtype="10" fill="hold" nodeType="withEffect">
                                  <p:stCondLst>
                                    <p:cond delay="1000"/>
                                  </p:stCondLst>
                                  <p:childTnLst>
                                    <p:set>
                                      <p:cBhvr>
                                        <p:cTn id="53" dur="1" fill="hold">
                                          <p:stCondLst>
                                            <p:cond delay="0"/>
                                          </p:stCondLst>
                                        </p:cTn>
                                        <p:tgtEl>
                                          <p:spTgt spid="11"/>
                                        </p:tgtEl>
                                        <p:attrNameLst>
                                          <p:attrName>style.visibility</p:attrName>
                                        </p:attrNameLst>
                                      </p:cBhvr>
                                      <p:to>
                                        <p:strVal val="visible"/>
                                      </p:to>
                                    </p:set>
                                    <p:animEffect transition="in" filter="randombar(horizontal)">
                                      <p:cBhvr>
                                        <p:cTn id="54" dur="500"/>
                                        <p:tgtEl>
                                          <p:spTgt spid="11"/>
                                        </p:tgtEl>
                                      </p:cBhvr>
                                    </p:animEffect>
                                  </p:childTnLst>
                                </p:cTn>
                              </p:par>
                              <p:par>
                                <p:cTn id="55" presetID="14" presetClass="entr" presetSubtype="10" fill="hold" nodeType="withEffect">
                                  <p:stCondLst>
                                    <p:cond delay="1000"/>
                                  </p:stCondLst>
                                  <p:childTnLst>
                                    <p:set>
                                      <p:cBhvr>
                                        <p:cTn id="56" dur="1" fill="hold">
                                          <p:stCondLst>
                                            <p:cond delay="0"/>
                                          </p:stCondLst>
                                        </p:cTn>
                                        <p:tgtEl>
                                          <p:spTgt spid="10"/>
                                        </p:tgtEl>
                                        <p:attrNameLst>
                                          <p:attrName>style.visibility</p:attrName>
                                        </p:attrNameLst>
                                      </p:cBhvr>
                                      <p:to>
                                        <p:strVal val="visible"/>
                                      </p:to>
                                    </p:set>
                                    <p:animEffect transition="in" filter="randombar(horizontal)">
                                      <p:cBhvr>
                                        <p:cTn id="57" dur="500"/>
                                        <p:tgtEl>
                                          <p:spTgt spid="10"/>
                                        </p:tgtEl>
                                      </p:cBhvr>
                                    </p:animEffect>
                                  </p:childTnLst>
                                </p:cTn>
                              </p:par>
                              <p:par>
                                <p:cTn id="58" presetID="42" presetClass="entr" presetSubtype="0" fill="hold" nodeType="withEffect">
                                  <p:stCondLst>
                                    <p:cond delay="500"/>
                                  </p:stCondLst>
                                  <p:childTnLst>
                                    <p:set>
                                      <p:cBhvr>
                                        <p:cTn id="59" dur="1" fill="hold">
                                          <p:stCondLst>
                                            <p:cond delay="0"/>
                                          </p:stCondLst>
                                        </p:cTn>
                                        <p:tgtEl>
                                          <p:spTgt spid="6"/>
                                        </p:tgtEl>
                                        <p:attrNameLst>
                                          <p:attrName>style.visibility</p:attrName>
                                        </p:attrNameLst>
                                      </p:cBhvr>
                                      <p:to>
                                        <p:strVal val="visible"/>
                                      </p:to>
                                    </p:set>
                                    <p:animEffect transition="in" filter="fade">
                                      <p:cBhvr>
                                        <p:cTn id="60" dur="1000"/>
                                        <p:tgtEl>
                                          <p:spTgt spid="6"/>
                                        </p:tgtEl>
                                      </p:cBhvr>
                                    </p:animEffect>
                                    <p:anim calcmode="lin" valueType="num">
                                      <p:cBhvr>
                                        <p:cTn id="61" dur="1000" fill="hold"/>
                                        <p:tgtEl>
                                          <p:spTgt spid="6"/>
                                        </p:tgtEl>
                                        <p:attrNameLst>
                                          <p:attrName>ppt_x</p:attrName>
                                        </p:attrNameLst>
                                      </p:cBhvr>
                                      <p:tavLst>
                                        <p:tav tm="0">
                                          <p:val>
                                            <p:strVal val="#ppt_x"/>
                                          </p:val>
                                        </p:tav>
                                        <p:tav tm="100000">
                                          <p:val>
                                            <p:strVal val="#ppt_x"/>
                                          </p:val>
                                        </p:tav>
                                      </p:tavLst>
                                    </p:anim>
                                    <p:anim calcmode="lin" valueType="num">
                                      <p:cBhvr>
                                        <p:cTn id="62"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42" presetClass="entr" presetSubtype="0" fill="hold" grpId="0" nodeType="clickEffect">
                                  <p:stCondLst>
                                    <p:cond delay="0"/>
                                  </p:stCondLst>
                                  <p:childTnLst>
                                    <p:set>
                                      <p:cBhvr>
                                        <p:cTn id="66" dur="1" fill="hold">
                                          <p:stCondLst>
                                            <p:cond delay="0"/>
                                          </p:stCondLst>
                                        </p:cTn>
                                        <p:tgtEl>
                                          <p:spTgt spid="27"/>
                                        </p:tgtEl>
                                        <p:attrNameLst>
                                          <p:attrName>style.visibility</p:attrName>
                                        </p:attrNameLst>
                                      </p:cBhvr>
                                      <p:to>
                                        <p:strVal val="visible"/>
                                      </p:to>
                                    </p:set>
                                    <p:animEffect transition="in" filter="fade">
                                      <p:cBhvr>
                                        <p:cTn id="67" dur="1000"/>
                                        <p:tgtEl>
                                          <p:spTgt spid="27"/>
                                        </p:tgtEl>
                                      </p:cBhvr>
                                    </p:animEffect>
                                    <p:anim calcmode="lin" valueType="num">
                                      <p:cBhvr>
                                        <p:cTn id="68" dur="1000" fill="hold"/>
                                        <p:tgtEl>
                                          <p:spTgt spid="27"/>
                                        </p:tgtEl>
                                        <p:attrNameLst>
                                          <p:attrName>ppt_x</p:attrName>
                                        </p:attrNameLst>
                                      </p:cBhvr>
                                      <p:tavLst>
                                        <p:tav tm="0">
                                          <p:val>
                                            <p:strVal val="#ppt_x"/>
                                          </p:val>
                                        </p:tav>
                                        <p:tav tm="100000">
                                          <p:val>
                                            <p:strVal val="#ppt_x"/>
                                          </p:val>
                                        </p:tav>
                                      </p:tavLst>
                                    </p:anim>
                                    <p:anim calcmode="lin" valueType="num">
                                      <p:cBhvr>
                                        <p:cTn id="6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演示文稿"/>
  <p:tag name="ISPRING_FIRST_PUBLISH" val="1"/>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BÀI 9. Thực hành tiếng Việt</Template>
  <TotalTime>118</TotalTime>
  <Words>1342</Words>
  <Application>Microsoft Office PowerPoint</Application>
  <PresentationFormat>Widescreen</PresentationFormat>
  <Paragraphs>193</Paragraphs>
  <Slides>34</Slides>
  <Notes>29</Notes>
  <HiddenSlides>0</HiddenSlides>
  <MMClips>1</MMClips>
  <ScaleCrop>false</ScaleCrop>
  <HeadingPairs>
    <vt:vector size="6" baseType="variant">
      <vt:variant>
        <vt:lpstr>Fonts Used</vt:lpstr>
      </vt:variant>
      <vt:variant>
        <vt:i4>15</vt:i4>
      </vt:variant>
      <vt:variant>
        <vt:lpstr>Theme</vt:lpstr>
      </vt:variant>
      <vt:variant>
        <vt:i4>3</vt:i4>
      </vt:variant>
      <vt:variant>
        <vt:lpstr>Slide Titles</vt:lpstr>
      </vt:variant>
      <vt:variant>
        <vt:i4>34</vt:i4>
      </vt:variant>
    </vt:vector>
  </HeadingPairs>
  <TitlesOfParts>
    <vt:vector size="52" baseType="lpstr">
      <vt:lpstr>微软雅黑</vt:lpstr>
      <vt:lpstr>SimSun</vt:lpstr>
      <vt:lpstr>SimSun</vt:lpstr>
      <vt:lpstr>.VnTime</vt:lpstr>
      <vt:lpstr>Arial</vt:lpstr>
      <vt:lpstr>Calibri</vt:lpstr>
      <vt:lpstr>Calibri Light</vt:lpstr>
      <vt:lpstr>Tahoma</vt:lpstr>
      <vt:lpstr>Tango BT</vt:lpstr>
      <vt:lpstr>Times New Roman</vt:lpstr>
      <vt:lpstr>幼圆</vt:lpstr>
      <vt:lpstr>思源黑体 CN Light</vt:lpstr>
      <vt:lpstr>汉标中黑体</vt:lpstr>
      <vt:lpstr>汉标粗黑体</vt:lpstr>
      <vt:lpstr>造字工房朗宋（非商用）常规体</vt:lpstr>
      <vt:lpstr>Office 主题</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Administrator</dc:creator>
  <cp:lastModifiedBy>ADM</cp:lastModifiedBy>
  <cp:revision>12</cp:revision>
  <dcterms:created xsi:type="dcterms:W3CDTF">2022-09-11T15:42:31Z</dcterms:created>
  <dcterms:modified xsi:type="dcterms:W3CDTF">2022-11-02T03:59:43Z</dcterms:modified>
</cp:coreProperties>
</file>