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5" r:id="rId3"/>
    <p:sldId id="286" r:id="rId4"/>
    <p:sldId id="282" r:id="rId5"/>
    <p:sldId id="258" r:id="rId6"/>
    <p:sldId id="283" r:id="rId7"/>
    <p:sldId id="284" r:id="rId8"/>
    <p:sldId id="281" r:id="rId9"/>
    <p:sldId id="287" r:id="rId10"/>
    <p:sldId id="262" r:id="rId11"/>
    <p:sldId id="257" r:id="rId12"/>
    <p:sldId id="264" r:id="rId13"/>
    <p:sldId id="260" r:id="rId14"/>
    <p:sldId id="261" r:id="rId15"/>
    <p:sldId id="269" r:id="rId16"/>
    <p:sldId id="266" r:id="rId17"/>
    <p:sldId id="276" r:id="rId18"/>
    <p:sldId id="288" r:id="rId19"/>
    <p:sldId id="263" r:id="rId20"/>
    <p:sldId id="289" r:id="rId21"/>
    <p:sldId id="259" r:id="rId22"/>
    <p:sldId id="265" r:id="rId23"/>
    <p:sldId id="268" r:id="rId24"/>
    <p:sldId id="290" r:id="rId25"/>
    <p:sldId id="272" r:id="rId26"/>
    <p:sldId id="291" r:id="rId27"/>
    <p:sldId id="292" r:id="rId28"/>
    <p:sldId id="270" r:id="rId29"/>
    <p:sldId id="267" r:id="rId3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2"/>
    </p:embeddedFont>
    <p:embeddedFont>
      <p:font typeface="Dosis" panose="020B0604020202020204" charset="0"/>
      <p:regular r:id="rId33"/>
      <p:bold r:id="rId34"/>
    </p:embeddedFont>
    <p:embeddedFont>
      <p:font typeface="Questrial" panose="020B0604020202020204" charset="0"/>
      <p:regular r:id="rId35"/>
    </p:embeddedFont>
    <p:embeddedFont>
      <p:font typeface="Dosis ExtraBold" panose="020B0604020202020204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2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23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10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−3,7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−6,3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2,8.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−7,2−2,8.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−6,3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=2,8.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=−2,8 −7,2=−10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16"/>
          <p:cNvGrpSpPr/>
          <p:nvPr/>
        </p:nvGrpSpPr>
        <p:grpSpPr>
          <a:xfrm rot="-1265656">
            <a:off x="7513559" y="3380876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avLst/>
              <a:gdLst/>
              <a:ahLst/>
              <a:cxnLst/>
              <a:rect l="l" t="t" r="r" b="b"/>
              <a:pathLst>
                <a:path w="2356797" h="3388611" extrusionOk="0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avLst/>
              <a:gdLst/>
              <a:ahLst/>
              <a:cxnLst/>
              <a:rect l="l" t="t" r="r" b="b"/>
              <a:pathLst>
                <a:path w="2305179" h="3194514" extrusionOk="0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avLst/>
              <a:gdLst/>
              <a:ahLst/>
              <a:cxnLst/>
              <a:rect l="l" t="t" r="r" b="b"/>
              <a:pathLst>
                <a:path w="2257444" h="3171952" extrusionOk="0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avLst/>
              <a:gdLst/>
              <a:ahLst/>
              <a:cxnLst/>
              <a:rect l="l" t="t" r="r" b="b"/>
              <a:pathLst>
                <a:path w="435550" h="500210" extrusionOk="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avLst/>
              <a:gdLst/>
              <a:ahLst/>
              <a:cxnLst/>
              <a:rect l="l" t="t" r="r" b="b"/>
              <a:pathLst>
                <a:path w="391511" h="550378" extrusionOk="0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avLst/>
              <a:gdLst/>
              <a:ahLst/>
              <a:cxnLst/>
              <a:rect l="l" t="t" r="r" b="b"/>
              <a:pathLst>
                <a:path w="385966" h="474344" extrusionOk="0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avLst/>
              <a:gdLst/>
              <a:ahLst/>
              <a:cxnLst/>
              <a:rect l="l" t="t" r="r" b="b"/>
              <a:pathLst>
                <a:path w="441331" h="463486" extrusionOk="0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avLst/>
              <a:gdLst/>
              <a:ahLst/>
              <a:cxnLst/>
              <a:rect l="l" t="t" r="r" b="b"/>
              <a:pathLst>
                <a:path w="1249336" h="223477" extrusionOk="0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avLst/>
              <a:gdLst/>
              <a:ahLst/>
              <a:cxnLst/>
              <a:rect l="l" t="t" r="r" b="b"/>
              <a:pathLst>
                <a:path w="1194145" h="241556" extrusionOk="0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" extrusionOk="0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23" extrusionOk="0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avLst/>
                <a:gdLst/>
                <a:ahLst/>
                <a:cxnLst/>
                <a:rect l="l" t="t" r="r" b="b"/>
                <a:pathLst>
                  <a:path w="1276137" h="277577" extrusionOk="0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avLst/>
                <a:gdLst/>
                <a:ahLst/>
                <a:cxnLst/>
                <a:rect l="l" t="t" r="r" b="b"/>
                <a:pathLst>
                  <a:path w="1184767" h="262727" extrusionOk="0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4" extrusionOk="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3" extrusionOk="0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3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avLst/>
                <a:gdLst/>
                <a:ahLst/>
                <a:cxnLst/>
                <a:rect l="l" t="t" r="r" b="b"/>
                <a:pathLst>
                  <a:path w="220850" h="274458" extrusionOk="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6" extrusionOk="0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4" extrusionOk="0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avLst/>
                <a:gdLst/>
                <a:ahLst/>
                <a:cxnLst/>
                <a:rect l="l" t="t" r="r" b="b"/>
                <a:pathLst>
                  <a:path w="220851" h="274453" extrusionOk="0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8183466" y="-1518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avLst/>
              <a:gdLst/>
              <a:ahLst/>
              <a:cxnLst/>
              <a:rect l="l" t="t" r="r" b="b"/>
              <a:pathLst>
                <a:path w="96128" h="132173" extrusionOk="0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avLst/>
              <a:gdLst/>
              <a:ahLst/>
              <a:cxnLst/>
              <a:rect l="l" t="t" r="r" b="b"/>
              <a:pathLst>
                <a:path w="387098" h="469305" extrusionOk="0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avLst/>
                <a:gdLst/>
                <a:ahLst/>
                <a:cxnLst/>
                <a:rect l="l" t="t" r="r" b="b"/>
                <a:pathLst>
                  <a:path w="260741" h="285108" extrusionOk="0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avLst/>
                <a:gdLst/>
                <a:ahLst/>
                <a:cxnLst/>
                <a:rect l="l" t="t" r="r" b="b"/>
                <a:pathLst>
                  <a:path w="1239297" h="1848779" extrusionOk="0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avLst/>
                <a:gdLst/>
                <a:ahLst/>
                <a:cxnLst/>
                <a:rect l="l" t="t" r="r" b="b"/>
                <a:pathLst>
                  <a:path w="157624" h="105666" extrusionOk="0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avLst/>
              <a:gdLst/>
              <a:ahLst/>
              <a:cxnLst/>
              <a:rect l="l" t="t" r="r" b="b"/>
              <a:pathLst>
                <a:path w="175514" h="155605" extrusionOk="0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avLst/>
              <a:gdLst/>
              <a:ahLst/>
              <a:cxnLst/>
              <a:rect l="l" t="t" r="r" b="b"/>
              <a:pathLst>
                <a:path w="612813" h="896102" extrusionOk="0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avLst/>
              <a:gdLst/>
              <a:ahLst/>
              <a:cxnLst/>
              <a:rect l="l" t="t" r="r" b="b"/>
              <a:pathLst>
                <a:path w="676" h="1041" extrusionOk="0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avLst/>
              <a:gdLst/>
              <a:ahLst/>
              <a:cxnLst/>
              <a:rect l="l" t="t" r="r" b="b"/>
              <a:pathLst>
                <a:path w="93303" h="95852" extrusionOk="0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avLst/>
              <a:gdLst/>
              <a:ahLst/>
              <a:cxnLst/>
              <a:rect l="l" t="t" r="r" b="b"/>
              <a:pathLst>
                <a:path w="88966" h="91652" extrusionOk="0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43129" h="34401" extrusionOk="0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197497" h="112388" extrusionOk="0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25223" extrusionOk="0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avLst/>
                <a:gdLst/>
                <a:ahLst/>
                <a:cxnLst/>
                <a:rect l="l" t="t" r="r" b="b"/>
                <a:pathLst>
                  <a:path w="20437" h="29488" extrusionOk="0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31089" extrusionOk="0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36060" extrusionOk="0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20642" h="29927" extrusionOk="0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010" extrusionOk="0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avLst/>
              <a:gdLst/>
              <a:ahLst/>
              <a:cxnLst/>
              <a:rect l="l" t="t" r="r" b="b"/>
              <a:pathLst>
                <a:path w="530240" h="810041" extrusionOk="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avLst/>
              <a:gdLst/>
              <a:ahLst/>
              <a:cxnLst/>
              <a:rect l="l" t="t" r="r" b="b"/>
              <a:pathLst>
                <a:path w="387988" h="599797" extrusionOk="0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avLst/>
              <a:gdLst/>
              <a:ahLst/>
              <a:cxnLst/>
              <a:rect l="l" t="t" r="r" b="b"/>
              <a:pathLst>
                <a:path w="910379" h="1181818" extrusionOk="0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avLst/>
              <a:gdLst/>
              <a:ahLst/>
              <a:cxnLst/>
              <a:rect l="l" t="t" r="r" b="b"/>
              <a:pathLst>
                <a:path w="778194" h="1000477" extrusionOk="0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avLst/>
              <a:gdLst/>
              <a:ahLst/>
              <a:cxnLst/>
              <a:rect l="l" t="t" r="r" b="b"/>
              <a:pathLst>
                <a:path w="252346" h="193036" extrusionOk="0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avLst/>
              <a:gdLst/>
              <a:ahLst/>
              <a:cxnLst/>
              <a:rect l="l" t="t" r="r" b="b"/>
              <a:pathLst>
                <a:path w="239577" h="206428" extrusionOk="0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=0,3−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−3+10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24"/>
          <p:cNvGrpSpPr/>
          <p:nvPr/>
        </p:nvGrpSpPr>
        <p:grpSpPr>
          <a:xfrm rot="1380162">
            <a:off x="8037408" y="292865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avLst/>
              <a:gdLst/>
              <a:ahLst/>
              <a:cxnLst/>
              <a:rect l="l" t="t" r="r" b="b"/>
              <a:pathLst>
                <a:path w="608132" h="1452812" extrusionOk="0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avLst/>
              <a:gdLst/>
              <a:ahLst/>
              <a:cxnLst/>
              <a:rect l="l" t="t" r="r" b="b"/>
              <a:pathLst>
                <a:path w="587145" h="1456462" extrusionOk="0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avLst/>
              <a:gdLst/>
              <a:ahLst/>
              <a:cxnLst/>
              <a:rect l="l" t="t" r="r" b="b"/>
              <a:pathLst>
                <a:path w="343277" h="1079865" extrusionOk="0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avLst/>
              <a:gdLst/>
              <a:ahLst/>
              <a:cxnLst/>
              <a:rect l="l" t="t" r="r" b="b"/>
              <a:pathLst>
                <a:path w="374666" h="948453" extrusionOk="0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avLst/>
              <a:gdLst/>
              <a:ahLst/>
              <a:cxnLst/>
              <a:rect l="l" t="t" r="r" b="b"/>
              <a:pathLst>
                <a:path w="1346747" h="869586" extrusionOk="0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avLst/>
              <a:gdLst/>
              <a:ahLst/>
              <a:cxnLst/>
              <a:rect l="l" t="t" r="r" b="b"/>
              <a:pathLst>
                <a:path w="1072812" h="738466" extrusionOk="0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avLst/>
              <a:gdLst/>
              <a:ahLst/>
              <a:cxnLst/>
              <a:rect l="l" t="t" r="r" b="b"/>
              <a:pathLst>
                <a:path w="419432" h="455688" extrusionOk="0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avLst/>
              <a:gdLst/>
              <a:ahLst/>
              <a:cxnLst/>
              <a:rect l="l" t="t" r="r" b="b"/>
              <a:pathLst>
                <a:path w="374301" h="436486" extrusionOk="0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avLst/>
              <a:gdLst/>
              <a:ahLst/>
              <a:cxnLst/>
              <a:rect l="l" t="t" r="r" b="b"/>
              <a:pathLst>
                <a:path w="1792781" h="2777799" extrusionOk="0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avLst/>
              <a:gdLst/>
              <a:ahLst/>
              <a:cxnLst/>
              <a:rect l="l" t="t" r="r" b="b"/>
              <a:pathLst>
                <a:path w="1194981" h="247843" extrusionOk="0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avLst/>
                <a:gdLst/>
                <a:ahLst/>
                <a:cxnLst/>
                <a:rect l="l" t="t" r="r" b="b"/>
                <a:pathLst>
                  <a:path w="746288" h="742409" extrusionOk="0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avLst/>
                <a:gdLst/>
                <a:ahLst/>
                <a:cxnLst/>
                <a:rect l="l" t="t" r="r" b="b"/>
                <a:pathLst>
                  <a:path w="816005" h="812196" extrusionOk="0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avLst/>
              <a:gdLst/>
              <a:ahLst/>
              <a:cxnLst/>
              <a:rect l="l" t="t" r="r" b="b"/>
              <a:pathLst>
                <a:path w="1227898" h="210764" extrusionOk="0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avLst/>
              <a:gdLst/>
              <a:ahLst/>
              <a:cxnLst/>
              <a:rect l="l" t="t" r="r" b="b"/>
              <a:pathLst>
                <a:path w="1145445" h="151130" extrusionOk="0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avLst/>
              <a:gdLst/>
              <a:ahLst/>
              <a:cxnLst/>
              <a:rect l="l" t="t" r="r" b="b"/>
              <a:pathLst>
                <a:path w="1121831" h="910621" extrusionOk="0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224;p15">
            <a:extLst>
              <a:ext uri="{FF2B5EF4-FFF2-40B4-BE49-F238E27FC236}">
                <a16:creationId xmlns:a16="http://schemas.microsoft.com/office/drawing/2014/main" id="{8BAFEFD7-8309-51F9-A08C-3ACCC6A189AC}"/>
              </a:ext>
            </a:extLst>
          </p:cNvPr>
          <p:cNvSpPr/>
          <p:nvPr/>
        </p:nvSpPr>
        <p:spPr>
          <a:xfrm rot="19293454">
            <a:off x="1277644" y="1513788"/>
            <a:ext cx="546232" cy="845550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-133690" y="-360384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avLst/>
              <a:gdLst/>
              <a:ahLst/>
              <a:cxnLst/>
              <a:rect l="l" t="t" r="r" b="b"/>
              <a:pathLst>
                <a:path w="975081" h="1580193" extrusionOk="0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avLst/>
              <a:gdLst/>
              <a:ahLst/>
              <a:cxnLst/>
              <a:rect l="l" t="t" r="r" b="b"/>
              <a:pathLst>
                <a:path w="777075" h="645136" extrusionOk="0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avLst/>
                <a:gdLst/>
                <a:ahLst/>
                <a:cxnLst/>
                <a:rect l="l" t="t" r="r" b="b"/>
                <a:pathLst>
                  <a:path w="873153" h="941738" extrusionOk="0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avLst/>
                <a:gdLst/>
                <a:ahLst/>
                <a:cxnLst/>
                <a:rect l="l" t="t" r="r" b="b"/>
                <a:pathLst>
                  <a:path w="3148922" h="1966131" extrusionOk="0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avLst/>
              <a:gdLst/>
              <a:ahLst/>
              <a:cxnLst/>
              <a:rect l="l" t="t" r="r" b="b"/>
              <a:pathLst>
                <a:path w="122353" h="117746" extrusionOk="0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avLst/>
              <a:gdLst/>
              <a:ahLst/>
              <a:cxnLst/>
              <a:rect l="l" t="t" r="r" b="b"/>
              <a:pathLst>
                <a:path w="142048" h="144405" extrusionOk="0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avLst/>
              <a:gdLst/>
              <a:ahLst/>
              <a:cxnLst/>
              <a:rect l="l" t="t" r="r" b="b"/>
              <a:pathLst>
                <a:path w="2002862" h="150727" extrusionOk="0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avLst/>
              <a:gdLst/>
              <a:ahLst/>
              <a:cxnLst/>
              <a:rect l="l" t="t" r="r" b="b"/>
              <a:pathLst>
                <a:path w="210814" h="97566" extrusionOk="0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avLst/>
              <a:gdLst/>
              <a:ahLst/>
              <a:cxnLst/>
              <a:rect l="l" t="t" r="r" b="b"/>
              <a:pathLst>
                <a:path w="132440" h="67775" extrusionOk="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avLst/>
              <a:gdLst/>
              <a:ahLst/>
              <a:cxnLst/>
              <a:rect l="l" t="t" r="r" b="b"/>
              <a:pathLst>
                <a:path w="325417" h="1177981" extrusionOk="0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avLst/>
              <a:gdLst/>
              <a:ahLst/>
              <a:cxnLst/>
              <a:rect l="l" t="t" r="r" b="b"/>
              <a:pathLst>
                <a:path w="736808" h="808852" extrusionOk="0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avLst/>
              <a:gdLst/>
              <a:ahLst/>
              <a:cxnLst/>
              <a:rect l="l" t="t" r="r" b="b"/>
              <a:pathLst>
                <a:path w="1747047" h="137975" extrusionOk="0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avLst/>
              <a:gdLst/>
              <a:ahLst/>
              <a:cxnLst/>
              <a:rect l="l" t="t" r="r" b="b"/>
              <a:pathLst>
                <a:path w="1185214" h="2076159" extrusionOk="0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avLst/>
              <a:gdLst/>
              <a:ahLst/>
              <a:cxnLst/>
              <a:rect l="l" t="t" r="r" b="b"/>
              <a:pathLst>
                <a:path w="1650077" h="183071" extrusionOk="0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avLst/>
              <a:gdLst/>
              <a:ahLst/>
              <a:cxnLst/>
              <a:rect l="l" t="t" r="r" b="b"/>
              <a:pathLst>
                <a:path w="164549" h="160174" extrusionOk="0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avLst/>
              <a:gdLst/>
              <a:ahLst/>
              <a:cxnLst/>
              <a:rect l="l" t="t" r="r" b="b"/>
              <a:pathLst>
                <a:path w="164549" h="160175" extrusionOk="0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7893382" y="-262520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avLst/>
              <a:gdLst/>
              <a:ahLst/>
              <a:cxnLst/>
              <a:rect l="l" t="t" r="r" b="b"/>
              <a:pathLst>
                <a:path w="1253569" h="2032433" extrusionOk="0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avLst/>
              <a:gdLst/>
              <a:ahLst/>
              <a:cxnLst/>
              <a:rect l="l" t="t" r="r" b="b"/>
              <a:pathLst>
                <a:path w="472528" h="1123498" extrusionOk="0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avLst/>
              <a:gdLst/>
              <a:ahLst/>
              <a:cxnLst/>
              <a:rect l="l" t="t" r="r" b="b"/>
              <a:pathLst>
                <a:path w="399298" h="37945" extrusionOk="0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avLst/>
              <a:gdLst/>
              <a:ahLst/>
              <a:cxnLst/>
              <a:rect l="l" t="t" r="r" b="b"/>
              <a:pathLst>
                <a:path w="488797" h="57484" extrusionOk="0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avLst/>
              <a:gdLst/>
              <a:ahLst/>
              <a:cxnLst/>
              <a:rect l="l" t="t" r="r" b="b"/>
              <a:pathLst>
                <a:path w="382644" h="40323" extrusionOk="0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avLst/>
              <a:gdLst/>
              <a:ahLst/>
              <a:cxnLst/>
              <a:rect l="l" t="t" r="r" b="b"/>
              <a:pathLst>
                <a:path w="138541" h="236829" extrusionOk="0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avLst/>
              <a:gdLst/>
              <a:ahLst/>
              <a:cxnLst/>
              <a:rect l="l" t="t" r="r" b="b"/>
              <a:pathLst>
                <a:path w="98112" h="287507" extrusionOk="0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avLst/>
              <a:gdLst/>
              <a:ahLst/>
              <a:cxnLst/>
              <a:rect l="l" t="t" r="r" b="b"/>
              <a:pathLst>
                <a:path w="68621" h="330178" extrusionOk="0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avLst/>
              <a:gdLst/>
              <a:ahLst/>
              <a:cxnLst/>
              <a:rect l="l" t="t" r="r" b="b"/>
              <a:pathLst>
                <a:path w="124878" h="280795" extrusionOk="0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avLst/>
              <a:gdLst/>
              <a:ahLst/>
              <a:cxnLst/>
              <a:rect l="l" t="t" r="r" b="b"/>
              <a:pathLst>
                <a:path w="237732" h="581598" extrusionOk="0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avLst/>
              <a:gdLst/>
              <a:ahLst/>
              <a:cxnLst/>
              <a:rect l="l" t="t" r="r" b="b"/>
              <a:pathLst>
                <a:path w="27075" h="67819" extrusionOk="0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avLst/>
              <a:gdLst/>
              <a:ahLst/>
              <a:cxnLst/>
              <a:rect l="l" t="t" r="r" b="b"/>
              <a:pathLst>
                <a:path w="31907" h="114453" extrusionOk="0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avLst/>
              <a:gdLst/>
              <a:ahLst/>
              <a:cxnLst/>
              <a:rect l="l" t="t" r="r" b="b"/>
              <a:pathLst>
                <a:path w="27156" h="110508" extrusionOk="0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avLst/>
              <a:gdLst/>
              <a:ahLst/>
              <a:cxnLst/>
              <a:rect l="l" t="t" r="r" b="b"/>
              <a:pathLst>
                <a:path w="29637" h="128251" extrusionOk="0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avLst/>
              <a:gdLst/>
              <a:ahLst/>
              <a:cxnLst/>
              <a:rect l="l" t="t" r="r" b="b"/>
              <a:pathLst>
                <a:path w="622198" h="99632" extrusionOk="0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avLst/>
              <a:gdLst/>
              <a:ahLst/>
              <a:cxnLst/>
              <a:rect l="l" t="t" r="r" b="b"/>
              <a:pathLst>
                <a:path w="353387" h="426085" extrusionOk="0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avLst/>
              <a:gdLst/>
              <a:ahLst/>
              <a:cxnLst/>
              <a:rect l="l" t="t" r="r" b="b"/>
              <a:pathLst>
                <a:path w="427558" h="277121" extrusionOk="0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avLst/>
              <a:gdLst/>
              <a:ahLst/>
              <a:cxnLst/>
              <a:rect l="l" t="t" r="r" b="b"/>
              <a:pathLst>
                <a:path w="80320" h="28058" extrusionOk="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5" name="Picture 21">
            <a:extLst>
              <a:ext uri="{FF2B5EF4-FFF2-40B4-BE49-F238E27FC236}">
                <a16:creationId xmlns:a16="http://schemas.microsoft.com/office/drawing/2014/main" id="{573C1EA2-CB3E-BB86-5A0E-993494851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82835" y="3621259"/>
            <a:ext cx="2475106" cy="1498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2472;p29">
            <a:extLst>
              <a:ext uri="{FF2B5EF4-FFF2-40B4-BE49-F238E27FC236}">
                <a16:creationId xmlns:a16="http://schemas.microsoft.com/office/drawing/2014/main" id="{00DB2C8F-6FD8-2BAF-BCD8-AABD0111B08B}"/>
              </a:ext>
            </a:extLst>
          </p:cNvPr>
          <p:cNvGrpSpPr/>
          <p:nvPr/>
        </p:nvGrpSpPr>
        <p:grpSpPr>
          <a:xfrm>
            <a:off x="7314870" y="426340"/>
            <a:ext cx="1408546" cy="1433151"/>
            <a:chOff x="16099314" y="4410488"/>
            <a:chExt cx="2602727" cy="2612526"/>
          </a:xfrm>
        </p:grpSpPr>
        <p:sp>
          <p:nvSpPr>
            <p:cNvPr id="20" name="Google Shape;2473;p29">
              <a:extLst>
                <a:ext uri="{FF2B5EF4-FFF2-40B4-BE49-F238E27FC236}">
                  <a16:creationId xmlns:a16="http://schemas.microsoft.com/office/drawing/2014/main" id="{FC04C297-A82B-953F-F111-FD9A6DDBC92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74;p29">
              <a:extLst>
                <a:ext uri="{FF2B5EF4-FFF2-40B4-BE49-F238E27FC236}">
                  <a16:creationId xmlns:a16="http://schemas.microsoft.com/office/drawing/2014/main" id="{72F05505-8CBF-6532-5012-7443526BA892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5;p29">
              <a:extLst>
                <a:ext uri="{FF2B5EF4-FFF2-40B4-BE49-F238E27FC236}">
                  <a16:creationId xmlns:a16="http://schemas.microsoft.com/office/drawing/2014/main" id="{62A116A3-6BE7-CD6B-6BE6-0A46D3445EB2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76;p29">
              <a:extLst>
                <a:ext uri="{FF2B5EF4-FFF2-40B4-BE49-F238E27FC236}">
                  <a16:creationId xmlns:a16="http://schemas.microsoft.com/office/drawing/2014/main" id="{BE605E5C-3FFF-9983-FC5A-3DD95590EFC0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77;p29">
            <a:extLst>
              <a:ext uri="{FF2B5EF4-FFF2-40B4-BE49-F238E27FC236}">
                <a16:creationId xmlns:a16="http://schemas.microsoft.com/office/drawing/2014/main" id="{C2096103-3894-0482-FC71-DBB850948627}"/>
              </a:ext>
            </a:extLst>
          </p:cNvPr>
          <p:cNvGrpSpPr/>
          <p:nvPr/>
        </p:nvGrpSpPr>
        <p:grpSpPr>
          <a:xfrm rot="-906382">
            <a:off x="7269434" y="4311671"/>
            <a:ext cx="1348736" cy="712867"/>
            <a:chOff x="8640311" y="6117599"/>
            <a:chExt cx="3680416" cy="1703612"/>
          </a:xfrm>
        </p:grpSpPr>
        <p:sp>
          <p:nvSpPr>
            <p:cNvPr id="25" name="Google Shape;2478;p29">
              <a:extLst>
                <a:ext uri="{FF2B5EF4-FFF2-40B4-BE49-F238E27FC236}">
                  <a16:creationId xmlns:a16="http://schemas.microsoft.com/office/drawing/2014/main" id="{318891E0-06C6-498A-9F20-CD947141C3B3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79;p29">
              <a:extLst>
                <a:ext uri="{FF2B5EF4-FFF2-40B4-BE49-F238E27FC236}">
                  <a16:creationId xmlns:a16="http://schemas.microsoft.com/office/drawing/2014/main" id="{D3456A61-0EB1-5263-936E-F967FC930298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0;p29">
              <a:extLst>
                <a:ext uri="{FF2B5EF4-FFF2-40B4-BE49-F238E27FC236}">
                  <a16:creationId xmlns:a16="http://schemas.microsoft.com/office/drawing/2014/main" id="{EA6F261F-43E4-13F1-FCB0-DA4589F0A986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1;p29">
              <a:extLst>
                <a:ext uri="{FF2B5EF4-FFF2-40B4-BE49-F238E27FC236}">
                  <a16:creationId xmlns:a16="http://schemas.microsoft.com/office/drawing/2014/main" id="{29CD38C3-3F2D-7A54-8431-4586E77559D7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2;p29">
              <a:extLst>
                <a:ext uri="{FF2B5EF4-FFF2-40B4-BE49-F238E27FC236}">
                  <a16:creationId xmlns:a16="http://schemas.microsoft.com/office/drawing/2014/main" id="{AAECC111-BCAD-BE4A-0553-813A4F4EA42A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3;p29">
              <a:extLst>
                <a:ext uri="{FF2B5EF4-FFF2-40B4-BE49-F238E27FC236}">
                  <a16:creationId xmlns:a16="http://schemas.microsoft.com/office/drawing/2014/main" id="{16B13F31-2D41-0646-5A14-FE3A3A55543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4;p29">
              <a:extLst>
                <a:ext uri="{FF2B5EF4-FFF2-40B4-BE49-F238E27FC236}">
                  <a16:creationId xmlns:a16="http://schemas.microsoft.com/office/drawing/2014/main" id="{0B3F4164-65EF-79C4-F348-C92EFD60395B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85;p29">
              <a:extLst>
                <a:ext uri="{FF2B5EF4-FFF2-40B4-BE49-F238E27FC236}">
                  <a16:creationId xmlns:a16="http://schemas.microsoft.com/office/drawing/2014/main" id="{99427DCC-DA48-A4C8-5E84-85C32369BA54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86;p29">
              <a:extLst>
                <a:ext uri="{FF2B5EF4-FFF2-40B4-BE49-F238E27FC236}">
                  <a16:creationId xmlns:a16="http://schemas.microsoft.com/office/drawing/2014/main" id="{D38FA146-0559-A0CB-1077-86041142C3FC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87;p29">
              <a:extLst>
                <a:ext uri="{FF2B5EF4-FFF2-40B4-BE49-F238E27FC236}">
                  <a16:creationId xmlns:a16="http://schemas.microsoft.com/office/drawing/2014/main" id="{C359C8F6-E8C6-A2BC-D3EB-5470F5E3B9AA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88;p29">
              <a:extLst>
                <a:ext uri="{FF2B5EF4-FFF2-40B4-BE49-F238E27FC236}">
                  <a16:creationId xmlns:a16="http://schemas.microsoft.com/office/drawing/2014/main" id="{41A2088B-2380-D3D5-750D-BDF4A68F06A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=−1,1;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−1,1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=1,21;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(−1,1)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=−1,331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−1,33&lt;−1,1&lt;1&lt;1,21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(−1,1)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−1,1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75,5. 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10≈125,83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3,5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59314" y="-11162"/>
            <a:ext cx="1145886" cy="1040093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avLst/>
              <a:gdLst/>
              <a:ahLst/>
              <a:cxnLst/>
              <a:rect l="l" t="t" r="r" b="b"/>
              <a:pathLst>
                <a:path w="4363132" h="2956633" extrusionOk="0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avLst/>
              <a:gdLst/>
              <a:ahLst/>
              <a:cxnLst/>
              <a:rect l="l" t="t" r="r" b="b"/>
              <a:pathLst>
                <a:path w="4124819" h="2607003" extrusionOk="0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avLst/>
                <a:gdLst/>
                <a:ahLst/>
                <a:cxnLst/>
                <a:rect l="l" t="t" r="r" b="b"/>
                <a:pathLst>
                  <a:path w="5836171" h="512636" extrusionOk="0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avLst/>
                <a:gdLst/>
                <a:ahLst/>
                <a:cxnLst/>
                <a:rect l="l" t="t" r="r" b="b"/>
                <a:pathLst>
                  <a:path w="4906659" h="284179" extrusionOk="0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avLst/>
              <a:gdLst/>
              <a:ahLst/>
              <a:cxnLst/>
              <a:rect l="l" t="t" r="r" b="b"/>
              <a:pathLst>
                <a:path w="5836171" h="201875" extrusionOk="0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avLst/>
              <a:gdLst/>
              <a:ahLst/>
              <a:cxnLst/>
              <a:rect l="l" t="t" r="r" b="b"/>
              <a:pathLst>
                <a:path w="2110125" h="2111383" extrusionOk="0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avLst/>
              <a:gdLst/>
              <a:ahLst/>
              <a:cxnLst/>
              <a:rect l="l" t="t" r="r" b="b"/>
              <a:pathLst>
                <a:path w="1907073" h="1908515" extrusionOk="0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avLst/>
              <a:gdLst/>
              <a:ahLst/>
              <a:cxnLst/>
              <a:rect l="l" t="t" r="r" b="b"/>
              <a:pathLst>
                <a:path w="3704661" h="2607003" extrusionOk="0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8291813" y="4134529"/>
            <a:ext cx="756059" cy="1082920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avLst/>
              <a:gdLst/>
              <a:ahLst/>
              <a:cxnLst/>
              <a:rect l="l" t="t" r="r" b="b"/>
              <a:pathLst>
                <a:path w="3405338" h="4896206" extrusionOk="0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avLst/>
              <a:gdLst/>
              <a:ahLst/>
              <a:cxnLst/>
              <a:rect l="l" t="t" r="r" b="b"/>
              <a:pathLst>
                <a:path w="3330755" h="4615756" extrusionOk="0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avLst/>
              <a:gdLst/>
              <a:ahLst/>
              <a:cxnLst/>
              <a:rect l="l" t="t" r="r" b="b"/>
              <a:pathLst>
                <a:path w="3261783" h="4583155" extrusionOk="0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avLst/>
              <a:gdLst/>
              <a:ahLst/>
              <a:cxnLst/>
              <a:rect l="l" t="t" r="r" b="b"/>
              <a:pathLst>
                <a:path w="629326" h="722754" extrusionOk="0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avLst/>
              <a:gdLst/>
              <a:ahLst/>
              <a:cxnLst/>
              <a:rect l="l" t="t" r="r" b="b"/>
              <a:pathLst>
                <a:path w="565694" h="795242" extrusionOk="0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avLst/>
              <a:gdLst/>
              <a:ahLst/>
              <a:cxnLst/>
              <a:rect l="l" t="t" r="r" b="b"/>
              <a:pathLst>
                <a:path w="557683" h="685380" extrusionOk="0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avLst/>
              <a:gdLst/>
              <a:ahLst/>
              <a:cxnLst/>
              <a:rect l="l" t="t" r="r" b="b"/>
              <a:pathLst>
                <a:path w="637680" h="669692" extrusionOk="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avLst/>
              <a:gdLst/>
              <a:ahLst/>
              <a:cxnLst/>
              <a:rect l="l" t="t" r="r" b="b"/>
              <a:pathLst>
                <a:path w="1805167" h="322902" extrusionOk="0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avLst/>
              <a:gdLst/>
              <a:ahLst/>
              <a:cxnLst/>
              <a:rect l="l" t="t" r="r" b="b"/>
              <a:pathLst>
                <a:path w="1725421" h="349025" extrusionOk="0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2" extrusionOk="0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1843892" h="401072" extrusionOk="0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avLst/>
                <a:gdLst/>
                <a:ahLst/>
                <a:cxnLst/>
                <a:rect l="l" t="t" r="r" b="b"/>
                <a:pathLst>
                  <a:path w="1711871" h="379614" extrusionOk="0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" extrusionOk="0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713" extrusionOk="0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avLst/>
                <a:gdLst/>
                <a:ahLst/>
                <a:cxnLst/>
                <a:rect l="l" t="t" r="r" b="b"/>
                <a:pathLst>
                  <a:path w="319107" h="396564" extrusionOk="0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62" extrusionOk="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8" extrusionOk="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avLst/>
                <a:gdLst/>
                <a:ahLst/>
                <a:cxnLst/>
                <a:rect l="l" t="t" r="r" b="b"/>
                <a:pathLst>
                  <a:path w="319109" h="396557" extrusionOk="0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40 =10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40 ≈ 13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2407;p28">
            <a:extLst>
              <a:ext uri="{FF2B5EF4-FFF2-40B4-BE49-F238E27FC236}">
                <a16:creationId xmlns:a16="http://schemas.microsoft.com/office/drawing/2014/main" id="{0A745004-9C7B-C81C-AFC4-AAE31BBC4B15}"/>
              </a:ext>
            </a:extLst>
          </p:cNvPr>
          <p:cNvGrpSpPr/>
          <p:nvPr/>
        </p:nvGrpSpPr>
        <p:grpSpPr>
          <a:xfrm rot="-233235">
            <a:off x="7173056" y="4201486"/>
            <a:ext cx="877076" cy="843058"/>
            <a:chOff x="13318652" y="7063422"/>
            <a:chExt cx="2762220" cy="2322444"/>
          </a:xfrm>
        </p:grpSpPr>
        <p:sp>
          <p:nvSpPr>
            <p:cNvPr id="8" name="Google Shape;2408;p28">
              <a:extLst>
                <a:ext uri="{FF2B5EF4-FFF2-40B4-BE49-F238E27FC236}">
                  <a16:creationId xmlns:a16="http://schemas.microsoft.com/office/drawing/2014/main" id="{F81D90A8-A7D0-36AE-7E6E-C7D4F7E861F0}"/>
                </a:ext>
              </a:extLst>
            </p:cNvPr>
            <p:cNvSpPr/>
            <p:nvPr/>
          </p:nvSpPr>
          <p:spPr>
            <a:xfrm>
              <a:off x="14893742" y="8875849"/>
              <a:ext cx="250869" cy="490886"/>
            </a:xfrm>
            <a:custGeom>
              <a:avLst/>
              <a:gdLst/>
              <a:ahLst/>
              <a:cxnLst/>
              <a:rect l="l" t="t" r="r" b="b"/>
              <a:pathLst>
                <a:path w="250869" h="490886" extrusionOk="0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9;p28">
              <a:extLst>
                <a:ext uri="{FF2B5EF4-FFF2-40B4-BE49-F238E27FC236}">
                  <a16:creationId xmlns:a16="http://schemas.microsoft.com/office/drawing/2014/main" id="{FEB703B5-BE33-8143-FA95-66E3108B80A0}"/>
                </a:ext>
              </a:extLst>
            </p:cNvPr>
            <p:cNvSpPr/>
            <p:nvPr/>
          </p:nvSpPr>
          <p:spPr>
            <a:xfrm>
              <a:off x="14572484" y="8911271"/>
              <a:ext cx="195421" cy="474595"/>
            </a:xfrm>
            <a:custGeom>
              <a:avLst/>
              <a:gdLst/>
              <a:ahLst/>
              <a:cxnLst/>
              <a:rect l="l" t="t" r="r" b="b"/>
              <a:pathLst>
                <a:path w="195421" h="474595" extrusionOk="0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0;p28">
              <a:extLst>
                <a:ext uri="{FF2B5EF4-FFF2-40B4-BE49-F238E27FC236}">
                  <a16:creationId xmlns:a16="http://schemas.microsoft.com/office/drawing/2014/main" id="{02B56E20-109F-ED1A-6D17-EC4A2E6C6958}"/>
                </a:ext>
              </a:extLst>
            </p:cNvPr>
            <p:cNvSpPr/>
            <p:nvPr/>
          </p:nvSpPr>
          <p:spPr>
            <a:xfrm>
              <a:off x="13318652" y="7063422"/>
              <a:ext cx="2387575" cy="1930712"/>
            </a:xfrm>
            <a:custGeom>
              <a:avLst/>
              <a:gdLst/>
              <a:ahLst/>
              <a:cxnLst/>
              <a:rect l="l" t="t" r="r" b="b"/>
              <a:pathLst>
                <a:path w="2387575" h="1930712" extrusionOk="0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1;p28">
              <a:extLst>
                <a:ext uri="{FF2B5EF4-FFF2-40B4-BE49-F238E27FC236}">
                  <a16:creationId xmlns:a16="http://schemas.microsoft.com/office/drawing/2014/main" id="{8DED2390-7438-D8FC-CA9C-7712AAC56D29}"/>
                </a:ext>
              </a:extLst>
            </p:cNvPr>
            <p:cNvSpPr/>
            <p:nvPr/>
          </p:nvSpPr>
          <p:spPr>
            <a:xfrm>
              <a:off x="13932773" y="7968103"/>
              <a:ext cx="967127" cy="743703"/>
            </a:xfrm>
            <a:custGeom>
              <a:avLst/>
              <a:gdLst/>
              <a:ahLst/>
              <a:cxnLst/>
              <a:rect l="l" t="t" r="r" b="b"/>
              <a:pathLst>
                <a:path w="967127" h="743703" extrusionOk="0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2;p28">
              <a:extLst>
                <a:ext uri="{FF2B5EF4-FFF2-40B4-BE49-F238E27FC236}">
                  <a16:creationId xmlns:a16="http://schemas.microsoft.com/office/drawing/2014/main" id="{1EFACE44-273E-1CB7-D1FD-73A389179789}"/>
                </a:ext>
              </a:extLst>
            </p:cNvPr>
            <p:cNvSpPr/>
            <p:nvPr/>
          </p:nvSpPr>
          <p:spPr>
            <a:xfrm>
              <a:off x="13425691" y="8192274"/>
              <a:ext cx="393745" cy="136779"/>
            </a:xfrm>
            <a:custGeom>
              <a:avLst/>
              <a:gdLst/>
              <a:ahLst/>
              <a:cxnLst/>
              <a:rect l="l" t="t" r="r" b="b"/>
              <a:pathLst>
                <a:path w="393745" h="136779" extrusionOk="0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3;p28">
              <a:extLst>
                <a:ext uri="{FF2B5EF4-FFF2-40B4-BE49-F238E27FC236}">
                  <a16:creationId xmlns:a16="http://schemas.microsoft.com/office/drawing/2014/main" id="{941AFE00-ED35-2D19-1C07-02A7539B79F3}"/>
                </a:ext>
              </a:extLst>
            </p:cNvPr>
            <p:cNvSpPr/>
            <p:nvPr/>
          </p:nvSpPr>
          <p:spPr>
            <a:xfrm>
              <a:off x="13342789" y="8382005"/>
              <a:ext cx="474525" cy="160942"/>
            </a:xfrm>
            <a:custGeom>
              <a:avLst/>
              <a:gdLst/>
              <a:ahLst/>
              <a:cxnLst/>
              <a:rect l="l" t="t" r="r" b="b"/>
              <a:pathLst>
                <a:path w="474525" h="160942" extrusionOk="0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4;p28">
              <a:extLst>
                <a:ext uri="{FF2B5EF4-FFF2-40B4-BE49-F238E27FC236}">
                  <a16:creationId xmlns:a16="http://schemas.microsoft.com/office/drawing/2014/main" id="{B1E73EA2-F19B-E266-47D7-D955AE4C0FD7}"/>
                </a:ext>
              </a:extLst>
            </p:cNvPr>
            <p:cNvSpPr/>
            <p:nvPr/>
          </p:nvSpPr>
          <p:spPr>
            <a:xfrm>
              <a:off x="13398795" y="8562574"/>
              <a:ext cx="717013" cy="373263"/>
            </a:xfrm>
            <a:custGeom>
              <a:avLst/>
              <a:gdLst/>
              <a:ahLst/>
              <a:cxnLst/>
              <a:rect l="l" t="t" r="r" b="b"/>
              <a:pathLst>
                <a:path w="717013" h="373263" extrusionOk="0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5;p28">
              <a:extLst>
                <a:ext uri="{FF2B5EF4-FFF2-40B4-BE49-F238E27FC236}">
                  <a16:creationId xmlns:a16="http://schemas.microsoft.com/office/drawing/2014/main" id="{DE0B58EC-9164-553C-4E8E-B5DA52DCBB05}"/>
                </a:ext>
              </a:extLst>
            </p:cNvPr>
            <p:cNvSpPr/>
            <p:nvPr/>
          </p:nvSpPr>
          <p:spPr>
            <a:xfrm>
              <a:off x="13547311" y="8610756"/>
              <a:ext cx="310710" cy="93882"/>
            </a:xfrm>
            <a:custGeom>
              <a:avLst/>
              <a:gdLst/>
              <a:ahLst/>
              <a:cxnLst/>
              <a:rect l="l" t="t" r="r" b="b"/>
              <a:pathLst>
                <a:path w="310710" h="93882" extrusionOk="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16;p28">
              <a:extLst>
                <a:ext uri="{FF2B5EF4-FFF2-40B4-BE49-F238E27FC236}">
                  <a16:creationId xmlns:a16="http://schemas.microsoft.com/office/drawing/2014/main" id="{1FEDD96D-2FF0-EBC8-DA3E-C17EF4D8BF89}"/>
                </a:ext>
              </a:extLst>
            </p:cNvPr>
            <p:cNvSpPr/>
            <p:nvPr/>
          </p:nvSpPr>
          <p:spPr>
            <a:xfrm>
              <a:off x="13508820" y="8317470"/>
              <a:ext cx="269959" cy="79135"/>
            </a:xfrm>
            <a:custGeom>
              <a:avLst/>
              <a:gdLst/>
              <a:ahLst/>
              <a:cxnLst/>
              <a:rect l="l" t="t" r="r" b="b"/>
              <a:pathLst>
                <a:path w="269959" h="79135" extrusionOk="0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17;p28">
              <a:extLst>
                <a:ext uri="{FF2B5EF4-FFF2-40B4-BE49-F238E27FC236}">
                  <a16:creationId xmlns:a16="http://schemas.microsoft.com/office/drawing/2014/main" id="{F406B86F-80AC-17E6-9639-164AFE2399AD}"/>
                </a:ext>
              </a:extLst>
            </p:cNvPr>
            <p:cNvSpPr/>
            <p:nvPr/>
          </p:nvSpPr>
          <p:spPr>
            <a:xfrm>
              <a:off x="15267047" y="8161894"/>
              <a:ext cx="308765" cy="117844"/>
            </a:xfrm>
            <a:custGeom>
              <a:avLst/>
              <a:gdLst/>
              <a:ahLst/>
              <a:cxnLst/>
              <a:rect l="l" t="t" r="r" b="b"/>
              <a:pathLst>
                <a:path w="308765" h="117844" extrusionOk="0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18;p28">
              <a:extLst>
                <a:ext uri="{FF2B5EF4-FFF2-40B4-BE49-F238E27FC236}">
                  <a16:creationId xmlns:a16="http://schemas.microsoft.com/office/drawing/2014/main" id="{C7F113F1-A92B-0974-DDCA-C135BAA20457}"/>
                </a:ext>
              </a:extLst>
            </p:cNvPr>
            <p:cNvSpPr/>
            <p:nvPr/>
          </p:nvSpPr>
          <p:spPr>
            <a:xfrm>
              <a:off x="15260713" y="8391157"/>
              <a:ext cx="211745" cy="52616"/>
            </a:xfrm>
            <a:custGeom>
              <a:avLst/>
              <a:gdLst/>
              <a:ahLst/>
              <a:cxnLst/>
              <a:rect l="l" t="t" r="r" b="b"/>
              <a:pathLst>
                <a:path w="211745" h="52616" extrusionOk="0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19;p28">
              <a:extLst>
                <a:ext uri="{FF2B5EF4-FFF2-40B4-BE49-F238E27FC236}">
                  <a16:creationId xmlns:a16="http://schemas.microsoft.com/office/drawing/2014/main" id="{CF181425-F7A4-71EA-EA84-7DF1DB04C632}"/>
                </a:ext>
              </a:extLst>
            </p:cNvPr>
            <p:cNvSpPr/>
            <p:nvPr/>
          </p:nvSpPr>
          <p:spPr>
            <a:xfrm>
              <a:off x="15286205" y="7385016"/>
              <a:ext cx="114029" cy="193833"/>
            </a:xfrm>
            <a:custGeom>
              <a:avLst/>
              <a:gdLst/>
              <a:ahLst/>
              <a:cxnLst/>
              <a:rect l="l" t="t" r="r" b="b"/>
              <a:pathLst>
                <a:path w="114029" h="193833" extrusionOk="0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20;p28">
              <a:extLst>
                <a:ext uri="{FF2B5EF4-FFF2-40B4-BE49-F238E27FC236}">
                  <a16:creationId xmlns:a16="http://schemas.microsoft.com/office/drawing/2014/main" id="{B2AE6985-2713-845C-03BD-710B48AAE58F}"/>
                </a:ext>
              </a:extLst>
            </p:cNvPr>
            <p:cNvSpPr/>
            <p:nvPr/>
          </p:nvSpPr>
          <p:spPr>
            <a:xfrm>
              <a:off x="15520473" y="7385102"/>
              <a:ext cx="294551" cy="392482"/>
            </a:xfrm>
            <a:custGeom>
              <a:avLst/>
              <a:gdLst/>
              <a:ahLst/>
              <a:cxnLst/>
              <a:rect l="l" t="t" r="r" b="b"/>
              <a:pathLst>
                <a:path w="294551" h="392482" extrusionOk="0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21;p28">
              <a:extLst>
                <a:ext uri="{FF2B5EF4-FFF2-40B4-BE49-F238E27FC236}">
                  <a16:creationId xmlns:a16="http://schemas.microsoft.com/office/drawing/2014/main" id="{8C4F0017-9439-03C5-BEBC-C7BBEF1DEA00}"/>
                </a:ext>
              </a:extLst>
            </p:cNvPr>
            <p:cNvSpPr/>
            <p:nvPr/>
          </p:nvSpPr>
          <p:spPr>
            <a:xfrm>
              <a:off x="15916752" y="7313591"/>
              <a:ext cx="130817" cy="127844"/>
            </a:xfrm>
            <a:custGeom>
              <a:avLst/>
              <a:gdLst/>
              <a:ahLst/>
              <a:cxnLst/>
              <a:rect l="l" t="t" r="r" b="b"/>
              <a:pathLst>
                <a:path w="130817" h="127844" extrusionOk="0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22;p28">
              <a:extLst>
                <a:ext uri="{FF2B5EF4-FFF2-40B4-BE49-F238E27FC236}">
                  <a16:creationId xmlns:a16="http://schemas.microsoft.com/office/drawing/2014/main" id="{8E71936B-6453-2134-7797-D92B1D7CA911}"/>
                </a:ext>
              </a:extLst>
            </p:cNvPr>
            <p:cNvSpPr/>
            <p:nvPr/>
          </p:nvSpPr>
          <p:spPr>
            <a:xfrm>
              <a:off x="15943352" y="7555853"/>
              <a:ext cx="137520" cy="27466"/>
            </a:xfrm>
            <a:custGeom>
              <a:avLst/>
              <a:gdLst/>
              <a:ahLst/>
              <a:cxnLst/>
              <a:rect l="l" t="t" r="r" b="b"/>
              <a:pathLst>
                <a:path w="137520" h="27466" extrusionOk="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23;p28">
              <a:extLst>
                <a:ext uri="{FF2B5EF4-FFF2-40B4-BE49-F238E27FC236}">
                  <a16:creationId xmlns:a16="http://schemas.microsoft.com/office/drawing/2014/main" id="{978FF68B-DB25-6CAD-A4B2-E83BC8FCC5A2}"/>
                </a:ext>
              </a:extLst>
            </p:cNvPr>
            <p:cNvSpPr/>
            <p:nvPr/>
          </p:nvSpPr>
          <p:spPr>
            <a:xfrm>
              <a:off x="15914839" y="7706775"/>
              <a:ext cx="137632" cy="167685"/>
            </a:xfrm>
            <a:custGeom>
              <a:avLst/>
              <a:gdLst/>
              <a:ahLst/>
              <a:cxnLst/>
              <a:rect l="l" t="t" r="r" b="b"/>
              <a:pathLst>
                <a:path w="137632" h="167685" extrusionOk="0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24;p28">
            <a:extLst>
              <a:ext uri="{FF2B5EF4-FFF2-40B4-BE49-F238E27FC236}">
                <a16:creationId xmlns:a16="http://schemas.microsoft.com/office/drawing/2014/main" id="{66826EBE-95DB-37D1-BC21-96F4AF621F8B}"/>
              </a:ext>
            </a:extLst>
          </p:cNvPr>
          <p:cNvGrpSpPr/>
          <p:nvPr/>
        </p:nvGrpSpPr>
        <p:grpSpPr>
          <a:xfrm rot="-479348">
            <a:off x="569399" y="496048"/>
            <a:ext cx="1638319" cy="1033961"/>
            <a:chOff x="13849619" y="979242"/>
            <a:chExt cx="4516553" cy="3066678"/>
          </a:xfrm>
        </p:grpSpPr>
        <p:sp>
          <p:nvSpPr>
            <p:cNvPr id="25" name="Google Shape;2425;p28">
              <a:extLst>
                <a:ext uri="{FF2B5EF4-FFF2-40B4-BE49-F238E27FC236}">
                  <a16:creationId xmlns:a16="http://schemas.microsoft.com/office/drawing/2014/main" id="{B83A730C-3DFE-F13A-B583-AFF90CEC4B1B}"/>
                </a:ext>
              </a:extLst>
            </p:cNvPr>
            <p:cNvSpPr/>
            <p:nvPr/>
          </p:nvSpPr>
          <p:spPr>
            <a:xfrm>
              <a:off x="15756555" y="994345"/>
              <a:ext cx="1066451" cy="916861"/>
            </a:xfrm>
            <a:custGeom>
              <a:avLst/>
              <a:gdLst/>
              <a:ahLst/>
              <a:cxnLst/>
              <a:rect l="l" t="t" r="r" b="b"/>
              <a:pathLst>
                <a:path w="1066451" h="916861" extrusionOk="0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26;p28">
              <a:extLst>
                <a:ext uri="{FF2B5EF4-FFF2-40B4-BE49-F238E27FC236}">
                  <a16:creationId xmlns:a16="http://schemas.microsoft.com/office/drawing/2014/main" id="{620D3DA7-7DDE-036E-4530-4FAAC1B5FA2E}"/>
                </a:ext>
              </a:extLst>
            </p:cNvPr>
            <p:cNvSpPr/>
            <p:nvPr/>
          </p:nvSpPr>
          <p:spPr>
            <a:xfrm>
              <a:off x="14418750" y="1149111"/>
              <a:ext cx="437638" cy="711060"/>
            </a:xfrm>
            <a:custGeom>
              <a:avLst/>
              <a:gdLst/>
              <a:ahLst/>
              <a:cxnLst/>
              <a:rect l="l" t="t" r="r" b="b"/>
              <a:pathLst>
                <a:path w="437638" h="711060" extrusionOk="0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27;p28">
              <a:extLst>
                <a:ext uri="{FF2B5EF4-FFF2-40B4-BE49-F238E27FC236}">
                  <a16:creationId xmlns:a16="http://schemas.microsoft.com/office/drawing/2014/main" id="{60E2BB97-26B9-00C7-553A-056798E52D2F}"/>
                </a:ext>
              </a:extLst>
            </p:cNvPr>
            <p:cNvSpPr/>
            <p:nvPr/>
          </p:nvSpPr>
          <p:spPr>
            <a:xfrm>
              <a:off x="13849619" y="992624"/>
              <a:ext cx="4516553" cy="2007111"/>
            </a:xfrm>
            <a:custGeom>
              <a:avLst/>
              <a:gdLst/>
              <a:ahLst/>
              <a:cxnLst/>
              <a:rect l="l" t="t" r="r" b="b"/>
              <a:pathLst>
                <a:path w="4516553" h="2007111" extrusionOk="0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28;p28">
              <a:extLst>
                <a:ext uri="{FF2B5EF4-FFF2-40B4-BE49-F238E27FC236}">
                  <a16:creationId xmlns:a16="http://schemas.microsoft.com/office/drawing/2014/main" id="{A12A556F-EBEF-AB41-3F45-A6F4BC900F30}"/>
                </a:ext>
              </a:extLst>
            </p:cNvPr>
            <p:cNvSpPr/>
            <p:nvPr/>
          </p:nvSpPr>
          <p:spPr>
            <a:xfrm>
              <a:off x="14041827" y="2106733"/>
              <a:ext cx="649122" cy="670007"/>
            </a:xfrm>
            <a:custGeom>
              <a:avLst/>
              <a:gdLst/>
              <a:ahLst/>
              <a:cxnLst/>
              <a:rect l="l" t="t" r="r" b="b"/>
              <a:pathLst>
                <a:path w="649122" h="670007" extrusionOk="0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29;p28">
              <a:extLst>
                <a:ext uri="{FF2B5EF4-FFF2-40B4-BE49-F238E27FC236}">
                  <a16:creationId xmlns:a16="http://schemas.microsoft.com/office/drawing/2014/main" id="{C07670CB-8A9B-A70B-CB63-56A6E711417E}"/>
                </a:ext>
              </a:extLst>
            </p:cNvPr>
            <p:cNvSpPr/>
            <p:nvPr/>
          </p:nvSpPr>
          <p:spPr>
            <a:xfrm>
              <a:off x="15815523" y="2540910"/>
              <a:ext cx="1074551" cy="1489648"/>
            </a:xfrm>
            <a:custGeom>
              <a:avLst/>
              <a:gdLst/>
              <a:ahLst/>
              <a:cxnLst/>
              <a:rect l="l" t="t" r="r" b="b"/>
              <a:pathLst>
                <a:path w="1074551" h="1489648" extrusionOk="0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30;p28">
              <a:extLst>
                <a:ext uri="{FF2B5EF4-FFF2-40B4-BE49-F238E27FC236}">
                  <a16:creationId xmlns:a16="http://schemas.microsoft.com/office/drawing/2014/main" id="{C8EF544C-E943-ED72-FFFF-7A583AA09BF5}"/>
                </a:ext>
              </a:extLst>
            </p:cNvPr>
            <p:cNvSpPr/>
            <p:nvPr/>
          </p:nvSpPr>
          <p:spPr>
            <a:xfrm>
              <a:off x="14215148" y="2103817"/>
              <a:ext cx="472912" cy="58821"/>
            </a:xfrm>
            <a:custGeom>
              <a:avLst/>
              <a:gdLst/>
              <a:ahLst/>
              <a:cxnLst/>
              <a:rect l="l" t="t" r="r" b="b"/>
              <a:pathLst>
                <a:path w="472912" h="58821" extrusionOk="0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31;p28">
              <a:extLst>
                <a:ext uri="{FF2B5EF4-FFF2-40B4-BE49-F238E27FC236}">
                  <a16:creationId xmlns:a16="http://schemas.microsoft.com/office/drawing/2014/main" id="{B58C9809-90C4-3A59-9D2C-12016E34AEB2}"/>
                </a:ext>
              </a:extLst>
            </p:cNvPr>
            <p:cNvSpPr/>
            <p:nvPr/>
          </p:nvSpPr>
          <p:spPr>
            <a:xfrm>
              <a:off x="14241141" y="2244161"/>
              <a:ext cx="417724" cy="529089"/>
            </a:xfrm>
            <a:custGeom>
              <a:avLst/>
              <a:gdLst/>
              <a:ahLst/>
              <a:cxnLst/>
              <a:rect l="l" t="t" r="r" b="b"/>
              <a:pathLst>
                <a:path w="417724" h="529089" extrusionOk="0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32;p28">
              <a:extLst>
                <a:ext uri="{FF2B5EF4-FFF2-40B4-BE49-F238E27FC236}">
                  <a16:creationId xmlns:a16="http://schemas.microsoft.com/office/drawing/2014/main" id="{97531BA6-0EB7-875E-4E0B-DCD55DE3B745}"/>
                </a:ext>
              </a:extLst>
            </p:cNvPr>
            <p:cNvSpPr/>
            <p:nvPr/>
          </p:nvSpPr>
          <p:spPr>
            <a:xfrm>
              <a:off x="16028395" y="2651034"/>
              <a:ext cx="849998" cy="1394886"/>
            </a:xfrm>
            <a:custGeom>
              <a:avLst/>
              <a:gdLst/>
              <a:ahLst/>
              <a:cxnLst/>
              <a:rect l="l" t="t" r="r" b="b"/>
              <a:pathLst>
                <a:path w="849998" h="1394886" extrusionOk="0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33;p28">
              <a:extLst>
                <a:ext uri="{FF2B5EF4-FFF2-40B4-BE49-F238E27FC236}">
                  <a16:creationId xmlns:a16="http://schemas.microsoft.com/office/drawing/2014/main" id="{A05A8ACE-2B78-2618-AA23-4DD0DE506796}"/>
                </a:ext>
              </a:extLst>
            </p:cNvPr>
            <p:cNvSpPr/>
            <p:nvPr/>
          </p:nvSpPr>
          <p:spPr>
            <a:xfrm>
              <a:off x="14711230" y="2579470"/>
              <a:ext cx="1265403" cy="275680"/>
            </a:xfrm>
            <a:custGeom>
              <a:avLst/>
              <a:gdLst/>
              <a:ahLst/>
              <a:cxnLst/>
              <a:rect l="l" t="t" r="r" b="b"/>
              <a:pathLst>
                <a:path w="1265403" h="275680" extrusionOk="0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34;p28">
              <a:extLst>
                <a:ext uri="{FF2B5EF4-FFF2-40B4-BE49-F238E27FC236}">
                  <a16:creationId xmlns:a16="http://schemas.microsoft.com/office/drawing/2014/main" id="{38A3182E-AFEA-B986-D1A5-C7016B31817A}"/>
                </a:ext>
              </a:extLst>
            </p:cNvPr>
            <p:cNvSpPr/>
            <p:nvPr/>
          </p:nvSpPr>
          <p:spPr>
            <a:xfrm>
              <a:off x="15796006" y="979242"/>
              <a:ext cx="888363" cy="695273"/>
            </a:xfrm>
            <a:custGeom>
              <a:avLst/>
              <a:gdLst/>
              <a:ahLst/>
              <a:cxnLst/>
              <a:rect l="l" t="t" r="r" b="b"/>
              <a:pathLst>
                <a:path w="888363" h="695273" extrusionOk="0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35;p28">
              <a:extLst>
                <a:ext uri="{FF2B5EF4-FFF2-40B4-BE49-F238E27FC236}">
                  <a16:creationId xmlns:a16="http://schemas.microsoft.com/office/drawing/2014/main" id="{82920823-AD95-982E-79DE-EB9B181C816C}"/>
                </a:ext>
              </a:extLst>
            </p:cNvPr>
            <p:cNvSpPr/>
            <p:nvPr/>
          </p:nvSpPr>
          <p:spPr>
            <a:xfrm>
              <a:off x="14069027" y="1013710"/>
              <a:ext cx="839881" cy="821277"/>
            </a:xfrm>
            <a:custGeom>
              <a:avLst/>
              <a:gdLst/>
              <a:ahLst/>
              <a:cxnLst/>
              <a:rect l="l" t="t" r="r" b="b"/>
              <a:pathLst>
                <a:path w="839881" h="821277" extrusionOk="0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436;p28">
              <a:extLst>
                <a:ext uri="{FF2B5EF4-FFF2-40B4-BE49-F238E27FC236}">
                  <a16:creationId xmlns:a16="http://schemas.microsoft.com/office/drawing/2014/main" id="{A95BDC78-E5D2-61CF-0E02-60F1A0C3C84E}"/>
                </a:ext>
              </a:extLst>
            </p:cNvPr>
            <p:cNvSpPr/>
            <p:nvPr/>
          </p:nvSpPr>
          <p:spPr>
            <a:xfrm>
              <a:off x="17429708" y="2231421"/>
              <a:ext cx="901952" cy="230523"/>
            </a:xfrm>
            <a:custGeom>
              <a:avLst/>
              <a:gdLst/>
              <a:ahLst/>
              <a:cxnLst/>
              <a:rect l="l" t="t" r="r" b="b"/>
              <a:pathLst>
                <a:path w="901952" h="230523" extrusionOk="0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2437;p28">
              <a:extLst>
                <a:ext uri="{FF2B5EF4-FFF2-40B4-BE49-F238E27FC236}">
                  <a16:creationId xmlns:a16="http://schemas.microsoft.com/office/drawing/2014/main" id="{8187CCCD-6B2B-4711-92F1-B25077D69C10}"/>
                </a:ext>
              </a:extLst>
            </p:cNvPr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38" name="Google Shape;2438;p28">
                <a:extLst>
                  <a:ext uri="{FF2B5EF4-FFF2-40B4-BE49-F238E27FC236}">
                    <a16:creationId xmlns:a16="http://schemas.microsoft.com/office/drawing/2014/main" id="{2390EDD3-E04D-74E1-21A2-20FA6FC23154}"/>
                  </a:ext>
                </a:extLst>
              </p:cNvPr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39;p28">
                <a:extLst>
                  <a:ext uri="{FF2B5EF4-FFF2-40B4-BE49-F238E27FC236}">
                    <a16:creationId xmlns:a16="http://schemas.microsoft.com/office/drawing/2014/main" id="{FD9095E2-984D-3A25-C5CE-017935A3373A}"/>
                  </a:ext>
                </a:extLst>
              </p:cNvPr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40;p28">
                <a:extLst>
                  <a:ext uri="{FF2B5EF4-FFF2-40B4-BE49-F238E27FC236}">
                    <a16:creationId xmlns:a16="http://schemas.microsoft.com/office/drawing/2014/main" id="{AA130D90-95D0-5D4A-5192-66CB364E703D}"/>
                  </a:ext>
                </a:extLst>
              </p:cNvPr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41;p28">
                <a:extLst>
                  <a:ext uri="{FF2B5EF4-FFF2-40B4-BE49-F238E27FC236}">
                    <a16:creationId xmlns:a16="http://schemas.microsoft.com/office/drawing/2014/main" id="{5A85BBD3-59DA-FD25-EA99-EA84695DE37D}"/>
                  </a:ext>
                </a:extLst>
              </p:cNvPr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42;p28">
                <a:extLst>
                  <a:ext uri="{FF2B5EF4-FFF2-40B4-BE49-F238E27FC236}">
                    <a16:creationId xmlns:a16="http://schemas.microsoft.com/office/drawing/2014/main" id="{62A994D4-4495-1617-FC02-88580DC0CFBD}"/>
                  </a:ext>
                </a:extLst>
              </p:cNvPr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43;p28">
                <a:extLst>
                  <a:ext uri="{FF2B5EF4-FFF2-40B4-BE49-F238E27FC236}">
                    <a16:creationId xmlns:a16="http://schemas.microsoft.com/office/drawing/2014/main" id="{42769DD7-4AE4-015B-D7E6-3A1F0958FCCD}"/>
                  </a:ext>
                </a:extLst>
              </p:cNvPr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44;p28">
                <a:extLst>
                  <a:ext uri="{FF2B5EF4-FFF2-40B4-BE49-F238E27FC236}">
                    <a16:creationId xmlns:a16="http://schemas.microsoft.com/office/drawing/2014/main" id="{8833CBBD-55D1-6CEA-B65B-B554DCCB1B1B}"/>
                  </a:ext>
                </a:extLst>
              </p:cNvPr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2445;p28">
            <a:extLst>
              <a:ext uri="{FF2B5EF4-FFF2-40B4-BE49-F238E27FC236}">
                <a16:creationId xmlns:a16="http://schemas.microsoft.com/office/drawing/2014/main" id="{F41C6CD9-7936-1244-93F6-B49526EDF4FB}"/>
              </a:ext>
            </a:extLst>
          </p:cNvPr>
          <p:cNvGrpSpPr/>
          <p:nvPr/>
        </p:nvGrpSpPr>
        <p:grpSpPr>
          <a:xfrm rot="1448160">
            <a:off x="7358132" y="385223"/>
            <a:ext cx="1182485" cy="910770"/>
            <a:chOff x="16228666" y="4735587"/>
            <a:chExt cx="1830398" cy="1396563"/>
          </a:xfrm>
        </p:grpSpPr>
        <p:sp>
          <p:nvSpPr>
            <p:cNvPr id="46" name="Google Shape;2446;p28">
              <a:extLst>
                <a:ext uri="{FF2B5EF4-FFF2-40B4-BE49-F238E27FC236}">
                  <a16:creationId xmlns:a16="http://schemas.microsoft.com/office/drawing/2014/main" id="{EAC19D2F-32F1-AB4E-49D4-4A06EA4D2B5A}"/>
                </a:ext>
              </a:extLst>
            </p:cNvPr>
            <p:cNvSpPr/>
            <p:nvPr/>
          </p:nvSpPr>
          <p:spPr>
            <a:xfrm>
              <a:off x="16228666" y="4735587"/>
              <a:ext cx="1830398" cy="628633"/>
            </a:xfrm>
            <a:custGeom>
              <a:avLst/>
              <a:gdLst/>
              <a:ahLst/>
              <a:cxnLst/>
              <a:rect l="l" t="t" r="r" b="b"/>
              <a:pathLst>
                <a:path w="1830398" h="628633" extrusionOk="0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447;p28">
              <a:extLst>
                <a:ext uri="{FF2B5EF4-FFF2-40B4-BE49-F238E27FC236}">
                  <a16:creationId xmlns:a16="http://schemas.microsoft.com/office/drawing/2014/main" id="{DCA67D34-1DE5-301B-069A-8B874FFAC6E9}"/>
                </a:ext>
              </a:extLst>
            </p:cNvPr>
            <p:cNvSpPr/>
            <p:nvPr/>
          </p:nvSpPr>
          <p:spPr>
            <a:xfrm>
              <a:off x="16645355" y="5249101"/>
              <a:ext cx="997584" cy="471457"/>
            </a:xfrm>
            <a:custGeom>
              <a:avLst/>
              <a:gdLst/>
              <a:ahLst/>
              <a:cxnLst/>
              <a:rect l="l" t="t" r="r" b="b"/>
              <a:pathLst>
                <a:path w="997584" h="471457" extrusionOk="0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48;p28">
              <a:extLst>
                <a:ext uri="{FF2B5EF4-FFF2-40B4-BE49-F238E27FC236}">
                  <a16:creationId xmlns:a16="http://schemas.microsoft.com/office/drawing/2014/main" id="{7F1D7F1B-F18C-5BB0-6D47-654AE94A5538}"/>
                </a:ext>
              </a:extLst>
            </p:cNvPr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avLst/>
              <a:gdLst/>
              <a:ahLst/>
              <a:cxnLst/>
              <a:rect l="l" t="t" r="r" b="b"/>
              <a:pathLst>
                <a:path w="330064" h="329823" extrusionOk="0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976</Words>
  <Application>Microsoft Office PowerPoint</Application>
  <PresentationFormat>On-screen Show (16:9)</PresentationFormat>
  <Paragraphs>172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Noto Sans Symbols</vt:lpstr>
      <vt:lpstr>Cambria Math</vt:lpstr>
      <vt:lpstr>Dosis</vt:lpstr>
      <vt:lpstr>Arial</vt:lpstr>
      <vt:lpstr>Caudex</vt:lpstr>
      <vt:lpstr>Times New Roman</vt:lpstr>
      <vt:lpstr>Questrial</vt:lpstr>
      <vt:lpstr>Dosis ExtraBold</vt:lpstr>
      <vt:lpstr>Calibri</vt:lpstr>
      <vt:lpstr>Gungsuh</vt:lpstr>
      <vt:lpstr>Blue and Yellow Cute Illustrative Scrapbook Fun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DELL</cp:lastModifiedBy>
  <cp:revision>7</cp:revision>
  <dcterms:modified xsi:type="dcterms:W3CDTF">2022-11-08T13:21:36Z</dcterms:modified>
</cp:coreProperties>
</file>