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0" autoAdjust="0"/>
    <p:restoredTop sz="94660"/>
  </p:normalViewPr>
  <p:slideViewPr>
    <p:cSldViewPr snapToGrid="0">
      <p:cViewPr varScale="1">
        <p:scale>
          <a:sx n="59" d="100"/>
          <a:sy n="59" d="100"/>
        </p:scale>
        <p:origin x="1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459B5-A841-4799-A3B4-56D3E5F26F85}"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CE9BC-FD24-4802-8C17-B018FCCC0514}" type="slidenum">
              <a:rPr lang="en-US" smtClean="0"/>
              <a:t>‹#›</a:t>
            </a:fld>
            <a:endParaRPr lang="en-US"/>
          </a:p>
        </p:txBody>
      </p:sp>
    </p:spTree>
    <p:extLst>
      <p:ext uri="{BB962C8B-B14F-4D97-AF65-F5344CB8AC3E}">
        <p14:creationId xmlns:p14="http://schemas.microsoft.com/office/powerpoint/2010/main" val="113469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4128566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87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01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223233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237668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4221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51287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70725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772666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76649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5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2F16C8-8028-4B99-9771-B1E8867CCBA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2611006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F16C8-8028-4B99-9771-B1E8867CCBA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51810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F16C8-8028-4B99-9771-B1E8867CCBA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126011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F16C8-8028-4B99-9771-B1E8867CCBA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281407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2F16C8-8028-4B99-9771-B1E8867CCBA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129020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F16C8-8028-4B99-9771-B1E8867CCBA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20009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2F16C8-8028-4B99-9771-B1E8867CCBAC}"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19041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2F16C8-8028-4B99-9771-B1E8867CCBAC}"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40993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F16C8-8028-4B99-9771-B1E8867CCBAC}"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322504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F16C8-8028-4B99-9771-B1E8867CCBA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535269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F16C8-8028-4B99-9771-B1E8867CCBA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D2BDB-15B8-4F22-AFB5-D0CC3C8A4880}" type="slidenum">
              <a:rPr lang="en-US" smtClean="0"/>
              <a:t>‹#›</a:t>
            </a:fld>
            <a:endParaRPr lang="en-US"/>
          </a:p>
        </p:txBody>
      </p:sp>
    </p:spTree>
    <p:extLst>
      <p:ext uri="{BB962C8B-B14F-4D97-AF65-F5344CB8AC3E}">
        <p14:creationId xmlns:p14="http://schemas.microsoft.com/office/powerpoint/2010/main" val="160844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F16C8-8028-4B99-9771-B1E8867CCBAC}" type="datetimeFigureOut">
              <a:rPr lang="en-US" smtClean="0"/>
              <a:t>11/11/2022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D2BDB-15B8-4F22-AFB5-D0CC3C8A4880}" type="slidenum">
              <a:rPr lang="en-US" smtClean="0"/>
              <a:t>‹#›</a:t>
            </a:fld>
            <a:endParaRPr lang="en-US"/>
          </a:p>
        </p:txBody>
      </p:sp>
    </p:spTree>
    <p:extLst>
      <p:ext uri="{BB962C8B-B14F-4D97-AF65-F5344CB8AC3E}">
        <p14:creationId xmlns:p14="http://schemas.microsoft.com/office/powerpoint/2010/main" val="319467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gif"/><Relationship Id="rId4" Type="http://schemas.openxmlformats.org/officeDocument/2006/relationships/image" Target="../media/image6.gif"/><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13.png"/><Relationship Id="rId10" Type="http://schemas.openxmlformats.org/officeDocument/2006/relationships/image" Target="../media/image11.gif"/><Relationship Id="rId4" Type="http://schemas.openxmlformats.org/officeDocument/2006/relationships/image" Target="../media/image6.gif"/><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3.wav"/><Relationship Id="rId7" Type="http://schemas.openxmlformats.org/officeDocument/2006/relationships/image" Target="../media/image8.gif"/><Relationship Id="rId12"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13.png"/><Relationship Id="rId10" Type="http://schemas.openxmlformats.org/officeDocument/2006/relationships/image" Target="../media/image11.gif"/><Relationship Id="rId4" Type="http://schemas.openxmlformats.org/officeDocument/2006/relationships/image" Target="../media/image6.gif"/><Relationship Id="rId9"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4.wav"/><Relationship Id="rId7" Type="http://schemas.openxmlformats.org/officeDocument/2006/relationships/image" Target="../media/image9.gif"/><Relationship Id="rId12"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2.png"/><Relationship Id="rId4" Type="http://schemas.openxmlformats.org/officeDocument/2006/relationships/image" Target="../media/image6.gif"/><Relationship Id="rId9"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6.gif"/><Relationship Id="rId7" Type="http://schemas.openxmlformats.org/officeDocument/2006/relationships/image" Target="../media/image8.gif"/><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gif"/><Relationship Id="rId10" Type="http://schemas.openxmlformats.org/officeDocument/2006/relationships/image" Target="../media/image21.gif"/><Relationship Id="rId4" Type="http://schemas.openxmlformats.org/officeDocument/2006/relationships/image" Target="../media/image17.gif"/><Relationship Id="rId9"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extLst>
              <a:ext uri="{FF2B5EF4-FFF2-40B4-BE49-F238E27FC236}">
                <a16:creationId xmlns="" xmlns:a16="http://schemas.microsoft.com/office/drawing/2014/main" id="{F4B5F415-7490-4054-85B4-10F7AE6D3385}"/>
              </a:ext>
            </a:extLst>
          </p:cNvPr>
          <p:cNvSpPr>
            <a:spLocks noGrp="1"/>
          </p:cNvSpPr>
          <p:nvPr>
            <p:ph type="ctrTitle"/>
          </p:nvPr>
        </p:nvSpPr>
        <p:spPr>
          <a:xfrm>
            <a:off x="-680039" y="234916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smtClean="0">
                <a:solidFill>
                  <a:srgbClr val="FF0000"/>
                </a:solidFill>
                <a:latin typeface="Times New Roman" panose="02020603050405020304" pitchFamily="18" charset="0"/>
                <a:cs typeface="Times New Roman" panose="02020603050405020304" pitchFamily="18" charset="0"/>
              </a:rPr>
              <a:t>TIẾT 20: ƯỚC </a:t>
            </a:r>
            <a:r>
              <a:rPr lang="en-US" sz="5000" b="1" dirty="0">
                <a:solidFill>
                  <a:srgbClr val="FF0000"/>
                </a:solidFill>
                <a:latin typeface="Times New Roman" panose="02020603050405020304" pitchFamily="18" charset="0"/>
                <a:cs typeface="Times New Roman" panose="02020603050405020304" pitchFamily="18" charset="0"/>
              </a:rPr>
              <a:t>CHUNG VÀ </a:t>
            </a:r>
            <a:br>
              <a:rPr lang="en-US" sz="5000" b="1" dirty="0">
                <a:solidFill>
                  <a:srgbClr val="FF0000"/>
                </a:solidFill>
                <a:latin typeface="Times New Roman" panose="02020603050405020304" pitchFamily="18" charset="0"/>
                <a:cs typeface="Times New Roman" panose="02020603050405020304" pitchFamily="18" charset="0"/>
              </a:rPr>
            </a:br>
            <a:r>
              <a:rPr lang="en-US" sz="5000" b="1" dirty="0">
                <a:solidFill>
                  <a:srgbClr val="FF00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GIÁO VIÊN: LÊ THỊ LAN ANH</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Subtitle 2">
            <a:extLst>
              <a:ext uri="{FF2B5EF4-FFF2-40B4-BE49-F238E27FC236}">
                <a16:creationId xmlns=""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 xmlns:a16="http://schemas.microsoft.com/office/drawing/2014/main" id="{0E246211-C9C9-4B3E-9DDF-914AB989AE93}"/>
              </a:ext>
            </a:extLst>
          </p:cNvPr>
          <p:cNvSpPr txBox="1"/>
          <p:nvPr/>
        </p:nvSpPr>
        <p:spPr>
          <a:xfrm>
            <a:off x="222402" y="1193813"/>
            <a:ext cx="1171274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a:t>
            </a:r>
            <a:r>
              <a:rPr kumimoji="0" lang="en-US" sz="4800" b="1" i="0" u="none" strike="noStrike" kern="1200" cap="none" spc="0" normalizeH="0" baseline="0" noProof="0" dirty="0" smtClean="0">
                <a:ln>
                  <a:noFill/>
                </a:ln>
                <a:solidFill>
                  <a:srgbClr val="ED7D31">
                    <a:lumMod val="75000"/>
                  </a:srgbClr>
                </a:solidFill>
                <a:effectLst/>
                <a:uLnTx/>
                <a:uFillTx/>
                <a:latin typeface="Arial" panose="020B0604020202020204" pitchFamily="34" charset="0"/>
                <a:ea typeface="+mn-ea"/>
                <a:cs typeface="Arial" panose="020B0604020202020204" pitchFamily="34" charset="0"/>
              </a:rPr>
              <a:t>I</a:t>
            </a:r>
            <a:endPar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58069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WordArt 5">
            <a:extLst>
              <a:ext uri="{FF2B5EF4-FFF2-40B4-BE49-F238E27FC236}">
                <a16:creationId xmlns=""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2543408585"/>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 xmlns:a16="http://schemas.microsoft.com/office/drawing/2014/main"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12014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33899124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sp>
        <p:nvSpPr>
          <p:cNvPr id="35" name="!!1">
            <a:extLst>
              <a:ext uri="{FF2B5EF4-FFF2-40B4-BE49-F238E27FC236}">
                <a16:creationId xmlns=""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500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2680376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sp>
        <p:nvSpPr>
          <p:cNvPr id="34" name="TextBox 33">
            <a:extLst>
              <a:ext uri="{FF2B5EF4-FFF2-40B4-BE49-F238E27FC236}">
                <a16:creationId xmlns=""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90330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a:extLst>
                  <a:ext uri="{FF2B5EF4-FFF2-40B4-BE49-F238E27FC236}">
                    <a16:creationId xmlns=""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8252578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 xmlns:a16="http://schemas.microsoft.com/office/drawing/2014/main"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761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 xmlns:a16="http://schemas.microsoft.com/office/drawing/2014/main" id="{A3A062DA-93BF-4842-B601-4404401BCCE3}"/>
              </a:ext>
            </a:extLst>
          </p:cNvPr>
          <p:cNvSpPr txBox="1"/>
          <p:nvPr/>
        </p:nvSpPr>
        <p:spPr>
          <a:xfrm>
            <a:off x="2686229" y="715730"/>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3437469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1508197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 xmlns:a16="http://schemas.microsoft.com/office/drawing/2014/main"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588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578351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2865001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VẬN DỤNG</a:t>
            </a:r>
            <a:endParaRPr lang="en-US" sz="4000" b="1" dirty="0">
              <a:solidFill>
                <a:schemeClr val="tx1"/>
              </a:solidFill>
            </a:endParaRPr>
          </a:p>
        </p:txBody>
      </p:sp>
    </p:spTree>
    <p:extLst>
      <p:ext uri="{BB962C8B-B14F-4D97-AF65-F5344CB8AC3E}">
        <p14:creationId xmlns:p14="http://schemas.microsoft.com/office/powerpoint/2010/main" val="2000484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 xmlns:a16="http://schemas.microsoft.com/office/drawing/2014/main" id="{A9B208EC-8915-4183-93C1-D8E333993086}"/>
              </a:ext>
            </a:extLst>
          </p:cNvPr>
          <p:cNvSpPr/>
          <p:nvPr/>
        </p:nvSpPr>
        <p:spPr>
          <a:xfrm>
            <a:off x="136240" y="255814"/>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18130029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 xmlns:a16="http://schemas.microsoft.com/office/drawing/2014/main"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534026386"/>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extLst>
      <p:ext uri="{BB962C8B-B14F-4D97-AF65-F5344CB8AC3E}">
        <p14:creationId xmlns:p14="http://schemas.microsoft.com/office/powerpoint/2010/main" val="52075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extLst>
      <p:ext uri="{BB962C8B-B14F-4D97-AF65-F5344CB8AC3E}">
        <p14:creationId xmlns:p14="http://schemas.microsoft.com/office/powerpoint/2010/main" val="1572860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89F2A96A-0791-4063-9DAF-4985C1F5BC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 xmlns:a16="http://schemas.microsoft.com/office/drawing/2014/main" id="{91C89822-C6C8-424B-9F92-5F4C714ABB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 xmlns:a16="http://schemas.microsoft.com/office/drawing/2014/main" id="{65748CB6-846A-4DFF-A44F-D0C6CBEF8B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 xmlns:a16="http://schemas.microsoft.com/office/drawing/2014/main" id="{A5965827-F17F-48CD-A1A1-2A9EE9FD39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 xmlns:a16="http://schemas.microsoft.com/office/drawing/2014/main" id="{FB042679-5C0F-449C-A105-DE64AB0997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 xmlns:a16="http://schemas.microsoft.com/office/drawing/2014/main" id="{F7D23366-CB58-4DFC-B56E-E1A5C1D54A1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 xmlns:a16="http://schemas.microsoft.com/office/drawing/2014/main" id="{B2F3A391-3EA6-4750-B6FA-8E78E07ED848}"/>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 xmlns:a16="http://schemas.microsoft.com/office/drawing/2014/main" id="{2894E89C-9B28-4101-964A-80AF93E6ED9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 xmlns:a16="http://schemas.microsoft.com/office/drawing/2014/main"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 xmlns:a16="http://schemas.microsoft.com/office/drawing/2014/main" id="{8521940A-50EE-4FC1-A37B-ECEA73E6531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 xmlns:a16="http://schemas.microsoft.com/office/drawing/2014/main"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extLst>
      <p:ext uri="{BB962C8B-B14F-4D97-AF65-F5344CB8AC3E}">
        <p14:creationId xmlns:p14="http://schemas.microsoft.com/office/powerpoint/2010/main" val="1818997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9E700448-51EA-4251-B677-C26BF91DBC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 xmlns:a16="http://schemas.microsoft.com/office/drawing/2014/main" id="{F629D08A-EC12-43FB-8580-36D0478969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 xmlns:a16="http://schemas.microsoft.com/office/drawing/2014/main"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 xmlns:a16="http://schemas.microsoft.com/office/drawing/2014/main" id="{1B52C2A6-70CA-4629-BC95-82FD5AAF3A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 xmlns:a16="http://schemas.microsoft.com/office/drawing/2014/main" id="{C21C0E5D-F08B-4FE6-B627-CFF2E8859F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 xmlns:a16="http://schemas.microsoft.com/office/drawing/2014/main" id="{DCA1D5E0-D6B2-4DF5-8A8D-F1EA16F16ED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 xmlns:a16="http://schemas.microsoft.com/office/drawing/2014/main" id="{A6F08D72-0A54-49EB-B7F8-7735E64B1E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 xmlns:a16="http://schemas.microsoft.com/office/drawing/2014/main" id="{FD3245E5-4F2B-429D-925A-9A3A4B4A22C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 xmlns:a16="http://schemas.microsoft.com/office/drawing/2014/main" id="{F4CF334C-4A12-4795-8DB7-6EE2BC1C4BE9}"/>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 xmlns:a16="http://schemas.microsoft.com/office/drawing/2014/main" id="{8FDF2B1C-DEDE-4604-A882-C3D72CAA3DF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extLst>
      <p:ext uri="{BB962C8B-B14F-4D97-AF65-F5344CB8AC3E}">
        <p14:creationId xmlns:p14="http://schemas.microsoft.com/office/powerpoint/2010/main" val="3607149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ECA5001E-575A-4879-9667-F48B6B0AC6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 xmlns:a16="http://schemas.microsoft.com/office/drawing/2014/main"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 xmlns:a16="http://schemas.microsoft.com/office/drawing/2014/main" id="{1CFB61C3-E26B-4B6C-A4AC-E7A32CE6DD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 xmlns:a16="http://schemas.microsoft.com/office/drawing/2014/main"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 xmlns:a16="http://schemas.microsoft.com/office/drawing/2014/main" id="{82223167-92F6-474C-92F2-AAB4F9E971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 xmlns:a16="http://schemas.microsoft.com/office/drawing/2014/main" id="{CA6EF581-3098-4E22-8BAA-DCB76A8D4E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 xmlns:a16="http://schemas.microsoft.com/office/drawing/2014/main" id="{1DD4167D-1386-43D2-B699-81A98872A8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 xmlns:a16="http://schemas.microsoft.com/office/drawing/2014/main" id="{A8D3F3B1-BFB6-4AA0-ABF5-588D59A930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AE328849-10AA-480E-9D23-AA00A30C15B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 xmlns:a16="http://schemas.microsoft.com/office/drawing/2014/main" id="{495057FA-8FA6-48BA-B4E8-ADA0131B8A03}"/>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 xmlns:a16="http://schemas.microsoft.com/office/drawing/2014/main" id="{F5A250C9-54C9-4BDB-B566-82F4954DD90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 xmlns:a16="http://schemas.microsoft.com/office/drawing/2014/main" id="{E169C3BA-955E-4127-A56E-2944A901B57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extLst>
      <p:ext uri="{BB962C8B-B14F-4D97-AF65-F5344CB8AC3E}">
        <p14:creationId xmlns:p14="http://schemas.microsoft.com/office/powerpoint/2010/main" val="295728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031C2076-9E13-4CBC-82A2-239904E2FB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 xmlns:a16="http://schemas.microsoft.com/office/drawing/2014/main" id="{3294BA9C-F3DC-4A17-9C5B-F5440EEB1F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 xmlns:a16="http://schemas.microsoft.com/office/drawing/2014/main" id="{1F16ABE0-8D04-444B-9BA9-1A6128BB93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 xmlns:a16="http://schemas.microsoft.com/office/drawing/2014/main" id="{4A224714-CFEB-4495-B848-ABA1697BDE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 xmlns:a16="http://schemas.microsoft.com/office/drawing/2014/main" id="{118D7955-18B8-4BE5-BF2C-2360D4AFA6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 xmlns:a16="http://schemas.microsoft.com/office/drawing/2014/main" id="{D6B010B7-B311-485E-A59C-20343F48DCED}"/>
              </a:ext>
            </a:extLst>
          </p:cNvPr>
          <p:cNvPicPr>
            <a:picLocks noChangeAspect="1"/>
          </p:cNvPicPr>
          <p:nvPr/>
        </p:nvPicPr>
        <p:blipFill>
          <a:blip r:embed="rId8">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 xmlns:a16="http://schemas.microsoft.com/office/drawing/2014/main" id="{B38DDBF0-973A-49A4-8F5D-CCC388E3458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 xmlns:a16="http://schemas.microsoft.com/office/drawing/2014/main" id="{ABC25A2A-A991-45A8-A732-026084113E3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 xmlns:a16="http://schemas.microsoft.com/office/drawing/2014/main" id="{C29246BB-6160-4240-81EE-1D9FDE08BB9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 xmlns:a16="http://schemas.microsoft.com/office/drawing/2014/main"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 xmlns:a16="http://schemas.microsoft.com/office/drawing/2014/main" id="{423DDD60-DC29-4E1C-A376-49A8A877B2D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1472841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 xmlns:a16="http://schemas.microsoft.com/office/drawing/2014/main" id="{1D895277-4313-4979-915B-69C28F8D2C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 xmlns:a16="http://schemas.microsoft.com/office/drawing/2014/main" id="{F4327A1B-3165-4DD6-84A0-D688280A05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 xmlns:a16="http://schemas.microsoft.com/office/drawing/2014/main" id="{2182AFD6-A355-42FC-8B11-1D406B7D55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 xmlns:a16="http://schemas.microsoft.com/office/drawing/2014/main" id="{C3D7D896-9205-4058-A9AE-7279EA6F82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 xmlns:a16="http://schemas.microsoft.com/office/drawing/2014/main" id="{382B19C2-DA33-433B-8991-0948FD3192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 xmlns:a16="http://schemas.microsoft.com/office/drawing/2014/main" id="{F6135034-640D-48A4-B97D-0EE7FAB117B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 xmlns:a16="http://schemas.microsoft.com/office/drawing/2014/main" id="{945795C8-3B68-4930-9A6C-6AA1E53A0C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 xmlns:a16="http://schemas.microsoft.com/office/drawing/2014/main" id="{7515C587-89E7-4240-B667-5C140C96B3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 xmlns:a16="http://schemas.microsoft.com/office/drawing/2014/main" id="{EEA4340B-877B-4576-BCF7-83B12ED1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 xmlns:a16="http://schemas.microsoft.com/office/drawing/2014/main" id="{E4604D62-9665-4FCC-ACD9-972B3339913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 xmlns:a16="http://schemas.microsoft.com/office/drawing/2014/main" id="{9718AE51-D27A-4D08-BD42-DA4219C03A6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344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1017</Words>
  <Application>Microsoft Office PowerPoint</Application>
  <PresentationFormat>Widescreen</PresentationFormat>
  <Paragraphs>144</Paragraphs>
  <Slides>24</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Cambria Math</vt:lpstr>
      <vt:lpstr>Tahoma</vt:lpstr>
      <vt:lpstr>Times New Roman</vt:lpstr>
      <vt:lpstr>Office Theme</vt:lpstr>
      <vt:lpstr> TIẾT 20: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TIẾT 20: ƯỚC CHUNG VÀ  ƯỚC CHUNG LỚN NHẤT</dc:title>
  <dc:creator>Microsoft account</dc:creator>
  <cp:lastModifiedBy>Microsoft account</cp:lastModifiedBy>
  <cp:revision>2</cp:revision>
  <dcterms:created xsi:type="dcterms:W3CDTF">2022-11-12T06:29:37Z</dcterms:created>
  <dcterms:modified xsi:type="dcterms:W3CDTF">2022-11-12T06:32:36Z</dcterms:modified>
</cp:coreProperties>
</file>