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9900FF"/>
    <a:srgbClr val="9900CC"/>
    <a:srgbClr val="FF00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238CA9-DBB0-4EC0-84BF-D3A37D917B8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6B5AFBF3-4FF7-489A-98C3-824E04D8809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  <a:cs typeface="Arial" charset="0"/>
            </a:rPr>
            <a:t>CHUONG III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  <a:cs typeface="Arial" charset="0"/>
          </a:endParaRPr>
        </a:p>
      </dgm:t>
    </dgm:pt>
    <dgm:pt modelId="{03D16663-A6B2-427B-B4EE-3A2E11FE4E07}" type="parTrans" cxnId="{BACFC99C-A3F2-4E9A-B81F-C35CA66141CC}">
      <dgm:prSet/>
      <dgm:spPr/>
    </dgm:pt>
    <dgm:pt modelId="{78B79BD5-0F43-4480-BB48-943B637241D1}" type="sibTrans" cxnId="{BACFC99C-A3F2-4E9A-B81F-C35CA66141CC}">
      <dgm:prSet/>
      <dgm:spPr/>
    </dgm:pt>
    <dgm:pt modelId="{0D89A2CE-10EF-40D3-A032-D832F07EDAF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Arial" charset="0"/>
            </a:rPr>
            <a:t>Quan hệ giữa các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Arial" charset="0"/>
            </a:rPr>
            <a:t>yếu tố trong tam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Arial" charset="0"/>
            </a:rPr>
            <a:t>giác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  <a:cs typeface="Arial" charset="0"/>
          </a:endParaRPr>
        </a:p>
      </dgm:t>
    </dgm:pt>
    <dgm:pt modelId="{F1004235-9701-4A02-BDF1-00AB83AC15E8}" type="parTrans" cxnId="{98CC637F-A4BC-4795-BE6C-F865849D5BA4}">
      <dgm:prSet/>
      <dgm:spPr/>
    </dgm:pt>
    <dgm:pt modelId="{ED807558-42E7-4D8A-A8EF-96097B4A369B}" type="sibTrans" cxnId="{98CC637F-A4BC-4795-BE6C-F865849D5BA4}">
      <dgm:prSet/>
      <dgm:spPr/>
    </dgm:pt>
    <dgm:pt modelId="{0EFF2216-15B2-478E-B828-4F6AE591BA0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Tính chất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tam giác cân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059C5819-837F-4123-AB2A-3579429C58FE}" type="parTrans" cxnId="{41D02C9F-19E9-46FC-BC52-979323DA8FC2}">
      <dgm:prSet/>
      <dgm:spPr/>
    </dgm:pt>
    <dgm:pt modelId="{F38FEBAD-0870-4E60-91CE-92812F31EDDD}" type="sibTrans" cxnId="{41D02C9F-19E9-46FC-BC52-979323DA8FC2}">
      <dgm:prSet/>
      <dgm:spPr/>
    </dgm:pt>
    <dgm:pt modelId="{4B802A18-4983-4A5D-A8BE-70B20D7D9DB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Arial" charset="0"/>
            </a:rPr>
            <a:t>Các đường đồng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Arial" charset="0"/>
            </a:rPr>
            <a:t>quy của tam giác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  <a:cs typeface="Arial" charset="0"/>
          </a:endParaRPr>
        </a:p>
      </dgm:t>
    </dgm:pt>
    <dgm:pt modelId="{A2F47547-9D41-4C2D-944B-9ACD794ADBFD}" type="parTrans" cxnId="{B1CBA166-7634-4123-8E4A-A559C1829C5F}">
      <dgm:prSet/>
      <dgm:spPr/>
    </dgm:pt>
    <dgm:pt modelId="{A54F4134-93EF-4C45-B7D6-7F4CBA213C96}" type="sibTrans" cxnId="{B1CBA166-7634-4123-8E4A-A559C1829C5F}">
      <dgm:prSet/>
      <dgm:spPr/>
    </dgm:pt>
    <dgm:pt modelId="{13F6254C-5C21-46E6-A431-2AE3820DFE7E}" type="pres">
      <dgm:prSet presAssocID="{9E238CA9-DBB0-4EC0-84BF-D3A37D917B8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0F25FF2-4005-4F8A-8EFC-DD6D95833C8B}" type="pres">
      <dgm:prSet presAssocID="{6B5AFBF3-4FF7-489A-98C3-824E04D88090}" presName="hierRoot1" presStyleCnt="0">
        <dgm:presLayoutVars>
          <dgm:hierBranch/>
        </dgm:presLayoutVars>
      </dgm:prSet>
      <dgm:spPr/>
    </dgm:pt>
    <dgm:pt modelId="{7B79B3A4-01F8-4A48-8531-D9CAE98B1C5A}" type="pres">
      <dgm:prSet presAssocID="{6B5AFBF3-4FF7-489A-98C3-824E04D88090}" presName="rootComposite1" presStyleCnt="0"/>
      <dgm:spPr/>
    </dgm:pt>
    <dgm:pt modelId="{3C2AEC66-6F60-4962-861E-90E9C6EB2E2F}" type="pres">
      <dgm:prSet presAssocID="{6B5AFBF3-4FF7-489A-98C3-824E04D88090}" presName="rootText1" presStyleLbl="node0" presStyleIdx="0" presStyleCnt="1">
        <dgm:presLayoutVars>
          <dgm:chPref val="3"/>
        </dgm:presLayoutVars>
      </dgm:prSet>
      <dgm:spPr/>
    </dgm:pt>
    <dgm:pt modelId="{60ECC00A-4AAD-4B9F-B3B2-813F69A36EDC}" type="pres">
      <dgm:prSet presAssocID="{6B5AFBF3-4FF7-489A-98C3-824E04D88090}" presName="rootConnector1" presStyleLbl="node1" presStyleIdx="0" presStyleCnt="0"/>
      <dgm:spPr/>
    </dgm:pt>
    <dgm:pt modelId="{A40A4905-0719-4051-A6D3-6E32140AEBD0}" type="pres">
      <dgm:prSet presAssocID="{6B5AFBF3-4FF7-489A-98C3-824E04D88090}" presName="hierChild2" presStyleCnt="0"/>
      <dgm:spPr/>
    </dgm:pt>
    <dgm:pt modelId="{62916470-9B02-43B9-944A-B5714604CE85}" type="pres">
      <dgm:prSet presAssocID="{F1004235-9701-4A02-BDF1-00AB83AC15E8}" presName="Name35" presStyleLbl="parChTrans1D2" presStyleIdx="0" presStyleCnt="3"/>
      <dgm:spPr/>
    </dgm:pt>
    <dgm:pt modelId="{D1188CE1-232E-4D23-86CC-4528E39684DE}" type="pres">
      <dgm:prSet presAssocID="{0D89A2CE-10EF-40D3-A032-D832F07EDAF2}" presName="hierRoot2" presStyleCnt="0">
        <dgm:presLayoutVars>
          <dgm:hierBranch/>
        </dgm:presLayoutVars>
      </dgm:prSet>
      <dgm:spPr/>
    </dgm:pt>
    <dgm:pt modelId="{9BF16F9A-F9D7-427B-8086-7770B1A1270F}" type="pres">
      <dgm:prSet presAssocID="{0D89A2CE-10EF-40D3-A032-D832F07EDAF2}" presName="rootComposite" presStyleCnt="0"/>
      <dgm:spPr/>
    </dgm:pt>
    <dgm:pt modelId="{3703BC05-C85E-433E-A704-4B244DFEF6F0}" type="pres">
      <dgm:prSet presAssocID="{0D89A2CE-10EF-40D3-A032-D832F07EDAF2}" presName="rootText" presStyleLbl="node2" presStyleIdx="0" presStyleCnt="3">
        <dgm:presLayoutVars>
          <dgm:chPref val="3"/>
        </dgm:presLayoutVars>
      </dgm:prSet>
      <dgm:spPr/>
    </dgm:pt>
    <dgm:pt modelId="{F723C7C4-F6E4-41CA-99B7-9B1E2AA542E6}" type="pres">
      <dgm:prSet presAssocID="{0D89A2CE-10EF-40D3-A032-D832F07EDAF2}" presName="rootConnector" presStyleLbl="node2" presStyleIdx="0" presStyleCnt="3"/>
      <dgm:spPr/>
    </dgm:pt>
    <dgm:pt modelId="{F12F00FA-0B54-43EF-89D8-0B76BC314CB5}" type="pres">
      <dgm:prSet presAssocID="{0D89A2CE-10EF-40D3-A032-D832F07EDAF2}" presName="hierChild4" presStyleCnt="0"/>
      <dgm:spPr/>
    </dgm:pt>
    <dgm:pt modelId="{85F4E34D-1D83-4B4F-B83B-183199CAE83B}" type="pres">
      <dgm:prSet presAssocID="{0D89A2CE-10EF-40D3-A032-D832F07EDAF2}" presName="hierChild5" presStyleCnt="0"/>
      <dgm:spPr/>
    </dgm:pt>
    <dgm:pt modelId="{02274884-C3AE-42F8-9719-C6F90ADB9775}" type="pres">
      <dgm:prSet presAssocID="{059C5819-837F-4123-AB2A-3579429C58FE}" presName="Name35" presStyleLbl="parChTrans1D2" presStyleIdx="1" presStyleCnt="3"/>
      <dgm:spPr/>
    </dgm:pt>
    <dgm:pt modelId="{1DA477B1-B0D9-48B7-B9D9-67329ED059AD}" type="pres">
      <dgm:prSet presAssocID="{0EFF2216-15B2-478E-B828-4F6AE591BA0C}" presName="hierRoot2" presStyleCnt="0">
        <dgm:presLayoutVars>
          <dgm:hierBranch/>
        </dgm:presLayoutVars>
      </dgm:prSet>
      <dgm:spPr/>
    </dgm:pt>
    <dgm:pt modelId="{957F3FD4-A93A-4A1E-ADB2-870657723F84}" type="pres">
      <dgm:prSet presAssocID="{0EFF2216-15B2-478E-B828-4F6AE591BA0C}" presName="rootComposite" presStyleCnt="0"/>
      <dgm:spPr/>
    </dgm:pt>
    <dgm:pt modelId="{D7E88E5E-AA07-4626-A316-DC946B9DAB05}" type="pres">
      <dgm:prSet presAssocID="{0EFF2216-15B2-478E-B828-4F6AE591BA0C}" presName="rootText" presStyleLbl="node2" presStyleIdx="1" presStyleCnt="3">
        <dgm:presLayoutVars>
          <dgm:chPref val="3"/>
        </dgm:presLayoutVars>
      </dgm:prSet>
      <dgm:spPr/>
    </dgm:pt>
    <dgm:pt modelId="{1C7CA4A9-D8D3-49A0-836B-EE021FF68FA7}" type="pres">
      <dgm:prSet presAssocID="{0EFF2216-15B2-478E-B828-4F6AE591BA0C}" presName="rootConnector" presStyleLbl="node2" presStyleIdx="1" presStyleCnt="3"/>
      <dgm:spPr/>
    </dgm:pt>
    <dgm:pt modelId="{CCFD52C3-2D8F-4083-8DDF-096600C07C67}" type="pres">
      <dgm:prSet presAssocID="{0EFF2216-15B2-478E-B828-4F6AE591BA0C}" presName="hierChild4" presStyleCnt="0"/>
      <dgm:spPr/>
    </dgm:pt>
    <dgm:pt modelId="{9E4B8D5C-9F0A-4162-8DB8-F1CA6C68B3F8}" type="pres">
      <dgm:prSet presAssocID="{0EFF2216-15B2-478E-B828-4F6AE591BA0C}" presName="hierChild5" presStyleCnt="0"/>
      <dgm:spPr/>
    </dgm:pt>
    <dgm:pt modelId="{D7E458DC-93C2-4F33-881A-3F02CDEA9E10}" type="pres">
      <dgm:prSet presAssocID="{A2F47547-9D41-4C2D-944B-9ACD794ADBFD}" presName="Name35" presStyleLbl="parChTrans1D2" presStyleIdx="2" presStyleCnt="3"/>
      <dgm:spPr/>
    </dgm:pt>
    <dgm:pt modelId="{E4F68AA6-31F5-46F6-8300-29122AE11423}" type="pres">
      <dgm:prSet presAssocID="{4B802A18-4983-4A5D-A8BE-70B20D7D9DB3}" presName="hierRoot2" presStyleCnt="0">
        <dgm:presLayoutVars>
          <dgm:hierBranch/>
        </dgm:presLayoutVars>
      </dgm:prSet>
      <dgm:spPr/>
    </dgm:pt>
    <dgm:pt modelId="{41405640-CA09-4127-8FE0-A896644D8E22}" type="pres">
      <dgm:prSet presAssocID="{4B802A18-4983-4A5D-A8BE-70B20D7D9DB3}" presName="rootComposite" presStyleCnt="0"/>
      <dgm:spPr/>
    </dgm:pt>
    <dgm:pt modelId="{051DDE86-1A52-4719-80BE-D3A86BA751E4}" type="pres">
      <dgm:prSet presAssocID="{4B802A18-4983-4A5D-A8BE-70B20D7D9DB3}" presName="rootText" presStyleLbl="node2" presStyleIdx="2" presStyleCnt="3">
        <dgm:presLayoutVars>
          <dgm:chPref val="3"/>
        </dgm:presLayoutVars>
      </dgm:prSet>
      <dgm:spPr/>
    </dgm:pt>
    <dgm:pt modelId="{287F303B-9706-4D09-8B2B-6DFBAB48774F}" type="pres">
      <dgm:prSet presAssocID="{4B802A18-4983-4A5D-A8BE-70B20D7D9DB3}" presName="rootConnector" presStyleLbl="node2" presStyleIdx="2" presStyleCnt="3"/>
      <dgm:spPr/>
    </dgm:pt>
    <dgm:pt modelId="{55FC1CF3-55E6-4A32-AE21-1D97305F4DDE}" type="pres">
      <dgm:prSet presAssocID="{4B802A18-4983-4A5D-A8BE-70B20D7D9DB3}" presName="hierChild4" presStyleCnt="0"/>
      <dgm:spPr/>
    </dgm:pt>
    <dgm:pt modelId="{93C0096E-739D-43BB-98FA-F2C8A9378CB1}" type="pres">
      <dgm:prSet presAssocID="{4B802A18-4983-4A5D-A8BE-70B20D7D9DB3}" presName="hierChild5" presStyleCnt="0"/>
      <dgm:spPr/>
    </dgm:pt>
    <dgm:pt modelId="{25476286-BD90-4412-AAE1-2FFF2CE891C1}" type="pres">
      <dgm:prSet presAssocID="{6B5AFBF3-4FF7-489A-98C3-824E04D88090}" presName="hierChild3" presStyleCnt="0"/>
      <dgm:spPr/>
    </dgm:pt>
  </dgm:ptLst>
  <dgm:cxnLst>
    <dgm:cxn modelId="{B1CBA166-7634-4123-8E4A-A559C1829C5F}" srcId="{6B5AFBF3-4FF7-489A-98C3-824E04D88090}" destId="{4B802A18-4983-4A5D-A8BE-70B20D7D9DB3}" srcOrd="2" destOrd="0" parTransId="{A2F47547-9D41-4C2D-944B-9ACD794ADBFD}" sibTransId="{A54F4134-93EF-4C45-B7D6-7F4CBA213C96}"/>
    <dgm:cxn modelId="{6F2CE427-786E-45F6-91F8-B4120A6BB47F}" type="presOf" srcId="{0EFF2216-15B2-478E-B828-4F6AE591BA0C}" destId="{D7E88E5E-AA07-4626-A316-DC946B9DAB05}" srcOrd="0" destOrd="0" presId="urn:microsoft.com/office/officeart/2005/8/layout/orgChart1"/>
    <dgm:cxn modelId="{0DC80815-4A3B-489A-9F18-2E00BBA58E0A}" type="presOf" srcId="{9E238CA9-DBB0-4EC0-84BF-D3A37D917B85}" destId="{13F6254C-5C21-46E6-A431-2AE3820DFE7E}" srcOrd="0" destOrd="0" presId="urn:microsoft.com/office/officeart/2005/8/layout/orgChart1"/>
    <dgm:cxn modelId="{72ADB676-4580-43E1-A98F-2603017DB413}" type="presOf" srcId="{059C5819-837F-4123-AB2A-3579429C58FE}" destId="{02274884-C3AE-42F8-9719-C6F90ADB9775}" srcOrd="0" destOrd="0" presId="urn:microsoft.com/office/officeart/2005/8/layout/orgChart1"/>
    <dgm:cxn modelId="{9268A5C4-CE2E-483D-ACCC-67186C226336}" type="presOf" srcId="{6B5AFBF3-4FF7-489A-98C3-824E04D88090}" destId="{60ECC00A-4AAD-4B9F-B3B2-813F69A36EDC}" srcOrd="1" destOrd="0" presId="urn:microsoft.com/office/officeart/2005/8/layout/orgChart1"/>
    <dgm:cxn modelId="{760C42B1-C63A-4DA3-83D0-79A43EB1BED4}" type="presOf" srcId="{F1004235-9701-4A02-BDF1-00AB83AC15E8}" destId="{62916470-9B02-43B9-944A-B5714604CE85}" srcOrd="0" destOrd="0" presId="urn:microsoft.com/office/officeart/2005/8/layout/orgChart1"/>
    <dgm:cxn modelId="{3350A5F6-356A-42C2-9F20-2A491FC94E83}" type="presOf" srcId="{0D89A2CE-10EF-40D3-A032-D832F07EDAF2}" destId="{F723C7C4-F6E4-41CA-99B7-9B1E2AA542E6}" srcOrd="1" destOrd="0" presId="urn:microsoft.com/office/officeart/2005/8/layout/orgChart1"/>
    <dgm:cxn modelId="{8FF253E0-6BEB-4739-BBF4-13E74EC056EA}" type="presOf" srcId="{0EFF2216-15B2-478E-B828-4F6AE591BA0C}" destId="{1C7CA4A9-D8D3-49A0-836B-EE021FF68FA7}" srcOrd="1" destOrd="0" presId="urn:microsoft.com/office/officeart/2005/8/layout/orgChart1"/>
    <dgm:cxn modelId="{98CC637F-A4BC-4795-BE6C-F865849D5BA4}" srcId="{6B5AFBF3-4FF7-489A-98C3-824E04D88090}" destId="{0D89A2CE-10EF-40D3-A032-D832F07EDAF2}" srcOrd="0" destOrd="0" parTransId="{F1004235-9701-4A02-BDF1-00AB83AC15E8}" sibTransId="{ED807558-42E7-4D8A-A8EF-96097B4A369B}"/>
    <dgm:cxn modelId="{538CA27D-B8C3-4371-B9A0-E388C978D0CD}" type="presOf" srcId="{4B802A18-4983-4A5D-A8BE-70B20D7D9DB3}" destId="{287F303B-9706-4D09-8B2B-6DFBAB48774F}" srcOrd="1" destOrd="0" presId="urn:microsoft.com/office/officeart/2005/8/layout/orgChart1"/>
    <dgm:cxn modelId="{BACFC99C-A3F2-4E9A-B81F-C35CA66141CC}" srcId="{9E238CA9-DBB0-4EC0-84BF-D3A37D917B85}" destId="{6B5AFBF3-4FF7-489A-98C3-824E04D88090}" srcOrd="0" destOrd="0" parTransId="{03D16663-A6B2-427B-B4EE-3A2E11FE4E07}" sibTransId="{78B79BD5-0F43-4480-BB48-943B637241D1}"/>
    <dgm:cxn modelId="{AC3D7FBF-E6CD-4F7C-9437-6A7288CEF7D7}" type="presOf" srcId="{0D89A2CE-10EF-40D3-A032-D832F07EDAF2}" destId="{3703BC05-C85E-433E-A704-4B244DFEF6F0}" srcOrd="0" destOrd="0" presId="urn:microsoft.com/office/officeart/2005/8/layout/orgChart1"/>
    <dgm:cxn modelId="{41D02C9F-19E9-46FC-BC52-979323DA8FC2}" srcId="{6B5AFBF3-4FF7-489A-98C3-824E04D88090}" destId="{0EFF2216-15B2-478E-B828-4F6AE591BA0C}" srcOrd="1" destOrd="0" parTransId="{059C5819-837F-4123-AB2A-3579429C58FE}" sibTransId="{F38FEBAD-0870-4E60-91CE-92812F31EDDD}"/>
    <dgm:cxn modelId="{22B83627-1BB4-4068-9738-2528ACD204A4}" type="presOf" srcId="{4B802A18-4983-4A5D-A8BE-70B20D7D9DB3}" destId="{051DDE86-1A52-4719-80BE-D3A86BA751E4}" srcOrd="0" destOrd="0" presId="urn:microsoft.com/office/officeart/2005/8/layout/orgChart1"/>
    <dgm:cxn modelId="{1D1FC101-09BC-4AEC-A19D-48C6185FB873}" type="presOf" srcId="{A2F47547-9D41-4C2D-944B-9ACD794ADBFD}" destId="{D7E458DC-93C2-4F33-881A-3F02CDEA9E10}" srcOrd="0" destOrd="0" presId="urn:microsoft.com/office/officeart/2005/8/layout/orgChart1"/>
    <dgm:cxn modelId="{AF23C366-4F2F-4743-8B87-24271DC90057}" type="presOf" srcId="{6B5AFBF3-4FF7-489A-98C3-824E04D88090}" destId="{3C2AEC66-6F60-4962-861E-90E9C6EB2E2F}" srcOrd="0" destOrd="0" presId="urn:microsoft.com/office/officeart/2005/8/layout/orgChart1"/>
    <dgm:cxn modelId="{A28BBF8D-EB64-403E-A29A-4805C21A5E6D}" type="presParOf" srcId="{13F6254C-5C21-46E6-A431-2AE3820DFE7E}" destId="{50F25FF2-4005-4F8A-8EFC-DD6D95833C8B}" srcOrd="0" destOrd="0" presId="urn:microsoft.com/office/officeart/2005/8/layout/orgChart1"/>
    <dgm:cxn modelId="{0AF5DADF-DE85-44D9-8869-B50B9131664D}" type="presParOf" srcId="{50F25FF2-4005-4F8A-8EFC-DD6D95833C8B}" destId="{7B79B3A4-01F8-4A48-8531-D9CAE98B1C5A}" srcOrd="0" destOrd="0" presId="urn:microsoft.com/office/officeart/2005/8/layout/orgChart1"/>
    <dgm:cxn modelId="{9D0C9D80-8059-49BF-A8B6-4F0CD3C82D28}" type="presParOf" srcId="{7B79B3A4-01F8-4A48-8531-D9CAE98B1C5A}" destId="{3C2AEC66-6F60-4962-861E-90E9C6EB2E2F}" srcOrd="0" destOrd="0" presId="urn:microsoft.com/office/officeart/2005/8/layout/orgChart1"/>
    <dgm:cxn modelId="{414781B5-8360-458B-93D4-7EB8B4CA6D48}" type="presParOf" srcId="{7B79B3A4-01F8-4A48-8531-D9CAE98B1C5A}" destId="{60ECC00A-4AAD-4B9F-B3B2-813F69A36EDC}" srcOrd="1" destOrd="0" presId="urn:microsoft.com/office/officeart/2005/8/layout/orgChart1"/>
    <dgm:cxn modelId="{733D35BA-E938-480E-BA70-FFA1185179A6}" type="presParOf" srcId="{50F25FF2-4005-4F8A-8EFC-DD6D95833C8B}" destId="{A40A4905-0719-4051-A6D3-6E32140AEBD0}" srcOrd="1" destOrd="0" presId="urn:microsoft.com/office/officeart/2005/8/layout/orgChart1"/>
    <dgm:cxn modelId="{088AE62D-8566-41FD-87E5-6BABD434989B}" type="presParOf" srcId="{A40A4905-0719-4051-A6D3-6E32140AEBD0}" destId="{62916470-9B02-43B9-944A-B5714604CE85}" srcOrd="0" destOrd="0" presId="urn:microsoft.com/office/officeart/2005/8/layout/orgChart1"/>
    <dgm:cxn modelId="{5C9D35E1-50EA-4AC4-AA2F-CD89A3292A94}" type="presParOf" srcId="{A40A4905-0719-4051-A6D3-6E32140AEBD0}" destId="{D1188CE1-232E-4D23-86CC-4528E39684DE}" srcOrd="1" destOrd="0" presId="urn:microsoft.com/office/officeart/2005/8/layout/orgChart1"/>
    <dgm:cxn modelId="{18FEFF6D-1573-454A-95BC-2717CA40929F}" type="presParOf" srcId="{D1188CE1-232E-4D23-86CC-4528E39684DE}" destId="{9BF16F9A-F9D7-427B-8086-7770B1A1270F}" srcOrd="0" destOrd="0" presId="urn:microsoft.com/office/officeart/2005/8/layout/orgChart1"/>
    <dgm:cxn modelId="{7E24569F-F837-412D-8223-139B50A95E71}" type="presParOf" srcId="{9BF16F9A-F9D7-427B-8086-7770B1A1270F}" destId="{3703BC05-C85E-433E-A704-4B244DFEF6F0}" srcOrd="0" destOrd="0" presId="urn:microsoft.com/office/officeart/2005/8/layout/orgChart1"/>
    <dgm:cxn modelId="{88B96E31-858B-417C-AAEB-9DE62DD30A11}" type="presParOf" srcId="{9BF16F9A-F9D7-427B-8086-7770B1A1270F}" destId="{F723C7C4-F6E4-41CA-99B7-9B1E2AA542E6}" srcOrd="1" destOrd="0" presId="urn:microsoft.com/office/officeart/2005/8/layout/orgChart1"/>
    <dgm:cxn modelId="{59A38E1C-567B-4C4B-90BC-C53487C229B7}" type="presParOf" srcId="{D1188CE1-232E-4D23-86CC-4528E39684DE}" destId="{F12F00FA-0B54-43EF-89D8-0B76BC314CB5}" srcOrd="1" destOrd="0" presId="urn:microsoft.com/office/officeart/2005/8/layout/orgChart1"/>
    <dgm:cxn modelId="{6CE2683F-735B-43D7-A31D-50FE4EE6EAE9}" type="presParOf" srcId="{D1188CE1-232E-4D23-86CC-4528E39684DE}" destId="{85F4E34D-1D83-4B4F-B83B-183199CAE83B}" srcOrd="2" destOrd="0" presId="urn:microsoft.com/office/officeart/2005/8/layout/orgChart1"/>
    <dgm:cxn modelId="{F64D6B76-0A5D-4AD4-8FAB-AAD652322B05}" type="presParOf" srcId="{A40A4905-0719-4051-A6D3-6E32140AEBD0}" destId="{02274884-C3AE-42F8-9719-C6F90ADB9775}" srcOrd="2" destOrd="0" presId="urn:microsoft.com/office/officeart/2005/8/layout/orgChart1"/>
    <dgm:cxn modelId="{A7AFDC7E-6912-47F8-988D-7F334A42A867}" type="presParOf" srcId="{A40A4905-0719-4051-A6D3-6E32140AEBD0}" destId="{1DA477B1-B0D9-48B7-B9D9-67329ED059AD}" srcOrd="3" destOrd="0" presId="urn:microsoft.com/office/officeart/2005/8/layout/orgChart1"/>
    <dgm:cxn modelId="{9DF5974D-26F3-44EF-9B17-83763FB16AFF}" type="presParOf" srcId="{1DA477B1-B0D9-48B7-B9D9-67329ED059AD}" destId="{957F3FD4-A93A-4A1E-ADB2-870657723F84}" srcOrd="0" destOrd="0" presId="urn:microsoft.com/office/officeart/2005/8/layout/orgChart1"/>
    <dgm:cxn modelId="{32C280A9-D3D3-4064-8D00-5885DC92132B}" type="presParOf" srcId="{957F3FD4-A93A-4A1E-ADB2-870657723F84}" destId="{D7E88E5E-AA07-4626-A316-DC946B9DAB05}" srcOrd="0" destOrd="0" presId="urn:microsoft.com/office/officeart/2005/8/layout/orgChart1"/>
    <dgm:cxn modelId="{B167ADC7-DB9C-4574-8B25-F90112E3E04A}" type="presParOf" srcId="{957F3FD4-A93A-4A1E-ADB2-870657723F84}" destId="{1C7CA4A9-D8D3-49A0-836B-EE021FF68FA7}" srcOrd="1" destOrd="0" presId="urn:microsoft.com/office/officeart/2005/8/layout/orgChart1"/>
    <dgm:cxn modelId="{9FA2C3A1-871F-4667-8DB3-EDE71CEDB1B5}" type="presParOf" srcId="{1DA477B1-B0D9-48B7-B9D9-67329ED059AD}" destId="{CCFD52C3-2D8F-4083-8DDF-096600C07C67}" srcOrd="1" destOrd="0" presId="urn:microsoft.com/office/officeart/2005/8/layout/orgChart1"/>
    <dgm:cxn modelId="{04279700-08EA-46F4-92CF-E110E554E5B5}" type="presParOf" srcId="{1DA477B1-B0D9-48B7-B9D9-67329ED059AD}" destId="{9E4B8D5C-9F0A-4162-8DB8-F1CA6C68B3F8}" srcOrd="2" destOrd="0" presId="urn:microsoft.com/office/officeart/2005/8/layout/orgChart1"/>
    <dgm:cxn modelId="{D9AAB0B8-B2DC-4FB8-93B6-B37946EBD01C}" type="presParOf" srcId="{A40A4905-0719-4051-A6D3-6E32140AEBD0}" destId="{D7E458DC-93C2-4F33-881A-3F02CDEA9E10}" srcOrd="4" destOrd="0" presId="urn:microsoft.com/office/officeart/2005/8/layout/orgChart1"/>
    <dgm:cxn modelId="{3A5FC212-0697-4A42-986C-E08C720F6524}" type="presParOf" srcId="{A40A4905-0719-4051-A6D3-6E32140AEBD0}" destId="{E4F68AA6-31F5-46F6-8300-29122AE11423}" srcOrd="5" destOrd="0" presId="urn:microsoft.com/office/officeart/2005/8/layout/orgChart1"/>
    <dgm:cxn modelId="{73A52E74-F35B-42C7-B78B-AC3BE26F95FF}" type="presParOf" srcId="{E4F68AA6-31F5-46F6-8300-29122AE11423}" destId="{41405640-CA09-4127-8FE0-A896644D8E22}" srcOrd="0" destOrd="0" presId="urn:microsoft.com/office/officeart/2005/8/layout/orgChart1"/>
    <dgm:cxn modelId="{7D878947-C9AC-4F3B-96B7-7A88F84B4458}" type="presParOf" srcId="{41405640-CA09-4127-8FE0-A896644D8E22}" destId="{051DDE86-1A52-4719-80BE-D3A86BA751E4}" srcOrd="0" destOrd="0" presId="urn:microsoft.com/office/officeart/2005/8/layout/orgChart1"/>
    <dgm:cxn modelId="{F1D74827-9796-4ACC-A125-5E527D670A21}" type="presParOf" srcId="{41405640-CA09-4127-8FE0-A896644D8E22}" destId="{287F303B-9706-4D09-8B2B-6DFBAB48774F}" srcOrd="1" destOrd="0" presId="urn:microsoft.com/office/officeart/2005/8/layout/orgChart1"/>
    <dgm:cxn modelId="{74034897-1B40-428A-ADBD-64A8BDCBFF32}" type="presParOf" srcId="{E4F68AA6-31F5-46F6-8300-29122AE11423}" destId="{55FC1CF3-55E6-4A32-AE21-1D97305F4DDE}" srcOrd="1" destOrd="0" presId="urn:microsoft.com/office/officeart/2005/8/layout/orgChart1"/>
    <dgm:cxn modelId="{B42223F9-69F9-48BE-9656-615205EEA7CC}" type="presParOf" srcId="{E4F68AA6-31F5-46F6-8300-29122AE11423}" destId="{93C0096E-739D-43BB-98FA-F2C8A9378CB1}" srcOrd="2" destOrd="0" presId="urn:microsoft.com/office/officeart/2005/8/layout/orgChart1"/>
    <dgm:cxn modelId="{A18821BB-D6F7-4CE3-91DF-BD27979BFD65}" type="presParOf" srcId="{50F25FF2-4005-4F8A-8EFC-DD6D95833C8B}" destId="{25476286-BD90-4412-AAE1-2FFF2CE891C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8A750D-5E51-4FE4-9420-C0230CC042E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C03D747-10F4-45DF-A8A5-4BBFE4BDC12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D58A0869-B1C8-4822-825A-100358D6D2E9}" type="parTrans" cxnId="{12A6610C-94AE-468F-98D2-EE14BA943FAD}">
      <dgm:prSet/>
      <dgm:spPr/>
    </dgm:pt>
    <dgm:pt modelId="{CC505E81-113D-4EE4-B9FC-0871009849FE}" type="sibTrans" cxnId="{12A6610C-94AE-468F-98D2-EE14BA943FAD}">
      <dgm:prSet/>
      <dgm:spPr/>
    </dgm:pt>
    <dgm:pt modelId="{0B9BB749-64EE-408B-8DB0-0BDDB7FE1C0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Quan hệ giữa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góc và cạnh đối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diện trong một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tam giác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5D4044FB-0946-41D9-B276-CEB59CB0A2FF}" type="parTrans" cxnId="{6CBAD0C7-E048-46B7-A9D9-DF2294DAC03B}">
      <dgm:prSet/>
      <dgm:spPr/>
    </dgm:pt>
    <dgm:pt modelId="{2F4FE485-7309-4CBD-865A-204D2A8FFB31}" type="sibTrans" cxnId="{6CBAD0C7-E048-46B7-A9D9-DF2294DAC03B}">
      <dgm:prSet/>
      <dgm:spPr/>
    </dgm:pt>
    <dgm:pt modelId="{1C8AD8B9-2472-4E24-BD56-5292B95B73C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Quan hệ giữa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các đường nối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từ </a:t>
          </a: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1 điểm tới 1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thẳng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018AF33F-2FB4-47D3-AB3C-201E6AFC6CF1}" type="parTrans" cxnId="{39EF2C17-0D60-493C-9FBB-3F65AA84DEE7}">
      <dgm:prSet/>
      <dgm:spPr/>
    </dgm:pt>
    <dgm:pt modelId="{163AD983-D661-4E23-BAF4-7FEC32289533}" type="sibTrans" cxnId="{39EF2C17-0D60-493C-9FBB-3F65AA84DEE7}">
      <dgm:prSet/>
      <dgm:spPr/>
    </dgm:pt>
    <dgm:pt modelId="{96948ED4-F85B-42E6-B958-781531696AD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Quan hệ giữa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đường xiên và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hình chiếu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638207C3-EDC2-462A-AAAB-70B833415D5A}" type="parTrans" cxnId="{F7D54B98-524A-4DB2-9F98-EF8E8257F041}">
      <dgm:prSet/>
      <dgm:spPr/>
    </dgm:pt>
    <dgm:pt modelId="{2C96B2CA-BC83-45C7-87EC-01839005E9FA}" type="sibTrans" cxnId="{F7D54B98-524A-4DB2-9F98-EF8E8257F041}">
      <dgm:prSet/>
      <dgm:spPr/>
    </dgm:pt>
    <dgm:pt modelId="{E15B7A4F-C6D8-48FA-8E0C-7CD32EEB19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Quan hệ giữa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đường vuông góc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và đường xiên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E409A191-686C-4019-AD48-C390A017B69F}" type="parTrans" cxnId="{B5C35633-F205-4272-AB80-A0956EB63451}">
      <dgm:prSet/>
      <dgm:spPr/>
    </dgm:pt>
    <dgm:pt modelId="{93F2917B-6E19-445B-A0F5-A7448A2358BF}" type="sibTrans" cxnId="{B5C35633-F205-4272-AB80-A0956EB63451}">
      <dgm:prSet/>
      <dgm:spPr/>
    </dgm:pt>
    <dgm:pt modelId="{077322F9-113C-4C10-81EA-EA86EE71BB3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Quan hệ giữa 3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Cạnh của tam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Giác.Bất đẳng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Thức tam giác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D676AE3A-05DB-41CE-839B-5C1F700CFE78}" type="parTrans" cxnId="{30F6DCA3-8BAE-41B5-BE87-88AEB9464027}">
      <dgm:prSet/>
      <dgm:spPr/>
    </dgm:pt>
    <dgm:pt modelId="{2C1E2650-9092-4293-B67C-DE942C5B4DD6}" type="sibTrans" cxnId="{30F6DCA3-8BAE-41B5-BE87-88AEB9464027}">
      <dgm:prSet/>
      <dgm:spPr/>
    </dgm:pt>
    <dgm:pt modelId="{75BCD694-0125-4EE0-BFC5-3F371E1EFD13}" type="pres">
      <dgm:prSet presAssocID="{128A750D-5E51-4FE4-9420-C0230CC042E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78C74F1-2ACD-4086-83D5-6820A25EDBE6}" type="pres">
      <dgm:prSet presAssocID="{2C03D747-10F4-45DF-A8A5-4BBFE4BDC121}" presName="hierRoot1" presStyleCnt="0">
        <dgm:presLayoutVars>
          <dgm:hierBranch/>
        </dgm:presLayoutVars>
      </dgm:prSet>
      <dgm:spPr/>
    </dgm:pt>
    <dgm:pt modelId="{3AE88860-13B2-482E-B3DF-5CC66B5B1E76}" type="pres">
      <dgm:prSet presAssocID="{2C03D747-10F4-45DF-A8A5-4BBFE4BDC121}" presName="rootComposite1" presStyleCnt="0"/>
      <dgm:spPr/>
    </dgm:pt>
    <dgm:pt modelId="{E658E59E-0FAF-4B7A-AD3C-7DB051BDA53C}" type="pres">
      <dgm:prSet presAssocID="{2C03D747-10F4-45DF-A8A5-4BBFE4BDC121}" presName="rootText1" presStyleLbl="node0" presStyleIdx="0" presStyleCnt="1">
        <dgm:presLayoutVars>
          <dgm:chPref val="3"/>
        </dgm:presLayoutVars>
      </dgm:prSet>
      <dgm:spPr/>
    </dgm:pt>
    <dgm:pt modelId="{84FD3EBE-D774-4FD4-98C3-98C44EF9E94F}" type="pres">
      <dgm:prSet presAssocID="{2C03D747-10F4-45DF-A8A5-4BBFE4BDC121}" presName="rootConnector1" presStyleLbl="node1" presStyleIdx="0" presStyleCnt="0"/>
      <dgm:spPr/>
    </dgm:pt>
    <dgm:pt modelId="{E9765CA6-C0A2-4989-A6A4-E43DD25D935C}" type="pres">
      <dgm:prSet presAssocID="{2C03D747-10F4-45DF-A8A5-4BBFE4BDC121}" presName="hierChild2" presStyleCnt="0"/>
      <dgm:spPr/>
    </dgm:pt>
    <dgm:pt modelId="{F5234FDA-B81B-4DCF-816C-15220CCA12AA}" type="pres">
      <dgm:prSet presAssocID="{5D4044FB-0946-41D9-B276-CEB59CB0A2FF}" presName="Name35" presStyleLbl="parChTrans1D2" presStyleIdx="0" presStyleCnt="3"/>
      <dgm:spPr/>
    </dgm:pt>
    <dgm:pt modelId="{6DA3B7AA-25C2-4B5C-A409-FBBDCAEC1A3D}" type="pres">
      <dgm:prSet presAssocID="{0B9BB749-64EE-408B-8DB0-0BDDB7FE1C08}" presName="hierRoot2" presStyleCnt="0">
        <dgm:presLayoutVars>
          <dgm:hierBranch/>
        </dgm:presLayoutVars>
      </dgm:prSet>
      <dgm:spPr/>
    </dgm:pt>
    <dgm:pt modelId="{BC651D86-777E-43B2-93EA-3508BCB20F5B}" type="pres">
      <dgm:prSet presAssocID="{0B9BB749-64EE-408B-8DB0-0BDDB7FE1C08}" presName="rootComposite" presStyleCnt="0"/>
      <dgm:spPr/>
    </dgm:pt>
    <dgm:pt modelId="{54587A76-5811-474A-85F6-313E50C6CF38}" type="pres">
      <dgm:prSet presAssocID="{0B9BB749-64EE-408B-8DB0-0BDDB7FE1C08}" presName="rootText" presStyleLbl="node2" presStyleIdx="0" presStyleCnt="3">
        <dgm:presLayoutVars>
          <dgm:chPref val="3"/>
        </dgm:presLayoutVars>
      </dgm:prSet>
      <dgm:spPr/>
    </dgm:pt>
    <dgm:pt modelId="{D50D327D-19A8-4125-B582-B25F62E9695C}" type="pres">
      <dgm:prSet presAssocID="{0B9BB749-64EE-408B-8DB0-0BDDB7FE1C08}" presName="rootConnector" presStyleLbl="node2" presStyleIdx="0" presStyleCnt="3"/>
      <dgm:spPr/>
    </dgm:pt>
    <dgm:pt modelId="{92436DED-7B9F-4EE4-8D84-F86053136034}" type="pres">
      <dgm:prSet presAssocID="{0B9BB749-64EE-408B-8DB0-0BDDB7FE1C08}" presName="hierChild4" presStyleCnt="0"/>
      <dgm:spPr/>
    </dgm:pt>
    <dgm:pt modelId="{50D90BCC-487C-4198-A053-51C586181C49}" type="pres">
      <dgm:prSet presAssocID="{0B9BB749-64EE-408B-8DB0-0BDDB7FE1C08}" presName="hierChild5" presStyleCnt="0"/>
      <dgm:spPr/>
    </dgm:pt>
    <dgm:pt modelId="{B8AF0602-D47A-4586-B00D-824E661805AF}" type="pres">
      <dgm:prSet presAssocID="{018AF33F-2FB4-47D3-AB3C-201E6AFC6CF1}" presName="Name35" presStyleLbl="parChTrans1D2" presStyleIdx="1" presStyleCnt="3"/>
      <dgm:spPr/>
    </dgm:pt>
    <dgm:pt modelId="{3ED040C6-96D7-441A-BF05-EE6306ADFB2B}" type="pres">
      <dgm:prSet presAssocID="{1C8AD8B9-2472-4E24-BD56-5292B95B73C9}" presName="hierRoot2" presStyleCnt="0">
        <dgm:presLayoutVars>
          <dgm:hierBranch/>
        </dgm:presLayoutVars>
      </dgm:prSet>
      <dgm:spPr/>
    </dgm:pt>
    <dgm:pt modelId="{B6805AED-4DED-4613-8438-D0DC4C7694FE}" type="pres">
      <dgm:prSet presAssocID="{1C8AD8B9-2472-4E24-BD56-5292B95B73C9}" presName="rootComposite" presStyleCnt="0"/>
      <dgm:spPr/>
    </dgm:pt>
    <dgm:pt modelId="{83788922-BF90-4EC9-B864-7903CAC355C6}" type="pres">
      <dgm:prSet presAssocID="{1C8AD8B9-2472-4E24-BD56-5292B95B73C9}" presName="rootText" presStyleLbl="node2" presStyleIdx="1" presStyleCnt="3">
        <dgm:presLayoutVars>
          <dgm:chPref val="3"/>
        </dgm:presLayoutVars>
      </dgm:prSet>
      <dgm:spPr/>
    </dgm:pt>
    <dgm:pt modelId="{6A481969-4F91-4D11-AA31-1F5072F78D5C}" type="pres">
      <dgm:prSet presAssocID="{1C8AD8B9-2472-4E24-BD56-5292B95B73C9}" presName="rootConnector" presStyleLbl="node2" presStyleIdx="1" presStyleCnt="3"/>
      <dgm:spPr/>
    </dgm:pt>
    <dgm:pt modelId="{169DE3C9-309A-4B2F-BA24-61BF17F30A80}" type="pres">
      <dgm:prSet presAssocID="{1C8AD8B9-2472-4E24-BD56-5292B95B73C9}" presName="hierChild4" presStyleCnt="0"/>
      <dgm:spPr/>
    </dgm:pt>
    <dgm:pt modelId="{F8441AC4-36CA-41D5-978F-A676B0DA8DAD}" type="pres">
      <dgm:prSet presAssocID="{638207C3-EDC2-462A-AAAB-70B833415D5A}" presName="Name35" presStyleLbl="parChTrans1D3" presStyleIdx="0" presStyleCnt="2"/>
      <dgm:spPr/>
    </dgm:pt>
    <dgm:pt modelId="{C840DD48-2550-4E64-92B7-F7102C99B570}" type="pres">
      <dgm:prSet presAssocID="{96948ED4-F85B-42E6-B958-781531696ADA}" presName="hierRoot2" presStyleCnt="0">
        <dgm:presLayoutVars>
          <dgm:hierBranch val="r"/>
        </dgm:presLayoutVars>
      </dgm:prSet>
      <dgm:spPr/>
    </dgm:pt>
    <dgm:pt modelId="{F5000B95-B045-464D-971F-2F2D6A3EAE2C}" type="pres">
      <dgm:prSet presAssocID="{96948ED4-F85B-42E6-B958-781531696ADA}" presName="rootComposite" presStyleCnt="0"/>
      <dgm:spPr/>
    </dgm:pt>
    <dgm:pt modelId="{F8E894F1-56FD-46C3-A97D-431137BE1A4F}" type="pres">
      <dgm:prSet presAssocID="{96948ED4-F85B-42E6-B958-781531696ADA}" presName="rootText" presStyleLbl="node3" presStyleIdx="0" presStyleCnt="2">
        <dgm:presLayoutVars>
          <dgm:chPref val="3"/>
        </dgm:presLayoutVars>
      </dgm:prSet>
      <dgm:spPr/>
    </dgm:pt>
    <dgm:pt modelId="{CCD1BDD5-E62B-4642-B649-7F189FB9C606}" type="pres">
      <dgm:prSet presAssocID="{96948ED4-F85B-42E6-B958-781531696ADA}" presName="rootConnector" presStyleLbl="node3" presStyleIdx="0" presStyleCnt="2"/>
      <dgm:spPr/>
    </dgm:pt>
    <dgm:pt modelId="{56EDF224-09B9-4E67-ACBF-87B9D4632C3E}" type="pres">
      <dgm:prSet presAssocID="{96948ED4-F85B-42E6-B958-781531696ADA}" presName="hierChild4" presStyleCnt="0"/>
      <dgm:spPr/>
    </dgm:pt>
    <dgm:pt modelId="{EFB0BDF2-B2F6-4538-9676-619DD6B68F0C}" type="pres">
      <dgm:prSet presAssocID="{96948ED4-F85B-42E6-B958-781531696ADA}" presName="hierChild5" presStyleCnt="0"/>
      <dgm:spPr/>
    </dgm:pt>
    <dgm:pt modelId="{5E38532A-8EB0-4000-A329-6EF454548396}" type="pres">
      <dgm:prSet presAssocID="{E409A191-686C-4019-AD48-C390A017B69F}" presName="Name35" presStyleLbl="parChTrans1D3" presStyleIdx="1" presStyleCnt="2"/>
      <dgm:spPr/>
    </dgm:pt>
    <dgm:pt modelId="{1C9CFD2B-D7AD-4A82-932A-A37A144DB771}" type="pres">
      <dgm:prSet presAssocID="{E15B7A4F-C6D8-48FA-8E0C-7CD32EEB19D7}" presName="hierRoot2" presStyleCnt="0">
        <dgm:presLayoutVars>
          <dgm:hierBranch val="r"/>
        </dgm:presLayoutVars>
      </dgm:prSet>
      <dgm:spPr/>
    </dgm:pt>
    <dgm:pt modelId="{D11BA133-6516-44AF-BDF7-9E7201FDF7AF}" type="pres">
      <dgm:prSet presAssocID="{E15B7A4F-C6D8-48FA-8E0C-7CD32EEB19D7}" presName="rootComposite" presStyleCnt="0"/>
      <dgm:spPr/>
    </dgm:pt>
    <dgm:pt modelId="{9E56A50F-3C3B-43A6-936B-3A17D0785977}" type="pres">
      <dgm:prSet presAssocID="{E15B7A4F-C6D8-48FA-8E0C-7CD32EEB19D7}" presName="rootText" presStyleLbl="node3" presStyleIdx="1" presStyleCnt="2">
        <dgm:presLayoutVars>
          <dgm:chPref val="3"/>
        </dgm:presLayoutVars>
      </dgm:prSet>
      <dgm:spPr/>
    </dgm:pt>
    <dgm:pt modelId="{F89E8D22-C7DC-491A-8A2A-FCBAA8DFAEF8}" type="pres">
      <dgm:prSet presAssocID="{E15B7A4F-C6D8-48FA-8E0C-7CD32EEB19D7}" presName="rootConnector" presStyleLbl="node3" presStyleIdx="1" presStyleCnt="2"/>
      <dgm:spPr/>
    </dgm:pt>
    <dgm:pt modelId="{64D85A03-8B72-4A70-81F3-6BFD0A12BDFC}" type="pres">
      <dgm:prSet presAssocID="{E15B7A4F-C6D8-48FA-8E0C-7CD32EEB19D7}" presName="hierChild4" presStyleCnt="0"/>
      <dgm:spPr/>
    </dgm:pt>
    <dgm:pt modelId="{C2A214A2-3D84-41ED-BCBF-EDB5EA448BFE}" type="pres">
      <dgm:prSet presAssocID="{E15B7A4F-C6D8-48FA-8E0C-7CD32EEB19D7}" presName="hierChild5" presStyleCnt="0"/>
      <dgm:spPr/>
    </dgm:pt>
    <dgm:pt modelId="{39DDDD24-8123-4D63-9CC8-B7E53DD67704}" type="pres">
      <dgm:prSet presAssocID="{1C8AD8B9-2472-4E24-BD56-5292B95B73C9}" presName="hierChild5" presStyleCnt="0"/>
      <dgm:spPr/>
    </dgm:pt>
    <dgm:pt modelId="{39C305C6-4522-43A4-8F5B-5721D54D0B70}" type="pres">
      <dgm:prSet presAssocID="{D676AE3A-05DB-41CE-839B-5C1F700CFE78}" presName="Name35" presStyleLbl="parChTrans1D2" presStyleIdx="2" presStyleCnt="3"/>
      <dgm:spPr/>
    </dgm:pt>
    <dgm:pt modelId="{2BCDDFA0-121D-4B17-AB7F-2992F07BC428}" type="pres">
      <dgm:prSet presAssocID="{077322F9-113C-4C10-81EA-EA86EE71BB3B}" presName="hierRoot2" presStyleCnt="0">
        <dgm:presLayoutVars>
          <dgm:hierBranch/>
        </dgm:presLayoutVars>
      </dgm:prSet>
      <dgm:spPr/>
    </dgm:pt>
    <dgm:pt modelId="{231E929D-C3B3-4F05-948C-4D4BB4DD8F22}" type="pres">
      <dgm:prSet presAssocID="{077322F9-113C-4C10-81EA-EA86EE71BB3B}" presName="rootComposite" presStyleCnt="0"/>
      <dgm:spPr/>
    </dgm:pt>
    <dgm:pt modelId="{82628C76-90C8-4C70-BEB0-C66D4EE1860E}" type="pres">
      <dgm:prSet presAssocID="{077322F9-113C-4C10-81EA-EA86EE71BB3B}" presName="rootText" presStyleLbl="node2" presStyleIdx="2" presStyleCnt="3">
        <dgm:presLayoutVars>
          <dgm:chPref val="3"/>
        </dgm:presLayoutVars>
      </dgm:prSet>
      <dgm:spPr/>
    </dgm:pt>
    <dgm:pt modelId="{003EB6EC-B160-4297-86C9-920BB6109070}" type="pres">
      <dgm:prSet presAssocID="{077322F9-113C-4C10-81EA-EA86EE71BB3B}" presName="rootConnector" presStyleLbl="node2" presStyleIdx="2" presStyleCnt="3"/>
      <dgm:spPr/>
    </dgm:pt>
    <dgm:pt modelId="{8F9DB60A-8AC9-4462-AF66-D3C81D6EED2D}" type="pres">
      <dgm:prSet presAssocID="{077322F9-113C-4C10-81EA-EA86EE71BB3B}" presName="hierChild4" presStyleCnt="0"/>
      <dgm:spPr/>
    </dgm:pt>
    <dgm:pt modelId="{F91789DC-39AD-4ECB-AB04-14D4443C2C63}" type="pres">
      <dgm:prSet presAssocID="{077322F9-113C-4C10-81EA-EA86EE71BB3B}" presName="hierChild5" presStyleCnt="0"/>
      <dgm:spPr/>
    </dgm:pt>
    <dgm:pt modelId="{2554CB31-2A25-4BF2-8208-73366C541C04}" type="pres">
      <dgm:prSet presAssocID="{2C03D747-10F4-45DF-A8A5-4BBFE4BDC121}" presName="hierChild3" presStyleCnt="0"/>
      <dgm:spPr/>
    </dgm:pt>
  </dgm:ptLst>
  <dgm:cxnLst>
    <dgm:cxn modelId="{8AD4CB97-D88F-499B-9473-4CB82043721D}" type="presOf" srcId="{1C8AD8B9-2472-4E24-BD56-5292B95B73C9}" destId="{6A481969-4F91-4D11-AA31-1F5072F78D5C}" srcOrd="1" destOrd="0" presId="urn:microsoft.com/office/officeart/2005/8/layout/orgChart1"/>
    <dgm:cxn modelId="{0195BA7F-AB07-42D3-ADDC-EE9181C468C2}" type="presOf" srcId="{E15B7A4F-C6D8-48FA-8E0C-7CD32EEB19D7}" destId="{F89E8D22-C7DC-491A-8A2A-FCBAA8DFAEF8}" srcOrd="1" destOrd="0" presId="urn:microsoft.com/office/officeart/2005/8/layout/orgChart1"/>
    <dgm:cxn modelId="{4171DB2B-0321-4EEE-8D96-9A1CB4CB9FB9}" type="presOf" srcId="{D676AE3A-05DB-41CE-839B-5C1F700CFE78}" destId="{39C305C6-4522-43A4-8F5B-5721D54D0B70}" srcOrd="0" destOrd="0" presId="urn:microsoft.com/office/officeart/2005/8/layout/orgChart1"/>
    <dgm:cxn modelId="{19A5DE59-37F0-4060-BE49-F0716366720A}" type="presOf" srcId="{0B9BB749-64EE-408B-8DB0-0BDDB7FE1C08}" destId="{D50D327D-19A8-4125-B582-B25F62E9695C}" srcOrd="1" destOrd="0" presId="urn:microsoft.com/office/officeart/2005/8/layout/orgChart1"/>
    <dgm:cxn modelId="{B7E69276-A2B8-4821-95C7-E72E78241270}" type="presOf" srcId="{2C03D747-10F4-45DF-A8A5-4BBFE4BDC121}" destId="{84FD3EBE-D774-4FD4-98C3-98C44EF9E94F}" srcOrd="1" destOrd="0" presId="urn:microsoft.com/office/officeart/2005/8/layout/orgChart1"/>
    <dgm:cxn modelId="{F399C0A2-2E83-40C3-9C11-6912F497B209}" type="presOf" srcId="{018AF33F-2FB4-47D3-AB3C-201E6AFC6CF1}" destId="{B8AF0602-D47A-4586-B00D-824E661805AF}" srcOrd="0" destOrd="0" presId="urn:microsoft.com/office/officeart/2005/8/layout/orgChart1"/>
    <dgm:cxn modelId="{09DE45E3-6F2F-4215-95AD-B17954F08033}" type="presOf" srcId="{077322F9-113C-4C10-81EA-EA86EE71BB3B}" destId="{82628C76-90C8-4C70-BEB0-C66D4EE1860E}" srcOrd="0" destOrd="0" presId="urn:microsoft.com/office/officeart/2005/8/layout/orgChart1"/>
    <dgm:cxn modelId="{B5C35633-F205-4272-AB80-A0956EB63451}" srcId="{1C8AD8B9-2472-4E24-BD56-5292B95B73C9}" destId="{E15B7A4F-C6D8-48FA-8E0C-7CD32EEB19D7}" srcOrd="1" destOrd="0" parTransId="{E409A191-686C-4019-AD48-C390A017B69F}" sibTransId="{93F2917B-6E19-445B-A0F5-A7448A2358BF}"/>
    <dgm:cxn modelId="{6CBAD0C7-E048-46B7-A9D9-DF2294DAC03B}" srcId="{2C03D747-10F4-45DF-A8A5-4BBFE4BDC121}" destId="{0B9BB749-64EE-408B-8DB0-0BDDB7FE1C08}" srcOrd="0" destOrd="0" parTransId="{5D4044FB-0946-41D9-B276-CEB59CB0A2FF}" sibTransId="{2F4FE485-7309-4CBD-865A-204D2A8FFB31}"/>
    <dgm:cxn modelId="{C170F7BF-F720-4810-9286-5D86E5AB1296}" type="presOf" srcId="{1C8AD8B9-2472-4E24-BD56-5292B95B73C9}" destId="{83788922-BF90-4EC9-B864-7903CAC355C6}" srcOrd="0" destOrd="0" presId="urn:microsoft.com/office/officeart/2005/8/layout/orgChart1"/>
    <dgm:cxn modelId="{1965B4A4-90C5-46A0-9B90-A56DEB80A77A}" type="presOf" srcId="{96948ED4-F85B-42E6-B958-781531696ADA}" destId="{F8E894F1-56FD-46C3-A97D-431137BE1A4F}" srcOrd="0" destOrd="0" presId="urn:microsoft.com/office/officeart/2005/8/layout/orgChart1"/>
    <dgm:cxn modelId="{0FFC3E87-1484-4E49-8FDF-13960CBD7C41}" type="presOf" srcId="{E409A191-686C-4019-AD48-C390A017B69F}" destId="{5E38532A-8EB0-4000-A329-6EF454548396}" srcOrd="0" destOrd="0" presId="urn:microsoft.com/office/officeart/2005/8/layout/orgChart1"/>
    <dgm:cxn modelId="{F7D54B98-524A-4DB2-9F98-EF8E8257F041}" srcId="{1C8AD8B9-2472-4E24-BD56-5292B95B73C9}" destId="{96948ED4-F85B-42E6-B958-781531696ADA}" srcOrd="0" destOrd="0" parTransId="{638207C3-EDC2-462A-AAAB-70B833415D5A}" sibTransId="{2C96B2CA-BC83-45C7-87EC-01839005E9FA}"/>
    <dgm:cxn modelId="{30F6DCA3-8BAE-41B5-BE87-88AEB9464027}" srcId="{2C03D747-10F4-45DF-A8A5-4BBFE4BDC121}" destId="{077322F9-113C-4C10-81EA-EA86EE71BB3B}" srcOrd="2" destOrd="0" parTransId="{D676AE3A-05DB-41CE-839B-5C1F700CFE78}" sibTransId="{2C1E2650-9092-4293-B67C-DE942C5B4DD6}"/>
    <dgm:cxn modelId="{D6FE574A-E888-4E32-B120-206BCCC90304}" type="presOf" srcId="{5D4044FB-0946-41D9-B276-CEB59CB0A2FF}" destId="{F5234FDA-B81B-4DCF-816C-15220CCA12AA}" srcOrd="0" destOrd="0" presId="urn:microsoft.com/office/officeart/2005/8/layout/orgChart1"/>
    <dgm:cxn modelId="{A0AA56C4-B94E-4251-BDF8-4D6516E301C3}" type="presOf" srcId="{2C03D747-10F4-45DF-A8A5-4BBFE4BDC121}" destId="{E658E59E-0FAF-4B7A-AD3C-7DB051BDA53C}" srcOrd="0" destOrd="0" presId="urn:microsoft.com/office/officeart/2005/8/layout/orgChart1"/>
    <dgm:cxn modelId="{D839A365-593C-41CC-A5A7-654CD65C073D}" type="presOf" srcId="{077322F9-113C-4C10-81EA-EA86EE71BB3B}" destId="{003EB6EC-B160-4297-86C9-920BB6109070}" srcOrd="1" destOrd="0" presId="urn:microsoft.com/office/officeart/2005/8/layout/orgChart1"/>
    <dgm:cxn modelId="{0A71E1A1-85AB-4B12-A9AC-B91736B9C11F}" type="presOf" srcId="{0B9BB749-64EE-408B-8DB0-0BDDB7FE1C08}" destId="{54587A76-5811-474A-85F6-313E50C6CF38}" srcOrd="0" destOrd="0" presId="urn:microsoft.com/office/officeart/2005/8/layout/orgChart1"/>
    <dgm:cxn modelId="{20181183-9BD1-4888-9BEA-A0DECD50788E}" type="presOf" srcId="{128A750D-5E51-4FE4-9420-C0230CC042E8}" destId="{75BCD694-0125-4EE0-BFC5-3F371E1EFD13}" srcOrd="0" destOrd="0" presId="urn:microsoft.com/office/officeart/2005/8/layout/orgChart1"/>
    <dgm:cxn modelId="{96027E9A-D089-40DC-A76B-713F680D1DF5}" type="presOf" srcId="{638207C3-EDC2-462A-AAAB-70B833415D5A}" destId="{F8441AC4-36CA-41D5-978F-A676B0DA8DAD}" srcOrd="0" destOrd="0" presId="urn:microsoft.com/office/officeart/2005/8/layout/orgChart1"/>
    <dgm:cxn modelId="{56A23063-E3B6-434B-B253-E036E5819199}" type="presOf" srcId="{96948ED4-F85B-42E6-B958-781531696ADA}" destId="{CCD1BDD5-E62B-4642-B649-7F189FB9C606}" srcOrd="1" destOrd="0" presId="urn:microsoft.com/office/officeart/2005/8/layout/orgChart1"/>
    <dgm:cxn modelId="{12A6610C-94AE-468F-98D2-EE14BA943FAD}" srcId="{128A750D-5E51-4FE4-9420-C0230CC042E8}" destId="{2C03D747-10F4-45DF-A8A5-4BBFE4BDC121}" srcOrd="0" destOrd="0" parTransId="{D58A0869-B1C8-4822-825A-100358D6D2E9}" sibTransId="{CC505E81-113D-4EE4-B9FC-0871009849FE}"/>
    <dgm:cxn modelId="{39EF2C17-0D60-493C-9FBB-3F65AA84DEE7}" srcId="{2C03D747-10F4-45DF-A8A5-4BBFE4BDC121}" destId="{1C8AD8B9-2472-4E24-BD56-5292B95B73C9}" srcOrd="1" destOrd="0" parTransId="{018AF33F-2FB4-47D3-AB3C-201E6AFC6CF1}" sibTransId="{163AD983-D661-4E23-BAF4-7FEC32289533}"/>
    <dgm:cxn modelId="{02B093D2-3FBB-461F-A719-F34C70C77998}" type="presOf" srcId="{E15B7A4F-C6D8-48FA-8E0C-7CD32EEB19D7}" destId="{9E56A50F-3C3B-43A6-936B-3A17D0785977}" srcOrd="0" destOrd="0" presId="urn:microsoft.com/office/officeart/2005/8/layout/orgChart1"/>
    <dgm:cxn modelId="{E3A7789C-9866-462F-81C3-B57C3249F500}" type="presParOf" srcId="{75BCD694-0125-4EE0-BFC5-3F371E1EFD13}" destId="{578C74F1-2ACD-4086-83D5-6820A25EDBE6}" srcOrd="0" destOrd="0" presId="urn:microsoft.com/office/officeart/2005/8/layout/orgChart1"/>
    <dgm:cxn modelId="{74C2A205-B967-4396-9722-2C0201524B32}" type="presParOf" srcId="{578C74F1-2ACD-4086-83D5-6820A25EDBE6}" destId="{3AE88860-13B2-482E-B3DF-5CC66B5B1E76}" srcOrd="0" destOrd="0" presId="urn:microsoft.com/office/officeart/2005/8/layout/orgChart1"/>
    <dgm:cxn modelId="{25F03451-4749-4680-8D9D-C623C0D0C69A}" type="presParOf" srcId="{3AE88860-13B2-482E-B3DF-5CC66B5B1E76}" destId="{E658E59E-0FAF-4B7A-AD3C-7DB051BDA53C}" srcOrd="0" destOrd="0" presId="urn:microsoft.com/office/officeart/2005/8/layout/orgChart1"/>
    <dgm:cxn modelId="{36D4344F-74D4-4B17-B480-9DA5DD691602}" type="presParOf" srcId="{3AE88860-13B2-482E-B3DF-5CC66B5B1E76}" destId="{84FD3EBE-D774-4FD4-98C3-98C44EF9E94F}" srcOrd="1" destOrd="0" presId="urn:microsoft.com/office/officeart/2005/8/layout/orgChart1"/>
    <dgm:cxn modelId="{03508A39-3D73-43A8-AACF-2883380D258F}" type="presParOf" srcId="{578C74F1-2ACD-4086-83D5-6820A25EDBE6}" destId="{E9765CA6-C0A2-4989-A6A4-E43DD25D935C}" srcOrd="1" destOrd="0" presId="urn:microsoft.com/office/officeart/2005/8/layout/orgChart1"/>
    <dgm:cxn modelId="{88C511F4-2701-4AA5-B7D3-2637AF90EF17}" type="presParOf" srcId="{E9765CA6-C0A2-4989-A6A4-E43DD25D935C}" destId="{F5234FDA-B81B-4DCF-816C-15220CCA12AA}" srcOrd="0" destOrd="0" presId="urn:microsoft.com/office/officeart/2005/8/layout/orgChart1"/>
    <dgm:cxn modelId="{4B226CB4-9320-4ACB-8F1E-49611821B347}" type="presParOf" srcId="{E9765CA6-C0A2-4989-A6A4-E43DD25D935C}" destId="{6DA3B7AA-25C2-4B5C-A409-FBBDCAEC1A3D}" srcOrd="1" destOrd="0" presId="urn:microsoft.com/office/officeart/2005/8/layout/orgChart1"/>
    <dgm:cxn modelId="{5DF1E899-F84F-47D6-B57C-5B683B6AF4B8}" type="presParOf" srcId="{6DA3B7AA-25C2-4B5C-A409-FBBDCAEC1A3D}" destId="{BC651D86-777E-43B2-93EA-3508BCB20F5B}" srcOrd="0" destOrd="0" presId="urn:microsoft.com/office/officeart/2005/8/layout/orgChart1"/>
    <dgm:cxn modelId="{706578F4-89BB-4552-AB31-0A2E4D25A96E}" type="presParOf" srcId="{BC651D86-777E-43B2-93EA-3508BCB20F5B}" destId="{54587A76-5811-474A-85F6-313E50C6CF38}" srcOrd="0" destOrd="0" presId="urn:microsoft.com/office/officeart/2005/8/layout/orgChart1"/>
    <dgm:cxn modelId="{0EB72E44-AC1C-4E18-BC43-B1CA7B37F95A}" type="presParOf" srcId="{BC651D86-777E-43B2-93EA-3508BCB20F5B}" destId="{D50D327D-19A8-4125-B582-B25F62E9695C}" srcOrd="1" destOrd="0" presId="urn:microsoft.com/office/officeart/2005/8/layout/orgChart1"/>
    <dgm:cxn modelId="{8B8768CE-C219-49FA-8495-B5208DD4A909}" type="presParOf" srcId="{6DA3B7AA-25C2-4B5C-A409-FBBDCAEC1A3D}" destId="{92436DED-7B9F-4EE4-8D84-F86053136034}" srcOrd="1" destOrd="0" presId="urn:microsoft.com/office/officeart/2005/8/layout/orgChart1"/>
    <dgm:cxn modelId="{48B879C7-C8A6-4B52-9298-2853E4116735}" type="presParOf" srcId="{6DA3B7AA-25C2-4B5C-A409-FBBDCAEC1A3D}" destId="{50D90BCC-487C-4198-A053-51C586181C49}" srcOrd="2" destOrd="0" presId="urn:microsoft.com/office/officeart/2005/8/layout/orgChart1"/>
    <dgm:cxn modelId="{F9CDBD72-2BA9-4925-B8FB-E0BE7A8A3697}" type="presParOf" srcId="{E9765CA6-C0A2-4989-A6A4-E43DD25D935C}" destId="{B8AF0602-D47A-4586-B00D-824E661805AF}" srcOrd="2" destOrd="0" presId="urn:microsoft.com/office/officeart/2005/8/layout/orgChart1"/>
    <dgm:cxn modelId="{BC0E86EE-84A5-4CFE-B18A-5230CECB023B}" type="presParOf" srcId="{E9765CA6-C0A2-4989-A6A4-E43DD25D935C}" destId="{3ED040C6-96D7-441A-BF05-EE6306ADFB2B}" srcOrd="3" destOrd="0" presId="urn:microsoft.com/office/officeart/2005/8/layout/orgChart1"/>
    <dgm:cxn modelId="{82A4DC58-1992-4E7C-9102-5C494E142882}" type="presParOf" srcId="{3ED040C6-96D7-441A-BF05-EE6306ADFB2B}" destId="{B6805AED-4DED-4613-8438-D0DC4C7694FE}" srcOrd="0" destOrd="0" presId="urn:microsoft.com/office/officeart/2005/8/layout/orgChart1"/>
    <dgm:cxn modelId="{0030AC9D-2B38-4812-981B-ED30E83D3D53}" type="presParOf" srcId="{B6805AED-4DED-4613-8438-D0DC4C7694FE}" destId="{83788922-BF90-4EC9-B864-7903CAC355C6}" srcOrd="0" destOrd="0" presId="urn:microsoft.com/office/officeart/2005/8/layout/orgChart1"/>
    <dgm:cxn modelId="{9DC4B137-8AAF-4C3A-AC42-77BD3A9EA0F4}" type="presParOf" srcId="{B6805AED-4DED-4613-8438-D0DC4C7694FE}" destId="{6A481969-4F91-4D11-AA31-1F5072F78D5C}" srcOrd="1" destOrd="0" presId="urn:microsoft.com/office/officeart/2005/8/layout/orgChart1"/>
    <dgm:cxn modelId="{909A8F78-532A-4ACD-B559-D34AEADB42A6}" type="presParOf" srcId="{3ED040C6-96D7-441A-BF05-EE6306ADFB2B}" destId="{169DE3C9-309A-4B2F-BA24-61BF17F30A80}" srcOrd="1" destOrd="0" presId="urn:microsoft.com/office/officeart/2005/8/layout/orgChart1"/>
    <dgm:cxn modelId="{931E18B9-232B-41AA-B7CC-014E1BACCDB5}" type="presParOf" srcId="{169DE3C9-309A-4B2F-BA24-61BF17F30A80}" destId="{F8441AC4-36CA-41D5-978F-A676B0DA8DAD}" srcOrd="0" destOrd="0" presId="urn:microsoft.com/office/officeart/2005/8/layout/orgChart1"/>
    <dgm:cxn modelId="{20B1710D-B033-4D93-BB1C-B1A8D4A29FF2}" type="presParOf" srcId="{169DE3C9-309A-4B2F-BA24-61BF17F30A80}" destId="{C840DD48-2550-4E64-92B7-F7102C99B570}" srcOrd="1" destOrd="0" presId="urn:microsoft.com/office/officeart/2005/8/layout/orgChart1"/>
    <dgm:cxn modelId="{25523522-6E02-436B-84AC-F9D9A3F080B6}" type="presParOf" srcId="{C840DD48-2550-4E64-92B7-F7102C99B570}" destId="{F5000B95-B045-464D-971F-2F2D6A3EAE2C}" srcOrd="0" destOrd="0" presId="urn:microsoft.com/office/officeart/2005/8/layout/orgChart1"/>
    <dgm:cxn modelId="{723BAB37-736E-428F-B9CE-B821EFC0EAE5}" type="presParOf" srcId="{F5000B95-B045-464D-971F-2F2D6A3EAE2C}" destId="{F8E894F1-56FD-46C3-A97D-431137BE1A4F}" srcOrd="0" destOrd="0" presId="urn:microsoft.com/office/officeart/2005/8/layout/orgChart1"/>
    <dgm:cxn modelId="{A1F824D9-1D10-4061-8FBC-44D2B1BFE533}" type="presParOf" srcId="{F5000B95-B045-464D-971F-2F2D6A3EAE2C}" destId="{CCD1BDD5-E62B-4642-B649-7F189FB9C606}" srcOrd="1" destOrd="0" presId="urn:microsoft.com/office/officeart/2005/8/layout/orgChart1"/>
    <dgm:cxn modelId="{117A07EC-96D3-4B8B-B165-EB1267801268}" type="presParOf" srcId="{C840DD48-2550-4E64-92B7-F7102C99B570}" destId="{56EDF224-09B9-4E67-ACBF-87B9D4632C3E}" srcOrd="1" destOrd="0" presId="urn:microsoft.com/office/officeart/2005/8/layout/orgChart1"/>
    <dgm:cxn modelId="{0B4934F7-17DF-4C92-B4E8-86243911C760}" type="presParOf" srcId="{C840DD48-2550-4E64-92B7-F7102C99B570}" destId="{EFB0BDF2-B2F6-4538-9676-619DD6B68F0C}" srcOrd="2" destOrd="0" presId="urn:microsoft.com/office/officeart/2005/8/layout/orgChart1"/>
    <dgm:cxn modelId="{8EBB0555-CA5C-4426-B10B-497AC0E76675}" type="presParOf" srcId="{169DE3C9-309A-4B2F-BA24-61BF17F30A80}" destId="{5E38532A-8EB0-4000-A329-6EF454548396}" srcOrd="2" destOrd="0" presId="urn:microsoft.com/office/officeart/2005/8/layout/orgChart1"/>
    <dgm:cxn modelId="{BDCFE308-360C-414E-A6FE-3F746BC633CC}" type="presParOf" srcId="{169DE3C9-309A-4B2F-BA24-61BF17F30A80}" destId="{1C9CFD2B-D7AD-4A82-932A-A37A144DB771}" srcOrd="3" destOrd="0" presId="urn:microsoft.com/office/officeart/2005/8/layout/orgChart1"/>
    <dgm:cxn modelId="{73BA875E-BE6B-4F81-BA82-9B27139F179F}" type="presParOf" srcId="{1C9CFD2B-D7AD-4A82-932A-A37A144DB771}" destId="{D11BA133-6516-44AF-BDF7-9E7201FDF7AF}" srcOrd="0" destOrd="0" presId="urn:microsoft.com/office/officeart/2005/8/layout/orgChart1"/>
    <dgm:cxn modelId="{FB6A1B94-94C7-422E-8CB0-1ACAD34C69DC}" type="presParOf" srcId="{D11BA133-6516-44AF-BDF7-9E7201FDF7AF}" destId="{9E56A50F-3C3B-43A6-936B-3A17D0785977}" srcOrd="0" destOrd="0" presId="urn:microsoft.com/office/officeart/2005/8/layout/orgChart1"/>
    <dgm:cxn modelId="{7AA25570-318E-4812-A3C0-B0BC5AB87A16}" type="presParOf" srcId="{D11BA133-6516-44AF-BDF7-9E7201FDF7AF}" destId="{F89E8D22-C7DC-491A-8A2A-FCBAA8DFAEF8}" srcOrd="1" destOrd="0" presId="urn:microsoft.com/office/officeart/2005/8/layout/orgChart1"/>
    <dgm:cxn modelId="{50AA983A-188D-406B-913A-BE38E2E447BA}" type="presParOf" srcId="{1C9CFD2B-D7AD-4A82-932A-A37A144DB771}" destId="{64D85A03-8B72-4A70-81F3-6BFD0A12BDFC}" srcOrd="1" destOrd="0" presId="urn:microsoft.com/office/officeart/2005/8/layout/orgChart1"/>
    <dgm:cxn modelId="{BF05267E-6BE9-4C32-A78E-D9AB076FF97D}" type="presParOf" srcId="{1C9CFD2B-D7AD-4A82-932A-A37A144DB771}" destId="{C2A214A2-3D84-41ED-BCBF-EDB5EA448BFE}" srcOrd="2" destOrd="0" presId="urn:microsoft.com/office/officeart/2005/8/layout/orgChart1"/>
    <dgm:cxn modelId="{578CC140-FFAC-4A65-BED0-A1567BE1B51B}" type="presParOf" srcId="{3ED040C6-96D7-441A-BF05-EE6306ADFB2B}" destId="{39DDDD24-8123-4D63-9CC8-B7E53DD67704}" srcOrd="2" destOrd="0" presId="urn:microsoft.com/office/officeart/2005/8/layout/orgChart1"/>
    <dgm:cxn modelId="{97378F32-0624-4462-8F3E-EC54F1D2D5F7}" type="presParOf" srcId="{E9765CA6-C0A2-4989-A6A4-E43DD25D935C}" destId="{39C305C6-4522-43A4-8F5B-5721D54D0B70}" srcOrd="4" destOrd="0" presId="urn:microsoft.com/office/officeart/2005/8/layout/orgChart1"/>
    <dgm:cxn modelId="{4C6E204D-28A0-47B1-B658-647403DCC098}" type="presParOf" srcId="{E9765CA6-C0A2-4989-A6A4-E43DD25D935C}" destId="{2BCDDFA0-121D-4B17-AB7F-2992F07BC428}" srcOrd="5" destOrd="0" presId="urn:microsoft.com/office/officeart/2005/8/layout/orgChart1"/>
    <dgm:cxn modelId="{A42E79E1-73AB-45DA-8752-1E35B771B950}" type="presParOf" srcId="{2BCDDFA0-121D-4B17-AB7F-2992F07BC428}" destId="{231E929D-C3B3-4F05-948C-4D4BB4DD8F22}" srcOrd="0" destOrd="0" presId="urn:microsoft.com/office/officeart/2005/8/layout/orgChart1"/>
    <dgm:cxn modelId="{C00E8740-80F7-444D-8D9C-8B96F58DF24E}" type="presParOf" srcId="{231E929D-C3B3-4F05-948C-4D4BB4DD8F22}" destId="{82628C76-90C8-4C70-BEB0-C66D4EE1860E}" srcOrd="0" destOrd="0" presId="urn:microsoft.com/office/officeart/2005/8/layout/orgChart1"/>
    <dgm:cxn modelId="{AC663BDF-66A6-4297-AE79-F51AD7ADBBB2}" type="presParOf" srcId="{231E929D-C3B3-4F05-948C-4D4BB4DD8F22}" destId="{003EB6EC-B160-4297-86C9-920BB6109070}" srcOrd="1" destOrd="0" presId="urn:microsoft.com/office/officeart/2005/8/layout/orgChart1"/>
    <dgm:cxn modelId="{9C2AEC79-F06D-49E5-A627-556878F7BFBA}" type="presParOf" srcId="{2BCDDFA0-121D-4B17-AB7F-2992F07BC428}" destId="{8F9DB60A-8AC9-4462-AF66-D3C81D6EED2D}" srcOrd="1" destOrd="0" presId="urn:microsoft.com/office/officeart/2005/8/layout/orgChart1"/>
    <dgm:cxn modelId="{BFBC9A56-5885-46EA-AD71-369890E5790C}" type="presParOf" srcId="{2BCDDFA0-121D-4B17-AB7F-2992F07BC428}" destId="{F91789DC-39AD-4ECB-AB04-14D4443C2C63}" srcOrd="2" destOrd="0" presId="urn:microsoft.com/office/officeart/2005/8/layout/orgChart1"/>
    <dgm:cxn modelId="{301CDA2C-16D6-4477-9F89-2D6327633A09}" type="presParOf" srcId="{578C74F1-2ACD-4086-83D5-6820A25EDBE6}" destId="{2554CB31-2A25-4BF2-8208-73366C541C0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374E9-693D-47CB-91F9-B0DAC6E4C2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45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42D38-57E5-423D-9602-A2686C66F9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60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B45E6-8CC2-4CD0-BBD8-1DBA82901B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6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039CC4-890D-40E8-A825-2F76EAC43E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8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D9B17-9AC7-4CE9-A3DC-623DD89A93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BAAFE-8F30-4DBF-A3A7-19B1A1971E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7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4D65A-680E-407D-AE3B-3383D0787C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6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C4D3C-778A-4499-9ADD-73CAB1683A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54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1E6E8D-2028-4A5B-9925-CA9C6331C4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4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903A4-3CE2-49BD-AC47-DB7E278E5C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1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DBD01-2257-4011-97EE-EF5D58FB17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3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7A6A2-1841-4BAC-8A05-A78B3586CB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1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69B9817E-E748-412D-8CFD-F0C5C45DFFB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5105400" y="2743200"/>
            <a:ext cx="195263" cy="600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?</a:t>
            </a:r>
          </a:p>
        </p:txBody>
      </p:sp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>
            <a:off x="5486400" y="2743200"/>
            <a:ext cx="195263" cy="600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?</a:t>
            </a:r>
          </a:p>
        </p:txBody>
      </p:sp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 rot="180837">
            <a:off x="1752600" y="2514600"/>
            <a:ext cx="5638800" cy="1905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219163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Ôn tâp chuong III</a:t>
            </a:r>
          </a:p>
        </p:txBody>
      </p:sp>
      <p:sp>
        <p:nvSpPr>
          <p:cNvPr id="2059" name="WordArt 11"/>
          <p:cNvSpPr>
            <a:spLocks noChangeArrowheads="1" noChangeShapeType="1" noTextEdit="1"/>
          </p:cNvSpPr>
          <p:nvPr/>
        </p:nvSpPr>
        <p:spPr bwMode="auto">
          <a:xfrm>
            <a:off x="30480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28575" y="60325"/>
            <a:ext cx="566737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500" b="1" i="1" u="sng">
                <a:solidFill>
                  <a:srgbClr val="3333FF"/>
                </a:solidFill>
                <a:latin typeface="Arial" charset="0"/>
              </a:rPr>
              <a:t>3, Ba đường trung tr</a:t>
            </a:r>
            <a:r>
              <a:rPr lang="en-US" sz="2400" b="1" i="1" u="sng">
                <a:solidFill>
                  <a:srgbClr val="3333FF"/>
                </a:solidFill>
                <a:latin typeface="Arial" charset="0"/>
              </a:rPr>
              <a:t>ực </a:t>
            </a:r>
            <a:r>
              <a:rPr lang="en-US" sz="2500" b="1" i="1" u="sng">
                <a:solidFill>
                  <a:srgbClr val="3333FF"/>
                </a:solidFill>
                <a:latin typeface="Arial" charset="0"/>
              </a:rPr>
              <a:t>của tam giác</a:t>
            </a:r>
          </a:p>
        </p:txBody>
      </p:sp>
      <p:sp>
        <p:nvSpPr>
          <p:cNvPr id="27694" name="Oval 46"/>
          <p:cNvSpPr>
            <a:spLocks noChangeArrowheads="1"/>
          </p:cNvSpPr>
          <p:nvPr/>
        </p:nvSpPr>
        <p:spPr bwMode="auto">
          <a:xfrm>
            <a:off x="2438400" y="533400"/>
            <a:ext cx="3505200" cy="35052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7717" name="Line 69"/>
          <p:cNvSpPr>
            <a:spLocks noChangeShapeType="1"/>
          </p:cNvSpPr>
          <p:nvPr/>
        </p:nvSpPr>
        <p:spPr bwMode="auto">
          <a:xfrm flipV="1">
            <a:off x="3505200" y="1981200"/>
            <a:ext cx="914400" cy="1371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21" name="Text Box 73"/>
          <p:cNvSpPr txBox="1">
            <a:spLocks noChangeArrowheads="1"/>
          </p:cNvSpPr>
          <p:nvPr/>
        </p:nvSpPr>
        <p:spPr bwMode="auto">
          <a:xfrm>
            <a:off x="4267200" y="22860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O</a:t>
            </a:r>
          </a:p>
        </p:txBody>
      </p:sp>
      <p:sp>
        <p:nvSpPr>
          <p:cNvPr id="27722" name="Rectangle 74"/>
          <p:cNvSpPr>
            <a:spLocks noChangeArrowheads="1"/>
          </p:cNvSpPr>
          <p:nvPr/>
        </p:nvSpPr>
        <p:spPr bwMode="auto">
          <a:xfrm>
            <a:off x="4114800" y="34290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1" name="Rectangle 83"/>
          <p:cNvSpPr>
            <a:spLocks noChangeArrowheads="1"/>
          </p:cNvSpPr>
          <p:nvPr/>
        </p:nvSpPr>
        <p:spPr bwMode="auto">
          <a:xfrm rot="4310084">
            <a:off x="2825750" y="2660650"/>
            <a:ext cx="227013" cy="2397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2" name="Rectangle 84"/>
          <p:cNvSpPr>
            <a:spLocks noChangeArrowheads="1"/>
          </p:cNvSpPr>
          <p:nvPr/>
        </p:nvSpPr>
        <p:spPr bwMode="auto">
          <a:xfrm rot="1974119">
            <a:off x="3962400" y="25908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733" name="Group 85"/>
          <p:cNvGrpSpPr>
            <a:grpSpLocks/>
          </p:cNvGrpSpPr>
          <p:nvPr/>
        </p:nvGrpSpPr>
        <p:grpSpPr bwMode="auto">
          <a:xfrm>
            <a:off x="2209800" y="1577975"/>
            <a:ext cx="3505200" cy="2460625"/>
            <a:chOff x="1440" y="1774"/>
            <a:chExt cx="3456" cy="1673"/>
          </a:xfrm>
        </p:grpSpPr>
        <p:sp>
          <p:nvSpPr>
            <p:cNvPr id="27734" name="Line 86"/>
            <p:cNvSpPr>
              <a:spLocks noChangeShapeType="1"/>
            </p:cNvSpPr>
            <p:nvPr/>
          </p:nvSpPr>
          <p:spPr bwMode="auto">
            <a:xfrm>
              <a:off x="1746" y="1971"/>
              <a:ext cx="611" cy="12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Line 87"/>
            <p:cNvSpPr>
              <a:spLocks noChangeShapeType="1"/>
            </p:cNvSpPr>
            <p:nvPr/>
          </p:nvSpPr>
          <p:spPr bwMode="auto">
            <a:xfrm>
              <a:off x="2357" y="3185"/>
              <a:ext cx="2138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6" name="Line 88"/>
            <p:cNvSpPr>
              <a:spLocks noChangeShapeType="1"/>
            </p:cNvSpPr>
            <p:nvPr/>
          </p:nvSpPr>
          <p:spPr bwMode="auto">
            <a:xfrm>
              <a:off x="1746" y="1971"/>
              <a:ext cx="2749" cy="12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7" name="Text Box 89"/>
            <p:cNvSpPr txBox="1">
              <a:spLocks noChangeArrowheads="1"/>
            </p:cNvSpPr>
            <p:nvPr/>
          </p:nvSpPr>
          <p:spPr bwMode="auto">
            <a:xfrm>
              <a:off x="2129" y="3136"/>
              <a:ext cx="303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.VnTime" pitchFamily="34" charset="0"/>
                </a:rPr>
                <a:t>A</a:t>
              </a:r>
            </a:p>
          </p:txBody>
        </p:sp>
        <p:sp>
          <p:nvSpPr>
            <p:cNvPr id="27738" name="Text Box 90"/>
            <p:cNvSpPr txBox="1">
              <a:spLocks noChangeArrowheads="1"/>
            </p:cNvSpPr>
            <p:nvPr/>
          </p:nvSpPr>
          <p:spPr bwMode="auto">
            <a:xfrm>
              <a:off x="1440" y="1774"/>
              <a:ext cx="305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.VnTime" pitchFamily="34" charset="0"/>
                </a:rPr>
                <a:t>B</a:t>
              </a:r>
            </a:p>
          </p:txBody>
        </p:sp>
        <p:sp>
          <p:nvSpPr>
            <p:cNvPr id="27739" name="Text Box 91"/>
            <p:cNvSpPr txBox="1">
              <a:spLocks noChangeArrowheads="1"/>
            </p:cNvSpPr>
            <p:nvPr/>
          </p:nvSpPr>
          <p:spPr bwMode="auto">
            <a:xfrm>
              <a:off x="4516" y="3048"/>
              <a:ext cx="380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.VnTime" pitchFamily="34" charset="0"/>
                </a:rPr>
                <a:t>C</a:t>
              </a:r>
            </a:p>
          </p:txBody>
        </p:sp>
      </p:grpSp>
      <p:sp>
        <p:nvSpPr>
          <p:cNvPr id="27740" name="Line 92"/>
          <p:cNvSpPr>
            <a:spLocks noChangeShapeType="1"/>
          </p:cNvSpPr>
          <p:nvPr/>
        </p:nvSpPr>
        <p:spPr bwMode="auto">
          <a:xfrm flipV="1">
            <a:off x="4114800" y="1752600"/>
            <a:ext cx="0" cy="1905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41" name="Line 93"/>
          <p:cNvSpPr>
            <a:spLocks noChangeShapeType="1"/>
          </p:cNvSpPr>
          <p:nvPr/>
        </p:nvSpPr>
        <p:spPr bwMode="auto">
          <a:xfrm flipV="1">
            <a:off x="2895600" y="2209800"/>
            <a:ext cx="1905000" cy="685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42" name="Line 94"/>
          <p:cNvSpPr>
            <a:spLocks noChangeShapeType="1"/>
          </p:cNvSpPr>
          <p:nvPr/>
        </p:nvSpPr>
        <p:spPr bwMode="auto">
          <a:xfrm>
            <a:off x="3581400" y="3505200"/>
            <a:ext cx="0" cy="30480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43" name="Line 95"/>
          <p:cNvSpPr>
            <a:spLocks noChangeShapeType="1"/>
          </p:cNvSpPr>
          <p:nvPr/>
        </p:nvSpPr>
        <p:spPr bwMode="auto">
          <a:xfrm>
            <a:off x="4572000" y="3505200"/>
            <a:ext cx="0" cy="30480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44" name="Line 96"/>
          <p:cNvSpPr>
            <a:spLocks noChangeShapeType="1"/>
          </p:cNvSpPr>
          <p:nvPr/>
        </p:nvSpPr>
        <p:spPr bwMode="auto">
          <a:xfrm flipV="1">
            <a:off x="2590800" y="2286000"/>
            <a:ext cx="2286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45" name="Line 97"/>
          <p:cNvSpPr>
            <a:spLocks noChangeShapeType="1"/>
          </p:cNvSpPr>
          <p:nvPr/>
        </p:nvSpPr>
        <p:spPr bwMode="auto">
          <a:xfrm flipV="1">
            <a:off x="2590800" y="24384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46" name="Line 98"/>
          <p:cNvSpPr>
            <a:spLocks noChangeShapeType="1"/>
          </p:cNvSpPr>
          <p:nvPr/>
        </p:nvSpPr>
        <p:spPr bwMode="auto">
          <a:xfrm flipV="1">
            <a:off x="2819400" y="3048000"/>
            <a:ext cx="2286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47" name="Line 99"/>
          <p:cNvSpPr>
            <a:spLocks noChangeShapeType="1"/>
          </p:cNvSpPr>
          <p:nvPr/>
        </p:nvSpPr>
        <p:spPr bwMode="auto">
          <a:xfrm flipV="1">
            <a:off x="2895600" y="3124200"/>
            <a:ext cx="2286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48" name="Line 100"/>
          <p:cNvSpPr>
            <a:spLocks noChangeShapeType="1"/>
          </p:cNvSpPr>
          <p:nvPr/>
        </p:nvSpPr>
        <p:spPr bwMode="auto">
          <a:xfrm>
            <a:off x="3276600" y="2209800"/>
            <a:ext cx="0" cy="3048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49" name="Line 101"/>
          <p:cNvSpPr>
            <a:spLocks noChangeShapeType="1"/>
          </p:cNvSpPr>
          <p:nvPr/>
        </p:nvSpPr>
        <p:spPr bwMode="auto">
          <a:xfrm flipV="1">
            <a:off x="3124200" y="2286000"/>
            <a:ext cx="304800" cy="1524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0" name="Line 102"/>
          <p:cNvSpPr>
            <a:spLocks noChangeShapeType="1"/>
          </p:cNvSpPr>
          <p:nvPr/>
        </p:nvSpPr>
        <p:spPr bwMode="auto">
          <a:xfrm>
            <a:off x="4648200" y="3048000"/>
            <a:ext cx="0" cy="3048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2" name="Line 104"/>
          <p:cNvSpPr>
            <a:spLocks noChangeShapeType="1"/>
          </p:cNvSpPr>
          <p:nvPr/>
        </p:nvSpPr>
        <p:spPr bwMode="auto">
          <a:xfrm flipV="1">
            <a:off x="4572000" y="3124200"/>
            <a:ext cx="152400" cy="1524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3" name="Line 105"/>
          <p:cNvSpPr>
            <a:spLocks noChangeShapeType="1"/>
          </p:cNvSpPr>
          <p:nvPr/>
        </p:nvSpPr>
        <p:spPr bwMode="auto">
          <a:xfrm>
            <a:off x="2438400" y="18288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4" name="Line 106"/>
          <p:cNvSpPr>
            <a:spLocks noChangeShapeType="1"/>
          </p:cNvSpPr>
          <p:nvPr/>
        </p:nvSpPr>
        <p:spPr bwMode="auto">
          <a:xfrm flipV="1">
            <a:off x="3124200" y="24384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5" name="Line 107"/>
          <p:cNvSpPr>
            <a:spLocks noChangeShapeType="1"/>
          </p:cNvSpPr>
          <p:nvPr/>
        </p:nvSpPr>
        <p:spPr bwMode="auto">
          <a:xfrm>
            <a:off x="4114800" y="24384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6" name="Text Box 108"/>
          <p:cNvSpPr txBox="1">
            <a:spLocks noChangeArrowheads="1"/>
          </p:cNvSpPr>
          <p:nvPr/>
        </p:nvSpPr>
        <p:spPr bwMode="auto">
          <a:xfrm>
            <a:off x="685800" y="4038600"/>
            <a:ext cx="77724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 u="sng">
                <a:latin typeface="Arial" charset="0"/>
              </a:rPr>
              <a:t>Tính chất:</a:t>
            </a:r>
          </a:p>
          <a:p>
            <a:r>
              <a:rPr lang="en-US" sz="2400">
                <a:latin typeface="Arial" charset="0"/>
              </a:rPr>
              <a:t>    </a:t>
            </a:r>
            <a:r>
              <a:rPr lang="en-US" sz="2400" b="1" i="1">
                <a:solidFill>
                  <a:srgbClr val="FF0000"/>
                </a:solidFill>
              </a:rPr>
              <a:t>Ba đường trung trực của 1 tam giác cùng đi qua 1 điểm. Điểm này cách đều 3 đỉnh của tam giác đó (OA=OB=OC).</a:t>
            </a:r>
          </a:p>
          <a:p>
            <a:endParaRPr lang="en-US" sz="2400" b="1" i="1">
              <a:solidFill>
                <a:srgbClr val="FF0000"/>
              </a:solidFill>
            </a:endParaRPr>
          </a:p>
          <a:p>
            <a:r>
              <a:rPr lang="en-US" sz="2400" b="1">
                <a:solidFill>
                  <a:srgbClr val="FF0000"/>
                </a:solidFill>
              </a:rPr>
              <a:t>* Ch</a:t>
            </a:r>
            <a:r>
              <a:rPr lang="en-US" sz="2400" b="1"/>
              <a:t>ú ý: Giao điểm của 3 đường trung trực trong 1 tam giác là tâm đường tròn ngoại tiếp của tam giác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04775" y="76200"/>
            <a:ext cx="46958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500" b="1" i="1" u="sng">
                <a:solidFill>
                  <a:srgbClr val="3333FF"/>
                </a:solidFill>
                <a:latin typeface="Arial" charset="0"/>
              </a:rPr>
              <a:t>4, Ba đường cao</a:t>
            </a:r>
            <a:r>
              <a:rPr lang="en-US" sz="2400" b="1" i="1" u="sng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2500" b="1" i="1" u="sng">
                <a:solidFill>
                  <a:srgbClr val="3333FF"/>
                </a:solidFill>
                <a:latin typeface="Arial" charset="0"/>
              </a:rPr>
              <a:t>của tam giác</a:t>
            </a: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H="1">
            <a:off x="2819400" y="990600"/>
            <a:ext cx="129540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V="1">
            <a:off x="2819400" y="3048000"/>
            <a:ext cx="3657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4114800" y="990600"/>
            <a:ext cx="236220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V="1">
            <a:off x="2819400" y="1219200"/>
            <a:ext cx="1600200" cy="1828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4114800" y="990600"/>
            <a:ext cx="0" cy="2057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4114800" y="28956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 rot="-3462668">
            <a:off x="3810000" y="14478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 flipV="1">
            <a:off x="3886200" y="1371600"/>
            <a:ext cx="2590800" cy="1676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 rot="13279971">
            <a:off x="4343400" y="1295400"/>
            <a:ext cx="144463" cy="17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3886200" y="533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2508250" y="30480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4038600" y="3048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4090988" y="1676400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H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533400" y="3429000"/>
            <a:ext cx="7543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latin typeface="Arial" charset="0"/>
              </a:rPr>
              <a:t> </a:t>
            </a:r>
            <a:r>
              <a:rPr lang="en-US" sz="2400" b="1" u="sng">
                <a:latin typeface="Arial" charset="0"/>
              </a:rPr>
              <a:t>Khái niệm:</a:t>
            </a:r>
          </a:p>
          <a:p>
            <a:r>
              <a:rPr lang="en-US" sz="2400">
                <a:latin typeface="Arial" charset="0"/>
              </a:rPr>
              <a:t> Trong 1 tam giác, đoạn kẻ từ 1 đỉnh vuông góc với cạnh đối diện là </a:t>
            </a:r>
            <a:r>
              <a:rPr lang="en-US" sz="2400" i="1">
                <a:latin typeface="Arial" charset="0"/>
              </a:rPr>
              <a:t>đường cao</a:t>
            </a:r>
            <a:r>
              <a:rPr lang="en-US" sz="2400">
                <a:latin typeface="Arial" charset="0"/>
              </a:rPr>
              <a:t> của tam giác đó.</a:t>
            </a:r>
          </a:p>
          <a:p>
            <a:r>
              <a:rPr lang="en-US" sz="2400">
                <a:latin typeface="Arial" charset="0"/>
              </a:rPr>
              <a:t>  Mỗi tam giác có 3 đường cao.</a:t>
            </a: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593725" y="4916488"/>
            <a:ext cx="77120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 u="sng">
                <a:latin typeface="Arial" charset="0"/>
              </a:rPr>
              <a:t>Tính chất:</a:t>
            </a:r>
            <a:r>
              <a:rPr lang="en-US" sz="2400">
                <a:latin typeface="Arial" charset="0"/>
              </a:rPr>
              <a:t> </a:t>
            </a:r>
          </a:p>
          <a:p>
            <a:r>
              <a:rPr lang="en-US" sz="2400">
                <a:latin typeface="Arial" charset="0"/>
              </a:rPr>
              <a:t>      </a:t>
            </a:r>
            <a:r>
              <a:rPr lang="en-US" sz="2400" b="1" i="1">
                <a:solidFill>
                  <a:srgbClr val="9900CC"/>
                </a:solidFill>
              </a:rPr>
              <a:t>Ba đường cao của 1 tam giác cùng đi qua 1 điểm.</a:t>
            </a:r>
          </a:p>
          <a:p>
            <a:r>
              <a:rPr lang="en-US" sz="2400" b="1" i="1"/>
              <a:t>* </a:t>
            </a:r>
            <a:r>
              <a:rPr lang="en-US" sz="2400" i="1"/>
              <a:t>Ch</a:t>
            </a:r>
            <a:r>
              <a:rPr lang="en-US" sz="2400" i="1">
                <a:latin typeface="Arial" charset="0"/>
              </a:rPr>
              <a:t>ú ý: Giao điểm của 3 đường cao trong 1 tam giác gọi là trực tâm tâm giác đó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28600" y="166688"/>
            <a:ext cx="75993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FF0000"/>
                </a:solidFill>
                <a:latin typeface="Arial Unicode MS" pitchFamily="34" charset="-128"/>
              </a:rPr>
              <a:t>III. T</a:t>
            </a: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ính chất tam giác cân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982788" y="700088"/>
            <a:ext cx="379412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A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685800" y="3048000"/>
            <a:ext cx="379413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B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200400" y="3048000"/>
            <a:ext cx="395288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C</a:t>
            </a:r>
          </a:p>
        </p:txBody>
      </p:sp>
      <p:sp>
        <p:nvSpPr>
          <p:cNvPr id="29710" name="AutoShape 14"/>
          <p:cNvSpPr>
            <a:spLocks noChangeArrowheads="1"/>
          </p:cNvSpPr>
          <p:nvPr/>
        </p:nvSpPr>
        <p:spPr bwMode="auto">
          <a:xfrm>
            <a:off x="1066800" y="1066800"/>
            <a:ext cx="2133600" cy="20574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2133600" y="1066800"/>
            <a:ext cx="0" cy="2057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133600" y="2971800"/>
            <a:ext cx="152400" cy="152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1524000" y="2057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V="1">
            <a:off x="2667000" y="22098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15240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16002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26670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3962400" y="1828800"/>
            <a:ext cx="3962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(=) AI là trung trực </a:t>
            </a:r>
          </a:p>
          <a:p>
            <a:r>
              <a:rPr lang="en-US" sz="2400"/>
              <a:t>(hay đường cao, phân giác)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4038600" y="974725"/>
            <a:ext cx="4572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500"/>
              <a:t>Tam giác ABC cân tại A</a:t>
            </a:r>
          </a:p>
          <a:p>
            <a:r>
              <a:rPr lang="en-US" sz="2500"/>
              <a:t>AI là trung tuyến</a:t>
            </a:r>
          </a:p>
        </p:txBody>
      </p:sp>
      <p:sp>
        <p:nvSpPr>
          <p:cNvPr id="29724" name="AutoShape 28"/>
          <p:cNvSpPr>
            <a:spLocks noChangeArrowheads="1"/>
          </p:cNvSpPr>
          <p:nvPr/>
        </p:nvSpPr>
        <p:spPr bwMode="auto">
          <a:xfrm>
            <a:off x="762000" y="3962400"/>
            <a:ext cx="2743200" cy="222408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1965325" y="3519488"/>
            <a:ext cx="395288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D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441325" y="6110288"/>
            <a:ext cx="379413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E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3429000" y="6110288"/>
            <a:ext cx="36195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F</a:t>
            </a:r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>
            <a:off x="2133600" y="3962400"/>
            <a:ext cx="0" cy="2209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 flipH="1" flipV="1">
            <a:off x="1447800" y="5029200"/>
            <a:ext cx="2057400" cy="1143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 flipV="1">
            <a:off x="762000" y="5029200"/>
            <a:ext cx="2057400" cy="1143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2103438" y="4891088"/>
            <a:ext cx="411162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O</a:t>
            </a:r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1676400" y="4495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1066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V="1">
            <a:off x="2514600" y="46482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 flipV="1">
            <a:off x="3048000" y="55626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>
            <a:off x="1524000" y="609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2667000" y="601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8" name="AutoShape 42"/>
          <p:cNvSpPr>
            <a:spLocks noChangeArrowheads="1"/>
          </p:cNvSpPr>
          <p:nvPr/>
        </p:nvSpPr>
        <p:spPr bwMode="auto">
          <a:xfrm>
            <a:off x="3886200" y="3200400"/>
            <a:ext cx="457200" cy="685800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00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9739" name="Text Box 43"/>
          <p:cNvSpPr txBox="1">
            <a:spLocks noChangeArrowheads="1"/>
          </p:cNvSpPr>
          <p:nvPr/>
        </p:nvSpPr>
        <p:spPr bwMode="auto">
          <a:xfrm>
            <a:off x="4432300" y="3902075"/>
            <a:ext cx="25781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Tam giác ABC đều</a:t>
            </a:r>
          </a:p>
          <a:p>
            <a:r>
              <a:rPr lang="en-US" sz="2400"/>
              <a:t>O là trọng tâm</a:t>
            </a:r>
          </a:p>
        </p:txBody>
      </p:sp>
      <p:sp>
        <p:nvSpPr>
          <p:cNvPr id="29740" name="Text Box 44"/>
          <p:cNvSpPr txBox="1">
            <a:spLocks noChangeArrowheads="1"/>
          </p:cNvSpPr>
          <p:nvPr/>
        </p:nvSpPr>
        <p:spPr bwMode="auto">
          <a:xfrm>
            <a:off x="3962400" y="4800600"/>
            <a:ext cx="5105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        O là trực tâm tam giác ABC</a:t>
            </a:r>
          </a:p>
          <a:p>
            <a:r>
              <a:rPr lang="en-US" sz="2400"/>
              <a:t>(=)   O cách đều 3 đỉnh A, B và C</a:t>
            </a:r>
          </a:p>
          <a:p>
            <a:r>
              <a:rPr lang="en-US" sz="2400"/>
              <a:t>        O cách đều 4 cạnh AB, AC và BC</a:t>
            </a:r>
          </a:p>
        </p:txBody>
      </p:sp>
      <p:sp>
        <p:nvSpPr>
          <p:cNvPr id="29741" name="AutoShape 45"/>
          <p:cNvSpPr>
            <a:spLocks/>
          </p:cNvSpPr>
          <p:nvPr/>
        </p:nvSpPr>
        <p:spPr bwMode="auto">
          <a:xfrm>
            <a:off x="4495800" y="4876800"/>
            <a:ext cx="76200" cy="990600"/>
          </a:xfrm>
          <a:prstGeom prst="lef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rganization Chart 10"/>
          <p:cNvGrpSpPr>
            <a:grpSpLocks/>
          </p:cNvGrpSpPr>
          <p:nvPr/>
        </p:nvGrpSpPr>
        <p:grpSpPr bwMode="auto">
          <a:xfrm>
            <a:off x="457200" y="685800"/>
            <a:ext cx="8229600" cy="4953000"/>
            <a:chOff x="288" y="432"/>
            <a:chExt cx="5184" cy="3120"/>
          </a:xfrm>
        </p:grpSpPr>
        <p:graphicFrame>
          <p:nvGraphicFramePr>
            <p:cNvPr id="6" name="Diagram 5"/>
            <p:cNvGraphicFramePr/>
            <p:nvPr/>
          </p:nvGraphicFramePr>
          <p:xfrm>
            <a:off x="288" y="432"/>
            <a:ext cx="5184" cy="312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Text Box 27"/>
            <p:cNvSpPr txBox="1">
              <a:spLocks noChangeArrowheads="1"/>
            </p:cNvSpPr>
            <p:nvPr/>
          </p:nvSpPr>
          <p:spPr bwMode="auto">
            <a:xfrm>
              <a:off x="1776" y="960"/>
              <a:ext cx="243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 Unicode MS" pitchFamily="34" charset="-128"/>
                  <a:cs typeface="Arial" charset="0"/>
                </a:rPr>
                <a:t>NỘI DUNG ÔN TẬP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7599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FF0000"/>
                </a:solidFill>
                <a:latin typeface="Arial Unicode MS" pitchFamily="34" charset="-128"/>
              </a:rPr>
              <a:t>I.Quan hệ giữa các yếu tố trong tam giác</a:t>
            </a:r>
          </a:p>
        </p:txBody>
      </p:sp>
      <p:grpSp>
        <p:nvGrpSpPr>
          <p:cNvPr id="2" name="Organization Chart 6"/>
          <p:cNvGrpSpPr>
            <a:grpSpLocks/>
          </p:cNvGrpSpPr>
          <p:nvPr/>
        </p:nvGrpSpPr>
        <p:grpSpPr bwMode="auto">
          <a:xfrm>
            <a:off x="0" y="1219200"/>
            <a:ext cx="9067800" cy="6858000"/>
            <a:chOff x="48" y="0"/>
            <a:chExt cx="5712" cy="4320"/>
          </a:xfrm>
        </p:grpSpPr>
        <p:graphicFrame>
          <p:nvGraphicFramePr>
            <p:cNvPr id="6" name="Diagram 5"/>
            <p:cNvGraphicFramePr/>
            <p:nvPr/>
          </p:nvGraphicFramePr>
          <p:xfrm>
            <a:off x="48" y="0"/>
            <a:ext cx="5712" cy="432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3" name="Text Box 17"/>
            <p:cNvSpPr txBox="1">
              <a:spLocks noChangeArrowheads="1"/>
            </p:cNvSpPr>
            <p:nvPr/>
          </p:nvSpPr>
          <p:spPr bwMode="auto">
            <a:xfrm>
              <a:off x="2345" y="225"/>
              <a:ext cx="101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1" u="none" strike="noStrike" cap="none" normalizeH="0" baseline="0" smtClean="0">
                  <a:ln>
                    <a:noFill/>
                  </a:ln>
                  <a:solidFill>
                    <a:schemeClr val="accent2"/>
                  </a:solidFill>
                  <a:effectLst/>
                  <a:latin typeface="Arial" charset="0"/>
                  <a:cs typeface="Arial" charset="0"/>
                </a:rPr>
                <a:t>Nội dung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6200" y="120650"/>
            <a:ext cx="868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600" b="1" i="1" u="sng">
                <a:solidFill>
                  <a:srgbClr val="9900FF"/>
                </a:solidFill>
                <a:latin typeface="Arial" charset="0"/>
              </a:rPr>
              <a:t>1, Quan hệ giữa góc và cạnh đối diện trong 1 tam giác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28600" y="3154363"/>
            <a:ext cx="16779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b="1" u="sng">
                <a:solidFill>
                  <a:schemeClr val="accent2"/>
                </a:solidFill>
                <a:latin typeface="Arial" charset="0"/>
              </a:rPr>
              <a:t>a) Định lý 1</a:t>
            </a:r>
          </a:p>
        </p:txBody>
      </p:sp>
      <p:sp>
        <p:nvSpPr>
          <p:cNvPr id="19485" name="UTurnArrow"/>
          <p:cNvSpPr>
            <a:spLocks noEditPoints="1" noChangeArrowheads="1"/>
          </p:cNvSpPr>
          <p:nvPr/>
        </p:nvSpPr>
        <p:spPr bwMode="auto">
          <a:xfrm>
            <a:off x="8458200" y="6019800"/>
            <a:ext cx="609600" cy="685800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826 0 0"/>
              <a:gd name="G13" fmla="+- 14865 0 5975"/>
              <a:gd name="G14" fmla="+- 14865 0 0"/>
              <a:gd name="G15" fmla="*/ 5574 5842 6110"/>
              <a:gd name="G16" fmla="+- 882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826 h 21600"/>
              <a:gd name="T6" fmla="*/ 15663 w 21600"/>
              <a:gd name="T7" fmla="*/ 14865 h 21600"/>
              <a:gd name="T8" fmla="*/ 21600 w 21600"/>
              <a:gd name="T9" fmla="*/ 882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1981200" y="2819400"/>
            <a:ext cx="5105400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7" name="Line 41"/>
          <p:cNvSpPr>
            <a:spLocks noChangeShapeType="1"/>
          </p:cNvSpPr>
          <p:nvPr/>
        </p:nvSpPr>
        <p:spPr bwMode="auto">
          <a:xfrm flipH="1">
            <a:off x="1981200" y="990600"/>
            <a:ext cx="1828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8" name="Line 42"/>
          <p:cNvSpPr>
            <a:spLocks noChangeShapeType="1"/>
          </p:cNvSpPr>
          <p:nvPr/>
        </p:nvSpPr>
        <p:spPr bwMode="auto">
          <a:xfrm flipH="1" flipV="1">
            <a:off x="3810000" y="990600"/>
            <a:ext cx="3276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3657600" y="609600"/>
            <a:ext cx="36195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100">
                <a:latin typeface="Arial" charset="0"/>
              </a:rPr>
              <a:t>A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1619250" y="2743200"/>
            <a:ext cx="36195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100">
                <a:latin typeface="Arial" charset="0"/>
              </a:rPr>
              <a:t>B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7086600" y="2743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19508" name="Line 52"/>
          <p:cNvSpPr>
            <a:spLocks noChangeShapeType="1"/>
          </p:cNvSpPr>
          <p:nvPr/>
        </p:nvSpPr>
        <p:spPr bwMode="auto">
          <a:xfrm flipH="1">
            <a:off x="1981200" y="990600"/>
            <a:ext cx="1828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9" name="Line 53"/>
          <p:cNvSpPr>
            <a:spLocks noChangeShapeType="1"/>
          </p:cNvSpPr>
          <p:nvPr/>
        </p:nvSpPr>
        <p:spPr bwMode="auto">
          <a:xfrm flipH="1" flipV="1">
            <a:off x="3810000" y="990600"/>
            <a:ext cx="3276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1" name="Line 55"/>
          <p:cNvSpPr>
            <a:spLocks noChangeShapeType="1"/>
          </p:cNvSpPr>
          <p:nvPr/>
        </p:nvSpPr>
        <p:spPr bwMode="auto">
          <a:xfrm flipH="1">
            <a:off x="1981200" y="990600"/>
            <a:ext cx="1828800" cy="18288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2" name="Line 56"/>
          <p:cNvSpPr>
            <a:spLocks noChangeShapeType="1"/>
          </p:cNvSpPr>
          <p:nvPr/>
        </p:nvSpPr>
        <p:spPr bwMode="auto">
          <a:xfrm flipH="1" flipV="1">
            <a:off x="3810000" y="990600"/>
            <a:ext cx="3276600" cy="18288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3" name="Arc 57"/>
          <p:cNvSpPr>
            <a:spLocks/>
          </p:cNvSpPr>
          <p:nvPr/>
        </p:nvSpPr>
        <p:spPr bwMode="auto">
          <a:xfrm>
            <a:off x="2286000" y="2514600"/>
            <a:ext cx="1524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22" name="Arc 66"/>
          <p:cNvSpPr>
            <a:spLocks/>
          </p:cNvSpPr>
          <p:nvPr/>
        </p:nvSpPr>
        <p:spPr bwMode="auto">
          <a:xfrm rot="36648940">
            <a:off x="6158706" y="2653507"/>
            <a:ext cx="484187" cy="152400"/>
          </a:xfrm>
          <a:custGeom>
            <a:avLst/>
            <a:gdLst>
              <a:gd name="G0" fmla="+- 0 0 0"/>
              <a:gd name="G1" fmla="+- 20143 0 0"/>
              <a:gd name="G2" fmla="+- 21600 0 0"/>
              <a:gd name="T0" fmla="*/ 7800 w 21600"/>
              <a:gd name="T1" fmla="*/ 0 h 20143"/>
              <a:gd name="T2" fmla="*/ 21600 w 21600"/>
              <a:gd name="T3" fmla="*/ 20143 h 20143"/>
              <a:gd name="T4" fmla="*/ 0 w 21600"/>
              <a:gd name="T5" fmla="*/ 20143 h 20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0143" fill="none" extrusionOk="0">
                <a:moveTo>
                  <a:pt x="7799" y="0"/>
                </a:moveTo>
                <a:cubicBezTo>
                  <a:pt x="16117" y="3221"/>
                  <a:pt x="21600" y="11223"/>
                  <a:pt x="21600" y="20143"/>
                </a:cubicBezTo>
              </a:path>
              <a:path w="21600" h="20143" stroke="0" extrusionOk="0">
                <a:moveTo>
                  <a:pt x="7799" y="0"/>
                </a:moveTo>
                <a:cubicBezTo>
                  <a:pt x="16117" y="3221"/>
                  <a:pt x="21600" y="11223"/>
                  <a:pt x="21600" y="20143"/>
                </a:cubicBezTo>
                <a:lnTo>
                  <a:pt x="0" y="20143"/>
                </a:lnTo>
                <a:close/>
              </a:path>
            </a:pathLst>
          </a:cu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23" name="Arc 67"/>
          <p:cNvSpPr>
            <a:spLocks/>
          </p:cNvSpPr>
          <p:nvPr/>
        </p:nvSpPr>
        <p:spPr bwMode="auto">
          <a:xfrm rot="35518323">
            <a:off x="6088063" y="2522537"/>
            <a:ext cx="484188" cy="315913"/>
          </a:xfrm>
          <a:custGeom>
            <a:avLst/>
            <a:gdLst>
              <a:gd name="G0" fmla="+- 0 0 0"/>
              <a:gd name="G1" fmla="+- 20143 0 0"/>
              <a:gd name="G2" fmla="+- 21600 0 0"/>
              <a:gd name="T0" fmla="*/ 7800 w 21600"/>
              <a:gd name="T1" fmla="*/ 0 h 20143"/>
              <a:gd name="T2" fmla="*/ 21600 w 21600"/>
              <a:gd name="T3" fmla="*/ 20143 h 20143"/>
              <a:gd name="T4" fmla="*/ 0 w 21600"/>
              <a:gd name="T5" fmla="*/ 20143 h 20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0143" fill="none" extrusionOk="0">
                <a:moveTo>
                  <a:pt x="7799" y="0"/>
                </a:moveTo>
                <a:cubicBezTo>
                  <a:pt x="16117" y="3221"/>
                  <a:pt x="21600" y="11223"/>
                  <a:pt x="21600" y="20143"/>
                </a:cubicBezTo>
              </a:path>
              <a:path w="21600" h="20143" stroke="0" extrusionOk="0">
                <a:moveTo>
                  <a:pt x="7799" y="0"/>
                </a:moveTo>
                <a:cubicBezTo>
                  <a:pt x="16117" y="3221"/>
                  <a:pt x="21600" y="11223"/>
                  <a:pt x="21600" y="20143"/>
                </a:cubicBezTo>
                <a:lnTo>
                  <a:pt x="0" y="20143"/>
                </a:lnTo>
                <a:close/>
              </a:path>
            </a:pathLst>
          </a:cu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26" name="Text Box 70"/>
          <p:cNvSpPr txBox="1">
            <a:spLocks noChangeArrowheads="1"/>
          </p:cNvSpPr>
          <p:nvPr/>
        </p:nvSpPr>
        <p:spPr bwMode="auto">
          <a:xfrm>
            <a:off x="457200" y="3657600"/>
            <a:ext cx="3581400" cy="121602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</a:rPr>
              <a:t>Trong 1 tam giác, góc đối diện vói cạnh lớn hơn là góc lớn hơn</a:t>
            </a:r>
          </a:p>
        </p:txBody>
      </p:sp>
      <p:sp>
        <p:nvSpPr>
          <p:cNvPr id="19527" name="Line 71"/>
          <p:cNvSpPr>
            <a:spLocks noChangeShapeType="1"/>
          </p:cNvSpPr>
          <p:nvPr/>
        </p:nvSpPr>
        <p:spPr bwMode="auto">
          <a:xfrm>
            <a:off x="1143000" y="5181600"/>
            <a:ext cx="0" cy="12954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8" name="Text Box 72"/>
          <p:cNvSpPr txBox="1">
            <a:spLocks noChangeArrowheads="1"/>
          </p:cNvSpPr>
          <p:nvPr/>
        </p:nvSpPr>
        <p:spPr bwMode="auto">
          <a:xfrm>
            <a:off x="569913" y="5211763"/>
            <a:ext cx="5730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latin typeface="Arial" charset="0"/>
              </a:rPr>
              <a:t>GT</a:t>
            </a:r>
          </a:p>
        </p:txBody>
      </p:sp>
      <p:sp>
        <p:nvSpPr>
          <p:cNvPr id="19529" name="Text Box 73"/>
          <p:cNvSpPr txBox="1">
            <a:spLocks noChangeArrowheads="1"/>
          </p:cNvSpPr>
          <p:nvPr/>
        </p:nvSpPr>
        <p:spPr bwMode="auto">
          <a:xfrm>
            <a:off x="1219200" y="5181600"/>
            <a:ext cx="19859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latin typeface="Arial" charset="0"/>
              </a:rPr>
              <a:t>Tam giác ABC</a:t>
            </a:r>
          </a:p>
          <a:p>
            <a:r>
              <a:rPr lang="en-US" sz="2200">
                <a:latin typeface="Arial" charset="0"/>
              </a:rPr>
              <a:t>AC &gt; AB</a:t>
            </a:r>
          </a:p>
        </p:txBody>
      </p:sp>
      <p:sp>
        <p:nvSpPr>
          <p:cNvPr id="19530" name="Line 74"/>
          <p:cNvSpPr>
            <a:spLocks noChangeShapeType="1"/>
          </p:cNvSpPr>
          <p:nvPr/>
        </p:nvSpPr>
        <p:spPr bwMode="auto">
          <a:xfrm flipV="1">
            <a:off x="457200" y="5943600"/>
            <a:ext cx="34290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1" name="Text Box 75"/>
          <p:cNvSpPr txBox="1">
            <a:spLocks noChangeArrowheads="1"/>
          </p:cNvSpPr>
          <p:nvPr/>
        </p:nvSpPr>
        <p:spPr bwMode="auto">
          <a:xfrm>
            <a:off x="617538" y="5973763"/>
            <a:ext cx="5254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latin typeface="Arial" charset="0"/>
              </a:rPr>
              <a:t>KL</a:t>
            </a:r>
          </a:p>
        </p:txBody>
      </p:sp>
      <p:sp>
        <p:nvSpPr>
          <p:cNvPr id="19532" name="Text Box 76"/>
          <p:cNvSpPr txBox="1">
            <a:spLocks noChangeArrowheads="1"/>
          </p:cNvSpPr>
          <p:nvPr/>
        </p:nvSpPr>
        <p:spPr bwMode="auto">
          <a:xfrm>
            <a:off x="1219200" y="5973763"/>
            <a:ext cx="19478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latin typeface="Arial" charset="0"/>
              </a:rPr>
              <a:t>góc B &gt; góc C</a:t>
            </a:r>
          </a:p>
        </p:txBody>
      </p:sp>
      <p:sp>
        <p:nvSpPr>
          <p:cNvPr id="19536" name="Line 80"/>
          <p:cNvSpPr>
            <a:spLocks noChangeShapeType="1"/>
          </p:cNvSpPr>
          <p:nvPr/>
        </p:nvSpPr>
        <p:spPr bwMode="auto">
          <a:xfrm flipV="1">
            <a:off x="4800600" y="5943600"/>
            <a:ext cx="34290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7" name="Text Box 81"/>
          <p:cNvSpPr txBox="1">
            <a:spLocks noChangeArrowheads="1"/>
          </p:cNvSpPr>
          <p:nvPr/>
        </p:nvSpPr>
        <p:spPr bwMode="auto">
          <a:xfrm>
            <a:off x="4495800" y="3154363"/>
            <a:ext cx="16938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b="1" u="sng">
                <a:solidFill>
                  <a:schemeClr val="accent2"/>
                </a:solidFill>
                <a:latin typeface="Arial" charset="0"/>
              </a:rPr>
              <a:t>b) Định lý 2</a:t>
            </a:r>
          </a:p>
        </p:txBody>
      </p:sp>
      <p:sp>
        <p:nvSpPr>
          <p:cNvPr id="19538" name="Text Box 82"/>
          <p:cNvSpPr txBox="1">
            <a:spLocks noChangeArrowheads="1"/>
          </p:cNvSpPr>
          <p:nvPr/>
        </p:nvSpPr>
        <p:spPr bwMode="auto">
          <a:xfrm>
            <a:off x="4800600" y="3657600"/>
            <a:ext cx="3978275" cy="121602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</a:rPr>
              <a:t>Trong 1 tam giác, cạnh đối diện với góc lớn hơn là cạnh lớn hơn</a:t>
            </a:r>
          </a:p>
        </p:txBody>
      </p:sp>
      <p:sp>
        <p:nvSpPr>
          <p:cNvPr id="19540" name="Line 84"/>
          <p:cNvSpPr>
            <a:spLocks noChangeShapeType="1"/>
          </p:cNvSpPr>
          <p:nvPr/>
        </p:nvSpPr>
        <p:spPr bwMode="auto">
          <a:xfrm>
            <a:off x="5486400" y="5181600"/>
            <a:ext cx="0" cy="12954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5" name="Text Box 89"/>
          <p:cNvSpPr txBox="1">
            <a:spLocks noChangeArrowheads="1"/>
          </p:cNvSpPr>
          <p:nvPr/>
        </p:nvSpPr>
        <p:spPr bwMode="auto">
          <a:xfrm>
            <a:off x="4960938" y="5973763"/>
            <a:ext cx="5254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latin typeface="Arial" charset="0"/>
              </a:rPr>
              <a:t>KL</a:t>
            </a:r>
          </a:p>
        </p:txBody>
      </p:sp>
      <p:sp>
        <p:nvSpPr>
          <p:cNvPr id="19546" name="Text Box 90"/>
          <p:cNvSpPr txBox="1">
            <a:spLocks noChangeArrowheads="1"/>
          </p:cNvSpPr>
          <p:nvPr/>
        </p:nvSpPr>
        <p:spPr bwMode="auto">
          <a:xfrm>
            <a:off x="4913313" y="5181600"/>
            <a:ext cx="57308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latin typeface="Arial" charset="0"/>
              </a:rPr>
              <a:t>GT</a:t>
            </a:r>
          </a:p>
        </p:txBody>
      </p:sp>
      <p:sp>
        <p:nvSpPr>
          <p:cNvPr id="19547" name="Text Box 91"/>
          <p:cNvSpPr txBox="1">
            <a:spLocks noChangeArrowheads="1"/>
          </p:cNvSpPr>
          <p:nvPr/>
        </p:nvSpPr>
        <p:spPr bwMode="auto">
          <a:xfrm>
            <a:off x="5638800" y="5105400"/>
            <a:ext cx="19859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latin typeface="Arial" charset="0"/>
              </a:rPr>
              <a:t>Tam giác ABC</a:t>
            </a:r>
          </a:p>
          <a:p>
            <a:r>
              <a:rPr lang="en-US" sz="2200">
                <a:latin typeface="Arial" charset="0"/>
              </a:rPr>
              <a:t>góc B &gt; góc C</a:t>
            </a:r>
          </a:p>
        </p:txBody>
      </p:sp>
      <p:sp>
        <p:nvSpPr>
          <p:cNvPr id="19548" name="Text Box 92"/>
          <p:cNvSpPr txBox="1">
            <a:spLocks noChangeArrowheads="1"/>
          </p:cNvSpPr>
          <p:nvPr/>
        </p:nvSpPr>
        <p:spPr bwMode="auto">
          <a:xfrm>
            <a:off x="5791200" y="6019800"/>
            <a:ext cx="126206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latin typeface="Arial" charset="0"/>
              </a:rPr>
              <a:t>AC &gt; 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0" y="0"/>
            <a:ext cx="932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600" b="1" i="1" u="sng">
                <a:solidFill>
                  <a:srgbClr val="9900FF"/>
                </a:solidFill>
                <a:latin typeface="Arial" charset="0"/>
              </a:rPr>
              <a:t>2,Quan hệ giữa các đường nối từ 1 điểm tới 1 đoạn thẳng 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724400" y="914400"/>
            <a:ext cx="0" cy="1524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724400" y="914400"/>
            <a:ext cx="1066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3200400" y="914400"/>
            <a:ext cx="15240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251075" y="2011363"/>
            <a:ext cx="3397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latin typeface="Arial" charset="0"/>
              </a:rPr>
              <a:t>d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4598988" y="517525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A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4572000" y="2422525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H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2971800" y="2422525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B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5651500" y="2422525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C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4724400" y="22860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2438400" y="24384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152400" y="2971800"/>
            <a:ext cx="48006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600" b="1" i="1">
                <a:solidFill>
                  <a:srgbClr val="3333FF"/>
                </a:solidFill>
              </a:rPr>
              <a:t>a) Quan hệ giữa đường vuông góc và đường xiên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4724400" y="2895600"/>
            <a:ext cx="41148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600" b="1" i="1">
                <a:solidFill>
                  <a:srgbClr val="3333FF"/>
                </a:solidFill>
              </a:rPr>
              <a:t>b) Quan hệ giữa các đường xiên và hình chiếu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422275" y="3962400"/>
            <a:ext cx="39973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 nằm ngoài đường thẳng d</a:t>
            </a:r>
          </a:p>
          <a:p>
            <a:r>
              <a:rPr lang="en-US" sz="2400">
                <a:latin typeface="Arial" charset="0"/>
              </a:rPr>
              <a:t>AH là đường vuông góc</a:t>
            </a:r>
          </a:p>
          <a:p>
            <a:r>
              <a:rPr lang="en-US" sz="2400">
                <a:latin typeface="Arial" charset="0"/>
              </a:rPr>
              <a:t>AB là đường xiên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654050" y="5181600"/>
            <a:ext cx="193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=&gt; AH &lt; AB 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5029200" y="3825875"/>
            <a:ext cx="350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AH là đường vuông góc </a:t>
            </a:r>
          </a:p>
          <a:p>
            <a:r>
              <a:rPr lang="en-US" sz="2400">
                <a:latin typeface="Arial" charset="0"/>
              </a:rPr>
              <a:t>AB, AC là đường xiên 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4800600" y="4800600"/>
            <a:ext cx="339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* BH &gt; HC (=) AB &gt; AC</a:t>
            </a: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4784725" y="5410200"/>
            <a:ext cx="339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* AB = AC (=) BH = HC</a:t>
            </a:r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>
            <a:off x="4648200" y="2895600"/>
            <a:ext cx="0" cy="3276600"/>
          </a:xfrm>
          <a:prstGeom prst="line">
            <a:avLst/>
          </a:prstGeom>
          <a:noFill/>
          <a:ln w="28575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57200" y="76200"/>
            <a:ext cx="7162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i="1" u="sng">
                <a:solidFill>
                  <a:srgbClr val="9900FF"/>
                </a:solidFill>
                <a:latin typeface="Arial" charset="0"/>
              </a:rPr>
              <a:t>3,Quan hệ giữa 3 cạnh của</a:t>
            </a:r>
            <a:r>
              <a:rPr lang="en-US" sz="2800" b="1" i="1" u="sng">
                <a:latin typeface="Arial" charset="0"/>
              </a:rPr>
              <a:t> </a:t>
            </a:r>
            <a:r>
              <a:rPr lang="en-US" sz="2800" b="1" i="1" u="sng">
                <a:solidFill>
                  <a:srgbClr val="9900FF"/>
                </a:solidFill>
                <a:latin typeface="Arial" charset="0"/>
              </a:rPr>
              <a:t>1 tam giác.      Bất đẳng thức tam giác </a:t>
            </a: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2209800" y="3429000"/>
            <a:ext cx="3810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V="1">
            <a:off x="2209800" y="1676400"/>
            <a:ext cx="1066800" cy="1752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3276600" y="1676400"/>
            <a:ext cx="2743200" cy="1752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3117850" y="12192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898650" y="34290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019800" y="3321050"/>
            <a:ext cx="4222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600">
                <a:latin typeface="Arial" charset="0"/>
              </a:rPr>
              <a:t>C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990600" y="4267200"/>
            <a:ext cx="7010400" cy="94297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700" b="1" i="1">
                <a:solidFill>
                  <a:srgbClr val="FF0000"/>
                </a:solidFill>
              </a:rPr>
              <a:t>Trong 1 tam giác, 1 cạnh bất kỳ luôn lớn hơn hiệu và nhỏ hơn tổng của hai cạnh còn lại.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2362200" y="5699125"/>
            <a:ext cx="3582988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500">
                <a:latin typeface="Comic Sans MS" pitchFamily="66" charset="0"/>
              </a:rPr>
              <a:t>AC – AB &lt; BC &lt; AC + 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28600" y="166688"/>
            <a:ext cx="75993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FF0000"/>
                </a:solidFill>
                <a:latin typeface="Arial Unicode MS" pitchFamily="34" charset="-128"/>
              </a:rPr>
              <a:t>II. C</a:t>
            </a: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ác đường đồng quy của tam giác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2743200" y="2286000"/>
            <a:ext cx="3657600" cy="1752600"/>
          </a:xfrm>
          <a:prstGeom prst="cloudCallout">
            <a:avLst>
              <a:gd name="adj1" fmla="val -22005"/>
              <a:gd name="adj2" fmla="val 2807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3260725" y="2667000"/>
            <a:ext cx="2682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Arial" charset="0"/>
              </a:rPr>
              <a:t>Các đường đồng qui trong tam giác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V="1">
            <a:off x="5867400" y="1828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5867400" y="838200"/>
            <a:ext cx="2514600" cy="12192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6248400" y="1219200"/>
            <a:ext cx="180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Đường cao </a:t>
            </a:r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 flipV="1">
            <a:off x="2438400" y="19050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Oval 14"/>
          <p:cNvSpPr>
            <a:spLocks noChangeArrowheads="1"/>
          </p:cNvSpPr>
          <p:nvPr/>
        </p:nvSpPr>
        <p:spPr bwMode="auto">
          <a:xfrm>
            <a:off x="533400" y="1066800"/>
            <a:ext cx="2438400" cy="11430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2895600" y="39624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Oval 16"/>
          <p:cNvSpPr>
            <a:spLocks noChangeArrowheads="1"/>
          </p:cNvSpPr>
          <p:nvPr/>
        </p:nvSpPr>
        <p:spPr bwMode="auto">
          <a:xfrm>
            <a:off x="1219200" y="4724400"/>
            <a:ext cx="2438400" cy="1219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Đường </a:t>
            </a:r>
          </a:p>
          <a:p>
            <a:pPr algn="ctr"/>
            <a:r>
              <a:rPr lang="en-US" sz="2400">
                <a:latin typeface="Arial" charset="0"/>
              </a:rPr>
              <a:t>phân giác</a:t>
            </a:r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5715000" y="37338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Oval 18"/>
          <p:cNvSpPr>
            <a:spLocks noChangeArrowheads="1"/>
          </p:cNvSpPr>
          <p:nvPr/>
        </p:nvSpPr>
        <p:spPr bwMode="auto">
          <a:xfrm>
            <a:off x="5791200" y="4343400"/>
            <a:ext cx="2438400" cy="13716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Đường </a:t>
            </a:r>
          </a:p>
          <a:p>
            <a:pPr algn="ctr"/>
            <a:r>
              <a:rPr lang="en-US" sz="2400">
                <a:latin typeface="Arial" charset="0"/>
              </a:rPr>
              <a:t>trung trực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838200" y="11430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Đường trung tuyến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2863" y="60325"/>
            <a:ext cx="5900737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500" b="1" i="1" u="sng">
                <a:solidFill>
                  <a:srgbClr val="3333FF"/>
                </a:solidFill>
                <a:latin typeface="Arial" charset="0"/>
              </a:rPr>
              <a:t>1, Ba đường trung tuyến của tam giác</a:t>
            </a: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914400" y="1143000"/>
            <a:ext cx="12192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914400" y="31242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133600" y="1143000"/>
            <a:ext cx="25146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981200" y="700088"/>
            <a:ext cx="379413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A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11188" y="3124200"/>
            <a:ext cx="3794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B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4603750" y="3062288"/>
            <a:ext cx="395288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C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133600" y="1143000"/>
            <a:ext cx="6096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V="1">
            <a:off x="914400" y="2133600"/>
            <a:ext cx="2438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 flipV="1">
            <a:off x="1524000" y="2133600"/>
            <a:ext cx="3124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2574925" y="3124200"/>
            <a:ext cx="395288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D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1162050" y="1828800"/>
            <a:ext cx="36195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F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3413125" y="1766888"/>
            <a:ext cx="379413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E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2325688" y="1644650"/>
            <a:ext cx="417512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6600" b="1">
                <a:solidFill>
                  <a:srgbClr val="FF0000"/>
                </a:solidFill>
                <a:latin typeface="Arial" charset="0"/>
              </a:rPr>
              <a:t>.</a:t>
            </a: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2057400" y="2971800"/>
            <a:ext cx="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3581400" y="2971800"/>
            <a:ext cx="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flipH="1">
            <a:off x="2667000" y="1524000"/>
            <a:ext cx="152400" cy="2286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H="1">
            <a:off x="2743200" y="1600200"/>
            <a:ext cx="152400" cy="2286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>
            <a:off x="3810000" y="2362200"/>
            <a:ext cx="152400" cy="2286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 flipH="1">
            <a:off x="3886200" y="2438400"/>
            <a:ext cx="152400" cy="2286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1752600" y="1524000"/>
            <a:ext cx="152400" cy="2286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 flipV="1">
            <a:off x="1676400" y="1600200"/>
            <a:ext cx="304800" cy="762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1219200" y="2438400"/>
            <a:ext cx="76200" cy="2286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V="1">
            <a:off x="1143000" y="2514600"/>
            <a:ext cx="228600" cy="762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2438400" y="1981200"/>
            <a:ext cx="411163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300">
                <a:latin typeface="Arial" charset="0"/>
              </a:rPr>
              <a:t>G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5181600" y="685800"/>
            <a:ext cx="3749675" cy="243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200">
                <a:latin typeface="Arial" charset="0"/>
              </a:rPr>
              <a:t> </a:t>
            </a:r>
            <a:r>
              <a:rPr lang="en-US" sz="2200" b="1" u="sng">
                <a:latin typeface="Arial" charset="0"/>
              </a:rPr>
              <a:t>Khái niệm:</a:t>
            </a:r>
          </a:p>
          <a:p>
            <a:r>
              <a:rPr lang="en-US" sz="2200">
                <a:latin typeface="Arial" charset="0"/>
              </a:rPr>
              <a:t>     </a:t>
            </a:r>
            <a:r>
              <a:rPr lang="en-US" sz="2200" i="1">
                <a:latin typeface="Arial" charset="0"/>
              </a:rPr>
              <a:t>Đường trung tuyến</a:t>
            </a:r>
            <a:r>
              <a:rPr lang="en-US" sz="2200">
                <a:latin typeface="Arial" charset="0"/>
              </a:rPr>
              <a:t> của tam giác là đoạn thẳng nối từ đỉnh tới trung điểm của cạnh đối diện.</a:t>
            </a:r>
          </a:p>
          <a:p>
            <a:r>
              <a:rPr lang="en-US" sz="2200">
                <a:latin typeface="Arial" charset="0"/>
              </a:rPr>
              <a:t>     Mỗi tam giác có 2 đường trung tuyến.</a:t>
            </a: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533400" y="3581400"/>
            <a:ext cx="37496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200">
                <a:latin typeface="Arial" charset="0"/>
              </a:rPr>
              <a:t> </a:t>
            </a:r>
            <a:r>
              <a:rPr lang="en-US" sz="2200" b="1" u="sng">
                <a:latin typeface="Arial" charset="0"/>
              </a:rPr>
              <a:t>Tính chất</a:t>
            </a:r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1524000" y="4038600"/>
            <a:ext cx="6400800" cy="1295400"/>
          </a:xfrm>
          <a:prstGeom prst="plaque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200"/>
              <a:t>Ba đường trung tuyến của tam giác cùng đi qua </a:t>
            </a:r>
          </a:p>
          <a:p>
            <a:r>
              <a:rPr lang="en-US" sz="2200"/>
              <a:t>1 điểm. Điểm đó cách đều mỗi đỉnh 1 khoảng bằng</a:t>
            </a:r>
          </a:p>
          <a:p>
            <a:r>
              <a:rPr lang="en-US" sz="2200"/>
              <a:t> 2/3 độ dài đường trung tuyến đi qua đỉnh đó.</a:t>
            </a:r>
          </a:p>
        </p:txBody>
      </p:sp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2438400" y="5410200"/>
            <a:ext cx="623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GA</a:t>
            </a:r>
          </a:p>
        </p:txBody>
      </p:sp>
      <p:sp>
        <p:nvSpPr>
          <p:cNvPr id="25665" name="Text Box 65"/>
          <p:cNvSpPr txBox="1">
            <a:spLocks noChangeArrowheads="1"/>
          </p:cNvSpPr>
          <p:nvPr/>
        </p:nvSpPr>
        <p:spPr bwMode="auto">
          <a:xfrm>
            <a:off x="5867400" y="5867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3</a:t>
            </a:r>
          </a:p>
        </p:txBody>
      </p:sp>
      <p:sp>
        <p:nvSpPr>
          <p:cNvPr id="25666" name="Text Box 66"/>
          <p:cNvSpPr txBox="1">
            <a:spLocks noChangeArrowheads="1"/>
          </p:cNvSpPr>
          <p:nvPr/>
        </p:nvSpPr>
        <p:spPr bwMode="auto">
          <a:xfrm>
            <a:off x="5867400" y="54102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2</a:t>
            </a:r>
          </a:p>
        </p:txBody>
      </p:sp>
      <p:sp>
        <p:nvSpPr>
          <p:cNvPr id="25667" name="Text Box 67"/>
          <p:cNvSpPr txBox="1">
            <a:spLocks noChangeArrowheads="1"/>
          </p:cNvSpPr>
          <p:nvPr/>
        </p:nvSpPr>
        <p:spPr bwMode="auto">
          <a:xfrm>
            <a:off x="4724400" y="5867400"/>
            <a:ext cx="59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FC</a:t>
            </a:r>
          </a:p>
        </p:txBody>
      </p:sp>
      <p:sp>
        <p:nvSpPr>
          <p:cNvPr id="25668" name="Text Box 68"/>
          <p:cNvSpPr txBox="1">
            <a:spLocks noChangeArrowheads="1"/>
          </p:cNvSpPr>
          <p:nvPr/>
        </p:nvSpPr>
        <p:spPr bwMode="auto">
          <a:xfrm>
            <a:off x="4724400" y="5410200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GC</a:t>
            </a:r>
          </a:p>
        </p:txBody>
      </p:sp>
      <p:sp>
        <p:nvSpPr>
          <p:cNvPr id="25669" name="Text Box 69"/>
          <p:cNvSpPr txBox="1">
            <a:spLocks noChangeArrowheads="1"/>
          </p:cNvSpPr>
          <p:nvPr/>
        </p:nvSpPr>
        <p:spPr bwMode="auto">
          <a:xfrm>
            <a:off x="3600450" y="5867400"/>
            <a:ext cx="59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EB</a:t>
            </a:r>
          </a:p>
        </p:txBody>
      </p:sp>
      <p:sp>
        <p:nvSpPr>
          <p:cNvPr id="25670" name="Text Box 70"/>
          <p:cNvSpPr txBox="1">
            <a:spLocks noChangeArrowheads="1"/>
          </p:cNvSpPr>
          <p:nvPr/>
        </p:nvSpPr>
        <p:spPr bwMode="auto">
          <a:xfrm>
            <a:off x="3581400" y="5410200"/>
            <a:ext cx="623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GB</a:t>
            </a: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2438400" y="58674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DA</a:t>
            </a:r>
          </a:p>
        </p:txBody>
      </p:sp>
      <p:sp>
        <p:nvSpPr>
          <p:cNvPr id="25672" name="Line 72"/>
          <p:cNvSpPr>
            <a:spLocks noChangeShapeType="1"/>
          </p:cNvSpPr>
          <p:nvPr/>
        </p:nvSpPr>
        <p:spPr bwMode="auto">
          <a:xfrm>
            <a:off x="2438400" y="5867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3" name="Line 73"/>
          <p:cNvSpPr>
            <a:spLocks noChangeShapeType="1"/>
          </p:cNvSpPr>
          <p:nvPr/>
        </p:nvSpPr>
        <p:spPr bwMode="auto">
          <a:xfrm flipV="1">
            <a:off x="3581400" y="5867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4" name="Line 74"/>
          <p:cNvSpPr>
            <a:spLocks noChangeShapeType="1"/>
          </p:cNvSpPr>
          <p:nvPr/>
        </p:nvSpPr>
        <p:spPr bwMode="auto">
          <a:xfrm>
            <a:off x="4724400" y="5867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5" name="Line 75"/>
          <p:cNvSpPr>
            <a:spLocks noChangeShapeType="1"/>
          </p:cNvSpPr>
          <p:nvPr/>
        </p:nvSpPr>
        <p:spPr bwMode="auto">
          <a:xfrm>
            <a:off x="5867400" y="5867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6" name="Text Box 76"/>
          <p:cNvSpPr txBox="1">
            <a:spLocks noChangeArrowheads="1"/>
          </p:cNvSpPr>
          <p:nvPr/>
        </p:nvSpPr>
        <p:spPr bwMode="auto">
          <a:xfrm>
            <a:off x="5410200" y="563880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=</a:t>
            </a:r>
          </a:p>
        </p:txBody>
      </p:sp>
      <p:sp>
        <p:nvSpPr>
          <p:cNvPr id="25677" name="Text Box 77"/>
          <p:cNvSpPr txBox="1">
            <a:spLocks noChangeArrowheads="1"/>
          </p:cNvSpPr>
          <p:nvPr/>
        </p:nvSpPr>
        <p:spPr bwMode="auto">
          <a:xfrm>
            <a:off x="4343400" y="563880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=</a:t>
            </a:r>
          </a:p>
        </p:txBody>
      </p:sp>
      <p:sp>
        <p:nvSpPr>
          <p:cNvPr id="25678" name="Text Box 78"/>
          <p:cNvSpPr txBox="1">
            <a:spLocks noChangeArrowheads="1"/>
          </p:cNvSpPr>
          <p:nvPr/>
        </p:nvSpPr>
        <p:spPr bwMode="auto">
          <a:xfrm>
            <a:off x="3143250" y="563880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8575" y="60325"/>
            <a:ext cx="56102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500" b="1" i="1" u="sng">
                <a:solidFill>
                  <a:srgbClr val="3333FF"/>
                </a:solidFill>
                <a:latin typeface="Arial" charset="0"/>
              </a:rPr>
              <a:t>2, Ba đường phân giác</a:t>
            </a:r>
            <a:r>
              <a:rPr lang="en-US" b="1" i="1" u="sng">
                <a:latin typeface="Arial" charset="0"/>
              </a:rPr>
              <a:t> </a:t>
            </a:r>
            <a:r>
              <a:rPr lang="en-US" sz="2500" b="1" i="1" u="sng">
                <a:solidFill>
                  <a:srgbClr val="3333FF"/>
                </a:solidFill>
                <a:latin typeface="Arial" charset="0"/>
              </a:rPr>
              <a:t>của tam giác</a:t>
            </a: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38200" y="990600"/>
            <a:ext cx="990600" cy="1600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838200" y="2590800"/>
            <a:ext cx="3429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1828800" y="990600"/>
            <a:ext cx="2438400" cy="1600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1828800" y="9906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V="1">
            <a:off x="838200" y="1981200"/>
            <a:ext cx="1219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flipH="1" flipV="1">
            <a:off x="2057400" y="19812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Arc 13"/>
          <p:cNvSpPr>
            <a:spLocks/>
          </p:cNvSpPr>
          <p:nvPr/>
        </p:nvSpPr>
        <p:spPr bwMode="auto">
          <a:xfrm>
            <a:off x="1066800" y="2209800"/>
            <a:ext cx="152400" cy="1889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839"/>
              <a:gd name="T2" fmla="*/ 20955 w 21600"/>
              <a:gd name="T3" fmla="*/ 26839 h 26839"/>
              <a:gd name="T4" fmla="*/ 0 w 21600"/>
              <a:gd name="T5" fmla="*/ 21600 h 26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839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66"/>
                  <a:pt x="21383" y="25125"/>
                  <a:pt x="20955" y="26839"/>
                </a:cubicBezTo>
              </a:path>
              <a:path w="21600" h="26839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66"/>
                  <a:pt x="21383" y="25125"/>
                  <a:pt x="20955" y="2683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Arc 15"/>
          <p:cNvSpPr>
            <a:spLocks/>
          </p:cNvSpPr>
          <p:nvPr/>
        </p:nvSpPr>
        <p:spPr bwMode="auto">
          <a:xfrm>
            <a:off x="1143000" y="2438400"/>
            <a:ext cx="762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Arc 16"/>
          <p:cNvSpPr>
            <a:spLocks/>
          </p:cNvSpPr>
          <p:nvPr/>
        </p:nvSpPr>
        <p:spPr bwMode="auto">
          <a:xfrm>
            <a:off x="1066800" y="2209800"/>
            <a:ext cx="152400" cy="1889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839"/>
              <a:gd name="T2" fmla="*/ 20955 w 21600"/>
              <a:gd name="T3" fmla="*/ 26839 h 26839"/>
              <a:gd name="T4" fmla="*/ 0 w 21600"/>
              <a:gd name="T5" fmla="*/ 21600 h 26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839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66"/>
                  <a:pt x="21383" y="25125"/>
                  <a:pt x="20955" y="26839"/>
                </a:cubicBezTo>
              </a:path>
              <a:path w="21600" h="26839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66"/>
                  <a:pt x="21383" y="25125"/>
                  <a:pt x="20955" y="26839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Arc 17"/>
          <p:cNvSpPr>
            <a:spLocks/>
          </p:cNvSpPr>
          <p:nvPr/>
        </p:nvSpPr>
        <p:spPr bwMode="auto">
          <a:xfrm>
            <a:off x="1143000" y="2438400"/>
            <a:ext cx="762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Arc 18"/>
          <p:cNvSpPr>
            <a:spLocks/>
          </p:cNvSpPr>
          <p:nvPr/>
        </p:nvSpPr>
        <p:spPr bwMode="auto">
          <a:xfrm rot="8565400">
            <a:off x="1600200" y="1143000"/>
            <a:ext cx="485775" cy="325438"/>
          </a:xfrm>
          <a:custGeom>
            <a:avLst/>
            <a:gdLst>
              <a:gd name="G0" fmla="+- 0 0 0"/>
              <a:gd name="G1" fmla="+- 17548 0 0"/>
              <a:gd name="G2" fmla="+- 21600 0 0"/>
              <a:gd name="T0" fmla="*/ 12594 w 21161"/>
              <a:gd name="T1" fmla="*/ 0 h 17548"/>
              <a:gd name="T2" fmla="*/ 21161 w 21161"/>
              <a:gd name="T3" fmla="*/ 13215 h 17548"/>
              <a:gd name="T4" fmla="*/ 0 w 21161"/>
              <a:gd name="T5" fmla="*/ 17548 h 17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161" h="17548" fill="none" extrusionOk="0">
                <a:moveTo>
                  <a:pt x="12594" y="-1"/>
                </a:moveTo>
                <a:cubicBezTo>
                  <a:pt x="17011" y="3169"/>
                  <a:pt x="20070" y="7888"/>
                  <a:pt x="21160" y="13215"/>
                </a:cubicBezTo>
              </a:path>
              <a:path w="21161" h="17548" stroke="0" extrusionOk="0">
                <a:moveTo>
                  <a:pt x="12594" y="-1"/>
                </a:moveTo>
                <a:cubicBezTo>
                  <a:pt x="17011" y="3169"/>
                  <a:pt x="20070" y="7888"/>
                  <a:pt x="21160" y="13215"/>
                </a:cubicBezTo>
                <a:lnTo>
                  <a:pt x="0" y="17548"/>
                </a:lnTo>
                <a:close/>
              </a:path>
            </a:pathLst>
          </a:cu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Arc 19"/>
          <p:cNvSpPr>
            <a:spLocks/>
          </p:cNvSpPr>
          <p:nvPr/>
        </p:nvSpPr>
        <p:spPr bwMode="auto">
          <a:xfrm rot="8565400">
            <a:off x="1600200" y="990600"/>
            <a:ext cx="609600" cy="304800"/>
          </a:xfrm>
          <a:custGeom>
            <a:avLst/>
            <a:gdLst>
              <a:gd name="G0" fmla="+- 0 0 0"/>
              <a:gd name="G1" fmla="+- 14105 0 0"/>
              <a:gd name="G2" fmla="+- 21600 0 0"/>
              <a:gd name="T0" fmla="*/ 16358 w 21161"/>
              <a:gd name="T1" fmla="*/ 0 h 14105"/>
              <a:gd name="T2" fmla="*/ 21161 w 21161"/>
              <a:gd name="T3" fmla="*/ 9772 h 14105"/>
              <a:gd name="T4" fmla="*/ 0 w 21161"/>
              <a:gd name="T5" fmla="*/ 14105 h 14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161" h="14105" fill="none" extrusionOk="0">
                <a:moveTo>
                  <a:pt x="16358" y="-1"/>
                </a:moveTo>
                <a:cubicBezTo>
                  <a:pt x="18767" y="2793"/>
                  <a:pt x="20420" y="6157"/>
                  <a:pt x="21160" y="9772"/>
                </a:cubicBezTo>
              </a:path>
              <a:path w="21161" h="14105" stroke="0" extrusionOk="0">
                <a:moveTo>
                  <a:pt x="16358" y="-1"/>
                </a:moveTo>
                <a:cubicBezTo>
                  <a:pt x="18767" y="2793"/>
                  <a:pt x="20420" y="6157"/>
                  <a:pt x="21160" y="9772"/>
                </a:cubicBezTo>
                <a:lnTo>
                  <a:pt x="0" y="14105"/>
                </a:lnTo>
                <a:close/>
              </a:path>
            </a:pathLst>
          </a:cu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Arc 20"/>
          <p:cNvSpPr>
            <a:spLocks/>
          </p:cNvSpPr>
          <p:nvPr/>
        </p:nvSpPr>
        <p:spPr bwMode="auto">
          <a:xfrm rot="-2737288" flipH="1" flipV="1">
            <a:off x="1793081" y="873919"/>
            <a:ext cx="219075" cy="452438"/>
          </a:xfrm>
          <a:custGeom>
            <a:avLst/>
            <a:gdLst>
              <a:gd name="G0" fmla="+- 0 0 0"/>
              <a:gd name="G1" fmla="+- 21593 0 0"/>
              <a:gd name="G2" fmla="+- 21600 0 0"/>
              <a:gd name="T0" fmla="*/ 542 w 14038"/>
              <a:gd name="T1" fmla="*/ 0 h 21593"/>
              <a:gd name="T2" fmla="*/ 14038 w 14038"/>
              <a:gd name="T3" fmla="*/ 5176 h 21593"/>
              <a:gd name="T4" fmla="*/ 0 w 14038"/>
              <a:gd name="T5" fmla="*/ 21593 h 21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038" h="21593" fill="none" extrusionOk="0">
                <a:moveTo>
                  <a:pt x="542" y="-1"/>
                </a:moveTo>
                <a:cubicBezTo>
                  <a:pt x="5501" y="124"/>
                  <a:pt x="10267" y="1952"/>
                  <a:pt x="14037" y="5176"/>
                </a:cubicBezTo>
              </a:path>
              <a:path w="14038" h="21593" stroke="0" extrusionOk="0">
                <a:moveTo>
                  <a:pt x="542" y="-1"/>
                </a:moveTo>
                <a:cubicBezTo>
                  <a:pt x="5501" y="124"/>
                  <a:pt x="10267" y="1952"/>
                  <a:pt x="14037" y="5176"/>
                </a:cubicBezTo>
                <a:lnTo>
                  <a:pt x="0" y="21593"/>
                </a:lnTo>
                <a:close/>
              </a:path>
            </a:pathLst>
          </a:cu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Arc 21"/>
          <p:cNvSpPr>
            <a:spLocks/>
          </p:cNvSpPr>
          <p:nvPr/>
        </p:nvSpPr>
        <p:spPr bwMode="auto">
          <a:xfrm rot="-2737288" flipH="1" flipV="1">
            <a:off x="1748631" y="842169"/>
            <a:ext cx="541338" cy="533400"/>
          </a:xfrm>
          <a:custGeom>
            <a:avLst/>
            <a:gdLst>
              <a:gd name="G0" fmla="+- 0 0 0"/>
              <a:gd name="G1" fmla="+- 20835 0 0"/>
              <a:gd name="G2" fmla="+- 21600 0 0"/>
              <a:gd name="T0" fmla="*/ 5696 w 16288"/>
              <a:gd name="T1" fmla="*/ 0 h 20835"/>
              <a:gd name="T2" fmla="*/ 16288 w 16288"/>
              <a:gd name="T3" fmla="*/ 6648 h 20835"/>
              <a:gd name="T4" fmla="*/ 0 w 16288"/>
              <a:gd name="T5" fmla="*/ 20835 h 208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288" h="20835" fill="none" extrusionOk="0">
                <a:moveTo>
                  <a:pt x="5696" y="-1"/>
                </a:moveTo>
                <a:cubicBezTo>
                  <a:pt x="9805" y="1122"/>
                  <a:pt x="13490" y="3436"/>
                  <a:pt x="16287" y="6648"/>
                </a:cubicBezTo>
              </a:path>
              <a:path w="16288" h="20835" stroke="0" extrusionOk="0">
                <a:moveTo>
                  <a:pt x="5696" y="-1"/>
                </a:moveTo>
                <a:cubicBezTo>
                  <a:pt x="9805" y="1122"/>
                  <a:pt x="13490" y="3436"/>
                  <a:pt x="16287" y="6648"/>
                </a:cubicBezTo>
                <a:lnTo>
                  <a:pt x="0" y="20835"/>
                </a:lnTo>
                <a:close/>
              </a:path>
            </a:pathLst>
          </a:cu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8" name="Arc 24"/>
          <p:cNvSpPr>
            <a:spLocks/>
          </p:cNvSpPr>
          <p:nvPr/>
        </p:nvSpPr>
        <p:spPr bwMode="auto">
          <a:xfrm flipH="1">
            <a:off x="3581400" y="2209800"/>
            <a:ext cx="147638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955"/>
              <a:gd name="T1" fmla="*/ 0 h 21600"/>
              <a:gd name="T2" fmla="*/ 20955 w 20955"/>
              <a:gd name="T3" fmla="*/ 16361 h 21600"/>
              <a:gd name="T4" fmla="*/ 0 w 2095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55" h="21600" fill="none" extrusionOk="0">
                <a:moveTo>
                  <a:pt x="0" y="0"/>
                </a:moveTo>
                <a:cubicBezTo>
                  <a:pt x="9911" y="0"/>
                  <a:pt x="18551" y="6745"/>
                  <a:pt x="20955" y="16360"/>
                </a:cubicBezTo>
              </a:path>
              <a:path w="20955" h="21600" stroke="0" extrusionOk="0">
                <a:moveTo>
                  <a:pt x="0" y="0"/>
                </a:moveTo>
                <a:cubicBezTo>
                  <a:pt x="9911" y="0"/>
                  <a:pt x="18551" y="6745"/>
                  <a:pt x="20955" y="1636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9" name="Arc 25"/>
          <p:cNvSpPr>
            <a:spLocks/>
          </p:cNvSpPr>
          <p:nvPr/>
        </p:nvSpPr>
        <p:spPr bwMode="auto">
          <a:xfrm flipH="1">
            <a:off x="3581400" y="2438400"/>
            <a:ext cx="762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0" name="Line 26"/>
          <p:cNvSpPr>
            <a:spLocks noChangeShapeType="1"/>
          </p:cNvSpPr>
          <p:nvPr/>
        </p:nvSpPr>
        <p:spPr bwMode="auto">
          <a:xfrm>
            <a:off x="3505200" y="2209800"/>
            <a:ext cx="1524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Line 27"/>
          <p:cNvSpPr>
            <a:spLocks noChangeShapeType="1"/>
          </p:cNvSpPr>
          <p:nvPr/>
        </p:nvSpPr>
        <p:spPr bwMode="auto">
          <a:xfrm>
            <a:off x="3505200" y="2514600"/>
            <a:ext cx="1524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1600200" y="533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533400" y="25908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4267200" y="2514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1828800" y="1219200"/>
            <a:ext cx="4095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6400" b="1">
                <a:solidFill>
                  <a:srgbClr val="FF0000"/>
                </a:solidFill>
                <a:latin typeface="Arial" charset="0"/>
              </a:rPr>
              <a:t>.</a:t>
            </a: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2057400" y="1981200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I</a:t>
            </a:r>
          </a:p>
        </p:txBody>
      </p:sp>
      <p:sp>
        <p:nvSpPr>
          <p:cNvPr id="26657" name="Line 33"/>
          <p:cNvSpPr>
            <a:spLocks noChangeShapeType="1"/>
          </p:cNvSpPr>
          <p:nvPr/>
        </p:nvSpPr>
        <p:spPr bwMode="auto">
          <a:xfrm flipV="1">
            <a:off x="2057400" y="1371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 rot="-24951597">
            <a:off x="2354262" y="1439863"/>
            <a:ext cx="174625" cy="14605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9" name="Line 35"/>
          <p:cNvSpPr>
            <a:spLocks noChangeShapeType="1"/>
          </p:cNvSpPr>
          <p:nvPr/>
        </p:nvSpPr>
        <p:spPr bwMode="auto">
          <a:xfrm>
            <a:off x="2057400" y="198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0" name="Rectangle 36"/>
          <p:cNvSpPr>
            <a:spLocks noChangeArrowheads="1"/>
          </p:cNvSpPr>
          <p:nvPr/>
        </p:nvSpPr>
        <p:spPr bwMode="auto">
          <a:xfrm>
            <a:off x="2057400" y="2438400"/>
            <a:ext cx="152400" cy="152400"/>
          </a:xfrm>
          <a:prstGeom prst="rect">
            <a:avLst/>
          </a:prstGeom>
          <a:solidFill>
            <a:srgbClr val="F8F8F8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1" name="Line 37"/>
          <p:cNvSpPr>
            <a:spLocks noChangeShapeType="1"/>
          </p:cNvSpPr>
          <p:nvPr/>
        </p:nvSpPr>
        <p:spPr bwMode="auto">
          <a:xfrm flipH="1" flipV="1">
            <a:off x="1447800" y="16764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2" name="Rectangle 38"/>
          <p:cNvSpPr>
            <a:spLocks noChangeArrowheads="1"/>
          </p:cNvSpPr>
          <p:nvPr/>
        </p:nvSpPr>
        <p:spPr bwMode="auto">
          <a:xfrm rot="1827395">
            <a:off x="1371600" y="1676400"/>
            <a:ext cx="152400" cy="152400"/>
          </a:xfrm>
          <a:prstGeom prst="rect">
            <a:avLst/>
          </a:prstGeom>
          <a:solidFill>
            <a:srgbClr val="F8F8F8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3" name="Text Box 39"/>
          <p:cNvSpPr txBox="1">
            <a:spLocks noChangeArrowheads="1"/>
          </p:cNvSpPr>
          <p:nvPr/>
        </p:nvSpPr>
        <p:spPr bwMode="auto">
          <a:xfrm>
            <a:off x="1066800" y="133508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L</a:t>
            </a:r>
          </a:p>
        </p:txBody>
      </p:sp>
      <p:sp>
        <p:nvSpPr>
          <p:cNvPr id="26664" name="Text Box 40"/>
          <p:cNvSpPr txBox="1">
            <a:spLocks noChangeArrowheads="1"/>
          </p:cNvSpPr>
          <p:nvPr/>
        </p:nvSpPr>
        <p:spPr bwMode="auto">
          <a:xfrm>
            <a:off x="2422525" y="103028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K</a:t>
            </a:r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1860550" y="25542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H</a:t>
            </a:r>
          </a:p>
        </p:txBody>
      </p:sp>
      <p:sp>
        <p:nvSpPr>
          <p:cNvPr id="26666" name="Text Box 42"/>
          <p:cNvSpPr txBox="1">
            <a:spLocks noChangeArrowheads="1"/>
          </p:cNvSpPr>
          <p:nvPr/>
        </p:nvSpPr>
        <p:spPr bwMode="auto">
          <a:xfrm>
            <a:off x="4953000" y="762000"/>
            <a:ext cx="4038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/>
              <a:t> </a:t>
            </a:r>
            <a:r>
              <a:rPr lang="en-US" sz="2400" b="1" u="sng"/>
              <a:t>Khái niệm:</a:t>
            </a:r>
          </a:p>
          <a:p>
            <a:r>
              <a:rPr lang="en-US" sz="2400" i="1"/>
              <a:t>Đường phân giác</a:t>
            </a:r>
            <a:r>
              <a:rPr lang="en-US" sz="2400"/>
              <a:t> của tam giác là tia phân giác của 1 đỉnh bất kì trong tam giác</a:t>
            </a:r>
          </a:p>
          <a:p>
            <a:r>
              <a:rPr lang="en-US" sz="2400"/>
              <a:t>Mỗi tam giác có 3 đường phân giác.</a:t>
            </a:r>
          </a:p>
        </p:txBody>
      </p:sp>
      <p:sp>
        <p:nvSpPr>
          <p:cNvPr id="26667" name="Text Box 43"/>
          <p:cNvSpPr txBox="1">
            <a:spLocks noChangeArrowheads="1"/>
          </p:cNvSpPr>
          <p:nvPr/>
        </p:nvSpPr>
        <p:spPr bwMode="auto">
          <a:xfrm>
            <a:off x="762000" y="3597275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latin typeface="Arial" charset="0"/>
              </a:rPr>
              <a:t> </a:t>
            </a:r>
            <a:r>
              <a:rPr lang="en-US" sz="2400" b="1" u="sng">
                <a:latin typeface="Arial" charset="0"/>
              </a:rPr>
              <a:t>Tính chất</a:t>
            </a:r>
            <a:r>
              <a:rPr lang="en-US" sz="2400" b="1">
                <a:latin typeface="Arial" charset="0"/>
              </a:rPr>
              <a:t>:</a:t>
            </a:r>
          </a:p>
          <a:p>
            <a:endParaRPr lang="en-US" sz="2400" b="1">
              <a:latin typeface="Arial" charset="0"/>
            </a:endParaRPr>
          </a:p>
        </p:txBody>
      </p:sp>
      <p:sp>
        <p:nvSpPr>
          <p:cNvPr id="26668" name="Text Box 44"/>
          <p:cNvSpPr txBox="1">
            <a:spLocks noChangeArrowheads="1"/>
          </p:cNvSpPr>
          <p:nvPr/>
        </p:nvSpPr>
        <p:spPr bwMode="auto">
          <a:xfrm>
            <a:off x="1143000" y="4267200"/>
            <a:ext cx="7620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700" b="1" i="1">
                <a:solidFill>
                  <a:srgbClr val="FF0000"/>
                </a:solidFill>
              </a:rPr>
              <a:t>Ba đường phân giác của 1 tam giác cùng đi qua 1 điểm. Điểm này cách đều 3 cạnh của tam giác đó.</a:t>
            </a:r>
          </a:p>
        </p:txBody>
      </p:sp>
      <p:sp>
        <p:nvSpPr>
          <p:cNvPr id="26669" name="Text Box 45"/>
          <p:cNvSpPr txBox="1">
            <a:spLocks noChangeArrowheads="1"/>
          </p:cNvSpPr>
          <p:nvPr/>
        </p:nvSpPr>
        <p:spPr bwMode="auto">
          <a:xfrm>
            <a:off x="3048000" y="5565775"/>
            <a:ext cx="1830388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500"/>
              <a:t>IL = IK = 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</TotalTime>
  <Words>767</Words>
  <Application>Microsoft Office PowerPoint</Application>
  <PresentationFormat>On-screen Show (4:3)</PresentationFormat>
  <Paragraphs>160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Comic Sans MS</vt:lpstr>
      <vt:lpstr>Times New Roman</vt:lpstr>
      <vt:lpstr>Arial Unicode MS</vt:lpstr>
      <vt:lpstr>.VnTime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Tam</dc:creator>
  <cp:lastModifiedBy>Dell</cp:lastModifiedBy>
  <cp:revision>3</cp:revision>
  <dcterms:created xsi:type="dcterms:W3CDTF">2018-04-15T08:40:54Z</dcterms:created>
  <dcterms:modified xsi:type="dcterms:W3CDTF">2022-05-03T14:24:10Z</dcterms:modified>
</cp:coreProperties>
</file>