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3"/>
  </p:notesMasterIdLst>
  <p:sldIdLst>
    <p:sldId id="282" r:id="rId3"/>
    <p:sldId id="275"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85" r:id="rId19"/>
    <p:sldId id="286" r:id="rId20"/>
    <p:sldId id="271" r:id="rId21"/>
    <p:sldId id="283" r:id="rId22"/>
  </p:sldIdLst>
  <p:sldSz cx="12192000" cy="6858000"/>
  <p:notesSz cx="6858000" cy="9144000"/>
  <p:embeddedFontLst>
    <p:embeddedFont>
      <p:font typeface="Calibri Light" panose="020F0302020204030204" pitchFamily="34" charset="0"/>
      <p:regular r:id="rId24"/>
      <p:italic r:id="rId25"/>
    </p:embeddedFont>
    <p:embeddedFont>
      <p:font typeface="Calibri" panose="020F0502020204030204" pitchFamily="34" charset="0"/>
      <p:regular r:id="rId26"/>
      <p:bold r:id="rId27"/>
      <p:italic r:id="rId28"/>
      <p:boldItalic r:id="rId29"/>
    </p:embeddedFont>
    <p:embeddedFont>
      <p:font typeface="Arial Black" panose="020B0A04020102020204" pitchFamily="34" charset="0"/>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05AB"/>
    <a:srgbClr val="2B4B3D"/>
    <a:srgbClr val="3E6A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708"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D0A6E7-4422-4E62-A18D-1216983D8614}" type="datetimeFigureOut">
              <a:rPr lang="en-US" smtClean="0"/>
              <a:t>8/5/2022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2CB523-AC47-417B-ADB9-CCA504FFFB86}" type="slidenum">
              <a:rPr lang="en-US" smtClean="0"/>
              <a:t>‹#›</a:t>
            </a:fld>
            <a:endParaRPr lang="en-US"/>
          </a:p>
        </p:txBody>
      </p:sp>
    </p:spTree>
    <p:extLst>
      <p:ext uri="{BB962C8B-B14F-4D97-AF65-F5344CB8AC3E}">
        <p14:creationId xmlns:p14="http://schemas.microsoft.com/office/powerpoint/2010/main" val="1789641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fld id="{FFE7C9E0-45C8-4700-B63F-EB43174ABDC4}" type="datetimeFigureOut">
              <a:rPr lang="en-US" smtClean="0">
                <a:solidFill>
                  <a:prstClr val="black">
                    <a:tint val="75000"/>
                  </a:prstClr>
                </a:solidFill>
              </a:rPr>
              <a:pPr defTabSz="685800"/>
              <a:t>8/5/2022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D9E4FC27-6816-4E29-9A26-319D9CADC1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477884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FFE7C9E0-45C8-4700-B63F-EB43174ABDC4}" type="datetimeFigureOut">
              <a:rPr lang="en-US" smtClean="0">
                <a:solidFill>
                  <a:prstClr val="black">
                    <a:tint val="75000"/>
                  </a:prstClr>
                </a:solidFill>
              </a:rPr>
              <a:pPr defTabSz="685800"/>
              <a:t>8/5/2022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D9E4FC27-6816-4E29-9A26-319D9CADC1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075050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fld id="{FFE7C9E0-45C8-4700-B63F-EB43174ABDC4}" type="datetimeFigureOut">
              <a:rPr lang="en-US" smtClean="0">
                <a:solidFill>
                  <a:prstClr val="black">
                    <a:tint val="75000"/>
                  </a:prstClr>
                </a:solidFill>
              </a:rPr>
              <a:pPr defTabSz="685800"/>
              <a:t>8/5/2022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D9E4FC27-6816-4E29-9A26-319D9CADC1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686828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fld id="{FFE7C9E0-45C8-4700-B63F-EB43174ABDC4}" type="datetimeFigureOut">
              <a:rPr lang="en-US" smtClean="0">
                <a:solidFill>
                  <a:prstClr val="black">
                    <a:tint val="75000"/>
                  </a:prstClr>
                </a:solidFill>
              </a:rPr>
              <a:pPr defTabSz="685800"/>
              <a:t>8/5/2022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D9E4FC27-6816-4E29-9A26-319D9CADC1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531827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fld id="{FFE7C9E0-45C8-4700-B63F-EB43174ABDC4}" type="datetimeFigureOut">
              <a:rPr lang="en-US" smtClean="0">
                <a:solidFill>
                  <a:prstClr val="black">
                    <a:tint val="75000"/>
                  </a:prstClr>
                </a:solidFill>
              </a:rPr>
              <a:pPr defTabSz="685800"/>
              <a:t>8/5/2022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D9E4FC27-6816-4E29-9A26-319D9CADC1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627019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fld id="{FFE7C9E0-45C8-4700-B63F-EB43174ABDC4}" type="datetimeFigureOut">
              <a:rPr lang="en-US" smtClean="0">
                <a:solidFill>
                  <a:prstClr val="black">
                    <a:tint val="75000"/>
                  </a:prstClr>
                </a:solidFill>
              </a:rPr>
              <a:pPr defTabSz="685800"/>
              <a:t>8/5/2022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D9E4FC27-6816-4E29-9A26-319D9CADC1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293419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FFE7C9E0-45C8-4700-B63F-EB43174ABDC4}" type="datetimeFigureOut">
              <a:rPr lang="en-US" smtClean="0">
                <a:solidFill>
                  <a:prstClr val="black">
                    <a:tint val="75000"/>
                  </a:prstClr>
                </a:solidFill>
              </a:rPr>
              <a:pPr defTabSz="685800"/>
              <a:t>8/5/2022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D9E4FC27-6816-4E29-9A26-319D9CADC1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278440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FFE7C9E0-45C8-4700-B63F-EB43174ABDC4}" type="datetimeFigureOut">
              <a:rPr lang="en-US" smtClean="0">
                <a:solidFill>
                  <a:prstClr val="black">
                    <a:tint val="75000"/>
                  </a:prstClr>
                </a:solidFill>
              </a:rPr>
              <a:pPr defTabSz="685800"/>
              <a:t>8/5/2022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D9E4FC27-6816-4E29-9A26-319D9CADC1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663303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FFE7C9E0-45C8-4700-B63F-EB43174ABDC4}" type="datetimeFigureOut">
              <a:rPr lang="en-US" smtClean="0">
                <a:solidFill>
                  <a:prstClr val="black">
                    <a:tint val="75000"/>
                  </a:prstClr>
                </a:solidFill>
              </a:rPr>
              <a:pPr defTabSz="685800"/>
              <a:t>8/5/2022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D9E4FC27-6816-4E29-9A26-319D9CADC1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028181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FFE7C9E0-45C8-4700-B63F-EB43174ABDC4}" type="datetimeFigureOut">
              <a:rPr lang="en-US" smtClean="0">
                <a:solidFill>
                  <a:prstClr val="black">
                    <a:tint val="75000"/>
                  </a:prstClr>
                </a:solidFill>
              </a:rPr>
              <a:pPr defTabSz="685800"/>
              <a:t>8/5/2022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D9E4FC27-6816-4E29-9A26-319D9CADC1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206736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FFE7C9E0-45C8-4700-B63F-EB43174ABDC4}" type="datetimeFigureOut">
              <a:rPr lang="en-US" smtClean="0">
                <a:solidFill>
                  <a:prstClr val="black">
                    <a:tint val="75000"/>
                  </a:prstClr>
                </a:solidFill>
              </a:rPr>
              <a:pPr defTabSz="685800"/>
              <a:t>8/5/2022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D9E4FC27-6816-4E29-9A26-319D9CADC1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905712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8/5/2022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FFE7C9E0-45C8-4700-B63F-EB43174ABDC4}" type="datetimeFigureOut">
              <a:rPr lang="en-US" smtClean="0">
                <a:solidFill>
                  <a:prstClr val="black">
                    <a:tint val="75000"/>
                  </a:prstClr>
                </a:solidFill>
              </a:rPr>
              <a:pPr defTabSz="685800"/>
              <a:t>8/5/2022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9E4FC27-6816-4E29-9A26-319D9CADC16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1837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10.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slideLayout" Target="../slideLayouts/slideLayout7.xml"/><Relationship Id="rId4" Type="http://schemas.openxmlformats.org/officeDocument/2006/relationships/image" Target="../media/image51.wm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4.png"/><Relationship Id="rId10" Type="http://schemas.openxmlformats.org/officeDocument/2006/relationships/image" Target="../media/image22.png"/><Relationship Id="rId4" Type="http://schemas.openxmlformats.org/officeDocument/2006/relationships/image" Target="../media/image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0.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295400" y="4953000"/>
            <a:ext cx="7315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Calibri"/>
                <a:ea typeface="+mn-ea"/>
                <a:cs typeface="+mn-cs"/>
              </a:rPr>
              <a:t>CLASS 8A2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Calibri"/>
                <a:ea typeface="+mn-ea"/>
                <a:cs typeface="+mn-cs"/>
              </a:rPr>
              <a:t>Teacher – Vu Thu </a:t>
            </a:r>
            <a:r>
              <a:rPr kumimoji="0" lang="en-US" sz="4000" b="1" i="0" u="none" strike="noStrike" kern="1200" cap="none" spc="0" normalizeH="0" baseline="0" noProof="0" dirty="0" err="1" smtClean="0">
                <a:ln>
                  <a:noFill/>
                </a:ln>
                <a:solidFill>
                  <a:srgbClr val="FF0000"/>
                </a:solidFill>
                <a:effectLst/>
                <a:uLnTx/>
                <a:uFillTx/>
                <a:latin typeface="Calibri"/>
                <a:ea typeface="+mn-ea"/>
                <a:cs typeface="+mn-cs"/>
              </a:rPr>
              <a:t>Thuy</a:t>
            </a:r>
            <a:endParaRPr kumimoji="0" lang="en-US" sz="40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504173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B4B3D"/>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52400" y="143813"/>
            <a:ext cx="2286000" cy="638175"/>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8382001" y="76200"/>
            <a:ext cx="2666999" cy="609600"/>
          </a:xfrm>
          <a:prstGeom prst="rect">
            <a:avLst/>
          </a:prstGeom>
          <a:noFill/>
          <a:ln w="9525">
            <a:noFill/>
            <a:miter lim="800000"/>
            <a:headEnd/>
            <a:tailEnd/>
          </a:ln>
          <a:effectLst/>
        </p:spPr>
      </p:pic>
      <p:pic>
        <p:nvPicPr>
          <p:cNvPr id="4" name="Picture 2"/>
          <p:cNvPicPr>
            <a:picLocks noChangeAspect="1" noChangeArrowheads="1"/>
          </p:cNvPicPr>
          <p:nvPr/>
        </p:nvPicPr>
        <p:blipFill>
          <a:blip r:embed="rId4"/>
          <a:srcRect/>
          <a:stretch>
            <a:fillRect/>
          </a:stretch>
        </p:blipFill>
        <p:spPr bwMode="auto">
          <a:xfrm>
            <a:off x="1676401" y="6435680"/>
            <a:ext cx="3276601" cy="346120"/>
          </a:xfrm>
          <a:prstGeom prst="rect">
            <a:avLst/>
          </a:prstGeom>
          <a:noFill/>
          <a:ln w="9525">
            <a:noFill/>
            <a:miter lim="800000"/>
            <a:headEnd/>
            <a:tailEnd/>
          </a:ln>
          <a:effectLst/>
        </p:spPr>
      </p:pic>
      <p:pic>
        <p:nvPicPr>
          <p:cNvPr id="3075" name="Picture 3"/>
          <p:cNvPicPr>
            <a:picLocks noChangeAspect="1" noChangeArrowheads="1"/>
          </p:cNvPicPr>
          <p:nvPr/>
        </p:nvPicPr>
        <p:blipFill>
          <a:blip r:embed="rId5"/>
          <a:srcRect/>
          <a:stretch>
            <a:fillRect/>
          </a:stretch>
        </p:blipFill>
        <p:spPr bwMode="auto">
          <a:xfrm>
            <a:off x="1447800" y="990601"/>
            <a:ext cx="9296400" cy="5305426"/>
          </a:xfrm>
          <a:prstGeom prst="rect">
            <a:avLst/>
          </a:prstGeom>
          <a:noFill/>
          <a:ln w="9525">
            <a:noFill/>
            <a:miter lim="800000"/>
            <a:headEnd/>
            <a:tailEnd/>
          </a:ln>
          <a:effectLst/>
        </p:spPr>
      </p:pic>
      <p:pic>
        <p:nvPicPr>
          <p:cNvPr id="3076" name="Picture 4"/>
          <p:cNvPicPr>
            <a:picLocks noChangeAspect="1" noChangeArrowheads="1"/>
          </p:cNvPicPr>
          <p:nvPr/>
        </p:nvPicPr>
        <p:blipFill>
          <a:blip r:embed="rId6"/>
          <a:srcRect/>
          <a:stretch>
            <a:fillRect/>
          </a:stretch>
        </p:blipFill>
        <p:spPr bwMode="auto">
          <a:xfrm>
            <a:off x="2585585" y="143813"/>
            <a:ext cx="5667859" cy="638175"/>
          </a:xfrm>
          <a:prstGeom prst="rect">
            <a:avLst/>
          </a:prstGeom>
          <a:noFill/>
          <a:ln w="9525">
            <a:noFill/>
            <a:miter lim="800000"/>
            <a:headEnd/>
            <a:tailEnd/>
          </a:ln>
          <a:effectLst/>
        </p:spPr>
      </p:pic>
      <p:sp>
        <p:nvSpPr>
          <p:cNvPr id="7" name="TextBox 6"/>
          <p:cNvSpPr txBox="1"/>
          <p:nvPr/>
        </p:nvSpPr>
        <p:spPr>
          <a:xfrm>
            <a:off x="7472364" y="6411913"/>
            <a:ext cx="816249"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dirty="0">
                <a:ln w="0"/>
                <a:solidFill>
                  <a:schemeClr val="accent4">
                    <a:lumMod val="10000"/>
                  </a:schemeClr>
                </a:solidFill>
                <a:effectLst>
                  <a:outerShdw blurRad="38100" dist="19050" dir="2700000" algn="tl" rotWithShape="0">
                    <a:schemeClr val="dk1">
                      <a:alpha val="40000"/>
                    </a:schemeClr>
                  </a:outerShdw>
                </a:effectLst>
              </a:rPr>
              <a:t>All Call</a:t>
            </a:r>
          </a:p>
        </p:txBody>
      </p:sp>
      <p:sp>
        <p:nvSpPr>
          <p:cNvPr id="8" name="TextBox 7"/>
          <p:cNvSpPr txBox="1"/>
          <p:nvPr/>
        </p:nvSpPr>
        <p:spPr>
          <a:xfrm>
            <a:off x="8856664" y="6411913"/>
            <a:ext cx="1540293"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a:ln w="0"/>
                <a:solidFill>
                  <a:schemeClr val="accent4">
                    <a:lumMod val="10000"/>
                  </a:schemeClr>
                </a:solidFill>
                <a:effectLst>
                  <a:outerShdw blurRad="38100" dist="19050" dir="2700000" algn="tl" rotWithShape="0">
                    <a:schemeClr val="dk1">
                      <a:alpha val="40000"/>
                    </a:schemeClr>
                  </a:outerShdw>
                </a:effectLst>
              </a:rPr>
              <a:t>Student Demo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B4B3D"/>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8382001" y="76200"/>
            <a:ext cx="2214563" cy="685800"/>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1676401" y="6172200"/>
            <a:ext cx="3276601" cy="609600"/>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a:srcRect/>
          <a:stretch>
            <a:fillRect/>
          </a:stretch>
        </p:blipFill>
        <p:spPr bwMode="auto">
          <a:xfrm>
            <a:off x="3076575" y="1014414"/>
            <a:ext cx="6038850" cy="4829175"/>
          </a:xfrm>
          <a:prstGeom prst="rect">
            <a:avLst/>
          </a:prstGeom>
          <a:noFill/>
          <a:ln w="9525">
            <a:noFill/>
            <a:miter lim="800000"/>
            <a:headEnd/>
            <a:tailEnd/>
          </a:ln>
          <a:effectLst/>
        </p:spPr>
      </p:pic>
      <p:sp>
        <p:nvSpPr>
          <p:cNvPr id="6" name="TextBox 5"/>
          <p:cNvSpPr txBox="1"/>
          <p:nvPr/>
        </p:nvSpPr>
        <p:spPr>
          <a:xfrm>
            <a:off x="6477000" y="1447801"/>
            <a:ext cx="990600" cy="492443"/>
          </a:xfrm>
          <a:prstGeom prst="rect">
            <a:avLst/>
          </a:prstGeom>
          <a:noFill/>
        </p:spPr>
        <p:txBody>
          <a:bodyPr wrap="square" rtlCol="0">
            <a:spAutoFit/>
          </a:bodyPr>
          <a:lstStyle/>
          <a:p>
            <a:r>
              <a:rPr lang="en-US" sz="2600" b="1">
                <a:solidFill>
                  <a:srgbClr val="FF0000"/>
                </a:solidFill>
                <a:latin typeface="Times New Roman" pitchFamily="18" charset="0"/>
                <a:cs typeface="Times New Roman" pitchFamily="18" charset="0"/>
              </a:rPr>
              <a:t>B</a:t>
            </a:r>
          </a:p>
        </p:txBody>
      </p:sp>
      <p:sp>
        <p:nvSpPr>
          <p:cNvPr id="7" name="TextBox 6"/>
          <p:cNvSpPr txBox="1"/>
          <p:nvPr/>
        </p:nvSpPr>
        <p:spPr>
          <a:xfrm>
            <a:off x="6477000" y="2479358"/>
            <a:ext cx="990600" cy="492443"/>
          </a:xfrm>
          <a:prstGeom prst="rect">
            <a:avLst/>
          </a:prstGeom>
          <a:noFill/>
        </p:spPr>
        <p:txBody>
          <a:bodyPr wrap="square" rtlCol="0">
            <a:spAutoFit/>
          </a:bodyPr>
          <a:lstStyle/>
          <a:p>
            <a:r>
              <a:rPr lang="en-US" sz="2600" b="1">
                <a:solidFill>
                  <a:srgbClr val="FF0000"/>
                </a:solidFill>
                <a:latin typeface="Times New Roman" pitchFamily="18" charset="0"/>
                <a:cs typeface="Times New Roman" pitchFamily="18" charset="0"/>
              </a:rPr>
              <a:t>D</a:t>
            </a:r>
          </a:p>
        </p:txBody>
      </p:sp>
      <p:sp>
        <p:nvSpPr>
          <p:cNvPr id="8" name="TextBox 7"/>
          <p:cNvSpPr txBox="1"/>
          <p:nvPr/>
        </p:nvSpPr>
        <p:spPr>
          <a:xfrm>
            <a:off x="6477000" y="3581401"/>
            <a:ext cx="990600" cy="492443"/>
          </a:xfrm>
          <a:prstGeom prst="rect">
            <a:avLst/>
          </a:prstGeom>
          <a:noFill/>
        </p:spPr>
        <p:txBody>
          <a:bodyPr wrap="square" rtlCol="0">
            <a:spAutoFit/>
          </a:bodyPr>
          <a:lstStyle/>
          <a:p>
            <a:r>
              <a:rPr lang="en-US" sz="2600" b="1">
                <a:solidFill>
                  <a:srgbClr val="FF0000"/>
                </a:solidFill>
                <a:latin typeface="Times New Roman" pitchFamily="18" charset="0"/>
                <a:cs typeface="Times New Roman" pitchFamily="18" charset="0"/>
              </a:rPr>
              <a:t>A</a:t>
            </a:r>
          </a:p>
        </p:txBody>
      </p:sp>
      <p:sp>
        <p:nvSpPr>
          <p:cNvPr id="9" name="TextBox 8"/>
          <p:cNvSpPr txBox="1"/>
          <p:nvPr/>
        </p:nvSpPr>
        <p:spPr>
          <a:xfrm>
            <a:off x="6477000" y="4419601"/>
            <a:ext cx="990600" cy="492443"/>
          </a:xfrm>
          <a:prstGeom prst="rect">
            <a:avLst/>
          </a:prstGeom>
          <a:noFill/>
        </p:spPr>
        <p:txBody>
          <a:bodyPr wrap="square" rtlCol="0">
            <a:spAutoFit/>
          </a:bodyPr>
          <a:lstStyle/>
          <a:p>
            <a:r>
              <a:rPr lang="en-US" sz="2600" b="1">
                <a:solidFill>
                  <a:srgbClr val="FF0000"/>
                </a:solidFill>
                <a:latin typeface="Times New Roman" pitchFamily="18" charset="0"/>
                <a:cs typeface="Times New Roman" pitchFamily="18" charset="0"/>
              </a:rPr>
              <a:t>C</a:t>
            </a:r>
          </a:p>
        </p:txBody>
      </p:sp>
      <p:sp>
        <p:nvSpPr>
          <p:cNvPr id="10" name="TextBox 9"/>
          <p:cNvSpPr txBox="1"/>
          <p:nvPr/>
        </p:nvSpPr>
        <p:spPr>
          <a:xfrm>
            <a:off x="6477000" y="5181601"/>
            <a:ext cx="990600" cy="492443"/>
          </a:xfrm>
          <a:prstGeom prst="rect">
            <a:avLst/>
          </a:prstGeom>
          <a:noFill/>
        </p:spPr>
        <p:txBody>
          <a:bodyPr wrap="square" rtlCol="0">
            <a:spAutoFit/>
          </a:bodyPr>
          <a:lstStyle/>
          <a:p>
            <a:r>
              <a:rPr lang="en-US" sz="2600" b="1">
                <a:solidFill>
                  <a:srgbClr val="FF0000"/>
                </a:solidFill>
                <a:latin typeface="Times New Roman" pitchFamily="18" charset="0"/>
                <a:cs typeface="Times New Roman" pitchFamily="18" charset="0"/>
              </a:rPr>
              <a:t>E</a:t>
            </a:r>
          </a:p>
        </p:txBody>
      </p:sp>
      <p:pic>
        <p:nvPicPr>
          <p:cNvPr id="11" name="Picture 2"/>
          <p:cNvPicPr>
            <a:picLocks noChangeAspect="1" noChangeArrowheads="1"/>
          </p:cNvPicPr>
          <p:nvPr/>
        </p:nvPicPr>
        <p:blipFill>
          <a:blip r:embed="rId5"/>
          <a:srcRect/>
          <a:stretch>
            <a:fillRect/>
          </a:stretch>
        </p:blipFill>
        <p:spPr bwMode="auto">
          <a:xfrm>
            <a:off x="46436" y="63503"/>
            <a:ext cx="2696764" cy="546097"/>
          </a:xfrm>
          <a:prstGeom prst="rect">
            <a:avLst/>
          </a:prstGeom>
          <a:noFill/>
          <a:ln w="9525">
            <a:noFill/>
            <a:miter lim="800000"/>
            <a:headEnd/>
            <a:tailEnd/>
          </a:ln>
          <a:effectLst/>
        </p:spPr>
      </p:pic>
      <p:sp>
        <p:nvSpPr>
          <p:cNvPr id="13" name="TextBox 12"/>
          <p:cNvSpPr txBox="1"/>
          <p:nvPr/>
        </p:nvSpPr>
        <p:spPr>
          <a:xfrm>
            <a:off x="7472364" y="6411913"/>
            <a:ext cx="816249"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dirty="0">
                <a:ln w="0"/>
                <a:solidFill>
                  <a:schemeClr val="accent4">
                    <a:lumMod val="10000"/>
                  </a:schemeClr>
                </a:solidFill>
                <a:effectLst>
                  <a:outerShdw blurRad="38100" dist="19050" dir="2700000" algn="tl" rotWithShape="0">
                    <a:schemeClr val="dk1">
                      <a:alpha val="40000"/>
                    </a:schemeClr>
                  </a:outerShdw>
                </a:effectLst>
              </a:rPr>
              <a:t>All Call</a:t>
            </a:r>
          </a:p>
        </p:txBody>
      </p:sp>
      <p:sp>
        <p:nvSpPr>
          <p:cNvPr id="14" name="TextBox 13"/>
          <p:cNvSpPr txBox="1"/>
          <p:nvPr/>
        </p:nvSpPr>
        <p:spPr>
          <a:xfrm>
            <a:off x="8856664" y="6411913"/>
            <a:ext cx="1540293"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a:ln w="0"/>
                <a:solidFill>
                  <a:schemeClr val="accent4">
                    <a:lumMod val="10000"/>
                  </a:schemeClr>
                </a:solidFill>
                <a:effectLst>
                  <a:outerShdw blurRad="38100" dist="19050" dir="2700000" algn="tl" rotWithShape="0">
                    <a:schemeClr val="dk1">
                      <a:alpha val="40000"/>
                    </a:schemeClr>
                  </a:outerShdw>
                </a:effectLst>
              </a:rPr>
              <a:t>Student Demo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amond(in)">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B4B3D"/>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524000" y="838200"/>
            <a:ext cx="9524999" cy="5105400"/>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1676401" y="6183314"/>
            <a:ext cx="3276601" cy="598486"/>
          </a:xfrm>
          <a:prstGeom prst="rect">
            <a:avLst/>
          </a:prstGeom>
          <a:noFill/>
          <a:ln w="9525">
            <a:noFill/>
            <a:miter lim="800000"/>
            <a:headEnd/>
            <a:tailEnd/>
          </a:ln>
          <a:effectLst/>
        </p:spPr>
      </p:pic>
      <p:pic>
        <p:nvPicPr>
          <p:cNvPr id="4" name="Picture 2"/>
          <p:cNvPicPr>
            <a:picLocks noChangeAspect="1" noChangeArrowheads="1"/>
          </p:cNvPicPr>
          <p:nvPr/>
        </p:nvPicPr>
        <p:blipFill>
          <a:blip r:embed="rId4"/>
          <a:srcRect/>
          <a:stretch>
            <a:fillRect/>
          </a:stretch>
        </p:blipFill>
        <p:spPr bwMode="auto">
          <a:xfrm>
            <a:off x="228600" y="91791"/>
            <a:ext cx="2286000" cy="506695"/>
          </a:xfrm>
          <a:prstGeom prst="rect">
            <a:avLst/>
          </a:prstGeom>
          <a:noFill/>
          <a:ln w="9525">
            <a:noFill/>
            <a:miter lim="800000"/>
            <a:headEnd/>
            <a:tailEnd/>
          </a:ln>
          <a:effectLst/>
        </p:spPr>
      </p:pic>
      <p:pic>
        <p:nvPicPr>
          <p:cNvPr id="5" name="Picture 4"/>
          <p:cNvPicPr>
            <a:picLocks noChangeAspect="1" noChangeArrowheads="1"/>
          </p:cNvPicPr>
          <p:nvPr/>
        </p:nvPicPr>
        <p:blipFill>
          <a:blip r:embed="rId5"/>
          <a:srcRect/>
          <a:stretch>
            <a:fillRect/>
          </a:stretch>
        </p:blipFill>
        <p:spPr bwMode="auto">
          <a:xfrm>
            <a:off x="8229601" y="-1"/>
            <a:ext cx="2590799" cy="598487"/>
          </a:xfrm>
          <a:prstGeom prst="rect">
            <a:avLst/>
          </a:prstGeom>
          <a:noFill/>
          <a:ln w="9525">
            <a:noFill/>
            <a:miter lim="800000"/>
            <a:headEnd/>
            <a:tailEnd/>
          </a:ln>
          <a:effectLst/>
        </p:spPr>
      </p:pic>
      <p:sp>
        <p:nvSpPr>
          <p:cNvPr id="6" name="TextBox 5"/>
          <p:cNvSpPr txBox="1"/>
          <p:nvPr/>
        </p:nvSpPr>
        <p:spPr>
          <a:xfrm>
            <a:off x="7472364" y="6411913"/>
            <a:ext cx="816249"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dirty="0">
                <a:ln w="0"/>
                <a:solidFill>
                  <a:schemeClr val="accent4">
                    <a:lumMod val="10000"/>
                  </a:schemeClr>
                </a:solidFill>
                <a:effectLst>
                  <a:outerShdw blurRad="38100" dist="19050" dir="2700000" algn="tl" rotWithShape="0">
                    <a:schemeClr val="dk1">
                      <a:alpha val="40000"/>
                    </a:schemeClr>
                  </a:outerShdw>
                </a:effectLst>
              </a:rPr>
              <a:t>All Call</a:t>
            </a:r>
          </a:p>
        </p:txBody>
      </p:sp>
      <p:sp>
        <p:nvSpPr>
          <p:cNvPr id="7" name="TextBox 6"/>
          <p:cNvSpPr txBox="1"/>
          <p:nvPr/>
        </p:nvSpPr>
        <p:spPr>
          <a:xfrm>
            <a:off x="8856664" y="6411913"/>
            <a:ext cx="1540293"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a:ln w="0"/>
                <a:solidFill>
                  <a:schemeClr val="accent4">
                    <a:lumMod val="10000"/>
                  </a:schemeClr>
                </a:solidFill>
                <a:effectLst>
                  <a:outerShdw blurRad="38100" dist="19050" dir="2700000" algn="tl" rotWithShape="0">
                    <a:schemeClr val="dk1">
                      <a:alpha val="40000"/>
                    </a:schemeClr>
                  </a:outerShdw>
                </a:effectLst>
              </a:rPr>
              <a:t>Student Demo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B4B3D"/>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8715376" y="76200"/>
            <a:ext cx="1724025" cy="552450"/>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1676401" y="6435680"/>
            <a:ext cx="3276601" cy="346120"/>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a:srcRect/>
          <a:stretch>
            <a:fillRect/>
          </a:stretch>
        </p:blipFill>
        <p:spPr bwMode="auto">
          <a:xfrm>
            <a:off x="152400" y="138655"/>
            <a:ext cx="5257800" cy="610190"/>
          </a:xfrm>
          <a:prstGeom prst="rect">
            <a:avLst/>
          </a:prstGeom>
          <a:noFill/>
          <a:ln w="9525">
            <a:noFill/>
            <a:miter lim="800000"/>
            <a:headEnd/>
            <a:tailEnd/>
          </a:ln>
          <a:effectLst/>
        </p:spPr>
      </p:pic>
      <p:sp>
        <p:nvSpPr>
          <p:cNvPr id="5" name="TextBox 4"/>
          <p:cNvSpPr txBox="1"/>
          <p:nvPr/>
        </p:nvSpPr>
        <p:spPr>
          <a:xfrm>
            <a:off x="709245" y="891371"/>
            <a:ext cx="8396654"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solidFill>
                  <a:srgbClr val="FF0000"/>
                </a:solidFill>
                <a:latin typeface="Times New Roman" pitchFamily="18" charset="0"/>
                <a:cs typeface="Times New Roman" pitchFamily="18" charset="0"/>
              </a:rPr>
              <a:t>    space buggy       space shuttle      </a:t>
            </a:r>
            <a:r>
              <a:rPr lang="en-US" sz="2400" b="1" dirty="0" err="1">
                <a:solidFill>
                  <a:srgbClr val="FF0000"/>
                </a:solidFill>
                <a:latin typeface="Times New Roman" pitchFamily="18" charset="0"/>
                <a:cs typeface="Times New Roman" pitchFamily="18" charset="0"/>
              </a:rPr>
              <a:t>Vostok</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spacecarft</a:t>
            </a:r>
            <a:endParaRPr lang="en-US" sz="2400" b="1" dirty="0">
              <a:solidFill>
                <a:srgbClr val="FF0000"/>
              </a:solidFill>
              <a:latin typeface="Times New Roman" pitchFamily="18" charset="0"/>
              <a:cs typeface="Times New Roman" pitchFamily="18" charset="0"/>
            </a:endParaRPr>
          </a:p>
        </p:txBody>
      </p:sp>
      <p:pic>
        <p:nvPicPr>
          <p:cNvPr id="6148" name="Picture 4"/>
          <p:cNvPicPr>
            <a:picLocks noChangeAspect="1" noChangeArrowheads="1"/>
          </p:cNvPicPr>
          <p:nvPr/>
        </p:nvPicPr>
        <p:blipFill>
          <a:blip r:embed="rId5"/>
          <a:srcRect/>
          <a:stretch>
            <a:fillRect/>
          </a:stretch>
        </p:blipFill>
        <p:spPr bwMode="auto">
          <a:xfrm>
            <a:off x="762000" y="1600201"/>
            <a:ext cx="7953376" cy="4715284"/>
          </a:xfrm>
          <a:prstGeom prst="rect">
            <a:avLst/>
          </a:prstGeom>
          <a:noFill/>
          <a:ln w="9525">
            <a:noFill/>
            <a:miter lim="800000"/>
            <a:headEnd/>
            <a:tailEnd/>
          </a:ln>
          <a:effectLst/>
        </p:spPr>
      </p:pic>
      <p:sp>
        <p:nvSpPr>
          <p:cNvPr id="7" name="TextBox 6"/>
          <p:cNvSpPr txBox="1"/>
          <p:nvPr/>
        </p:nvSpPr>
        <p:spPr>
          <a:xfrm>
            <a:off x="1831731" y="3512496"/>
            <a:ext cx="2057400"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space buggy</a:t>
            </a:r>
            <a:endParaRPr lang="en-US" sz="2400" dirty="0">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5714999" y="3526956"/>
            <a:ext cx="2573613"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space shuttle</a:t>
            </a:r>
            <a:endParaRPr lang="en-US" sz="2400"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3238500" y="5884598"/>
            <a:ext cx="3048000" cy="461665"/>
          </a:xfrm>
          <a:prstGeom prst="rect">
            <a:avLst/>
          </a:prstGeom>
          <a:noFill/>
        </p:spPr>
        <p:txBody>
          <a:bodyPr wrap="square" rtlCol="0">
            <a:spAutoFit/>
          </a:bodyPr>
          <a:lstStyle/>
          <a:p>
            <a:r>
              <a:rPr lang="en-US" sz="2400" b="1" dirty="0" err="1">
                <a:solidFill>
                  <a:srgbClr val="FF0000"/>
                </a:solidFill>
                <a:latin typeface="Arial" panose="020B0604020202020204" pitchFamily="34" charset="0"/>
                <a:cs typeface="Arial" panose="020B0604020202020204" pitchFamily="34" charset="0"/>
              </a:rPr>
              <a:t>Vostok</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spacecarft</a:t>
            </a:r>
            <a:endParaRPr lang="en-US" sz="2400" dirty="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7472364" y="6411913"/>
            <a:ext cx="816249"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dirty="0">
                <a:ln w="0"/>
                <a:solidFill>
                  <a:schemeClr val="accent4">
                    <a:lumMod val="10000"/>
                  </a:schemeClr>
                </a:solidFill>
                <a:effectLst>
                  <a:outerShdw blurRad="38100" dist="19050" dir="2700000" algn="tl" rotWithShape="0">
                    <a:schemeClr val="dk1">
                      <a:alpha val="40000"/>
                    </a:schemeClr>
                  </a:outerShdw>
                </a:effectLst>
              </a:rPr>
              <a:t>All Call</a:t>
            </a:r>
          </a:p>
        </p:txBody>
      </p:sp>
      <p:sp>
        <p:nvSpPr>
          <p:cNvPr id="11" name="TextBox 10"/>
          <p:cNvSpPr txBox="1"/>
          <p:nvPr/>
        </p:nvSpPr>
        <p:spPr>
          <a:xfrm>
            <a:off x="8856664" y="6411913"/>
            <a:ext cx="1540293"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a:ln w="0"/>
                <a:solidFill>
                  <a:schemeClr val="accent4">
                    <a:lumMod val="10000"/>
                  </a:schemeClr>
                </a:solidFill>
                <a:effectLst>
                  <a:outerShdw blurRad="38100" dist="19050" dir="2700000" algn="tl" rotWithShape="0">
                    <a:schemeClr val="dk1">
                      <a:alpha val="40000"/>
                    </a:schemeClr>
                  </a:outerShdw>
                </a:effectLst>
              </a:rPr>
              <a:t>Student Demo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amond(in)">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amond(in)">
                                      <p:cBhvr>
                                        <p:cTn id="12" dur="1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diamond(in)">
                                      <p:cBhvr>
                                        <p:cTn id="17"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B4B3D"/>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791576" y="57150"/>
            <a:ext cx="1724025" cy="552450"/>
          </a:xfrm>
          <a:prstGeom prst="rect">
            <a:avLst/>
          </a:prstGeom>
          <a:noFill/>
          <a:ln w="9525">
            <a:noFill/>
            <a:miter lim="800000"/>
            <a:headEnd/>
            <a:tailEnd/>
          </a:ln>
          <a:effectLst/>
        </p:spPr>
      </p:pic>
      <p:pic>
        <p:nvPicPr>
          <p:cNvPr id="7170" name="Picture 2"/>
          <p:cNvPicPr>
            <a:picLocks noChangeAspect="1" noChangeArrowheads="1"/>
          </p:cNvPicPr>
          <p:nvPr/>
        </p:nvPicPr>
        <p:blipFill>
          <a:blip r:embed="rId3"/>
          <a:srcRect/>
          <a:stretch>
            <a:fillRect/>
          </a:stretch>
        </p:blipFill>
        <p:spPr bwMode="auto">
          <a:xfrm>
            <a:off x="304800" y="880274"/>
            <a:ext cx="4876800" cy="412265"/>
          </a:xfrm>
          <a:prstGeom prst="rect">
            <a:avLst/>
          </a:prstGeom>
          <a:noFill/>
          <a:ln w="9525">
            <a:noFill/>
            <a:miter lim="800000"/>
            <a:headEnd/>
            <a:tailEnd/>
          </a:ln>
          <a:effectLst/>
        </p:spPr>
      </p:pic>
      <p:pic>
        <p:nvPicPr>
          <p:cNvPr id="4" name="Picture 3"/>
          <p:cNvPicPr>
            <a:picLocks noChangeAspect="1" noChangeArrowheads="1"/>
          </p:cNvPicPr>
          <p:nvPr/>
        </p:nvPicPr>
        <p:blipFill>
          <a:blip r:embed="rId4"/>
          <a:srcRect/>
          <a:stretch>
            <a:fillRect/>
          </a:stretch>
        </p:blipFill>
        <p:spPr bwMode="auto">
          <a:xfrm>
            <a:off x="152400" y="132073"/>
            <a:ext cx="5257800" cy="610190"/>
          </a:xfrm>
          <a:prstGeom prst="rect">
            <a:avLst/>
          </a:prstGeom>
          <a:noFill/>
          <a:ln w="9525">
            <a:noFill/>
            <a:miter lim="800000"/>
            <a:headEnd/>
            <a:tailEnd/>
          </a:ln>
          <a:effectLst/>
        </p:spPr>
      </p:pic>
      <p:pic>
        <p:nvPicPr>
          <p:cNvPr id="7171" name="Picture 3"/>
          <p:cNvPicPr>
            <a:picLocks noChangeAspect="1" noChangeArrowheads="1"/>
          </p:cNvPicPr>
          <p:nvPr/>
        </p:nvPicPr>
        <p:blipFill>
          <a:blip r:embed="rId5"/>
          <a:srcRect/>
          <a:stretch>
            <a:fillRect/>
          </a:stretch>
        </p:blipFill>
        <p:spPr bwMode="auto">
          <a:xfrm>
            <a:off x="392430" y="1739413"/>
            <a:ext cx="3939540" cy="419100"/>
          </a:xfrm>
          <a:prstGeom prst="rect">
            <a:avLst/>
          </a:prstGeom>
          <a:noFill/>
          <a:ln w="9525">
            <a:noFill/>
            <a:miter lim="800000"/>
            <a:headEnd/>
            <a:tailEnd/>
          </a:ln>
          <a:effectLst/>
        </p:spPr>
      </p:pic>
      <p:pic>
        <p:nvPicPr>
          <p:cNvPr id="7172" name="Picture 4"/>
          <p:cNvPicPr>
            <a:picLocks noChangeAspect="1" noChangeArrowheads="1"/>
          </p:cNvPicPr>
          <p:nvPr/>
        </p:nvPicPr>
        <p:blipFill>
          <a:blip r:embed="rId6"/>
          <a:srcRect/>
          <a:stretch>
            <a:fillRect/>
          </a:stretch>
        </p:blipFill>
        <p:spPr bwMode="auto">
          <a:xfrm>
            <a:off x="412946" y="2162335"/>
            <a:ext cx="3276600" cy="361769"/>
          </a:xfrm>
          <a:prstGeom prst="rect">
            <a:avLst/>
          </a:prstGeom>
          <a:noFill/>
          <a:ln w="9525">
            <a:noFill/>
            <a:miter lim="800000"/>
            <a:headEnd/>
            <a:tailEnd/>
          </a:ln>
          <a:effectLst/>
        </p:spPr>
      </p:pic>
      <p:sp>
        <p:nvSpPr>
          <p:cNvPr id="7" name="TextBox 6"/>
          <p:cNvSpPr txBox="1"/>
          <p:nvPr/>
        </p:nvSpPr>
        <p:spPr>
          <a:xfrm>
            <a:off x="169985" y="1295339"/>
            <a:ext cx="8458200" cy="430887"/>
          </a:xfrm>
          <a:prstGeom prst="rect">
            <a:avLst/>
          </a:prstGeom>
          <a:noFill/>
        </p:spPr>
        <p:txBody>
          <a:bodyPr wrap="square" rtlCol="0">
            <a:spAutoFit/>
          </a:bodyPr>
          <a:lstStyle/>
          <a:p>
            <a:r>
              <a:rPr lang="en-US" sz="2200" b="1" dirty="0">
                <a:solidFill>
                  <a:srgbClr val="FFFF00"/>
                </a:solidFill>
                <a:latin typeface="Arial" panose="020B0604020202020204" pitchFamily="34" charset="0"/>
                <a:cs typeface="Arial" panose="020B0604020202020204" pitchFamily="34" charset="0"/>
              </a:rPr>
              <a:t>There are: space buggy, space shuttle, </a:t>
            </a:r>
            <a:r>
              <a:rPr lang="en-US" sz="2200" b="1" dirty="0" err="1">
                <a:solidFill>
                  <a:srgbClr val="FFFF00"/>
                </a:solidFill>
                <a:latin typeface="Arial" panose="020B0604020202020204" pitchFamily="34" charset="0"/>
                <a:cs typeface="Arial" panose="020B0604020202020204" pitchFamily="34" charset="0"/>
              </a:rPr>
              <a:t>Vostok</a:t>
            </a:r>
            <a:r>
              <a:rPr lang="en-US" sz="2200" b="1" dirty="0">
                <a:solidFill>
                  <a:srgbClr val="FFFF00"/>
                </a:solidFill>
                <a:latin typeface="Arial" panose="020B0604020202020204" pitchFamily="34" charset="0"/>
                <a:cs typeface="Arial" panose="020B0604020202020204" pitchFamily="34" charset="0"/>
              </a:rPr>
              <a:t> spacecraft.</a:t>
            </a:r>
          </a:p>
        </p:txBody>
      </p:sp>
      <p:sp>
        <p:nvSpPr>
          <p:cNvPr id="8" name="TextBox 7"/>
          <p:cNvSpPr txBox="1"/>
          <p:nvPr/>
        </p:nvSpPr>
        <p:spPr>
          <a:xfrm>
            <a:off x="2344615" y="2668513"/>
            <a:ext cx="8001000" cy="769441"/>
          </a:xfrm>
          <a:prstGeom prst="rect">
            <a:avLst/>
          </a:prstGeom>
          <a:noFill/>
        </p:spPr>
        <p:txBody>
          <a:bodyPr wrap="square" rtlCol="0">
            <a:spAutoFit/>
          </a:bodyPr>
          <a:lstStyle/>
          <a:p>
            <a:pPr algn="just"/>
            <a:r>
              <a:rPr lang="en-US" sz="2200" b="1" dirty="0">
                <a:solidFill>
                  <a:srgbClr val="FFFF00"/>
                </a:solidFill>
                <a:latin typeface="Arial" panose="020B0604020202020204" pitchFamily="34" charset="0"/>
                <a:cs typeface="Arial" panose="020B0604020202020204" pitchFamily="34" charset="0"/>
              </a:rPr>
              <a:t>- A space buggy may be used by astronauts to travel on the surface of the Moon and carry out research.</a:t>
            </a:r>
          </a:p>
        </p:txBody>
      </p:sp>
      <p:sp>
        <p:nvSpPr>
          <p:cNvPr id="9" name="TextBox 8"/>
          <p:cNvSpPr txBox="1"/>
          <p:nvPr/>
        </p:nvSpPr>
        <p:spPr>
          <a:xfrm>
            <a:off x="169985" y="2473422"/>
            <a:ext cx="2362200" cy="430887"/>
          </a:xfrm>
          <a:prstGeom prst="rect">
            <a:avLst/>
          </a:prstGeom>
          <a:noFill/>
        </p:spPr>
        <p:txBody>
          <a:bodyPr wrap="square" rtlCol="0">
            <a:spAutoFit/>
          </a:bodyPr>
          <a:lstStyle/>
          <a:p>
            <a:r>
              <a:rPr lang="en-US" sz="2200" b="1" dirty="0">
                <a:solidFill>
                  <a:srgbClr val="FFFF00"/>
                </a:solidFill>
                <a:latin typeface="Times New Roman" pitchFamily="18" charset="0"/>
                <a:cs typeface="Times New Roman" pitchFamily="18" charset="0"/>
              </a:rPr>
              <a:t>Answers 2 and 3:</a:t>
            </a:r>
          </a:p>
        </p:txBody>
      </p:sp>
      <p:sp>
        <p:nvSpPr>
          <p:cNvPr id="10" name="TextBox 9"/>
          <p:cNvSpPr txBox="1"/>
          <p:nvPr/>
        </p:nvSpPr>
        <p:spPr>
          <a:xfrm>
            <a:off x="2362200" y="3466391"/>
            <a:ext cx="8229600" cy="1446550"/>
          </a:xfrm>
          <a:prstGeom prst="rect">
            <a:avLst/>
          </a:prstGeom>
          <a:noFill/>
        </p:spPr>
        <p:txBody>
          <a:bodyPr wrap="square" rtlCol="0">
            <a:spAutoFit/>
          </a:bodyPr>
          <a:lstStyle/>
          <a:p>
            <a:pPr algn="just"/>
            <a:r>
              <a:rPr lang="en-US" sz="2200" b="1" dirty="0">
                <a:solidFill>
                  <a:srgbClr val="FFFF00"/>
                </a:solidFill>
                <a:latin typeface="Arial" panose="020B0604020202020204" pitchFamily="34" charset="0"/>
                <a:cs typeface="Arial" panose="020B0604020202020204" pitchFamily="34" charset="0"/>
              </a:rPr>
              <a:t>- The space shuttle were used by NASA to bring astronauts on missions in space. They were also used to help assemble the International Space Station. There were five space shuttles built in a total.</a:t>
            </a:r>
          </a:p>
        </p:txBody>
      </p:sp>
      <p:sp>
        <p:nvSpPr>
          <p:cNvPr id="11" name="TextBox 10"/>
          <p:cNvSpPr txBox="1"/>
          <p:nvPr/>
        </p:nvSpPr>
        <p:spPr>
          <a:xfrm>
            <a:off x="2400300" y="4814711"/>
            <a:ext cx="8153400" cy="1107996"/>
          </a:xfrm>
          <a:prstGeom prst="rect">
            <a:avLst/>
          </a:prstGeom>
          <a:noFill/>
        </p:spPr>
        <p:txBody>
          <a:bodyPr wrap="square" rtlCol="0">
            <a:spAutoFit/>
          </a:bodyPr>
          <a:lstStyle/>
          <a:p>
            <a:pPr algn="just"/>
            <a:r>
              <a:rPr lang="en-US" sz="2200" b="1" dirty="0">
                <a:solidFill>
                  <a:srgbClr val="FFFF00"/>
                </a:solidFill>
                <a:latin typeface="Arial" panose="020B0604020202020204" pitchFamily="34" charset="0"/>
                <a:cs typeface="Arial" panose="020B0604020202020204" pitchFamily="34" charset="0"/>
              </a:rPr>
              <a:t>-</a:t>
            </a:r>
            <a:r>
              <a:rPr lang="en-US" sz="2200" b="1" dirty="0" err="1">
                <a:solidFill>
                  <a:srgbClr val="FFFF00"/>
                </a:solidFill>
                <a:latin typeface="Arial" panose="020B0604020202020204" pitchFamily="34" charset="0"/>
                <a:cs typeface="Arial" panose="020B0604020202020204" pitchFamily="34" charset="0"/>
              </a:rPr>
              <a:t>Vostok</a:t>
            </a:r>
            <a:r>
              <a:rPr lang="en-US" sz="2200" b="1" dirty="0">
                <a:solidFill>
                  <a:srgbClr val="FFFF00"/>
                </a:solidFill>
                <a:latin typeface="Arial" panose="020B0604020202020204" pitchFamily="34" charset="0"/>
                <a:cs typeface="Arial" panose="020B0604020202020204" pitchFamily="34" charset="0"/>
              </a:rPr>
              <a:t> 1, a spacecraft which was launched on 12 </a:t>
            </a:r>
            <a:r>
              <a:rPr lang="en-US" sz="2200" b="1" dirty="0" err="1">
                <a:solidFill>
                  <a:srgbClr val="FFFF00"/>
                </a:solidFill>
                <a:latin typeface="Arial" panose="020B0604020202020204" pitchFamily="34" charset="0"/>
                <a:cs typeface="Arial" panose="020B0604020202020204" pitchFamily="34" charset="0"/>
              </a:rPr>
              <a:t>Apri</a:t>
            </a:r>
            <a:r>
              <a:rPr lang="en-US" sz="2200" b="1" dirty="0">
                <a:solidFill>
                  <a:srgbClr val="FFFF00"/>
                </a:solidFill>
                <a:latin typeface="Arial" panose="020B0604020202020204" pitchFamily="34" charset="0"/>
                <a:cs typeface="Arial" panose="020B0604020202020204" pitchFamily="34" charset="0"/>
              </a:rPr>
              <a:t> 1961, taking Yuri Gagarin, a cosmonaut, from the Soviet Union into space.</a:t>
            </a:r>
          </a:p>
        </p:txBody>
      </p:sp>
      <p:sp>
        <p:nvSpPr>
          <p:cNvPr id="12" name="TextBox 11"/>
          <p:cNvSpPr txBox="1"/>
          <p:nvPr/>
        </p:nvSpPr>
        <p:spPr>
          <a:xfrm>
            <a:off x="2286000" y="5875581"/>
            <a:ext cx="9906000" cy="430887"/>
          </a:xfrm>
          <a:prstGeom prst="rect">
            <a:avLst/>
          </a:prstGeom>
          <a:noFill/>
        </p:spPr>
        <p:txBody>
          <a:bodyPr wrap="square" rtlCol="0">
            <a:spAutoFit/>
          </a:bodyPr>
          <a:lstStyle/>
          <a:p>
            <a:r>
              <a:rPr lang="en-US" sz="2200" b="1" i="1" dirty="0">
                <a:solidFill>
                  <a:srgbClr val="FFFF00"/>
                </a:solidFill>
                <a:latin typeface="Arial" panose="020B0604020202020204" pitchFamily="34" charset="0"/>
                <a:cs typeface="Arial" panose="020B0604020202020204" pitchFamily="34" charset="0"/>
              </a:rPr>
              <a:t>* Cosmonaut is </a:t>
            </a:r>
            <a:r>
              <a:rPr lang="en-US" sz="2200" b="1" i="1" dirty="0" smtClean="0">
                <a:solidFill>
                  <a:srgbClr val="FFFF00"/>
                </a:solidFill>
                <a:latin typeface="Arial" panose="020B0604020202020204" pitchFamily="34" charset="0"/>
                <a:cs typeface="Arial" panose="020B0604020202020204" pitchFamily="34" charset="0"/>
              </a:rPr>
              <a:t>astronaut</a:t>
            </a:r>
            <a:r>
              <a:rPr lang="en-US" sz="2200" b="1" i="1" dirty="0">
                <a:solidFill>
                  <a:srgbClr val="FFFF00"/>
                </a:solidFill>
                <a:latin typeface="Arial" panose="020B0604020202020204" pitchFamily="34" charset="0"/>
                <a:cs typeface="Arial" panose="020B0604020202020204" pitchFamily="34" charset="0"/>
              </a:rPr>
              <a:t>. The word is used by the former Soviet Union</a:t>
            </a:r>
          </a:p>
        </p:txBody>
      </p:sp>
      <p:pic>
        <p:nvPicPr>
          <p:cNvPr id="13" name="Picture 12"/>
          <p:cNvPicPr>
            <a:picLocks noChangeAspect="1" noChangeArrowheads="1"/>
          </p:cNvPicPr>
          <p:nvPr/>
        </p:nvPicPr>
        <p:blipFill>
          <a:blip r:embed="rId7"/>
          <a:srcRect/>
          <a:stretch>
            <a:fillRect/>
          </a:stretch>
        </p:blipFill>
        <p:spPr bwMode="auto">
          <a:xfrm>
            <a:off x="1676401" y="6435680"/>
            <a:ext cx="3276601" cy="346120"/>
          </a:xfrm>
          <a:prstGeom prst="rect">
            <a:avLst/>
          </a:prstGeom>
          <a:noFill/>
          <a:ln w="9525">
            <a:noFill/>
            <a:miter lim="800000"/>
            <a:headEnd/>
            <a:tailEnd/>
          </a:ln>
          <a:effectLst/>
        </p:spPr>
      </p:pic>
      <p:sp>
        <p:nvSpPr>
          <p:cNvPr id="14" name="TextBox 13"/>
          <p:cNvSpPr txBox="1"/>
          <p:nvPr/>
        </p:nvSpPr>
        <p:spPr>
          <a:xfrm>
            <a:off x="7472364" y="6411913"/>
            <a:ext cx="816249"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dirty="0">
                <a:ln w="0"/>
                <a:solidFill>
                  <a:schemeClr val="accent4">
                    <a:lumMod val="10000"/>
                  </a:schemeClr>
                </a:solidFill>
                <a:effectLst>
                  <a:outerShdw blurRad="38100" dist="19050" dir="2700000" algn="tl" rotWithShape="0">
                    <a:schemeClr val="dk1">
                      <a:alpha val="40000"/>
                    </a:schemeClr>
                  </a:outerShdw>
                </a:effectLst>
              </a:rPr>
              <a:t>All Call</a:t>
            </a:r>
          </a:p>
        </p:txBody>
      </p:sp>
      <p:sp>
        <p:nvSpPr>
          <p:cNvPr id="15" name="TextBox 14"/>
          <p:cNvSpPr txBox="1"/>
          <p:nvPr/>
        </p:nvSpPr>
        <p:spPr>
          <a:xfrm>
            <a:off x="8856664" y="6411913"/>
            <a:ext cx="1540293"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a:ln w="0"/>
                <a:solidFill>
                  <a:schemeClr val="accent4">
                    <a:lumMod val="10000"/>
                  </a:schemeClr>
                </a:solidFill>
                <a:effectLst>
                  <a:outerShdw blurRad="38100" dist="19050" dir="2700000" algn="tl" rotWithShape="0">
                    <a:schemeClr val="dk1">
                      <a:alpha val="40000"/>
                    </a:schemeClr>
                  </a:outerShdw>
                </a:effectLst>
              </a:rPr>
              <a:t>Student Demo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amond(in)">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amond(in)">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amond(in)">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B4B3D"/>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791576" y="57150"/>
            <a:ext cx="2790824" cy="704850"/>
          </a:xfrm>
          <a:prstGeom prst="rect">
            <a:avLst/>
          </a:prstGeom>
          <a:noFill/>
          <a:ln w="9525">
            <a:noFill/>
            <a:miter lim="800000"/>
            <a:headEnd/>
            <a:tailEnd/>
          </a:ln>
          <a:effectLst/>
        </p:spPr>
      </p:pic>
      <p:pic>
        <p:nvPicPr>
          <p:cNvPr id="8194" name="Picture 2"/>
          <p:cNvPicPr>
            <a:picLocks noChangeAspect="1" noChangeArrowheads="1"/>
          </p:cNvPicPr>
          <p:nvPr/>
        </p:nvPicPr>
        <p:blipFill>
          <a:blip r:embed="rId3"/>
          <a:srcRect/>
          <a:stretch>
            <a:fillRect/>
          </a:stretch>
        </p:blipFill>
        <p:spPr bwMode="auto">
          <a:xfrm>
            <a:off x="152400" y="121444"/>
            <a:ext cx="5521937" cy="976312"/>
          </a:xfrm>
          <a:prstGeom prst="rect">
            <a:avLst/>
          </a:prstGeom>
          <a:noFill/>
          <a:ln w="9525">
            <a:noFill/>
            <a:miter lim="800000"/>
            <a:headEnd/>
            <a:tailEnd/>
          </a:ln>
          <a:effectLst/>
        </p:spPr>
      </p:pic>
      <p:pic>
        <p:nvPicPr>
          <p:cNvPr id="8195" name="Picture 3"/>
          <p:cNvPicPr>
            <a:picLocks noChangeAspect="1" noChangeArrowheads="1"/>
          </p:cNvPicPr>
          <p:nvPr/>
        </p:nvPicPr>
        <p:blipFill>
          <a:blip r:embed="rId4"/>
          <a:srcRect/>
          <a:stretch>
            <a:fillRect/>
          </a:stretch>
        </p:blipFill>
        <p:spPr bwMode="auto">
          <a:xfrm>
            <a:off x="237393" y="1319296"/>
            <a:ext cx="6154615" cy="762000"/>
          </a:xfrm>
          <a:prstGeom prst="rect">
            <a:avLst/>
          </a:prstGeom>
          <a:noFill/>
          <a:ln w="9525">
            <a:noFill/>
            <a:miter lim="800000"/>
            <a:headEnd/>
            <a:tailEnd/>
          </a:ln>
          <a:effectLst/>
        </p:spPr>
      </p:pic>
      <p:pic>
        <p:nvPicPr>
          <p:cNvPr id="8196" name="Picture 4"/>
          <p:cNvPicPr>
            <a:picLocks noChangeAspect="1" noChangeArrowheads="1"/>
          </p:cNvPicPr>
          <p:nvPr/>
        </p:nvPicPr>
        <p:blipFill>
          <a:blip r:embed="rId5"/>
          <a:srcRect/>
          <a:stretch>
            <a:fillRect/>
          </a:stretch>
        </p:blipFill>
        <p:spPr bwMode="auto">
          <a:xfrm>
            <a:off x="1066799" y="2302836"/>
            <a:ext cx="9330157" cy="3640764"/>
          </a:xfrm>
          <a:prstGeom prst="rect">
            <a:avLst/>
          </a:prstGeom>
          <a:noFill/>
          <a:ln w="9525">
            <a:noFill/>
            <a:miter lim="800000"/>
            <a:headEnd/>
            <a:tailEnd/>
          </a:ln>
          <a:effectLst/>
        </p:spPr>
      </p:pic>
      <p:pic>
        <p:nvPicPr>
          <p:cNvPr id="6" name="Picture 5"/>
          <p:cNvPicPr>
            <a:picLocks noChangeAspect="1" noChangeArrowheads="1"/>
          </p:cNvPicPr>
          <p:nvPr/>
        </p:nvPicPr>
        <p:blipFill>
          <a:blip r:embed="rId6"/>
          <a:srcRect/>
          <a:stretch>
            <a:fillRect/>
          </a:stretch>
        </p:blipFill>
        <p:spPr bwMode="auto">
          <a:xfrm>
            <a:off x="1676401" y="6165140"/>
            <a:ext cx="3276601" cy="616660"/>
          </a:xfrm>
          <a:prstGeom prst="rect">
            <a:avLst/>
          </a:prstGeom>
          <a:noFill/>
          <a:ln w="9525">
            <a:noFill/>
            <a:miter lim="800000"/>
            <a:headEnd/>
            <a:tailEnd/>
          </a:ln>
          <a:effectLst/>
        </p:spPr>
      </p:pic>
      <p:sp>
        <p:nvSpPr>
          <p:cNvPr id="7" name="TextBox 6"/>
          <p:cNvSpPr txBox="1"/>
          <p:nvPr/>
        </p:nvSpPr>
        <p:spPr>
          <a:xfrm>
            <a:off x="7894135" y="6411913"/>
            <a:ext cx="542008"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a:ln w="0"/>
                <a:solidFill>
                  <a:schemeClr val="accent4">
                    <a:lumMod val="10000"/>
                  </a:schemeClr>
                </a:solidFill>
                <a:effectLst>
                  <a:outerShdw blurRad="38100" dist="19050" dir="2700000" algn="tl" rotWithShape="0">
                    <a:schemeClr val="dk1">
                      <a:alpha val="40000"/>
                    </a:schemeClr>
                  </a:outerShdw>
                </a:effectLst>
              </a:rPr>
              <a:t>Pair</a:t>
            </a:r>
            <a:endParaRPr lang="en-US" dirty="0">
              <a:ln w="0"/>
              <a:solidFill>
                <a:schemeClr val="accent4">
                  <a:lumMod val="10000"/>
                </a:schemeClr>
              </a:solidFill>
              <a:effectLst>
                <a:outerShdw blurRad="38100" dist="19050" dir="2700000" algn="tl" rotWithShape="0">
                  <a:schemeClr val="dk1">
                    <a:alpha val="40000"/>
                  </a:schemeClr>
                </a:outerShdw>
              </a:effectLst>
            </a:endParaRPr>
          </a:p>
        </p:txBody>
      </p:sp>
      <p:sp>
        <p:nvSpPr>
          <p:cNvPr id="8" name="TextBox 7"/>
          <p:cNvSpPr txBox="1"/>
          <p:nvPr/>
        </p:nvSpPr>
        <p:spPr>
          <a:xfrm>
            <a:off x="8856664" y="6411913"/>
            <a:ext cx="1540293"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a:ln w="0"/>
                <a:solidFill>
                  <a:schemeClr val="accent4">
                    <a:lumMod val="10000"/>
                  </a:schemeClr>
                </a:solidFill>
                <a:effectLst>
                  <a:outerShdw blurRad="38100" dist="19050" dir="2700000" algn="tl" rotWithShape="0">
                    <a:schemeClr val="dk1">
                      <a:alpha val="40000"/>
                    </a:schemeClr>
                  </a:outerShdw>
                </a:effectLst>
              </a:rPr>
              <a:t>Student Demo</a:t>
            </a:r>
          </a:p>
        </p:txBody>
      </p:sp>
      <p:sp>
        <p:nvSpPr>
          <p:cNvPr id="9" name="TextBox 8"/>
          <p:cNvSpPr txBox="1"/>
          <p:nvPr/>
        </p:nvSpPr>
        <p:spPr>
          <a:xfrm>
            <a:off x="6593973" y="6411913"/>
            <a:ext cx="816249"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dirty="0">
                <a:ln w="0"/>
                <a:solidFill>
                  <a:schemeClr val="accent4">
                    <a:lumMod val="10000"/>
                  </a:schemeClr>
                </a:solidFill>
                <a:effectLst>
                  <a:outerShdw blurRad="38100" dist="19050" dir="2700000" algn="tl" rotWithShape="0">
                    <a:schemeClr val="dk1">
                      <a:alpha val="40000"/>
                    </a:schemeClr>
                  </a:outerShdw>
                </a:effectLst>
              </a:rPr>
              <a:t>All Call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B4B3D"/>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791576" y="57150"/>
            <a:ext cx="1724025" cy="552450"/>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1676401" y="6435680"/>
            <a:ext cx="3276601" cy="346120"/>
          </a:xfrm>
          <a:prstGeom prst="rect">
            <a:avLst/>
          </a:prstGeom>
          <a:noFill/>
          <a:ln w="9525">
            <a:noFill/>
            <a:miter lim="800000"/>
            <a:headEnd/>
            <a:tailEnd/>
          </a:ln>
          <a:effectLst/>
        </p:spPr>
      </p:pic>
      <p:pic>
        <p:nvPicPr>
          <p:cNvPr id="9218" name="Picture 2"/>
          <p:cNvPicPr>
            <a:picLocks noChangeAspect="1" noChangeArrowheads="1"/>
          </p:cNvPicPr>
          <p:nvPr/>
        </p:nvPicPr>
        <p:blipFill>
          <a:blip r:embed="rId4"/>
          <a:srcRect/>
          <a:stretch>
            <a:fillRect/>
          </a:stretch>
        </p:blipFill>
        <p:spPr bwMode="auto">
          <a:xfrm>
            <a:off x="152400" y="211245"/>
            <a:ext cx="5562600" cy="796710"/>
          </a:xfrm>
          <a:prstGeom prst="rect">
            <a:avLst/>
          </a:prstGeom>
          <a:noFill/>
          <a:ln w="9525">
            <a:noFill/>
            <a:miter lim="800000"/>
            <a:headEnd/>
            <a:tailEnd/>
          </a:ln>
          <a:effectLst/>
        </p:spPr>
      </p:pic>
      <p:pic>
        <p:nvPicPr>
          <p:cNvPr id="9219" name="Picture 3"/>
          <p:cNvPicPr>
            <a:picLocks noChangeAspect="1" noChangeArrowheads="1"/>
          </p:cNvPicPr>
          <p:nvPr/>
        </p:nvPicPr>
        <p:blipFill>
          <a:blip r:embed="rId5"/>
          <a:srcRect/>
          <a:stretch>
            <a:fillRect/>
          </a:stretch>
        </p:blipFill>
        <p:spPr bwMode="auto">
          <a:xfrm>
            <a:off x="1905000" y="1371600"/>
            <a:ext cx="8229600" cy="4800600"/>
          </a:xfrm>
          <a:prstGeom prst="rect">
            <a:avLst/>
          </a:prstGeom>
          <a:noFill/>
          <a:ln w="9525">
            <a:solidFill>
              <a:schemeClr val="accent1"/>
            </a:solidFill>
            <a:miter lim="800000"/>
            <a:headEnd/>
            <a:tailEnd/>
          </a:ln>
          <a:effectLst/>
        </p:spPr>
      </p:pic>
      <p:sp>
        <p:nvSpPr>
          <p:cNvPr id="6" name="TextBox 5"/>
          <p:cNvSpPr txBox="1"/>
          <p:nvPr/>
        </p:nvSpPr>
        <p:spPr>
          <a:xfrm>
            <a:off x="7472364" y="6411913"/>
            <a:ext cx="816249"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dirty="0">
                <a:ln w="0"/>
                <a:solidFill>
                  <a:schemeClr val="accent4">
                    <a:lumMod val="10000"/>
                  </a:schemeClr>
                </a:solidFill>
                <a:effectLst>
                  <a:outerShdw blurRad="38100" dist="19050" dir="2700000" algn="tl" rotWithShape="0">
                    <a:schemeClr val="dk1">
                      <a:alpha val="40000"/>
                    </a:schemeClr>
                  </a:outerShdw>
                </a:effectLst>
              </a:rPr>
              <a:t>All Call</a:t>
            </a:r>
          </a:p>
        </p:txBody>
      </p:sp>
      <p:sp>
        <p:nvSpPr>
          <p:cNvPr id="7" name="TextBox 6"/>
          <p:cNvSpPr txBox="1"/>
          <p:nvPr/>
        </p:nvSpPr>
        <p:spPr>
          <a:xfrm>
            <a:off x="8856664" y="6411913"/>
            <a:ext cx="1540293"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a:ln w="0"/>
                <a:solidFill>
                  <a:schemeClr val="accent4">
                    <a:lumMod val="10000"/>
                  </a:schemeClr>
                </a:solidFill>
                <a:effectLst>
                  <a:outerShdw blurRad="38100" dist="19050" dir="2700000" algn="tl" rotWithShape="0">
                    <a:schemeClr val="dk1">
                      <a:alpha val="40000"/>
                    </a:schemeClr>
                  </a:outerShdw>
                </a:effectLst>
              </a:rPr>
              <a:t>Student Demo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590800" y="2430959"/>
            <a:ext cx="6019800" cy="769441"/>
          </a:xfrm>
          <a:prstGeom prst="rect">
            <a:avLst/>
          </a:prstGeom>
          <a:noFill/>
        </p:spPr>
        <p:txBody>
          <a:bodyPr wrap="square" rtlCol="0">
            <a:spAutoFit/>
          </a:bodyPr>
          <a:lstStyle/>
          <a:p>
            <a:pPr algn="ctr"/>
            <a:r>
              <a:rPr lang="en-US" sz="4400" b="1" dirty="0" smtClean="0">
                <a:solidFill>
                  <a:srgbClr val="FF0000"/>
                </a:solidFill>
              </a:rPr>
              <a:t>MINI-TEST</a:t>
            </a:r>
            <a:endParaRPr lang="en-US" sz="4400" b="1" dirty="0">
              <a:solidFill>
                <a:srgbClr val="FF0000"/>
              </a:solidFill>
            </a:endParaRPr>
          </a:p>
        </p:txBody>
      </p:sp>
    </p:spTree>
    <p:extLst>
      <p:ext uri="{BB962C8B-B14F-4D97-AF65-F5344CB8AC3E}">
        <p14:creationId xmlns:p14="http://schemas.microsoft.com/office/powerpoint/2010/main" val="3824790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TextBox 2"/>
          <p:cNvSpPr txBox="1"/>
          <p:nvPr/>
        </p:nvSpPr>
        <p:spPr>
          <a:xfrm>
            <a:off x="76200" y="116633"/>
            <a:ext cx="11963400" cy="5909310"/>
          </a:xfrm>
          <a:prstGeom prst="rect">
            <a:avLst/>
          </a:prstGeom>
          <a:noFill/>
        </p:spPr>
        <p:txBody>
          <a:bodyPr wrap="square" rtlCol="0">
            <a:spAutoFit/>
          </a:bodyPr>
          <a:lstStyle/>
          <a:p>
            <a:pPr marL="400050" indent="-400050">
              <a:buFontTx/>
              <a:buAutoNum type="romanUcPeriod"/>
            </a:pPr>
            <a:r>
              <a:rPr lang="en-US" sz="3600" b="1" dirty="0">
                <a:solidFill>
                  <a:prstClr val="black"/>
                </a:solidFill>
                <a:latin typeface="Calibri" panose="020F0502020204030204"/>
              </a:rPr>
              <a:t>Choose </a:t>
            </a:r>
            <a:r>
              <a:rPr lang="en-US" sz="3600" b="1" dirty="0">
                <a:solidFill>
                  <a:prstClr val="black"/>
                </a:solidFill>
                <a:latin typeface="Calibri" panose="020F0502020204030204"/>
              </a:rPr>
              <a:t>the word or phrase that best completes each unfinished sentence </a:t>
            </a:r>
            <a:r>
              <a:rPr lang="en-US" sz="3600" b="1" dirty="0">
                <a:solidFill>
                  <a:prstClr val="black"/>
                </a:solidFill>
                <a:latin typeface="Calibri" panose="020F0502020204030204"/>
              </a:rPr>
              <a:t>below</a:t>
            </a:r>
          </a:p>
          <a:p>
            <a:r>
              <a:rPr lang="en-US" sz="3600" dirty="0">
                <a:solidFill>
                  <a:prstClr val="black"/>
                </a:solidFill>
                <a:latin typeface="Calibri" panose="020F0502020204030204"/>
              </a:rPr>
              <a:t>1</a:t>
            </a:r>
            <a:r>
              <a:rPr lang="en-US" sz="3600" dirty="0" smtClean="0">
                <a:solidFill>
                  <a:prstClr val="black"/>
                </a:solidFill>
                <a:latin typeface="Calibri" panose="020F0502020204030204"/>
              </a:rPr>
              <a:t>. </a:t>
            </a:r>
            <a:r>
              <a:rPr lang="en-US" sz="3600" dirty="0">
                <a:solidFill>
                  <a:prstClr val="black"/>
                </a:solidFill>
                <a:latin typeface="Calibri" panose="020F0502020204030204"/>
              </a:rPr>
              <a:t>The flight _____ at 6.10 has been delayed.</a:t>
            </a:r>
          </a:p>
          <a:p>
            <a:r>
              <a:rPr lang="en-US" sz="3600" dirty="0">
                <a:solidFill>
                  <a:prstClr val="black"/>
                </a:solidFill>
                <a:latin typeface="Calibri" panose="020F0502020204030204"/>
              </a:rPr>
              <a:t>a. leave </a:t>
            </a:r>
            <a:r>
              <a:rPr lang="en-US" sz="3600" dirty="0">
                <a:solidFill>
                  <a:prstClr val="black"/>
                </a:solidFill>
                <a:latin typeface="Calibri" panose="020F0502020204030204"/>
              </a:rPr>
              <a:t>   b</a:t>
            </a:r>
            <a:r>
              <a:rPr lang="en-US" sz="3600" dirty="0">
                <a:solidFill>
                  <a:prstClr val="black"/>
                </a:solidFill>
                <a:latin typeface="Calibri" panose="020F0502020204030204"/>
              </a:rPr>
              <a:t>. leaves </a:t>
            </a:r>
            <a:r>
              <a:rPr lang="en-US" sz="3600" dirty="0">
                <a:solidFill>
                  <a:prstClr val="black"/>
                </a:solidFill>
                <a:latin typeface="Calibri" panose="020F0502020204030204"/>
              </a:rPr>
              <a:t>    c</a:t>
            </a:r>
            <a:r>
              <a:rPr lang="en-US" sz="3600" dirty="0">
                <a:solidFill>
                  <a:prstClr val="black"/>
                </a:solidFill>
                <a:latin typeface="Calibri" panose="020F0502020204030204"/>
              </a:rPr>
              <a:t>. leaving </a:t>
            </a:r>
            <a:r>
              <a:rPr lang="en-US" sz="3600" dirty="0">
                <a:solidFill>
                  <a:prstClr val="black"/>
                </a:solidFill>
                <a:latin typeface="Calibri" panose="020F0502020204030204"/>
              </a:rPr>
              <a:t>      d</a:t>
            </a:r>
            <a:r>
              <a:rPr lang="en-US" sz="3600" dirty="0">
                <a:solidFill>
                  <a:prstClr val="black"/>
                </a:solidFill>
                <a:latin typeface="Calibri" panose="020F0502020204030204"/>
              </a:rPr>
              <a:t>. left</a:t>
            </a:r>
          </a:p>
          <a:p>
            <a:r>
              <a:rPr lang="en-US" sz="3600" dirty="0">
                <a:solidFill>
                  <a:prstClr val="black"/>
                </a:solidFill>
                <a:latin typeface="Calibri" panose="020F0502020204030204"/>
              </a:rPr>
              <a:t>2</a:t>
            </a:r>
            <a:r>
              <a:rPr lang="en-US" sz="3600" dirty="0" smtClean="0">
                <a:solidFill>
                  <a:prstClr val="black"/>
                </a:solidFill>
                <a:latin typeface="Calibri" panose="020F0502020204030204"/>
              </a:rPr>
              <a:t>. </a:t>
            </a:r>
            <a:r>
              <a:rPr lang="en-US" sz="3600" dirty="0">
                <a:solidFill>
                  <a:prstClr val="black"/>
                </a:solidFill>
                <a:latin typeface="Calibri" panose="020F0502020204030204"/>
              </a:rPr>
              <a:t>This is the first time she _____ rice paddies.</a:t>
            </a:r>
          </a:p>
          <a:p>
            <a:r>
              <a:rPr lang="en-US" sz="3600" dirty="0">
                <a:solidFill>
                  <a:prstClr val="black"/>
                </a:solidFill>
                <a:latin typeface="Calibri" panose="020F0502020204030204"/>
              </a:rPr>
              <a:t>a. will see </a:t>
            </a:r>
            <a:r>
              <a:rPr lang="en-US" sz="3600" dirty="0">
                <a:solidFill>
                  <a:prstClr val="black"/>
                </a:solidFill>
                <a:latin typeface="Calibri" panose="020F0502020204030204"/>
              </a:rPr>
              <a:t>  b</a:t>
            </a:r>
            <a:r>
              <a:rPr lang="en-US" sz="3600" dirty="0">
                <a:solidFill>
                  <a:prstClr val="black"/>
                </a:solidFill>
                <a:latin typeface="Calibri" panose="020F0502020204030204"/>
              </a:rPr>
              <a:t>. sees </a:t>
            </a:r>
            <a:r>
              <a:rPr lang="en-US" sz="3600" dirty="0">
                <a:solidFill>
                  <a:prstClr val="black"/>
                </a:solidFill>
                <a:latin typeface="Calibri" panose="020F0502020204030204"/>
              </a:rPr>
              <a:t>    c</a:t>
            </a:r>
            <a:r>
              <a:rPr lang="en-US" sz="3600" dirty="0">
                <a:solidFill>
                  <a:prstClr val="black"/>
                </a:solidFill>
                <a:latin typeface="Calibri" panose="020F0502020204030204"/>
              </a:rPr>
              <a:t>. has seen </a:t>
            </a:r>
            <a:r>
              <a:rPr lang="en-US" sz="3600" dirty="0">
                <a:solidFill>
                  <a:prstClr val="black"/>
                </a:solidFill>
                <a:latin typeface="Calibri" panose="020F0502020204030204"/>
              </a:rPr>
              <a:t>     d</a:t>
            </a:r>
            <a:r>
              <a:rPr lang="en-US" sz="3600" dirty="0">
                <a:solidFill>
                  <a:prstClr val="black"/>
                </a:solidFill>
                <a:latin typeface="Calibri" panose="020F0502020204030204"/>
              </a:rPr>
              <a:t>. saw</a:t>
            </a:r>
          </a:p>
          <a:p>
            <a:r>
              <a:rPr lang="en-US" sz="3600" dirty="0">
                <a:solidFill>
                  <a:prstClr val="black"/>
                </a:solidFill>
                <a:latin typeface="Calibri" panose="020F0502020204030204"/>
              </a:rPr>
              <a:t>3</a:t>
            </a:r>
            <a:r>
              <a:rPr lang="en-US" sz="3600" dirty="0" smtClean="0">
                <a:solidFill>
                  <a:prstClr val="black"/>
                </a:solidFill>
                <a:latin typeface="Calibri" panose="020F0502020204030204"/>
              </a:rPr>
              <a:t>. </a:t>
            </a:r>
            <a:r>
              <a:rPr lang="en-US" sz="3600" dirty="0">
                <a:solidFill>
                  <a:prstClr val="black"/>
                </a:solidFill>
                <a:latin typeface="Calibri" panose="020F0502020204030204"/>
              </a:rPr>
              <a:t>Would you mind_____ I borrowed your dictionary?</a:t>
            </a:r>
          </a:p>
          <a:p>
            <a:r>
              <a:rPr lang="en-US" sz="3600" dirty="0">
                <a:solidFill>
                  <a:prstClr val="black"/>
                </a:solidFill>
                <a:latin typeface="Calibri" panose="020F0502020204030204"/>
              </a:rPr>
              <a:t>a. if </a:t>
            </a:r>
            <a:r>
              <a:rPr lang="en-US" sz="3600" dirty="0">
                <a:solidFill>
                  <a:prstClr val="black"/>
                </a:solidFill>
                <a:latin typeface="Calibri" panose="020F0502020204030204"/>
              </a:rPr>
              <a:t>     b</a:t>
            </a:r>
            <a:r>
              <a:rPr lang="en-US" sz="3600" dirty="0">
                <a:solidFill>
                  <a:prstClr val="black"/>
                </a:solidFill>
                <a:latin typeface="Calibri" panose="020F0502020204030204"/>
              </a:rPr>
              <a:t>. when </a:t>
            </a:r>
            <a:r>
              <a:rPr lang="en-US" sz="3600" dirty="0">
                <a:solidFill>
                  <a:prstClr val="black"/>
                </a:solidFill>
                <a:latin typeface="Calibri" panose="020F0502020204030204"/>
              </a:rPr>
              <a:t>       c</a:t>
            </a:r>
            <a:r>
              <a:rPr lang="en-US" sz="3600" dirty="0">
                <a:solidFill>
                  <a:prstClr val="black"/>
                </a:solidFill>
                <a:latin typeface="Calibri" panose="020F0502020204030204"/>
              </a:rPr>
              <a:t>. that </a:t>
            </a:r>
            <a:r>
              <a:rPr lang="en-US" sz="3600" dirty="0">
                <a:solidFill>
                  <a:prstClr val="black"/>
                </a:solidFill>
                <a:latin typeface="Calibri" panose="020F0502020204030204"/>
              </a:rPr>
              <a:t>      d</a:t>
            </a:r>
            <a:r>
              <a:rPr lang="en-US" sz="3600" dirty="0">
                <a:solidFill>
                  <a:prstClr val="black"/>
                </a:solidFill>
                <a:latin typeface="Calibri" panose="020F0502020204030204"/>
              </a:rPr>
              <a:t>. Ø</a:t>
            </a:r>
          </a:p>
          <a:p>
            <a:r>
              <a:rPr lang="en-US" sz="3600" dirty="0">
                <a:solidFill>
                  <a:prstClr val="black"/>
                </a:solidFill>
                <a:latin typeface="Calibri" panose="020F0502020204030204"/>
              </a:rPr>
              <a:t>4</a:t>
            </a:r>
            <a:r>
              <a:rPr lang="en-US" sz="3600" dirty="0" smtClean="0">
                <a:solidFill>
                  <a:prstClr val="black"/>
                </a:solidFill>
                <a:latin typeface="Calibri" panose="020F0502020204030204"/>
              </a:rPr>
              <a:t>. </a:t>
            </a:r>
            <a:r>
              <a:rPr lang="en-US" sz="3600" dirty="0">
                <a:solidFill>
                  <a:prstClr val="black"/>
                </a:solidFill>
                <a:latin typeface="Calibri" panose="020F0502020204030204"/>
              </a:rPr>
              <a:t>We ______ lots of photos on vacation.</a:t>
            </a:r>
          </a:p>
          <a:p>
            <a:r>
              <a:rPr lang="en-US" sz="3600" dirty="0">
                <a:solidFill>
                  <a:prstClr val="black"/>
                </a:solidFill>
                <a:latin typeface="Calibri" panose="020F0502020204030204"/>
              </a:rPr>
              <a:t>a. had </a:t>
            </a:r>
            <a:r>
              <a:rPr lang="en-US" sz="3600" dirty="0">
                <a:solidFill>
                  <a:prstClr val="black"/>
                </a:solidFill>
                <a:latin typeface="Calibri" panose="020F0502020204030204"/>
              </a:rPr>
              <a:t>     b</a:t>
            </a:r>
            <a:r>
              <a:rPr lang="en-US" sz="3600" dirty="0">
                <a:solidFill>
                  <a:prstClr val="black"/>
                </a:solidFill>
                <a:latin typeface="Calibri" panose="020F0502020204030204"/>
              </a:rPr>
              <a:t>. took </a:t>
            </a:r>
            <a:r>
              <a:rPr lang="en-US" sz="3600" dirty="0">
                <a:solidFill>
                  <a:prstClr val="black"/>
                </a:solidFill>
                <a:latin typeface="Calibri" panose="020F0502020204030204"/>
              </a:rPr>
              <a:t>     c</a:t>
            </a:r>
            <a:r>
              <a:rPr lang="en-US" sz="3600" dirty="0">
                <a:solidFill>
                  <a:prstClr val="black"/>
                </a:solidFill>
                <a:latin typeface="Calibri" panose="020F0502020204030204"/>
              </a:rPr>
              <a:t>. did </a:t>
            </a:r>
            <a:r>
              <a:rPr lang="en-US" sz="3600" dirty="0">
                <a:solidFill>
                  <a:prstClr val="black"/>
                </a:solidFill>
                <a:latin typeface="Calibri" panose="020F0502020204030204"/>
              </a:rPr>
              <a:t>        d</a:t>
            </a:r>
            <a:r>
              <a:rPr lang="en-US" sz="3600" dirty="0">
                <a:solidFill>
                  <a:prstClr val="black"/>
                </a:solidFill>
                <a:latin typeface="Calibri" panose="020F0502020204030204"/>
              </a:rPr>
              <a:t>. made</a:t>
            </a:r>
          </a:p>
          <a:p>
            <a:endParaRPr lang="en-US" dirty="0">
              <a:solidFill>
                <a:prstClr val="black"/>
              </a:solidFill>
              <a:latin typeface="Calibri" panose="020F0502020204030204"/>
            </a:endParaRPr>
          </a:p>
        </p:txBody>
      </p:sp>
      <p:sp>
        <p:nvSpPr>
          <p:cNvPr id="5" name="Rectangle 4"/>
          <p:cNvSpPr/>
          <p:nvPr/>
        </p:nvSpPr>
        <p:spPr>
          <a:xfrm>
            <a:off x="4038600" y="1905000"/>
            <a:ext cx="4572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038600" y="2971800"/>
            <a:ext cx="3810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200" y="4038600"/>
            <a:ext cx="4572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28800" y="5105400"/>
            <a:ext cx="5334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17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B4B3D"/>
        </a:solidFill>
        <a:effectLst/>
      </p:bgPr>
    </p:bg>
    <p:spTree>
      <p:nvGrpSpPr>
        <p:cNvPr id="1" name=""/>
        <p:cNvGrpSpPr/>
        <p:nvPr/>
      </p:nvGrpSpPr>
      <p:grpSpPr>
        <a:xfrm>
          <a:off x="0" y="0"/>
          <a:ext cx="0" cy="0"/>
          <a:chOff x="0" y="0"/>
          <a:chExt cx="0" cy="0"/>
        </a:xfrm>
      </p:grpSpPr>
      <p:pic>
        <p:nvPicPr>
          <p:cNvPr id="2" name="Picture 1" descr="PARK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4114800"/>
            <a:ext cx="3505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ARK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4953000"/>
            <a:ext cx="32575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PARK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3810000"/>
            <a:ext cx="3048000" cy="304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6"/>
          <p:cNvSpPr>
            <a:spLocks noChangeArrowheads="1" noChangeShapeType="1" noTextEdit="1"/>
          </p:cNvSpPr>
          <p:nvPr/>
        </p:nvSpPr>
        <p:spPr bwMode="auto">
          <a:xfrm>
            <a:off x="3429000" y="315475"/>
            <a:ext cx="3998913" cy="914400"/>
          </a:xfrm>
          <a:prstGeom prst="rect">
            <a:avLst/>
          </a:prstGeom>
        </p:spPr>
        <p:txBody>
          <a:bodyPr wrap="none" numCol="1" fromWordArt="1">
            <a:prstTxWarp prst="textPlain">
              <a:avLst>
                <a:gd name="adj" fmla="val 49843"/>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kern="10" dirty="0">
                <a:ln w="25400">
                  <a:solidFill>
                    <a:srgbClr val="FF0000"/>
                  </a:solidFill>
                  <a:round/>
                  <a:headEnd/>
                  <a:tailEnd/>
                </a:ln>
                <a:solidFill>
                  <a:srgbClr val="FFFF00"/>
                </a:solidFill>
                <a:latin typeface="Arial" panose="020B0604020202020204" pitchFamily="34" charset="0"/>
                <a:cs typeface="Arial" panose="020B0604020202020204" pitchFamily="34" charset="0"/>
              </a:rPr>
              <a:t>Homework</a:t>
            </a:r>
          </a:p>
        </p:txBody>
      </p:sp>
      <p:sp>
        <p:nvSpPr>
          <p:cNvPr id="6" name="Text Box 5"/>
          <p:cNvSpPr txBox="1">
            <a:spLocks noChangeArrowheads="1"/>
          </p:cNvSpPr>
          <p:nvPr/>
        </p:nvSpPr>
        <p:spPr bwMode="auto">
          <a:xfrm>
            <a:off x="1828800" y="1676400"/>
            <a:ext cx="86106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ct val="50000"/>
              </a:spcBef>
              <a:buFont typeface="Wingdings" panose="05000000000000000000" pitchFamily="2" charset="2"/>
              <a:buAutoNum type="arabicPeriod"/>
            </a:pPr>
            <a:r>
              <a:rPr lang="en-US" altLang="en-US" sz="3200" b="1" dirty="0" smtClean="0">
                <a:solidFill>
                  <a:srgbClr val="FFFF00"/>
                </a:solidFill>
                <a:latin typeface="Arial" panose="020B0604020202020204" pitchFamily="34" charset="0"/>
                <a:cs typeface="Arial" panose="020B0604020202020204" pitchFamily="34" charset="0"/>
              </a:rPr>
              <a:t> Learn </a:t>
            </a:r>
            <a:r>
              <a:rPr lang="en-US" altLang="en-US" sz="3200" b="1" dirty="0">
                <a:solidFill>
                  <a:srgbClr val="FFFF00"/>
                </a:solidFill>
                <a:latin typeface="Arial" panose="020B0604020202020204" pitchFamily="34" charset="0"/>
                <a:cs typeface="Arial" panose="020B0604020202020204" pitchFamily="34" charset="0"/>
              </a:rPr>
              <a:t>by heart the new words.</a:t>
            </a:r>
          </a:p>
          <a:p>
            <a:pPr>
              <a:lnSpc>
                <a:spcPct val="150000"/>
              </a:lnSpc>
              <a:spcBef>
                <a:spcPct val="50000"/>
              </a:spcBef>
              <a:buFont typeface="Wingdings" panose="05000000000000000000" pitchFamily="2" charset="2"/>
              <a:buAutoNum type="arabicPeriod"/>
            </a:pPr>
            <a:r>
              <a:rPr lang="en-US" altLang="en-US" sz="3200" b="1" dirty="0" smtClean="0">
                <a:solidFill>
                  <a:srgbClr val="FFFF00"/>
                </a:solidFill>
                <a:latin typeface="Arial" panose="020B0604020202020204" pitchFamily="34" charset="0"/>
                <a:cs typeface="Arial" panose="020B0604020202020204" pitchFamily="34" charset="0"/>
              </a:rPr>
              <a:t> Speak  </a:t>
            </a:r>
            <a:r>
              <a:rPr lang="en-US" altLang="en-US" sz="3200" b="1" dirty="0">
                <a:solidFill>
                  <a:srgbClr val="FFFF00"/>
                </a:solidFill>
                <a:latin typeface="Arial" panose="020B0604020202020204" pitchFamily="34" charset="0"/>
                <a:cs typeface="Arial" panose="020B0604020202020204" pitchFamily="34" charset="0"/>
              </a:rPr>
              <a:t>with your friends</a:t>
            </a:r>
          </a:p>
          <a:p>
            <a:pPr>
              <a:lnSpc>
                <a:spcPct val="150000"/>
              </a:lnSpc>
              <a:spcBef>
                <a:spcPct val="50000"/>
              </a:spcBef>
              <a:buFont typeface="Wingdings" panose="05000000000000000000" pitchFamily="2" charset="2"/>
              <a:buAutoNum type="arabicPeriod"/>
            </a:pPr>
            <a:r>
              <a:rPr lang="en-US" altLang="en-US" sz="3200" b="1" dirty="0" smtClean="0">
                <a:solidFill>
                  <a:srgbClr val="FFFF00"/>
                </a:solidFill>
                <a:latin typeface="Arial" panose="020B0604020202020204" pitchFamily="34" charset="0"/>
                <a:cs typeface="Arial" panose="020B0604020202020204" pitchFamily="34" charset="0"/>
              </a:rPr>
              <a:t> Prepare </a:t>
            </a:r>
            <a:r>
              <a:rPr lang="en-US" altLang="en-US" sz="3200" b="1" dirty="0">
                <a:solidFill>
                  <a:srgbClr val="FFFF00"/>
                </a:solidFill>
                <a:latin typeface="Arial" panose="020B0604020202020204" pitchFamily="34" charset="0"/>
                <a:cs typeface="Arial" panose="020B0604020202020204" pitchFamily="34" charset="0"/>
              </a:rPr>
              <a:t>for the </a:t>
            </a:r>
            <a:r>
              <a:rPr lang="en-US" altLang="en-US" sz="3200" b="1" dirty="0" smtClean="0">
                <a:solidFill>
                  <a:srgbClr val="FFFF00"/>
                </a:solidFill>
                <a:latin typeface="Arial" panose="020B0604020202020204" pitchFamily="34" charset="0"/>
                <a:cs typeface="Arial" panose="020B0604020202020204" pitchFamily="34" charset="0"/>
              </a:rPr>
              <a:t>next</a:t>
            </a:r>
            <a:r>
              <a:rPr lang="en-US" altLang="en-US" sz="3200" b="1" dirty="0">
                <a:solidFill>
                  <a:srgbClr val="FFFF00"/>
                </a:solidFill>
                <a:latin typeface="Arial" panose="020B0604020202020204" pitchFamily="34" charset="0"/>
                <a:cs typeface="Arial" panose="020B0604020202020204" pitchFamily="34" charset="0"/>
              </a:rPr>
              <a:t> </a:t>
            </a:r>
            <a:r>
              <a:rPr lang="en-US" altLang="en-US" sz="3200" b="1" dirty="0" smtClean="0">
                <a:solidFill>
                  <a:srgbClr val="FFFF00"/>
                </a:solidFill>
                <a:latin typeface="Arial" panose="020B0604020202020204" pitchFamily="34" charset="0"/>
                <a:cs typeface="Arial" panose="020B0604020202020204" pitchFamily="34" charset="0"/>
              </a:rPr>
              <a:t>lesson-Revision.</a:t>
            </a:r>
            <a:endParaRPr lang="en-US" altLang="en-US" sz="3200" b="1" dirty="0">
              <a:solidFill>
                <a:srgbClr val="FFFF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15800" cy="6858000"/>
          </a:xfrm>
          <a:prstGeom prst="rect">
            <a:avLst/>
          </a:prstGeom>
          <a:solidFill>
            <a:schemeClr val="accent4">
              <a:lumMod val="50000"/>
            </a:schemeClr>
          </a:solidFill>
          <a:ln>
            <a:noFill/>
          </a:ln>
          <a:effectLst/>
          <a:extLst/>
        </p:spPr>
      </p:pic>
      <p:sp>
        <p:nvSpPr>
          <p:cNvPr id="8198" name="WordArt 6"/>
          <p:cNvSpPr>
            <a:spLocks noChangeArrowheads="1" noChangeShapeType="1" noTextEdit="1"/>
          </p:cNvSpPr>
          <p:nvPr/>
        </p:nvSpPr>
        <p:spPr bwMode="auto">
          <a:xfrm>
            <a:off x="2520105" y="5248052"/>
            <a:ext cx="7624955" cy="662285"/>
          </a:xfrm>
          <a:prstGeom prst="rect">
            <a:avLst/>
          </a:prstGeom>
        </p:spPr>
        <p:txBody>
          <a:bodyPr wrap="none" fromWordArt="1"/>
          <a:lstStyle/>
          <a:p>
            <a:pPr algn="ctr"/>
            <a:r>
              <a:rPr lang="en-US" sz="2800" b="1" dirty="0" smtClean="0">
                <a:ln w="28575">
                  <a:solidFill>
                    <a:srgbClr val="003300"/>
                  </a:solidFill>
                </a:ln>
                <a:solidFill>
                  <a:srgbClr val="0000FF"/>
                </a:solidFill>
                <a:latin typeface="Arial" pitchFamily="34" charset="0"/>
                <a:cs typeface="Arial" pitchFamily="34" charset="0"/>
              </a:rPr>
              <a:t>   LESSON 7:</a:t>
            </a:r>
            <a:r>
              <a:rPr lang="en-US" sz="4000" dirty="0" smtClean="0">
                <a:ln w="28575">
                  <a:solidFill>
                    <a:srgbClr val="003300"/>
                  </a:solidFill>
                </a:ln>
                <a:solidFill>
                  <a:srgbClr val="0000FF"/>
                </a:solidFill>
              </a:rPr>
              <a:t> </a:t>
            </a:r>
            <a:r>
              <a:rPr lang="en-US" sz="3800" kern="10" dirty="0" smtClean="0">
                <a:ln w="28575">
                  <a:solidFill>
                    <a:srgbClr val="FF0000"/>
                  </a:solidFill>
                  <a:round/>
                  <a:headEnd/>
                  <a:tailEnd/>
                </a:ln>
                <a:solidFill>
                  <a:srgbClr val="008000"/>
                </a:solidFill>
                <a:latin typeface="Arial Black"/>
              </a:rPr>
              <a:t>LOOKING </a:t>
            </a:r>
            <a:r>
              <a:rPr lang="en-US" sz="3800" kern="10" dirty="0" smtClean="0">
                <a:ln w="28575">
                  <a:solidFill>
                    <a:srgbClr val="FF0000"/>
                  </a:solidFill>
                  <a:round/>
                  <a:headEnd/>
                  <a:tailEnd/>
                </a:ln>
                <a:solidFill>
                  <a:srgbClr val="008000"/>
                </a:solidFill>
                <a:latin typeface="Arial Black"/>
              </a:rPr>
              <a:t>BACK &amp; MINI-TEST</a:t>
            </a:r>
            <a:endParaRPr lang="en-US" sz="3800" kern="10" dirty="0">
              <a:ln w="28575">
                <a:solidFill>
                  <a:srgbClr val="FF0000"/>
                </a:solidFill>
                <a:round/>
                <a:headEnd/>
                <a:tailEnd/>
              </a:ln>
              <a:solidFill>
                <a:srgbClr val="008000"/>
              </a:solidFill>
              <a:latin typeface="Arial Black"/>
            </a:endParaRPr>
          </a:p>
        </p:txBody>
      </p:sp>
      <p:pic>
        <p:nvPicPr>
          <p:cNvPr id="6" name="Picture 10" descr="Picture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91997" y="319994"/>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Picture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91300" y="5946321"/>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Picture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87047" y="594624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Picture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91500" y="5931352"/>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Picture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954404"/>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descr="Picture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55297" y="3429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Picture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42582" y="337004"/>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8" descr="Picture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34647" y="296409"/>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9" descr="b3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9559271" y="0"/>
            <a:ext cx="1171576" cy="141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9" descr="b3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1510354" y="1"/>
            <a:ext cx="1120321" cy="141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9" descr="b3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5525116"/>
            <a:ext cx="1171576" cy="141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8" descr="Picture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84126" y="293688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8" descr="Picture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38394" y="2821952"/>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0"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16133" y="3799630"/>
            <a:ext cx="467570" cy="4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1"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942575" y="1182102"/>
            <a:ext cx="467570" cy="4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5"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43254" y="1182102"/>
            <a:ext cx="467570" cy="4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02943" y="2128563"/>
            <a:ext cx="467570" cy="4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0"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973929" y="4620047"/>
            <a:ext cx="565760" cy="5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0"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425285" y="1828800"/>
            <a:ext cx="467570" cy="4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1"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413584" y="1061615"/>
            <a:ext cx="467570" cy="4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5"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972763" y="1841898"/>
            <a:ext cx="467570" cy="4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302841" y="1789745"/>
            <a:ext cx="467570" cy="4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0"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777999" y="1730610"/>
            <a:ext cx="565760" cy="5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Pictur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52610" y="1289504"/>
            <a:ext cx="467570" cy="4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WordArt 4"/>
          <p:cNvSpPr>
            <a:spLocks noChangeArrowheads="1" noChangeShapeType="1" noTextEdit="1"/>
          </p:cNvSpPr>
          <p:nvPr/>
        </p:nvSpPr>
        <p:spPr bwMode="auto">
          <a:xfrm>
            <a:off x="2783633" y="2852936"/>
            <a:ext cx="3024336" cy="445266"/>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sz="3600" b="1" kern="10" dirty="0" smtClean="0">
                <a:ln w="19050">
                  <a:solidFill>
                    <a:srgbClr val="002060"/>
                  </a:solidFill>
                  <a:round/>
                  <a:headEnd/>
                  <a:tailEnd/>
                </a:ln>
                <a:solidFill>
                  <a:srgbClr val="00FF00"/>
                </a:solidFill>
                <a:latin typeface="Arial" panose="020B0604020202020204" pitchFamily="34" charset="0"/>
                <a:cs typeface="Arial" panose="020B0604020202020204" pitchFamily="34" charset="0"/>
              </a:rPr>
              <a:t>Period 105</a:t>
            </a:r>
            <a:endParaRPr lang="en-US" sz="3600" b="1" kern="10" dirty="0">
              <a:ln w="19050">
                <a:solidFill>
                  <a:srgbClr val="002060"/>
                </a:solidFill>
                <a:round/>
                <a:headEnd/>
                <a:tailEnd/>
              </a:ln>
              <a:solidFill>
                <a:srgbClr val="00FF00"/>
              </a:solidFill>
              <a:latin typeface="Arial" panose="020B0604020202020204" pitchFamily="34" charset="0"/>
              <a:cs typeface="Arial" panose="020B0604020202020204" pitchFamily="34" charset="0"/>
            </a:endParaRPr>
          </a:p>
        </p:txBody>
      </p:sp>
      <p:sp>
        <p:nvSpPr>
          <p:cNvPr id="34" name="TextBox 33"/>
          <p:cNvSpPr txBox="1"/>
          <p:nvPr/>
        </p:nvSpPr>
        <p:spPr>
          <a:xfrm>
            <a:off x="3034648" y="3501008"/>
            <a:ext cx="7110412" cy="1754326"/>
          </a:xfrm>
          <a:prstGeom prst="rect">
            <a:avLst/>
          </a:prstGeom>
          <a:noFill/>
          <a:ln w="38100">
            <a:noFill/>
          </a:ln>
        </p:spPr>
        <p:style>
          <a:lnRef idx="2">
            <a:schemeClr val="accent5"/>
          </a:lnRef>
          <a:fillRef idx="1">
            <a:schemeClr val="lt1"/>
          </a:fillRef>
          <a:effectRef idx="0">
            <a:schemeClr val="accent5"/>
          </a:effectRef>
          <a:fontRef idx="minor">
            <a:schemeClr val="dk1"/>
          </a:fontRef>
        </p:style>
        <p:txBody>
          <a:bodyPr wrap="square" lIns="36000" rIns="0" rtlCol="0">
            <a:spAutoFit/>
          </a:bodyPr>
          <a:lstStyle/>
          <a:p>
            <a:pPr marL="1519238" indent="-1519238" algn="ctr">
              <a:tabLst>
                <a:tab pos="1519238" algn="l"/>
              </a:tabLst>
            </a:pPr>
            <a:r>
              <a:rPr lang="en-US" sz="2800" b="1" u="sng" dirty="0">
                <a:solidFill>
                  <a:srgbClr val="FF0000"/>
                </a:solidFill>
                <a:latin typeface="Arial" pitchFamily="34" charset="0"/>
                <a:cs typeface="Arial" pitchFamily="34" charset="0"/>
              </a:rPr>
              <a:t>UNIT </a:t>
            </a:r>
            <a:r>
              <a:rPr lang="en-US" sz="2800" b="1" u="sng" dirty="0" smtClean="0">
                <a:solidFill>
                  <a:srgbClr val="FF0000"/>
                </a:solidFill>
                <a:latin typeface="Arial" pitchFamily="34" charset="0"/>
                <a:cs typeface="Arial" pitchFamily="34" charset="0"/>
              </a:rPr>
              <a:t>12</a:t>
            </a:r>
            <a:r>
              <a:rPr lang="en-US" sz="2800" b="1" dirty="0" smtClean="0">
                <a:solidFill>
                  <a:srgbClr val="FF0000"/>
                </a:solidFill>
                <a:latin typeface="Arial" pitchFamily="34" charset="0"/>
                <a:cs typeface="Arial" pitchFamily="34" charset="0"/>
              </a:rPr>
              <a:t>: </a:t>
            </a:r>
            <a:r>
              <a:rPr lang="en-US" sz="5400" b="1" spc="-100" dirty="0" smtClean="0">
                <a:ln w="28575">
                  <a:solidFill>
                    <a:srgbClr val="FF00FF"/>
                  </a:solidFill>
                </a:ln>
                <a:solidFill>
                  <a:srgbClr val="0000FF"/>
                </a:solidFill>
                <a:latin typeface="Arial" pitchFamily="34" charset="0"/>
                <a:cs typeface="Arial" pitchFamily="34" charset="0"/>
              </a:rPr>
              <a:t>LIFE ON OTHER PLANETS</a:t>
            </a:r>
            <a:endParaRPr lang="en-US" sz="4400" b="1" spc="-100" dirty="0">
              <a:ln w="28575">
                <a:solidFill>
                  <a:srgbClr val="FF00FF"/>
                </a:solidFill>
              </a:ln>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404646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1000"/>
                                        <p:tgtEl>
                                          <p:spTgt spid="34"/>
                                        </p:tgtEl>
                                      </p:cBhvr>
                                    </p:animEffect>
                                    <p:anim calcmode="lin" valueType="num">
                                      <p:cBhvr>
                                        <p:cTn id="15" dur="1000" fill="hold"/>
                                        <p:tgtEl>
                                          <p:spTgt spid="34"/>
                                        </p:tgtEl>
                                        <p:attrNameLst>
                                          <p:attrName>ppt_x</p:attrName>
                                        </p:attrNameLst>
                                      </p:cBhvr>
                                      <p:tavLst>
                                        <p:tav tm="0">
                                          <p:val>
                                            <p:strVal val="#ppt_x"/>
                                          </p:val>
                                        </p:tav>
                                        <p:tav tm="100000">
                                          <p:val>
                                            <p:strVal val="#ppt_x"/>
                                          </p:val>
                                        </p:tav>
                                      </p:tavLst>
                                    </p:anim>
                                    <p:anim calcmode="lin" valueType="num">
                                      <p:cBhvr>
                                        <p:cTn id="1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198"/>
                                        </p:tgtEl>
                                        <p:attrNameLst>
                                          <p:attrName>style.visibility</p:attrName>
                                        </p:attrNameLst>
                                      </p:cBhvr>
                                      <p:to>
                                        <p:strVal val="visible"/>
                                      </p:to>
                                    </p:set>
                                    <p:anim calcmode="lin" valueType="num">
                                      <p:cBhvr additive="base">
                                        <p:cTn id="21" dur="500" fill="hold"/>
                                        <p:tgtEl>
                                          <p:spTgt spid="8198"/>
                                        </p:tgtEl>
                                        <p:attrNameLst>
                                          <p:attrName>ppt_x</p:attrName>
                                        </p:attrNameLst>
                                      </p:cBhvr>
                                      <p:tavLst>
                                        <p:tav tm="0">
                                          <p:val>
                                            <p:strVal val="#ppt_x"/>
                                          </p:val>
                                        </p:tav>
                                        <p:tav tm="100000">
                                          <p:val>
                                            <p:strVal val="#ppt_x"/>
                                          </p:val>
                                        </p:tav>
                                      </p:tavLst>
                                    </p:anim>
                                    <p:anim calcmode="lin" valueType="num">
                                      <p:cBhvr additive="base">
                                        <p:cTn id="22"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685800"/>
            <a:ext cx="12192000" cy="6858000"/>
          </a:xfrm>
          <a:prstGeom prst="rect">
            <a:avLst/>
          </a:prstGeom>
        </p:spPr>
      </p:pic>
    </p:spTree>
    <p:extLst>
      <p:ext uri="{BB962C8B-B14F-4D97-AF65-F5344CB8AC3E}">
        <p14:creationId xmlns:p14="http://schemas.microsoft.com/office/powerpoint/2010/main" val="2016451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B4B3D"/>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655718" y="102576"/>
            <a:ext cx="2741239" cy="65942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52400" y="126955"/>
            <a:ext cx="1757363" cy="63504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2057400" y="150191"/>
            <a:ext cx="4900612" cy="459409"/>
          </a:xfrm>
          <a:prstGeom prst="rect">
            <a:avLst/>
          </a:prstGeom>
          <a:noFill/>
          <a:ln w="9525">
            <a:noFill/>
            <a:miter lim="800000"/>
            <a:headEnd/>
            <a:tailEnd/>
          </a:ln>
          <a:effectLst/>
        </p:spPr>
      </p:pic>
      <p:sp>
        <p:nvSpPr>
          <p:cNvPr id="7" name="TextBox 6"/>
          <p:cNvSpPr txBox="1"/>
          <p:nvPr/>
        </p:nvSpPr>
        <p:spPr>
          <a:xfrm>
            <a:off x="7256982" y="1623337"/>
            <a:ext cx="3048000" cy="584775"/>
          </a:xfrm>
          <a:prstGeom prst="rect">
            <a:avLst/>
          </a:prstGeom>
          <a:noFill/>
        </p:spPr>
        <p:txBody>
          <a:bodyPr wrap="square" rtlCol="0">
            <a:spAutoFit/>
          </a:bodyPr>
          <a:lstStyle/>
          <a:p>
            <a:r>
              <a:rPr lang="en-US" sz="3200" b="1" dirty="0">
                <a:solidFill>
                  <a:srgbClr val="FFFF00"/>
                </a:solidFill>
                <a:latin typeface="Arial" panose="020B0604020202020204" pitchFamily="34" charset="0"/>
                <a:cs typeface="Arial" panose="020B0604020202020204" pitchFamily="34" charset="0"/>
              </a:rPr>
              <a:t>1. Aliens</a:t>
            </a:r>
            <a:r>
              <a:rPr lang="en-US" sz="3200" dirty="0">
                <a:solidFill>
                  <a:srgbClr val="FFFF00"/>
                </a:solidFill>
                <a:latin typeface="Arial" panose="020B0604020202020204" pitchFamily="34" charset="0"/>
                <a:cs typeface="Arial" panose="020B0604020202020204" pitchFamily="34" charset="0"/>
              </a:rPr>
              <a:t> </a:t>
            </a:r>
          </a:p>
        </p:txBody>
      </p:sp>
      <p:sp>
        <p:nvSpPr>
          <p:cNvPr id="8" name="TextBox 7"/>
          <p:cNvSpPr txBox="1"/>
          <p:nvPr/>
        </p:nvSpPr>
        <p:spPr>
          <a:xfrm>
            <a:off x="7315200" y="2344754"/>
            <a:ext cx="3657600" cy="584775"/>
          </a:xfrm>
          <a:prstGeom prst="rect">
            <a:avLst/>
          </a:prstGeom>
          <a:noFill/>
        </p:spPr>
        <p:txBody>
          <a:bodyPr wrap="square" rtlCol="0">
            <a:spAutoFit/>
          </a:bodyPr>
          <a:lstStyle/>
          <a:p>
            <a:r>
              <a:rPr lang="en-US" sz="3200" b="1" dirty="0">
                <a:solidFill>
                  <a:srgbClr val="FFFF00"/>
                </a:solidFill>
                <a:latin typeface="Arial" panose="020B0604020202020204" pitchFamily="34" charset="0"/>
                <a:cs typeface="Arial" panose="020B0604020202020204" pitchFamily="34" charset="0"/>
              </a:rPr>
              <a:t>2. Space buggy </a:t>
            </a:r>
          </a:p>
        </p:txBody>
      </p:sp>
      <p:sp>
        <p:nvSpPr>
          <p:cNvPr id="9" name="TextBox 8"/>
          <p:cNvSpPr txBox="1"/>
          <p:nvPr/>
        </p:nvSpPr>
        <p:spPr>
          <a:xfrm>
            <a:off x="7256585" y="3236626"/>
            <a:ext cx="3048000" cy="584775"/>
          </a:xfrm>
          <a:prstGeom prst="rect">
            <a:avLst/>
          </a:prstGeom>
          <a:noFill/>
        </p:spPr>
        <p:txBody>
          <a:bodyPr wrap="square" rtlCol="0">
            <a:spAutoFit/>
          </a:bodyPr>
          <a:lstStyle/>
          <a:p>
            <a:r>
              <a:rPr lang="en-US" sz="3200" b="1" dirty="0">
                <a:solidFill>
                  <a:srgbClr val="FFFF00"/>
                </a:solidFill>
                <a:latin typeface="Arial" panose="020B0604020202020204" pitchFamily="34" charset="0"/>
                <a:cs typeface="Arial" panose="020B0604020202020204" pitchFamily="34" charset="0"/>
              </a:rPr>
              <a:t>3. Weightless </a:t>
            </a:r>
            <a:r>
              <a:rPr lang="en-US" sz="3200" dirty="0">
                <a:solidFill>
                  <a:srgbClr val="FFFF00"/>
                </a:solidFill>
                <a:latin typeface="Arial" panose="020B0604020202020204" pitchFamily="34" charset="0"/>
                <a:cs typeface="Arial" panose="020B0604020202020204" pitchFamily="34" charset="0"/>
              </a:rPr>
              <a:t> </a:t>
            </a:r>
          </a:p>
        </p:txBody>
      </p:sp>
      <p:sp>
        <p:nvSpPr>
          <p:cNvPr id="10" name="TextBox 9"/>
          <p:cNvSpPr txBox="1"/>
          <p:nvPr/>
        </p:nvSpPr>
        <p:spPr>
          <a:xfrm>
            <a:off x="7239000" y="4083254"/>
            <a:ext cx="3810000" cy="584775"/>
          </a:xfrm>
          <a:prstGeom prst="rect">
            <a:avLst/>
          </a:prstGeom>
          <a:noFill/>
        </p:spPr>
        <p:txBody>
          <a:bodyPr wrap="square" rtlCol="0">
            <a:spAutoFit/>
          </a:bodyPr>
          <a:lstStyle/>
          <a:p>
            <a:r>
              <a:rPr lang="en-US" sz="3200" b="1" dirty="0">
                <a:solidFill>
                  <a:srgbClr val="FFFF00"/>
                </a:solidFill>
                <a:latin typeface="Arial" panose="020B0604020202020204" pitchFamily="34" charset="0"/>
                <a:cs typeface="Arial" panose="020B0604020202020204" pitchFamily="34" charset="0"/>
              </a:rPr>
              <a:t>4. Solar system</a:t>
            </a:r>
          </a:p>
        </p:txBody>
      </p:sp>
      <p:pic>
        <p:nvPicPr>
          <p:cNvPr id="1031" name="Picture 7"/>
          <p:cNvPicPr>
            <a:picLocks noChangeAspect="1" noChangeArrowheads="1"/>
          </p:cNvPicPr>
          <p:nvPr/>
        </p:nvPicPr>
        <p:blipFill>
          <a:blip r:embed="rId5"/>
          <a:srcRect/>
          <a:stretch>
            <a:fillRect/>
          </a:stretch>
        </p:blipFill>
        <p:spPr bwMode="auto">
          <a:xfrm>
            <a:off x="685800" y="1143001"/>
            <a:ext cx="6019800" cy="4772026"/>
          </a:xfrm>
          <a:prstGeom prst="rect">
            <a:avLst/>
          </a:prstGeom>
          <a:noFill/>
          <a:ln w="9525">
            <a:noFill/>
            <a:miter lim="800000"/>
            <a:headEnd/>
            <a:tailEnd/>
          </a:ln>
          <a:effectLst/>
        </p:spPr>
      </p:pic>
      <p:pic>
        <p:nvPicPr>
          <p:cNvPr id="12" name="Picture 2"/>
          <p:cNvPicPr>
            <a:picLocks noChangeAspect="1" noChangeArrowheads="1"/>
          </p:cNvPicPr>
          <p:nvPr/>
        </p:nvPicPr>
        <p:blipFill>
          <a:blip r:embed="rId6"/>
          <a:srcRect/>
          <a:stretch>
            <a:fillRect/>
          </a:stretch>
        </p:blipFill>
        <p:spPr bwMode="auto">
          <a:xfrm>
            <a:off x="1676401" y="6296028"/>
            <a:ext cx="3276601" cy="485772"/>
          </a:xfrm>
          <a:prstGeom prst="rect">
            <a:avLst/>
          </a:prstGeom>
          <a:noFill/>
          <a:ln w="9525">
            <a:noFill/>
            <a:miter lim="800000"/>
            <a:headEnd/>
            <a:tailEnd/>
          </a:ln>
          <a:effectLst/>
        </p:spPr>
      </p:pic>
      <p:sp>
        <p:nvSpPr>
          <p:cNvPr id="11" name="TextBox 10"/>
          <p:cNvSpPr txBox="1"/>
          <p:nvPr/>
        </p:nvSpPr>
        <p:spPr>
          <a:xfrm>
            <a:off x="7472364" y="6411913"/>
            <a:ext cx="816249"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dirty="0">
                <a:ln w="0"/>
                <a:solidFill>
                  <a:schemeClr val="accent4">
                    <a:lumMod val="10000"/>
                  </a:schemeClr>
                </a:solidFill>
                <a:effectLst>
                  <a:outerShdw blurRad="38100" dist="19050" dir="2700000" algn="tl" rotWithShape="0">
                    <a:schemeClr val="dk1">
                      <a:alpha val="40000"/>
                    </a:schemeClr>
                  </a:outerShdw>
                </a:effectLst>
              </a:rPr>
              <a:t>All Call</a:t>
            </a:r>
          </a:p>
        </p:txBody>
      </p:sp>
      <p:sp>
        <p:nvSpPr>
          <p:cNvPr id="13" name="TextBox 12"/>
          <p:cNvSpPr txBox="1"/>
          <p:nvPr/>
        </p:nvSpPr>
        <p:spPr>
          <a:xfrm>
            <a:off x="8856664" y="6411913"/>
            <a:ext cx="1540293"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a:ln w="0"/>
                <a:solidFill>
                  <a:schemeClr val="accent4">
                    <a:lumMod val="10000"/>
                  </a:schemeClr>
                </a:solidFill>
                <a:effectLst>
                  <a:outerShdw blurRad="38100" dist="19050" dir="2700000" algn="tl" rotWithShape="0">
                    <a:schemeClr val="dk1">
                      <a:alpha val="40000"/>
                    </a:schemeClr>
                  </a:outerShdw>
                </a:effectLst>
              </a:rPr>
              <a:t>Student Demo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amond(in)">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B4B3D"/>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52400" y="630078"/>
            <a:ext cx="6248400" cy="5465922"/>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8382001" y="76200"/>
            <a:ext cx="2743199" cy="838200"/>
          </a:xfrm>
          <a:prstGeom prst="rect">
            <a:avLst/>
          </a:prstGeom>
          <a:noFill/>
          <a:ln w="9525">
            <a:noFill/>
            <a:miter lim="800000"/>
            <a:headEnd/>
            <a:tailEnd/>
          </a:ln>
          <a:effectLst/>
        </p:spPr>
      </p:pic>
      <p:pic>
        <p:nvPicPr>
          <p:cNvPr id="4" name="Picture 3"/>
          <p:cNvPicPr>
            <a:picLocks noChangeAspect="1" noChangeArrowheads="1"/>
          </p:cNvPicPr>
          <p:nvPr/>
        </p:nvPicPr>
        <p:blipFill>
          <a:blip r:embed="rId4"/>
          <a:srcRect/>
          <a:stretch>
            <a:fillRect/>
          </a:stretch>
        </p:blipFill>
        <p:spPr bwMode="auto">
          <a:xfrm>
            <a:off x="152400" y="107133"/>
            <a:ext cx="1757363" cy="427959"/>
          </a:xfrm>
          <a:prstGeom prst="rect">
            <a:avLst/>
          </a:prstGeom>
          <a:noFill/>
          <a:ln w="9525">
            <a:noFill/>
            <a:miter lim="800000"/>
            <a:headEnd/>
            <a:tailEnd/>
          </a:ln>
          <a:effectLst/>
        </p:spPr>
      </p:pic>
      <p:sp>
        <p:nvSpPr>
          <p:cNvPr id="5" name="TextBox 4"/>
          <p:cNvSpPr txBox="1"/>
          <p:nvPr/>
        </p:nvSpPr>
        <p:spPr>
          <a:xfrm>
            <a:off x="7239000" y="1945958"/>
            <a:ext cx="3048000" cy="584775"/>
          </a:xfrm>
          <a:prstGeom prst="rect">
            <a:avLst/>
          </a:prstGeom>
          <a:noFill/>
        </p:spPr>
        <p:txBody>
          <a:bodyPr wrap="square" rtlCol="0">
            <a:spAutoFit/>
          </a:bodyPr>
          <a:lstStyle/>
          <a:p>
            <a:r>
              <a:rPr lang="en-US" sz="3200" b="1" dirty="0">
                <a:solidFill>
                  <a:srgbClr val="FFFF00"/>
                </a:solidFill>
                <a:latin typeface="Arial" panose="020B0604020202020204" pitchFamily="34" charset="0"/>
                <a:cs typeface="Arial" panose="020B0604020202020204" pitchFamily="34" charset="0"/>
              </a:rPr>
              <a:t>5. Planet </a:t>
            </a:r>
            <a:endParaRPr lang="en-US" sz="3200" dirty="0">
              <a:solidFill>
                <a:srgbClr val="FFFF00"/>
              </a:solidFill>
              <a:latin typeface="Arial" panose="020B0604020202020204" pitchFamily="34" charset="0"/>
              <a:cs typeface="Arial" panose="020B0604020202020204" pitchFamily="34" charset="0"/>
            </a:endParaRPr>
          </a:p>
        </p:txBody>
      </p:sp>
      <p:sp>
        <p:nvSpPr>
          <p:cNvPr id="6" name="TextBox 5"/>
          <p:cNvSpPr txBox="1"/>
          <p:nvPr/>
        </p:nvSpPr>
        <p:spPr>
          <a:xfrm>
            <a:off x="7227277" y="2842506"/>
            <a:ext cx="3048000" cy="584775"/>
          </a:xfrm>
          <a:prstGeom prst="rect">
            <a:avLst/>
          </a:prstGeom>
          <a:noFill/>
        </p:spPr>
        <p:txBody>
          <a:bodyPr wrap="square" rtlCol="0">
            <a:spAutoFit/>
          </a:bodyPr>
          <a:lstStyle/>
          <a:p>
            <a:r>
              <a:rPr lang="en-US" sz="3200" b="1" dirty="0">
                <a:solidFill>
                  <a:srgbClr val="FFFF00"/>
                </a:solidFill>
                <a:latin typeface="Arial" panose="020B0604020202020204" pitchFamily="34" charset="0"/>
                <a:cs typeface="Arial" panose="020B0604020202020204" pitchFamily="34" charset="0"/>
              </a:rPr>
              <a:t>6. Spaceship  </a:t>
            </a:r>
          </a:p>
        </p:txBody>
      </p:sp>
      <p:sp>
        <p:nvSpPr>
          <p:cNvPr id="7" name="TextBox 6"/>
          <p:cNvSpPr txBox="1"/>
          <p:nvPr/>
        </p:nvSpPr>
        <p:spPr>
          <a:xfrm>
            <a:off x="7262446" y="3721736"/>
            <a:ext cx="4038600" cy="584775"/>
          </a:xfrm>
          <a:prstGeom prst="rect">
            <a:avLst/>
          </a:prstGeom>
          <a:noFill/>
        </p:spPr>
        <p:txBody>
          <a:bodyPr wrap="square" rtlCol="0">
            <a:spAutoFit/>
          </a:bodyPr>
          <a:lstStyle/>
          <a:p>
            <a:r>
              <a:rPr lang="en-US" sz="3200" b="1" dirty="0">
                <a:solidFill>
                  <a:srgbClr val="FFFF00"/>
                </a:solidFill>
                <a:latin typeface="Arial" panose="020B0604020202020204" pitchFamily="34" charset="0"/>
                <a:cs typeface="Arial" panose="020B0604020202020204" pitchFamily="34" charset="0"/>
              </a:rPr>
              <a:t>7. Flying saucer</a:t>
            </a:r>
            <a:endParaRPr lang="en-US" sz="3200" dirty="0">
              <a:solidFill>
                <a:srgbClr val="FFFF00"/>
              </a:solidFill>
              <a:latin typeface="Arial" panose="020B0604020202020204" pitchFamily="34" charset="0"/>
              <a:cs typeface="Arial" panose="020B0604020202020204" pitchFamily="34" charset="0"/>
            </a:endParaRPr>
          </a:p>
        </p:txBody>
      </p:sp>
      <p:sp>
        <p:nvSpPr>
          <p:cNvPr id="8" name="TextBox 7"/>
          <p:cNvSpPr txBox="1"/>
          <p:nvPr/>
        </p:nvSpPr>
        <p:spPr>
          <a:xfrm>
            <a:off x="7348957" y="4636135"/>
            <a:ext cx="3048000" cy="584775"/>
          </a:xfrm>
          <a:prstGeom prst="rect">
            <a:avLst/>
          </a:prstGeom>
          <a:noFill/>
        </p:spPr>
        <p:txBody>
          <a:bodyPr wrap="square" rtlCol="0">
            <a:spAutoFit/>
          </a:bodyPr>
          <a:lstStyle/>
          <a:p>
            <a:r>
              <a:rPr lang="en-US" sz="3200" b="1" dirty="0">
                <a:solidFill>
                  <a:srgbClr val="FFFF00"/>
                </a:solidFill>
                <a:latin typeface="Arial" panose="020B0604020202020204" pitchFamily="34" charset="0"/>
                <a:cs typeface="Arial" panose="020B0604020202020204" pitchFamily="34" charset="0"/>
              </a:rPr>
              <a:t>8. Galaxy </a:t>
            </a:r>
            <a:endParaRPr lang="en-US" sz="3200" dirty="0">
              <a:solidFill>
                <a:srgbClr val="FFFF00"/>
              </a:solidFill>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5"/>
          <a:srcRect/>
          <a:stretch>
            <a:fillRect/>
          </a:stretch>
        </p:blipFill>
        <p:spPr bwMode="auto">
          <a:xfrm>
            <a:off x="1676401" y="6435680"/>
            <a:ext cx="3276601" cy="346120"/>
          </a:xfrm>
          <a:prstGeom prst="rect">
            <a:avLst/>
          </a:prstGeom>
          <a:noFill/>
          <a:ln w="9525">
            <a:noFill/>
            <a:miter lim="800000"/>
            <a:headEnd/>
            <a:tailEnd/>
          </a:ln>
          <a:effectLst/>
        </p:spPr>
      </p:pic>
      <p:sp>
        <p:nvSpPr>
          <p:cNvPr id="10" name="TextBox 9"/>
          <p:cNvSpPr txBox="1"/>
          <p:nvPr/>
        </p:nvSpPr>
        <p:spPr>
          <a:xfrm>
            <a:off x="7472364" y="6411913"/>
            <a:ext cx="816249"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dirty="0">
                <a:ln w="0"/>
                <a:solidFill>
                  <a:schemeClr val="accent4">
                    <a:lumMod val="10000"/>
                  </a:schemeClr>
                </a:solidFill>
                <a:effectLst>
                  <a:outerShdw blurRad="38100" dist="19050" dir="2700000" algn="tl" rotWithShape="0">
                    <a:schemeClr val="dk1">
                      <a:alpha val="40000"/>
                    </a:schemeClr>
                  </a:outerShdw>
                </a:effectLst>
              </a:rPr>
              <a:t>All Call</a:t>
            </a:r>
          </a:p>
        </p:txBody>
      </p:sp>
      <p:sp>
        <p:nvSpPr>
          <p:cNvPr id="11" name="TextBox 10"/>
          <p:cNvSpPr txBox="1"/>
          <p:nvPr/>
        </p:nvSpPr>
        <p:spPr>
          <a:xfrm>
            <a:off x="8856664" y="6411913"/>
            <a:ext cx="1540293"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a:ln w="0"/>
                <a:solidFill>
                  <a:schemeClr val="accent4">
                    <a:lumMod val="10000"/>
                  </a:schemeClr>
                </a:solidFill>
                <a:effectLst>
                  <a:outerShdw blurRad="38100" dist="19050" dir="2700000" algn="tl" rotWithShape="0">
                    <a:schemeClr val="dk1">
                      <a:alpha val="40000"/>
                    </a:schemeClr>
                  </a:outerShdw>
                </a:effectLst>
              </a:rPr>
              <a:t>Student Demo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B4B3D"/>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866900" y="59390"/>
            <a:ext cx="5334000" cy="625776"/>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8382001" y="76200"/>
            <a:ext cx="2514599" cy="608966"/>
          </a:xfrm>
          <a:prstGeom prst="rect">
            <a:avLst/>
          </a:prstGeom>
          <a:noFill/>
          <a:ln w="9525">
            <a:noFill/>
            <a:miter lim="800000"/>
            <a:headEnd/>
            <a:tailEnd/>
          </a:ln>
          <a:effectLst/>
        </p:spPr>
      </p:pic>
      <p:pic>
        <p:nvPicPr>
          <p:cNvPr id="4" name="Picture 3"/>
          <p:cNvPicPr>
            <a:picLocks noChangeAspect="1" noChangeArrowheads="1"/>
          </p:cNvPicPr>
          <p:nvPr/>
        </p:nvPicPr>
        <p:blipFill>
          <a:blip r:embed="rId4"/>
          <a:srcRect/>
          <a:stretch>
            <a:fillRect/>
          </a:stretch>
        </p:blipFill>
        <p:spPr bwMode="auto">
          <a:xfrm>
            <a:off x="0" y="72638"/>
            <a:ext cx="1757363" cy="612528"/>
          </a:xfrm>
          <a:prstGeom prst="rect">
            <a:avLst/>
          </a:prstGeom>
          <a:noFill/>
          <a:ln w="9525">
            <a:noFill/>
            <a:miter lim="800000"/>
            <a:headEnd/>
            <a:tailEnd/>
          </a:ln>
          <a:effectLst/>
        </p:spPr>
      </p:pic>
      <p:pic>
        <p:nvPicPr>
          <p:cNvPr id="3075" name="Picture 3"/>
          <p:cNvPicPr>
            <a:picLocks noChangeAspect="1" noChangeArrowheads="1"/>
          </p:cNvPicPr>
          <p:nvPr/>
        </p:nvPicPr>
        <p:blipFill>
          <a:blip r:embed="rId5"/>
          <a:srcRect/>
          <a:stretch>
            <a:fillRect/>
          </a:stretch>
        </p:blipFill>
        <p:spPr bwMode="auto">
          <a:xfrm>
            <a:off x="1957045" y="1676400"/>
            <a:ext cx="8101355" cy="4800600"/>
          </a:xfrm>
          <a:prstGeom prst="rect">
            <a:avLst/>
          </a:prstGeom>
          <a:noFill/>
          <a:ln w="9525">
            <a:noFill/>
            <a:miter lim="800000"/>
            <a:headEnd/>
            <a:tailEnd/>
          </a:ln>
          <a:effectLst/>
        </p:spPr>
      </p:pic>
      <p:sp>
        <p:nvSpPr>
          <p:cNvPr id="6" name="TextBox 5"/>
          <p:cNvSpPr txBox="1"/>
          <p:nvPr/>
        </p:nvSpPr>
        <p:spPr>
          <a:xfrm>
            <a:off x="1957044" y="835963"/>
            <a:ext cx="9396755"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solidFill>
                  <a:srgbClr val="FF0000"/>
                </a:solidFill>
                <a:latin typeface="Times New Roman" pitchFamily="18" charset="0"/>
                <a:cs typeface="Times New Roman" pitchFamily="18" charset="0"/>
              </a:rPr>
              <a:t> surface     climate    NASA     traces    experienced         accommodate</a:t>
            </a:r>
          </a:p>
        </p:txBody>
      </p:sp>
      <p:sp>
        <p:nvSpPr>
          <p:cNvPr id="7" name="TextBox 6"/>
          <p:cNvSpPr txBox="1"/>
          <p:nvPr/>
        </p:nvSpPr>
        <p:spPr>
          <a:xfrm>
            <a:off x="7721810" y="1579041"/>
            <a:ext cx="2260390" cy="430887"/>
          </a:xfrm>
          <a:prstGeom prst="rect">
            <a:avLst/>
          </a:prstGeom>
          <a:noFill/>
        </p:spPr>
        <p:txBody>
          <a:bodyPr wrap="square" rtlCol="0">
            <a:spAutoFit/>
          </a:bodyPr>
          <a:lstStyle/>
          <a:p>
            <a:r>
              <a:rPr lang="en-US" sz="2200" b="1" dirty="0">
                <a:solidFill>
                  <a:srgbClr val="FF0000"/>
                </a:solidFill>
                <a:latin typeface="Arial" panose="020B0604020202020204" pitchFamily="34" charset="0"/>
                <a:cs typeface="Arial" panose="020B0604020202020204" pitchFamily="34" charset="0"/>
              </a:rPr>
              <a:t>accommodate</a:t>
            </a:r>
            <a:endParaRPr lang="en-US" sz="2200" dirty="0">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7472364" y="2518547"/>
            <a:ext cx="1905000" cy="430887"/>
          </a:xfrm>
          <a:prstGeom prst="rect">
            <a:avLst/>
          </a:prstGeom>
          <a:noFill/>
        </p:spPr>
        <p:txBody>
          <a:bodyPr wrap="square" rtlCol="0">
            <a:spAutoFit/>
          </a:bodyPr>
          <a:lstStyle/>
          <a:p>
            <a:r>
              <a:rPr lang="en-US" sz="2200" b="1">
                <a:solidFill>
                  <a:srgbClr val="FF0000"/>
                </a:solidFill>
                <a:latin typeface="Arial" panose="020B0604020202020204" pitchFamily="34" charset="0"/>
                <a:cs typeface="Arial" panose="020B0604020202020204" pitchFamily="34" charset="0"/>
              </a:rPr>
              <a:t>surface</a:t>
            </a:r>
            <a:endParaRPr lang="en-US" sz="220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8302521" y="2992456"/>
            <a:ext cx="1905000" cy="430887"/>
          </a:xfrm>
          <a:prstGeom prst="rect">
            <a:avLst/>
          </a:prstGeom>
          <a:noFill/>
        </p:spPr>
        <p:txBody>
          <a:bodyPr wrap="square" rtlCol="0">
            <a:spAutoFit/>
          </a:bodyPr>
          <a:lstStyle/>
          <a:p>
            <a:r>
              <a:rPr lang="en-US" sz="2200" b="1" dirty="0">
                <a:solidFill>
                  <a:srgbClr val="FF0000"/>
                </a:solidFill>
                <a:latin typeface="Arial" panose="020B0604020202020204" pitchFamily="34" charset="0"/>
                <a:cs typeface="Arial" panose="020B0604020202020204" pitchFamily="34" charset="0"/>
              </a:rPr>
              <a:t>traces</a:t>
            </a:r>
            <a:endParaRPr lang="en-US" sz="2200" dirty="0">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a:off x="4253713" y="3782144"/>
            <a:ext cx="1905000" cy="430887"/>
          </a:xfrm>
          <a:prstGeom prst="rect">
            <a:avLst/>
          </a:prstGeom>
          <a:noFill/>
        </p:spPr>
        <p:txBody>
          <a:bodyPr wrap="square" rtlCol="0">
            <a:spAutoFit/>
          </a:bodyPr>
          <a:lstStyle/>
          <a:p>
            <a:r>
              <a:rPr lang="en-US" sz="2200" b="1" dirty="0">
                <a:solidFill>
                  <a:srgbClr val="FF0000"/>
                </a:solidFill>
                <a:latin typeface="Arial" panose="020B0604020202020204" pitchFamily="34" charset="0"/>
                <a:cs typeface="Arial" panose="020B0604020202020204" pitchFamily="34" charset="0"/>
              </a:rPr>
              <a:t>experienced</a:t>
            </a:r>
            <a:endParaRPr lang="en-US" sz="2200" dirty="0">
              <a:solidFill>
                <a:srgbClr val="FF0000"/>
              </a:solidFill>
              <a:latin typeface="Arial" panose="020B0604020202020204" pitchFamily="34" charset="0"/>
              <a:cs typeface="Arial" panose="020B0604020202020204" pitchFamily="34" charset="0"/>
            </a:endParaRPr>
          </a:p>
        </p:txBody>
      </p:sp>
      <p:sp>
        <p:nvSpPr>
          <p:cNvPr id="13" name="TextBox 12"/>
          <p:cNvSpPr txBox="1"/>
          <p:nvPr/>
        </p:nvSpPr>
        <p:spPr>
          <a:xfrm>
            <a:off x="3328418" y="4661609"/>
            <a:ext cx="1600200" cy="430887"/>
          </a:xfrm>
          <a:prstGeom prst="rect">
            <a:avLst/>
          </a:prstGeom>
          <a:noFill/>
        </p:spPr>
        <p:txBody>
          <a:bodyPr wrap="square" rtlCol="0">
            <a:spAutoFit/>
          </a:bodyPr>
          <a:lstStyle/>
          <a:p>
            <a:r>
              <a:rPr lang="en-US" sz="2200" b="1" dirty="0">
                <a:solidFill>
                  <a:srgbClr val="FF0000"/>
                </a:solidFill>
                <a:latin typeface="Arial" panose="020B0604020202020204" pitchFamily="34" charset="0"/>
                <a:cs typeface="Arial" panose="020B0604020202020204" pitchFamily="34" charset="0"/>
              </a:rPr>
              <a:t>climate</a:t>
            </a:r>
            <a:endParaRPr lang="en-US" sz="2200" dirty="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a:off x="2743200" y="5548644"/>
            <a:ext cx="1905000" cy="430887"/>
          </a:xfrm>
          <a:prstGeom prst="rect">
            <a:avLst/>
          </a:prstGeom>
          <a:noFill/>
        </p:spPr>
        <p:txBody>
          <a:bodyPr wrap="square" rtlCol="0">
            <a:spAutoFit/>
          </a:bodyPr>
          <a:lstStyle/>
          <a:p>
            <a:r>
              <a:rPr lang="en-US" sz="2200" b="1" dirty="0">
                <a:solidFill>
                  <a:srgbClr val="FF0000"/>
                </a:solidFill>
                <a:latin typeface="Arial" panose="020B0604020202020204" pitchFamily="34" charset="0"/>
                <a:cs typeface="Arial" panose="020B0604020202020204" pitchFamily="34" charset="0"/>
              </a:rPr>
              <a:t>NASA</a:t>
            </a:r>
            <a:endParaRPr lang="en-US" sz="2200" dirty="0">
              <a:solidFill>
                <a:srgbClr val="FF0000"/>
              </a:solidFill>
              <a:latin typeface="Arial" panose="020B0604020202020204" pitchFamily="34" charset="0"/>
              <a:cs typeface="Arial" panose="020B0604020202020204" pitchFamily="34" charset="0"/>
            </a:endParaRPr>
          </a:p>
        </p:txBody>
      </p:sp>
      <p:pic>
        <p:nvPicPr>
          <p:cNvPr id="15" name="Picture 2"/>
          <p:cNvPicPr>
            <a:picLocks noChangeAspect="1" noChangeArrowheads="1"/>
          </p:cNvPicPr>
          <p:nvPr/>
        </p:nvPicPr>
        <p:blipFill>
          <a:blip r:embed="rId6"/>
          <a:srcRect/>
          <a:stretch>
            <a:fillRect/>
          </a:stretch>
        </p:blipFill>
        <p:spPr bwMode="auto">
          <a:xfrm>
            <a:off x="1676401" y="6435680"/>
            <a:ext cx="3276601" cy="346120"/>
          </a:xfrm>
          <a:prstGeom prst="rect">
            <a:avLst/>
          </a:prstGeom>
          <a:noFill/>
          <a:ln w="9525">
            <a:noFill/>
            <a:miter lim="800000"/>
            <a:headEnd/>
            <a:tailEnd/>
          </a:ln>
          <a:effectLst/>
        </p:spPr>
      </p:pic>
      <p:sp>
        <p:nvSpPr>
          <p:cNvPr id="16" name="TextBox 15"/>
          <p:cNvSpPr txBox="1"/>
          <p:nvPr/>
        </p:nvSpPr>
        <p:spPr>
          <a:xfrm>
            <a:off x="7472364" y="6411913"/>
            <a:ext cx="816249"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dirty="0">
                <a:ln w="0"/>
                <a:solidFill>
                  <a:schemeClr val="accent4">
                    <a:lumMod val="10000"/>
                  </a:schemeClr>
                </a:solidFill>
                <a:effectLst>
                  <a:outerShdw blurRad="38100" dist="19050" dir="2700000" algn="tl" rotWithShape="0">
                    <a:schemeClr val="dk1">
                      <a:alpha val="40000"/>
                    </a:schemeClr>
                  </a:outerShdw>
                </a:effectLst>
              </a:rPr>
              <a:t>All Call</a:t>
            </a:r>
          </a:p>
        </p:txBody>
      </p:sp>
      <p:sp>
        <p:nvSpPr>
          <p:cNvPr id="17" name="TextBox 16"/>
          <p:cNvSpPr txBox="1"/>
          <p:nvPr/>
        </p:nvSpPr>
        <p:spPr>
          <a:xfrm>
            <a:off x="8856664" y="6411913"/>
            <a:ext cx="1540293"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a:ln w="0"/>
                <a:solidFill>
                  <a:schemeClr val="accent4">
                    <a:lumMod val="10000"/>
                  </a:schemeClr>
                </a:solidFill>
                <a:effectLst>
                  <a:outerShdw blurRad="38100" dist="19050" dir="2700000" algn="tl" rotWithShape="0">
                    <a:schemeClr val="dk1">
                      <a:alpha val="40000"/>
                    </a:schemeClr>
                  </a:outerShdw>
                </a:effectLst>
              </a:rPr>
              <a:t>Student Demo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amond(in)">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amond(in)">
                                      <p:cBhvr>
                                        <p:cTn id="12" dur="1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diamond(in)">
                                      <p:cBhvr>
                                        <p:cTn id="17" dur="10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diamond(in)">
                                      <p:cBhvr>
                                        <p:cTn id="22" dur="10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diamond(in)">
                                      <p:cBhvr>
                                        <p:cTn id="27" dur="10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diamond(in)">
                                      <p:cBhvr>
                                        <p:cTn id="32"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B4B3D"/>
        </a:solidFill>
        <a:effectLst/>
      </p:bgPr>
    </p:bg>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8382001" y="76200"/>
            <a:ext cx="2819399" cy="638174"/>
          </a:xfrm>
          <a:prstGeom prst="rect">
            <a:avLst/>
          </a:prstGeom>
          <a:noFill/>
          <a:ln w="9525">
            <a:noFill/>
            <a:miter lim="800000"/>
            <a:headEnd/>
            <a:tailEnd/>
          </a:ln>
          <a:effectLst/>
        </p:spPr>
      </p:pic>
      <p:pic>
        <p:nvPicPr>
          <p:cNvPr id="4098" name="Picture 2"/>
          <p:cNvPicPr>
            <a:picLocks noChangeAspect="1" noChangeArrowheads="1"/>
          </p:cNvPicPr>
          <p:nvPr/>
        </p:nvPicPr>
        <p:blipFill>
          <a:blip r:embed="rId3"/>
          <a:srcRect/>
          <a:stretch>
            <a:fillRect/>
          </a:stretch>
        </p:blipFill>
        <p:spPr bwMode="auto">
          <a:xfrm>
            <a:off x="1676401" y="6435680"/>
            <a:ext cx="3276601" cy="346120"/>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a:stretch>
            <a:fillRect/>
          </a:stretch>
        </p:blipFill>
        <p:spPr bwMode="auto">
          <a:xfrm>
            <a:off x="120163" y="53255"/>
            <a:ext cx="1562100" cy="661119"/>
          </a:xfrm>
          <a:prstGeom prst="rect">
            <a:avLst/>
          </a:prstGeom>
          <a:noFill/>
          <a:ln w="9525">
            <a:noFill/>
            <a:miter lim="800000"/>
            <a:headEnd/>
            <a:tailEnd/>
          </a:ln>
          <a:effectLst/>
        </p:spPr>
      </p:pic>
      <p:pic>
        <p:nvPicPr>
          <p:cNvPr id="4100" name="Picture 4"/>
          <p:cNvPicPr>
            <a:picLocks noChangeAspect="1" noChangeArrowheads="1"/>
          </p:cNvPicPr>
          <p:nvPr/>
        </p:nvPicPr>
        <p:blipFill>
          <a:blip r:embed="rId5"/>
          <a:srcRect/>
          <a:stretch>
            <a:fillRect/>
          </a:stretch>
        </p:blipFill>
        <p:spPr bwMode="auto">
          <a:xfrm>
            <a:off x="1828800" y="76199"/>
            <a:ext cx="4953000" cy="638175"/>
          </a:xfrm>
          <a:prstGeom prst="rect">
            <a:avLst/>
          </a:prstGeom>
          <a:noFill/>
          <a:ln w="9525">
            <a:noFill/>
            <a:miter lim="800000"/>
            <a:headEnd/>
            <a:tailEnd/>
          </a:ln>
          <a:effectLst/>
        </p:spPr>
      </p:pic>
      <p:pic>
        <p:nvPicPr>
          <p:cNvPr id="4101" name="Picture 5"/>
          <p:cNvPicPr>
            <a:picLocks noChangeAspect="1" noChangeArrowheads="1"/>
          </p:cNvPicPr>
          <p:nvPr/>
        </p:nvPicPr>
        <p:blipFill>
          <a:blip r:embed="rId6"/>
          <a:srcRect/>
          <a:stretch>
            <a:fillRect/>
          </a:stretch>
        </p:blipFill>
        <p:spPr bwMode="auto">
          <a:xfrm>
            <a:off x="3276601" y="1143001"/>
            <a:ext cx="6086475" cy="5000625"/>
          </a:xfrm>
          <a:prstGeom prst="rect">
            <a:avLst/>
          </a:prstGeom>
          <a:noFill/>
          <a:ln w="9525">
            <a:noFill/>
            <a:miter lim="800000"/>
            <a:headEnd/>
            <a:tailEnd/>
          </a:ln>
          <a:effectLst/>
        </p:spPr>
      </p:pic>
      <p:cxnSp>
        <p:nvCxnSpPr>
          <p:cNvPr id="9" name="Straight Connector 8"/>
          <p:cNvCxnSpPr/>
          <p:nvPr/>
        </p:nvCxnSpPr>
        <p:spPr>
          <a:xfrm>
            <a:off x="6096000" y="1524000"/>
            <a:ext cx="2286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33800" y="2589212"/>
            <a:ext cx="1066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24600" y="3046412"/>
            <a:ext cx="4572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153400" y="3810000"/>
            <a:ext cx="1066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562600" y="4570412"/>
            <a:ext cx="4572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953000" y="5713412"/>
            <a:ext cx="4572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553200" y="6096000"/>
            <a:ext cx="5334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472364" y="6411913"/>
            <a:ext cx="816249"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dirty="0">
                <a:ln w="0"/>
                <a:solidFill>
                  <a:schemeClr val="accent4">
                    <a:lumMod val="10000"/>
                  </a:schemeClr>
                </a:solidFill>
                <a:effectLst>
                  <a:outerShdw blurRad="38100" dist="19050" dir="2700000" algn="tl" rotWithShape="0">
                    <a:schemeClr val="dk1">
                      <a:alpha val="40000"/>
                    </a:schemeClr>
                  </a:outerShdw>
                </a:effectLst>
              </a:rPr>
              <a:t>All Call</a:t>
            </a:r>
          </a:p>
        </p:txBody>
      </p:sp>
      <p:sp>
        <p:nvSpPr>
          <p:cNvPr id="17" name="TextBox 16"/>
          <p:cNvSpPr txBox="1"/>
          <p:nvPr/>
        </p:nvSpPr>
        <p:spPr>
          <a:xfrm>
            <a:off x="8856664" y="6411913"/>
            <a:ext cx="1540293"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a:ln w="0"/>
                <a:solidFill>
                  <a:schemeClr val="accent4">
                    <a:lumMod val="10000"/>
                  </a:schemeClr>
                </a:solidFill>
                <a:effectLst>
                  <a:outerShdw blurRad="38100" dist="19050" dir="2700000" algn="tl" rotWithShape="0">
                    <a:schemeClr val="dk1">
                      <a:alpha val="40000"/>
                    </a:schemeClr>
                  </a:outerShdw>
                </a:effectLst>
              </a:rPr>
              <a:t>Student Demo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amond(in)">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amond(in)">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amond(in)">
                                      <p:cBhvr>
                                        <p:cTn id="27" dur="1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diamond(in)">
                                      <p:cBhvr>
                                        <p:cTn id="32" dur="1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diamond(in)">
                                      <p:cBhvr>
                                        <p:cTn id="3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B4B3D"/>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676401" y="6098435"/>
            <a:ext cx="3276601" cy="68336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1676401" y="115799"/>
            <a:ext cx="4900611" cy="692630"/>
          </a:xfrm>
          <a:prstGeom prst="rect">
            <a:avLst/>
          </a:prstGeom>
          <a:noFill/>
          <a:ln w="9525">
            <a:noFill/>
            <a:miter lim="800000"/>
            <a:headEnd/>
            <a:tailEnd/>
          </a:ln>
          <a:effectLst/>
        </p:spPr>
      </p:pic>
      <p:pic>
        <p:nvPicPr>
          <p:cNvPr id="5" name="Picture 4"/>
          <p:cNvPicPr>
            <a:picLocks noChangeAspect="1" noChangeArrowheads="1"/>
          </p:cNvPicPr>
          <p:nvPr/>
        </p:nvPicPr>
        <p:blipFill>
          <a:blip r:embed="rId4"/>
          <a:srcRect/>
          <a:stretch>
            <a:fillRect/>
          </a:stretch>
        </p:blipFill>
        <p:spPr bwMode="auto">
          <a:xfrm>
            <a:off x="8382001" y="76200"/>
            <a:ext cx="2214563" cy="420836"/>
          </a:xfrm>
          <a:prstGeom prst="rect">
            <a:avLst/>
          </a:prstGeom>
          <a:noFill/>
          <a:ln w="9525">
            <a:noFill/>
            <a:miter lim="800000"/>
            <a:headEnd/>
            <a:tailEnd/>
          </a:ln>
          <a:effectLst/>
        </p:spPr>
      </p:pic>
      <p:pic>
        <p:nvPicPr>
          <p:cNvPr id="6" name="Picture 3"/>
          <p:cNvPicPr>
            <a:picLocks noChangeAspect="1" noChangeArrowheads="1"/>
          </p:cNvPicPr>
          <p:nvPr/>
        </p:nvPicPr>
        <p:blipFill>
          <a:blip r:embed="rId5"/>
          <a:srcRect/>
          <a:stretch>
            <a:fillRect/>
          </a:stretch>
        </p:blipFill>
        <p:spPr bwMode="auto">
          <a:xfrm>
            <a:off x="0" y="66674"/>
            <a:ext cx="1562100" cy="466725"/>
          </a:xfrm>
          <a:prstGeom prst="rect">
            <a:avLst/>
          </a:prstGeom>
          <a:noFill/>
          <a:ln w="9525">
            <a:noFill/>
            <a:miter lim="800000"/>
            <a:headEnd/>
            <a:tailEnd/>
          </a:ln>
          <a:effectLst/>
        </p:spPr>
      </p:pic>
      <p:pic>
        <p:nvPicPr>
          <p:cNvPr id="5124" name="Picture 4"/>
          <p:cNvPicPr>
            <a:picLocks noChangeAspect="1" noChangeArrowheads="1"/>
          </p:cNvPicPr>
          <p:nvPr/>
        </p:nvPicPr>
        <p:blipFill>
          <a:blip r:embed="rId6"/>
          <a:srcRect/>
          <a:stretch>
            <a:fillRect/>
          </a:stretch>
        </p:blipFill>
        <p:spPr bwMode="auto">
          <a:xfrm>
            <a:off x="228600" y="1006147"/>
            <a:ext cx="5715000" cy="441654"/>
          </a:xfrm>
          <a:prstGeom prst="rect">
            <a:avLst/>
          </a:prstGeom>
          <a:noFill/>
          <a:ln w="9525">
            <a:noFill/>
            <a:miter lim="800000"/>
            <a:headEnd/>
            <a:tailEnd/>
          </a:ln>
          <a:effectLst/>
        </p:spPr>
      </p:pic>
      <p:pic>
        <p:nvPicPr>
          <p:cNvPr id="5125" name="Picture 5"/>
          <p:cNvPicPr>
            <a:picLocks noChangeAspect="1" noChangeArrowheads="1"/>
          </p:cNvPicPr>
          <p:nvPr/>
        </p:nvPicPr>
        <p:blipFill>
          <a:blip r:embed="rId7"/>
          <a:srcRect/>
          <a:stretch>
            <a:fillRect/>
          </a:stretch>
        </p:blipFill>
        <p:spPr bwMode="auto">
          <a:xfrm>
            <a:off x="5948627" y="1006146"/>
            <a:ext cx="980546" cy="421196"/>
          </a:xfrm>
          <a:prstGeom prst="rect">
            <a:avLst/>
          </a:prstGeom>
          <a:noFill/>
          <a:ln w="9525">
            <a:noFill/>
            <a:miter lim="800000"/>
            <a:headEnd/>
            <a:tailEnd/>
          </a:ln>
          <a:effectLst/>
        </p:spPr>
      </p:pic>
      <p:pic>
        <p:nvPicPr>
          <p:cNvPr id="5126" name="Picture 6"/>
          <p:cNvPicPr>
            <a:picLocks noChangeAspect="1" noChangeArrowheads="1"/>
          </p:cNvPicPr>
          <p:nvPr/>
        </p:nvPicPr>
        <p:blipFill>
          <a:blip r:embed="rId8"/>
          <a:srcRect/>
          <a:stretch>
            <a:fillRect/>
          </a:stretch>
        </p:blipFill>
        <p:spPr bwMode="auto">
          <a:xfrm>
            <a:off x="212481" y="1971379"/>
            <a:ext cx="6012656" cy="656106"/>
          </a:xfrm>
          <a:prstGeom prst="rect">
            <a:avLst/>
          </a:prstGeom>
          <a:noFill/>
          <a:ln w="9525">
            <a:noFill/>
            <a:miter lim="800000"/>
            <a:headEnd/>
            <a:tailEnd/>
          </a:ln>
          <a:effectLst/>
        </p:spPr>
      </p:pic>
      <p:pic>
        <p:nvPicPr>
          <p:cNvPr id="5127" name="Picture 7"/>
          <p:cNvPicPr>
            <a:picLocks noChangeAspect="1" noChangeArrowheads="1"/>
          </p:cNvPicPr>
          <p:nvPr/>
        </p:nvPicPr>
        <p:blipFill>
          <a:blip r:embed="rId9"/>
          <a:srcRect/>
          <a:stretch>
            <a:fillRect/>
          </a:stretch>
        </p:blipFill>
        <p:spPr bwMode="auto">
          <a:xfrm>
            <a:off x="212481" y="3109898"/>
            <a:ext cx="5576887" cy="667092"/>
          </a:xfrm>
          <a:prstGeom prst="rect">
            <a:avLst/>
          </a:prstGeom>
          <a:noFill/>
          <a:ln w="9525">
            <a:noFill/>
            <a:miter lim="800000"/>
            <a:headEnd/>
            <a:tailEnd/>
          </a:ln>
          <a:effectLst/>
        </p:spPr>
      </p:pic>
      <p:pic>
        <p:nvPicPr>
          <p:cNvPr id="5128" name="Picture 8"/>
          <p:cNvPicPr>
            <a:picLocks noChangeAspect="1" noChangeArrowheads="1"/>
          </p:cNvPicPr>
          <p:nvPr/>
        </p:nvPicPr>
        <p:blipFill>
          <a:blip r:embed="rId10"/>
          <a:srcRect/>
          <a:stretch>
            <a:fillRect/>
          </a:stretch>
        </p:blipFill>
        <p:spPr bwMode="auto">
          <a:xfrm>
            <a:off x="294359" y="4248548"/>
            <a:ext cx="5638800" cy="645191"/>
          </a:xfrm>
          <a:prstGeom prst="rect">
            <a:avLst/>
          </a:prstGeom>
          <a:noFill/>
          <a:ln w="9525">
            <a:noFill/>
            <a:miter lim="800000"/>
            <a:headEnd/>
            <a:tailEnd/>
          </a:ln>
          <a:effectLst/>
        </p:spPr>
      </p:pic>
      <p:pic>
        <p:nvPicPr>
          <p:cNvPr id="5129" name="Picture 9"/>
          <p:cNvPicPr>
            <a:picLocks noChangeAspect="1" noChangeArrowheads="1"/>
          </p:cNvPicPr>
          <p:nvPr/>
        </p:nvPicPr>
        <p:blipFill>
          <a:blip r:embed="rId11"/>
          <a:srcRect/>
          <a:stretch>
            <a:fillRect/>
          </a:stretch>
        </p:blipFill>
        <p:spPr bwMode="auto">
          <a:xfrm>
            <a:off x="335390" y="5412926"/>
            <a:ext cx="4991100" cy="395422"/>
          </a:xfrm>
          <a:prstGeom prst="rect">
            <a:avLst/>
          </a:prstGeom>
          <a:noFill/>
          <a:ln w="9525">
            <a:noFill/>
            <a:miter lim="800000"/>
            <a:headEnd/>
            <a:tailEnd/>
          </a:ln>
          <a:effectLst/>
        </p:spPr>
      </p:pic>
      <p:sp>
        <p:nvSpPr>
          <p:cNvPr id="13" name="TextBox 12"/>
          <p:cNvSpPr txBox="1"/>
          <p:nvPr/>
        </p:nvSpPr>
        <p:spPr>
          <a:xfrm>
            <a:off x="311944" y="1487545"/>
            <a:ext cx="6546056" cy="430887"/>
          </a:xfrm>
          <a:prstGeom prst="rect">
            <a:avLst/>
          </a:prstGeom>
          <a:noFill/>
        </p:spPr>
        <p:txBody>
          <a:bodyPr wrap="square" rtlCol="0">
            <a:spAutoFit/>
          </a:bodyPr>
          <a:lstStyle/>
          <a:p>
            <a:r>
              <a:rPr lang="en-US" sz="2200" b="1">
                <a:solidFill>
                  <a:srgbClr val="FFFF00"/>
                </a:solidFill>
                <a:latin typeface="Arial" panose="020B0604020202020204" pitchFamily="34" charset="0"/>
                <a:cs typeface="Arial" panose="020B0604020202020204" pitchFamily="34" charset="0"/>
              </a:rPr>
              <a:t>He asked me how I would react if I saw an alien.</a:t>
            </a:r>
          </a:p>
        </p:txBody>
      </p:sp>
      <p:sp>
        <p:nvSpPr>
          <p:cNvPr id="14" name="TextBox 13"/>
          <p:cNvSpPr txBox="1"/>
          <p:nvPr/>
        </p:nvSpPr>
        <p:spPr>
          <a:xfrm>
            <a:off x="228600" y="2649254"/>
            <a:ext cx="9372600" cy="430887"/>
          </a:xfrm>
          <a:prstGeom prst="rect">
            <a:avLst/>
          </a:prstGeom>
          <a:noFill/>
        </p:spPr>
        <p:txBody>
          <a:bodyPr wrap="square" rtlCol="0">
            <a:spAutoFit/>
          </a:bodyPr>
          <a:lstStyle/>
          <a:p>
            <a:r>
              <a:rPr lang="en-US" sz="2200" b="1" dirty="0">
                <a:solidFill>
                  <a:srgbClr val="FFFF00"/>
                </a:solidFill>
                <a:latin typeface="Arial" panose="020B0604020202020204" pitchFamily="34" charset="0"/>
                <a:cs typeface="Arial" panose="020B0604020202020204" pitchFamily="34" charset="0"/>
              </a:rPr>
              <a:t>The teacher aske me which planet was most suitable for human life.</a:t>
            </a:r>
          </a:p>
        </p:txBody>
      </p:sp>
      <p:sp>
        <p:nvSpPr>
          <p:cNvPr id="15" name="TextBox 14"/>
          <p:cNvSpPr txBox="1"/>
          <p:nvPr/>
        </p:nvSpPr>
        <p:spPr>
          <a:xfrm>
            <a:off x="183173" y="3759257"/>
            <a:ext cx="9964614" cy="430887"/>
          </a:xfrm>
          <a:prstGeom prst="rect">
            <a:avLst/>
          </a:prstGeom>
          <a:noFill/>
        </p:spPr>
        <p:txBody>
          <a:bodyPr wrap="square" rtlCol="0">
            <a:spAutoFit/>
          </a:bodyPr>
          <a:lstStyle/>
          <a:p>
            <a:r>
              <a:rPr lang="en-US" sz="2200" b="1" dirty="0">
                <a:solidFill>
                  <a:srgbClr val="FFFF00"/>
                </a:solidFill>
                <a:latin typeface="Arial" panose="020B0604020202020204" pitchFamily="34" charset="0"/>
                <a:cs typeface="Arial" panose="020B0604020202020204" pitchFamily="34" charset="0"/>
              </a:rPr>
              <a:t>My friend asked me when humans had first landed on the moon.</a:t>
            </a:r>
          </a:p>
        </p:txBody>
      </p:sp>
      <p:sp>
        <p:nvSpPr>
          <p:cNvPr id="16" name="TextBox 15"/>
          <p:cNvSpPr txBox="1"/>
          <p:nvPr/>
        </p:nvSpPr>
        <p:spPr>
          <a:xfrm>
            <a:off x="177312" y="4928846"/>
            <a:ext cx="9576288" cy="430887"/>
          </a:xfrm>
          <a:prstGeom prst="rect">
            <a:avLst/>
          </a:prstGeom>
          <a:noFill/>
        </p:spPr>
        <p:txBody>
          <a:bodyPr wrap="square" rtlCol="0">
            <a:spAutoFit/>
          </a:bodyPr>
          <a:lstStyle/>
          <a:p>
            <a:r>
              <a:rPr lang="en-US" sz="2200" b="1" dirty="0">
                <a:solidFill>
                  <a:srgbClr val="FFFF00"/>
                </a:solidFill>
                <a:latin typeface="Arial" panose="020B0604020202020204" pitchFamily="34" charset="0"/>
                <a:cs typeface="Arial" panose="020B0604020202020204" pitchFamily="34" charset="0"/>
              </a:rPr>
              <a:t>She asked me what the difference between a planet and a star was.</a:t>
            </a:r>
          </a:p>
        </p:txBody>
      </p:sp>
      <p:sp>
        <p:nvSpPr>
          <p:cNvPr id="17" name="TextBox 16"/>
          <p:cNvSpPr txBox="1"/>
          <p:nvPr/>
        </p:nvSpPr>
        <p:spPr>
          <a:xfrm>
            <a:off x="5486400" y="5427881"/>
            <a:ext cx="6324600" cy="430887"/>
          </a:xfrm>
          <a:prstGeom prst="rect">
            <a:avLst/>
          </a:prstGeom>
          <a:noFill/>
        </p:spPr>
        <p:txBody>
          <a:bodyPr wrap="square" rtlCol="0">
            <a:spAutoFit/>
          </a:bodyPr>
          <a:lstStyle/>
          <a:p>
            <a:r>
              <a:rPr lang="en-US" sz="2200" b="1" dirty="0">
                <a:solidFill>
                  <a:srgbClr val="FFFF00"/>
                </a:solidFill>
                <a:latin typeface="Arial" panose="020B0604020202020204" pitchFamily="34" charset="0"/>
                <a:cs typeface="Arial" panose="020B0604020202020204" pitchFamily="34" charset="0"/>
              </a:rPr>
              <a:t>They asked if there was water on Mars.</a:t>
            </a:r>
          </a:p>
        </p:txBody>
      </p:sp>
      <p:sp>
        <p:nvSpPr>
          <p:cNvPr id="18" name="TextBox 17"/>
          <p:cNvSpPr txBox="1"/>
          <p:nvPr/>
        </p:nvSpPr>
        <p:spPr>
          <a:xfrm>
            <a:off x="7472364" y="6411913"/>
            <a:ext cx="816249"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dirty="0">
                <a:ln w="0"/>
                <a:solidFill>
                  <a:schemeClr val="accent4">
                    <a:lumMod val="10000"/>
                  </a:schemeClr>
                </a:solidFill>
                <a:effectLst>
                  <a:outerShdw blurRad="38100" dist="19050" dir="2700000" algn="tl" rotWithShape="0">
                    <a:schemeClr val="dk1">
                      <a:alpha val="40000"/>
                    </a:schemeClr>
                  </a:outerShdw>
                </a:effectLst>
              </a:rPr>
              <a:t>All Call</a:t>
            </a:r>
          </a:p>
        </p:txBody>
      </p:sp>
      <p:sp>
        <p:nvSpPr>
          <p:cNvPr id="19" name="TextBox 18"/>
          <p:cNvSpPr txBox="1"/>
          <p:nvPr/>
        </p:nvSpPr>
        <p:spPr>
          <a:xfrm>
            <a:off x="8856664" y="6411913"/>
            <a:ext cx="1540293"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a:ln w="0"/>
                <a:solidFill>
                  <a:schemeClr val="accent4">
                    <a:lumMod val="10000"/>
                  </a:schemeClr>
                </a:solidFill>
                <a:effectLst>
                  <a:outerShdw blurRad="38100" dist="19050" dir="2700000" algn="tl" rotWithShape="0">
                    <a:schemeClr val="dk1">
                      <a:alpha val="40000"/>
                    </a:schemeClr>
                  </a:outerShdw>
                </a:effectLst>
              </a:rPr>
              <a:t>Student Demo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amond(in)">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amond(in)">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amond(in)">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amond(in)">
                                      <p:cBhvr>
                                        <p:cTn id="2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B4B3D"/>
        </a:solidFill>
        <a:effectLst/>
      </p:bgPr>
    </p:bg>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8382001" y="76200"/>
            <a:ext cx="2214563" cy="685800"/>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a:stretch>
            <a:fillRect/>
          </a:stretch>
        </p:blipFill>
        <p:spPr bwMode="auto">
          <a:xfrm>
            <a:off x="114301" y="11724"/>
            <a:ext cx="1562100" cy="466725"/>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149470" y="1157428"/>
            <a:ext cx="7322894" cy="7334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1752600" y="80280"/>
            <a:ext cx="5867399" cy="757920"/>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a:srcRect/>
          <a:stretch>
            <a:fillRect/>
          </a:stretch>
        </p:blipFill>
        <p:spPr bwMode="auto">
          <a:xfrm>
            <a:off x="190501" y="2336322"/>
            <a:ext cx="7281863" cy="1057275"/>
          </a:xfrm>
          <a:prstGeom prst="rect">
            <a:avLst/>
          </a:prstGeom>
          <a:noFill/>
          <a:ln w="9525">
            <a:noFill/>
            <a:miter lim="800000"/>
            <a:headEnd/>
            <a:tailEnd/>
          </a:ln>
          <a:effectLst/>
        </p:spPr>
      </p:pic>
      <p:pic>
        <p:nvPicPr>
          <p:cNvPr id="1029" name="Picture 5"/>
          <p:cNvPicPr>
            <a:picLocks noChangeAspect="1" noChangeArrowheads="1"/>
          </p:cNvPicPr>
          <p:nvPr/>
        </p:nvPicPr>
        <p:blipFill>
          <a:blip r:embed="rId7"/>
          <a:srcRect/>
          <a:stretch>
            <a:fillRect/>
          </a:stretch>
        </p:blipFill>
        <p:spPr bwMode="auto">
          <a:xfrm>
            <a:off x="238125" y="4439148"/>
            <a:ext cx="7234239" cy="723900"/>
          </a:xfrm>
          <a:prstGeom prst="rect">
            <a:avLst/>
          </a:prstGeom>
          <a:noFill/>
          <a:ln w="9525">
            <a:noFill/>
            <a:miter lim="800000"/>
            <a:headEnd/>
            <a:tailEnd/>
          </a:ln>
          <a:effectLst/>
        </p:spPr>
      </p:pic>
      <p:sp>
        <p:nvSpPr>
          <p:cNvPr id="8" name="TextBox 7"/>
          <p:cNvSpPr txBox="1"/>
          <p:nvPr/>
        </p:nvSpPr>
        <p:spPr>
          <a:xfrm>
            <a:off x="178778" y="1862355"/>
            <a:ext cx="11479822" cy="430887"/>
          </a:xfrm>
          <a:prstGeom prst="rect">
            <a:avLst/>
          </a:prstGeom>
          <a:noFill/>
        </p:spPr>
        <p:txBody>
          <a:bodyPr wrap="square" rtlCol="0">
            <a:spAutoFit/>
          </a:bodyPr>
          <a:lstStyle/>
          <a:p>
            <a:r>
              <a:rPr lang="en-US" sz="2200" b="1" dirty="0">
                <a:solidFill>
                  <a:srgbClr val="FFFF00"/>
                </a:solidFill>
                <a:latin typeface="Arial" panose="020B0604020202020204" pitchFamily="34" charset="0"/>
                <a:cs typeface="Arial" panose="020B0604020202020204" pitchFamily="34" charset="0"/>
              </a:rPr>
              <a:t>The teacher aske her students what the </a:t>
            </a:r>
            <a:r>
              <a:rPr lang="en-US" sz="2200" b="1" dirty="0" err="1" smtClean="0">
                <a:solidFill>
                  <a:srgbClr val="FFFF00"/>
                </a:solidFill>
                <a:latin typeface="Arial" panose="020B0604020202020204" pitchFamily="34" charset="0"/>
                <a:cs typeface="Arial" panose="020B0604020202020204" pitchFamily="34" charset="0"/>
              </a:rPr>
              <a:t>essencial</a:t>
            </a:r>
            <a:r>
              <a:rPr lang="en-US" sz="2200" b="1" dirty="0" smtClean="0">
                <a:solidFill>
                  <a:srgbClr val="FFFF00"/>
                </a:solidFill>
                <a:latin typeface="Arial" panose="020B0604020202020204" pitchFamily="34" charset="0"/>
                <a:cs typeface="Arial" panose="020B0604020202020204" pitchFamily="34" charset="0"/>
              </a:rPr>
              <a:t> </a:t>
            </a:r>
            <a:r>
              <a:rPr lang="en-US" sz="2200" b="1" dirty="0">
                <a:solidFill>
                  <a:srgbClr val="FFFF00"/>
                </a:solidFill>
                <a:latin typeface="Arial" panose="020B0604020202020204" pitchFamily="34" charset="0"/>
                <a:cs typeface="Arial" panose="020B0604020202020204" pitchFamily="34" charset="0"/>
              </a:rPr>
              <a:t>conditions for human life were.</a:t>
            </a:r>
          </a:p>
        </p:txBody>
      </p:sp>
      <p:sp>
        <p:nvSpPr>
          <p:cNvPr id="9" name="TextBox 8"/>
          <p:cNvSpPr txBox="1"/>
          <p:nvPr/>
        </p:nvSpPr>
        <p:spPr>
          <a:xfrm>
            <a:off x="143609" y="3565468"/>
            <a:ext cx="11491545" cy="769441"/>
          </a:xfrm>
          <a:prstGeom prst="rect">
            <a:avLst/>
          </a:prstGeom>
          <a:noFill/>
        </p:spPr>
        <p:txBody>
          <a:bodyPr wrap="square" rtlCol="0">
            <a:spAutoFit/>
          </a:bodyPr>
          <a:lstStyle/>
          <a:p>
            <a:r>
              <a:rPr lang="en-US" sz="2200" b="1" dirty="0">
                <a:solidFill>
                  <a:srgbClr val="FFFF00"/>
                </a:solidFill>
                <a:latin typeface="Arial" panose="020B0604020202020204" pitchFamily="34" charset="0"/>
                <a:cs typeface="Arial" panose="020B0604020202020204" pitchFamily="34" charset="0"/>
              </a:rPr>
              <a:t>Samuel asked the scientist if humans had been able to communicate with people on other planets.</a:t>
            </a:r>
          </a:p>
        </p:txBody>
      </p:sp>
      <p:sp>
        <p:nvSpPr>
          <p:cNvPr id="10" name="TextBox 9"/>
          <p:cNvSpPr txBox="1"/>
          <p:nvPr/>
        </p:nvSpPr>
        <p:spPr>
          <a:xfrm>
            <a:off x="167054" y="5273149"/>
            <a:ext cx="8900745" cy="769441"/>
          </a:xfrm>
          <a:prstGeom prst="rect">
            <a:avLst/>
          </a:prstGeom>
          <a:noFill/>
        </p:spPr>
        <p:txBody>
          <a:bodyPr wrap="square" rtlCol="0">
            <a:spAutoFit/>
          </a:bodyPr>
          <a:lstStyle/>
          <a:p>
            <a:r>
              <a:rPr lang="en-US" sz="2200" b="1" dirty="0">
                <a:solidFill>
                  <a:srgbClr val="FFFF00"/>
                </a:solidFill>
                <a:latin typeface="Arial" panose="020B0604020202020204" pitchFamily="34" charset="0"/>
                <a:cs typeface="Arial" panose="020B0604020202020204" pitchFamily="34" charset="0"/>
              </a:rPr>
              <a:t>Nick asked the journalist if the Roswell UFO incident had taken place in the U.S. in June 1947.</a:t>
            </a:r>
          </a:p>
        </p:txBody>
      </p:sp>
      <p:pic>
        <p:nvPicPr>
          <p:cNvPr id="11" name="Picture 2"/>
          <p:cNvPicPr>
            <a:picLocks noChangeAspect="1" noChangeArrowheads="1"/>
          </p:cNvPicPr>
          <p:nvPr/>
        </p:nvPicPr>
        <p:blipFill>
          <a:blip r:embed="rId8"/>
          <a:srcRect/>
          <a:stretch>
            <a:fillRect/>
          </a:stretch>
        </p:blipFill>
        <p:spPr bwMode="auto">
          <a:xfrm>
            <a:off x="1676401" y="6248400"/>
            <a:ext cx="3657599" cy="533400"/>
          </a:xfrm>
          <a:prstGeom prst="rect">
            <a:avLst/>
          </a:prstGeom>
          <a:noFill/>
          <a:ln w="9525">
            <a:noFill/>
            <a:miter lim="800000"/>
            <a:headEnd/>
            <a:tailEnd/>
          </a:ln>
          <a:effectLst/>
        </p:spPr>
      </p:pic>
      <p:sp>
        <p:nvSpPr>
          <p:cNvPr id="12" name="TextBox 11"/>
          <p:cNvSpPr txBox="1"/>
          <p:nvPr/>
        </p:nvSpPr>
        <p:spPr>
          <a:xfrm>
            <a:off x="7472364" y="6411913"/>
            <a:ext cx="816249"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dirty="0">
                <a:ln w="0"/>
                <a:solidFill>
                  <a:schemeClr val="accent4">
                    <a:lumMod val="10000"/>
                  </a:schemeClr>
                </a:solidFill>
                <a:effectLst>
                  <a:outerShdw blurRad="38100" dist="19050" dir="2700000" algn="tl" rotWithShape="0">
                    <a:schemeClr val="dk1">
                      <a:alpha val="40000"/>
                    </a:schemeClr>
                  </a:outerShdw>
                </a:effectLst>
              </a:rPr>
              <a:t>All Call</a:t>
            </a:r>
          </a:p>
        </p:txBody>
      </p:sp>
      <p:sp>
        <p:nvSpPr>
          <p:cNvPr id="13" name="TextBox 12"/>
          <p:cNvSpPr txBox="1"/>
          <p:nvPr/>
        </p:nvSpPr>
        <p:spPr>
          <a:xfrm>
            <a:off x="8856664" y="6411913"/>
            <a:ext cx="1540293"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a:ln w="0"/>
                <a:solidFill>
                  <a:schemeClr val="accent4">
                    <a:lumMod val="10000"/>
                  </a:schemeClr>
                </a:solidFill>
                <a:effectLst>
                  <a:outerShdw blurRad="38100" dist="19050" dir="2700000" algn="tl" rotWithShape="0">
                    <a:schemeClr val="dk1">
                      <a:alpha val="40000"/>
                    </a:schemeClr>
                  </a:outerShdw>
                </a:effectLst>
              </a:rPr>
              <a:t>Student Demo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amond(in)">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B4B3D"/>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02577" y="940722"/>
            <a:ext cx="6591299" cy="942976"/>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8382001" y="76200"/>
            <a:ext cx="3047999" cy="525960"/>
          </a:xfrm>
          <a:prstGeom prst="rect">
            <a:avLst/>
          </a:prstGeom>
          <a:noFill/>
          <a:ln w="9525">
            <a:noFill/>
            <a:miter lim="800000"/>
            <a:headEnd/>
            <a:tailEnd/>
          </a:ln>
          <a:effectLst/>
        </p:spPr>
      </p:pic>
      <p:pic>
        <p:nvPicPr>
          <p:cNvPr id="4" name="Picture 3"/>
          <p:cNvPicPr>
            <a:picLocks noChangeAspect="1" noChangeArrowheads="1"/>
          </p:cNvPicPr>
          <p:nvPr/>
        </p:nvPicPr>
        <p:blipFill>
          <a:blip r:embed="rId4"/>
          <a:srcRect/>
          <a:stretch>
            <a:fillRect/>
          </a:stretch>
        </p:blipFill>
        <p:spPr bwMode="auto">
          <a:xfrm>
            <a:off x="114301" y="127759"/>
            <a:ext cx="1562100" cy="466725"/>
          </a:xfrm>
          <a:prstGeom prst="rect">
            <a:avLst/>
          </a:prstGeom>
          <a:noFill/>
          <a:ln w="9525">
            <a:noFill/>
            <a:miter lim="800000"/>
            <a:headEnd/>
            <a:tailEnd/>
          </a:ln>
          <a:effectLst/>
        </p:spPr>
      </p:pic>
      <p:pic>
        <p:nvPicPr>
          <p:cNvPr id="5" name="Picture 2"/>
          <p:cNvPicPr>
            <a:picLocks noChangeAspect="1" noChangeArrowheads="1"/>
          </p:cNvPicPr>
          <p:nvPr/>
        </p:nvPicPr>
        <p:blipFill>
          <a:blip r:embed="rId5"/>
          <a:srcRect/>
          <a:stretch>
            <a:fillRect/>
          </a:stretch>
        </p:blipFill>
        <p:spPr bwMode="auto">
          <a:xfrm>
            <a:off x="1676401" y="6435680"/>
            <a:ext cx="3276601" cy="346120"/>
          </a:xfrm>
          <a:prstGeom prst="rect">
            <a:avLst/>
          </a:prstGeom>
          <a:noFill/>
          <a:ln w="9525">
            <a:noFill/>
            <a:miter lim="800000"/>
            <a:headEnd/>
            <a:tailEnd/>
          </a:ln>
          <a:effectLst/>
        </p:spPr>
      </p:pic>
      <p:pic>
        <p:nvPicPr>
          <p:cNvPr id="2051" name="Picture 3"/>
          <p:cNvPicPr>
            <a:picLocks noChangeAspect="1" noChangeArrowheads="1"/>
          </p:cNvPicPr>
          <p:nvPr/>
        </p:nvPicPr>
        <p:blipFill>
          <a:blip r:embed="rId6"/>
          <a:srcRect/>
          <a:stretch>
            <a:fillRect/>
          </a:stretch>
        </p:blipFill>
        <p:spPr bwMode="auto">
          <a:xfrm>
            <a:off x="126023" y="2617119"/>
            <a:ext cx="6567853" cy="1114364"/>
          </a:xfrm>
          <a:prstGeom prst="rect">
            <a:avLst/>
          </a:prstGeom>
          <a:noFill/>
          <a:ln w="9525">
            <a:noFill/>
            <a:miter lim="800000"/>
            <a:headEnd/>
            <a:tailEnd/>
          </a:ln>
          <a:effectLst/>
        </p:spPr>
      </p:pic>
      <p:pic>
        <p:nvPicPr>
          <p:cNvPr id="2052" name="Picture 4"/>
          <p:cNvPicPr>
            <a:picLocks noChangeAspect="1" noChangeArrowheads="1"/>
          </p:cNvPicPr>
          <p:nvPr/>
        </p:nvPicPr>
        <p:blipFill>
          <a:blip r:embed="rId7"/>
          <a:srcRect/>
          <a:stretch>
            <a:fillRect/>
          </a:stretch>
        </p:blipFill>
        <p:spPr bwMode="auto">
          <a:xfrm>
            <a:off x="155331" y="4839938"/>
            <a:ext cx="5953125" cy="812558"/>
          </a:xfrm>
          <a:prstGeom prst="rect">
            <a:avLst/>
          </a:prstGeom>
          <a:noFill/>
          <a:ln w="9525">
            <a:noFill/>
            <a:miter lim="800000"/>
            <a:headEnd/>
            <a:tailEnd/>
          </a:ln>
          <a:effectLst/>
        </p:spPr>
      </p:pic>
      <p:sp>
        <p:nvSpPr>
          <p:cNvPr id="8" name="TextBox 7"/>
          <p:cNvSpPr txBox="1"/>
          <p:nvPr/>
        </p:nvSpPr>
        <p:spPr>
          <a:xfrm>
            <a:off x="23446" y="2040619"/>
            <a:ext cx="11872546" cy="461665"/>
          </a:xfrm>
          <a:prstGeom prst="rect">
            <a:avLst/>
          </a:prstGeom>
          <a:noFill/>
        </p:spPr>
        <p:txBody>
          <a:bodyPr wrap="square" rtlCol="0">
            <a:spAutoFit/>
          </a:bodyPr>
          <a:lstStyle/>
          <a:p>
            <a:r>
              <a:rPr lang="en-US" sz="2400" b="1" dirty="0">
                <a:solidFill>
                  <a:srgbClr val="FFFF00"/>
                </a:solidFill>
                <a:latin typeface="Arial" panose="020B0604020202020204" pitchFamily="34" charset="0"/>
                <a:cs typeface="Arial" panose="020B0604020202020204" pitchFamily="34" charset="0"/>
              </a:rPr>
              <a:t>Vanessa asked her uncle who the witness in the Roswell UFO incident had been.</a:t>
            </a:r>
          </a:p>
        </p:txBody>
      </p:sp>
      <p:sp>
        <p:nvSpPr>
          <p:cNvPr id="9" name="TextBox 8"/>
          <p:cNvSpPr txBox="1"/>
          <p:nvPr/>
        </p:nvSpPr>
        <p:spPr>
          <a:xfrm>
            <a:off x="23446" y="3863903"/>
            <a:ext cx="7924800" cy="830997"/>
          </a:xfrm>
          <a:prstGeom prst="rect">
            <a:avLst/>
          </a:prstGeom>
          <a:noFill/>
        </p:spPr>
        <p:txBody>
          <a:bodyPr wrap="square" rtlCol="0">
            <a:spAutoFit/>
          </a:bodyPr>
          <a:lstStyle/>
          <a:p>
            <a:r>
              <a:rPr lang="en-US" sz="2400" b="1" dirty="0">
                <a:solidFill>
                  <a:srgbClr val="FFFF00"/>
                </a:solidFill>
                <a:latin typeface="Arial" panose="020B0604020202020204" pitchFamily="34" charset="0"/>
                <a:cs typeface="Arial" panose="020B0604020202020204" pitchFamily="34" charset="0"/>
              </a:rPr>
              <a:t>The son asked his father when humans would be able to travel from o planet to another more easily.</a:t>
            </a:r>
          </a:p>
        </p:txBody>
      </p:sp>
      <p:sp>
        <p:nvSpPr>
          <p:cNvPr id="10" name="TextBox 9"/>
          <p:cNvSpPr txBox="1"/>
          <p:nvPr/>
        </p:nvSpPr>
        <p:spPr>
          <a:xfrm>
            <a:off x="126023" y="5660172"/>
            <a:ext cx="11498874" cy="461665"/>
          </a:xfrm>
          <a:prstGeom prst="rect">
            <a:avLst/>
          </a:prstGeom>
          <a:noFill/>
        </p:spPr>
        <p:txBody>
          <a:bodyPr wrap="square" rtlCol="0">
            <a:spAutoFit/>
          </a:bodyPr>
          <a:lstStyle/>
          <a:p>
            <a:r>
              <a:rPr lang="en-US" sz="2400" b="1" dirty="0">
                <a:solidFill>
                  <a:srgbClr val="FFFF00"/>
                </a:solidFill>
                <a:latin typeface="Arial" panose="020B0604020202020204" pitchFamily="34" charset="0"/>
                <a:cs typeface="Arial" panose="020B0604020202020204" pitchFamily="34" charset="0"/>
              </a:rPr>
              <a:t>Diane asked her mother why people couldn’t move to Mars immediately.</a:t>
            </a:r>
          </a:p>
        </p:txBody>
      </p:sp>
      <p:sp>
        <p:nvSpPr>
          <p:cNvPr id="11" name="TextBox 10"/>
          <p:cNvSpPr txBox="1"/>
          <p:nvPr/>
        </p:nvSpPr>
        <p:spPr>
          <a:xfrm>
            <a:off x="7472364" y="6411913"/>
            <a:ext cx="816249"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dirty="0">
                <a:ln w="0"/>
                <a:solidFill>
                  <a:schemeClr val="accent4">
                    <a:lumMod val="10000"/>
                  </a:schemeClr>
                </a:solidFill>
                <a:effectLst>
                  <a:outerShdw blurRad="38100" dist="19050" dir="2700000" algn="tl" rotWithShape="0">
                    <a:schemeClr val="dk1">
                      <a:alpha val="40000"/>
                    </a:schemeClr>
                  </a:outerShdw>
                </a:effectLst>
              </a:rPr>
              <a:t>All Call</a:t>
            </a:r>
          </a:p>
        </p:txBody>
      </p:sp>
      <p:sp>
        <p:nvSpPr>
          <p:cNvPr id="12" name="TextBox 11"/>
          <p:cNvSpPr txBox="1"/>
          <p:nvPr/>
        </p:nvSpPr>
        <p:spPr>
          <a:xfrm>
            <a:off x="8856664" y="6411913"/>
            <a:ext cx="1540293" cy="369332"/>
          </a:xfrm>
          <a:prstGeom prst="rect">
            <a:avLst/>
          </a:prstGeom>
          <a:ln>
            <a:solidFill>
              <a:schemeClr val="accent4">
                <a:lumMod val="10000"/>
              </a:schemeClr>
            </a:solidFill>
          </a:ln>
        </p:spPr>
        <p:style>
          <a:lnRef idx="2">
            <a:schemeClr val="dk1"/>
          </a:lnRef>
          <a:fillRef idx="1">
            <a:schemeClr val="lt1"/>
          </a:fillRef>
          <a:effectRef idx="0">
            <a:schemeClr val="dk1"/>
          </a:effectRef>
          <a:fontRef idx="minor">
            <a:schemeClr val="dk1"/>
          </a:fontRef>
        </p:style>
        <p:txBody>
          <a:bodyPr wrap="none">
            <a:spAutoFit/>
          </a:bodyPr>
          <a:lstStyle/>
          <a:p>
            <a:pPr eaLnBrk="0" hangingPunct="0">
              <a:defRPr/>
            </a:pPr>
            <a:r>
              <a:rPr lang="en-US">
                <a:ln w="0"/>
                <a:solidFill>
                  <a:schemeClr val="accent4">
                    <a:lumMod val="10000"/>
                  </a:schemeClr>
                </a:solidFill>
                <a:effectLst>
                  <a:outerShdw blurRad="38100" dist="19050" dir="2700000" algn="tl" rotWithShape="0">
                    <a:schemeClr val="dk1">
                      <a:alpha val="40000"/>
                    </a:schemeClr>
                  </a:outerShdw>
                </a:effectLst>
              </a:rPr>
              <a:t>Student Demo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amond(in)">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546</Words>
  <Application>Microsoft Office PowerPoint</Application>
  <PresentationFormat>Widescreen</PresentationFormat>
  <Paragraphs>89</Paragraphs>
  <Slides>20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Calibri Light</vt:lpstr>
      <vt:lpstr>Calibri</vt:lpstr>
      <vt:lpstr>Wingdings</vt:lpstr>
      <vt:lpstr>Arial</vt:lpstr>
      <vt:lpstr>Times New Roman</vt:lpstr>
      <vt:lpstr>Arial Black</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PHAM PHUONG LIEM</dc:creator>
  <cp:lastModifiedBy>Admin</cp:lastModifiedBy>
  <cp:revision>30</cp:revision>
  <dcterms:created xsi:type="dcterms:W3CDTF">2006-08-16T00:00:00Z</dcterms:created>
  <dcterms:modified xsi:type="dcterms:W3CDTF">2022-05-08T16:11:40Z</dcterms:modified>
</cp:coreProperties>
</file>