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7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639"/>
    <a:srgbClr val="334F40"/>
    <a:srgbClr val="344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12_Audio\T65_Listening 3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46F5C-1201-47C3-A074-496F56027C4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02B7-FA63-4C2A-A32D-B6473DAD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C:\Users\HK\Desktop\English8U12-PP-OK\T65_Listening%202.mp3" TargetMode="External"/><Relationship Id="rId1" Type="http://schemas.microsoft.com/office/2007/relationships/media" Target="file:///C:\Users\HK\Desktop\English8U12-PP-OK\T65_Listening%202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wmf"/><Relationship Id="rId3" Type="http://schemas.openxmlformats.org/officeDocument/2006/relationships/audio" Target="file:///C:\Users\HK\Desktop\English8U12-PP-OK\T65_Listening%203.mp3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microsoft.com/office/2007/relationships/media" Target="file:///C:\Users\HK\Desktop\English8U12-PP-OK\T65_Listening%203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control" Target="../activeX/activeX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8A2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– Vu Thu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520105" y="5248052"/>
            <a:ext cx="7624955" cy="6622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800" b="1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LESSON </a:t>
            </a:r>
            <a:r>
              <a:rPr lang="en-US" sz="2800" b="1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6:</a:t>
            </a:r>
            <a:r>
              <a:rPr lang="en-US" sz="4000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38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SKILLS 2</a:t>
            </a:r>
            <a:endParaRPr lang="en-US" sz="38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pic>
        <p:nvPicPr>
          <p:cNvPr id="6" name="Picture 1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7" y="31999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94632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7" y="59462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313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54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7" y="342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82" y="3370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47" y="29640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9271" y="0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10354" y="1"/>
            <a:ext cx="1120321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25116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26" y="293688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94" y="28219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3" y="379963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75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4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3" y="2128563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9" y="4620047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85" y="182880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84" y="106161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63" y="1841898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1" y="178974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99" y="1730610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1289504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783633" y="2852936"/>
            <a:ext cx="3024336" cy="4452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104</a:t>
            </a:r>
            <a:endParaRPr lang="en-US" sz="3600" b="1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4648" y="3501008"/>
            <a:ext cx="7110412" cy="1754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0" rtlCol="0">
            <a:spAutoFit/>
          </a:bodyPr>
          <a:lstStyle/>
          <a:p>
            <a:pPr marL="1519238" indent="-1519238" algn="ctr">
              <a:tabLst>
                <a:tab pos="1519238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400" b="1" spc="-100" dirty="0" smtClean="0">
                <a:ln w="28575">
                  <a:solidFill>
                    <a:srgbClr val="FF00FF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 ON OTHER PLANETS</a:t>
            </a:r>
            <a:endParaRPr lang="en-US" sz="4400" b="1" spc="-100" dirty="0">
              <a:ln w="28575">
                <a:solidFill>
                  <a:srgbClr val="FF00FF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1" y="152401"/>
            <a:ext cx="213359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1875"/>
            <a:ext cx="1533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2698"/>
            <a:ext cx="6096000" cy="99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058457"/>
            <a:ext cx="5105400" cy="31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64773"/>
            <a:ext cx="6324600" cy="49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-4363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ALIENS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2" y="6444856"/>
            <a:ext cx="3786188" cy="33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94135" y="6411913"/>
            <a:ext cx="542008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3973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9331" y="63519"/>
            <a:ext cx="5257800" cy="132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77401" y="121837"/>
            <a:ext cx="1926532" cy="58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706" y="29696"/>
            <a:ext cx="1533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593830"/>
            <a:ext cx="8068170" cy="29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4495800"/>
            <a:ext cx="8068170" cy="208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601570" y="158189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Jupiter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6459" y="2136520"/>
            <a:ext cx="225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 bigger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3174" y="2616058"/>
            <a:ext cx="26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powerful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370" y="327648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lots of hair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912" y="370184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thick skin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0085" y="397117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four eyes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1570" y="484864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happiness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3382" y="5150649"/>
            <a:ext cx="1971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7691" y="571808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6537" y="6042651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rocks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510550"/>
            <a:ext cx="3048000" cy="2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179088" y="6405748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1730" y="6401810"/>
            <a:ext cx="265685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13878" y="6395060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65_Listeni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78263" y="61547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6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435956"/>
            <a:ext cx="3886200" cy="34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1250762"/>
            <a:ext cx="1905000" cy="3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79410"/>
            <a:ext cx="5562600" cy="7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58589" y="71848"/>
            <a:ext cx="1590675" cy="46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121" y="44241"/>
            <a:ext cx="1533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1" y="1600200"/>
            <a:ext cx="690578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229600" y="1670448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sym typeface="Wingdings"/>
              </a:rPr>
              <a:t>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400" y="2432448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sym typeface="Wingdings"/>
              </a:rPr>
              <a:t>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2965848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sym typeface="Wingdings"/>
              </a:rPr>
              <a:t>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3499248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sym typeface="Wingdings"/>
              </a:rPr>
              <a:t>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3962401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sym typeface="Wingdings"/>
              </a:rPr>
              <a:t>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4794648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sym typeface="Wingdings"/>
              </a:rPr>
              <a:t>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9088" y="6405748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1730" y="6401810"/>
            <a:ext cx="265685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 + StartA + AV1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3878" y="6395060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65_Listening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99989" y="609701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2" name="WindowsMediaPlayer1" r:id="rId4" imgW="3238560" imgH="647640"/>
        </mc:Choice>
        <mc:Fallback>
          <p:control name="WindowsMediaPlayer1" r:id="rId4" imgW="3238560" imgH="647640">
            <p:pic>
              <p:nvPicPr>
                <p:cNvPr id="18" name="WindowsMediaPlayer1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79088" y="5638800"/>
                  <a:ext cx="3238500" cy="6477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8090"/>
            <a:ext cx="1319213" cy="55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26" y="1"/>
            <a:ext cx="1590675" cy="6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241"/>
            <a:ext cx="4993773" cy="82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066801"/>
            <a:ext cx="8763000" cy="56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449517"/>
            <a:ext cx="3733800" cy="3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94135" y="6411913"/>
            <a:ext cx="542008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3973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1948"/>
            <a:ext cx="5334000" cy="63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8" y="28718"/>
            <a:ext cx="1319213" cy="4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26" y="1"/>
            <a:ext cx="1590675" cy="46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0700" y="5297294"/>
            <a:ext cx="5524500" cy="110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928921"/>
            <a:ext cx="6629400" cy="4176479"/>
          </a:xfrm>
          <a:prstGeom prst="rect">
            <a:avLst/>
          </a:prstGeom>
          <a:solidFill>
            <a:srgbClr val="2E463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6449517"/>
            <a:ext cx="3733800" cy="3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10200"/>
            <a:ext cx="3257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30480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843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8610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  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–unit 12-looking back </a:t>
            </a:r>
            <a:r>
              <a:rPr lang="en-US" alt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mini-test.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108</Words>
  <Application>Microsoft Office PowerPoint</Application>
  <PresentationFormat>Widescreen</PresentationFormat>
  <Paragraphs>38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Wingdings</vt:lpstr>
      <vt:lpstr>Arial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PHUONG LIEM</dc:creator>
  <cp:lastModifiedBy>Admin</cp:lastModifiedBy>
  <cp:revision>21</cp:revision>
  <dcterms:created xsi:type="dcterms:W3CDTF">2006-08-16T00:00:00Z</dcterms:created>
  <dcterms:modified xsi:type="dcterms:W3CDTF">2022-05-08T16:03:29Z</dcterms:modified>
</cp:coreProperties>
</file>