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8" r:id="rId2"/>
    <p:sldId id="270" r:id="rId3"/>
    <p:sldId id="273" r:id="rId4"/>
    <p:sldId id="257" r:id="rId5"/>
    <p:sldId id="258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7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004C00"/>
    <a:srgbClr val="006600"/>
    <a:srgbClr val="163628"/>
    <a:srgbClr val="1B4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EBB2B-CC70-4D13-B513-EFCD624DC9E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1813B-C3E6-440F-AC93-D5EE6B1EB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1813B-C3E6-440F-AC93-D5EE6B1EB8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4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9530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 8A2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Teacher – Vu Thu </a:t>
            </a:r>
            <a:r>
              <a:rPr lang="en-US" sz="4000" b="1" dirty="0" err="1" smtClean="0">
                <a:solidFill>
                  <a:srgbClr val="FF0000"/>
                </a:solidFill>
              </a:rPr>
              <a:t>Thuy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57200"/>
            <a:ext cx="8720557" cy="584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76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6324601"/>
            <a:ext cx="3886200" cy="3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94135" y="6411913"/>
            <a:ext cx="542008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3973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1231" y="126748"/>
            <a:ext cx="6794912" cy="18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6748"/>
            <a:ext cx="1371600" cy="63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1600" y="76199"/>
            <a:ext cx="2057400" cy="53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6096001"/>
            <a:ext cx="3886200" cy="5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599" y="2744450"/>
            <a:ext cx="9025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human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food did the human say she ate?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Martian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said that she ate rice, bread, meat and fruit and vegetables.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human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that’s right!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4135" y="6411913"/>
            <a:ext cx="542008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3973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K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77167"/>
            <a:ext cx="3505200" cy="23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AR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32575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RK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52800"/>
            <a:ext cx="3048000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657601" y="533400"/>
            <a:ext cx="3998913" cy="914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843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8610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heart the new words.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 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friends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Prepare 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lesson-unit 12-skills 2.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520105" y="5248052"/>
            <a:ext cx="7624955" cy="66228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2800" b="1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LESSON 5:</a:t>
            </a:r>
            <a:r>
              <a:rPr lang="en-US" sz="4000" dirty="0" smtClean="0">
                <a:ln w="28575">
                  <a:solidFill>
                    <a:srgbClr val="0033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sz="38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SKILLS 1</a:t>
            </a:r>
            <a:endParaRPr lang="en-US" sz="3800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 Black"/>
            </a:endParaRPr>
          </a:p>
        </p:txBody>
      </p:sp>
      <p:pic>
        <p:nvPicPr>
          <p:cNvPr id="6" name="Picture 1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97" y="31999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594632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7" y="594624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9313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544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97" y="3429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582" y="33700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47" y="29640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59271" y="0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510354" y="1"/>
            <a:ext cx="1120321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b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25116"/>
            <a:ext cx="1171576" cy="14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26" y="293688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394" y="282195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33" y="379963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75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4" y="1182102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43" y="2128563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29" y="4620047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285" y="1828800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84" y="106161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63" y="1841898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41" y="1789745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999" y="1730610"/>
            <a:ext cx="565760" cy="5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0" y="1289504"/>
            <a:ext cx="467570" cy="4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WordArt 4"/>
          <p:cNvSpPr>
            <a:spLocks noChangeArrowheads="1" noChangeShapeType="1" noTextEdit="1"/>
          </p:cNvSpPr>
          <p:nvPr/>
        </p:nvSpPr>
        <p:spPr bwMode="auto">
          <a:xfrm>
            <a:off x="2783633" y="2852936"/>
            <a:ext cx="3024336" cy="44526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103</a:t>
            </a:r>
            <a:endParaRPr lang="en-US" sz="3600" b="1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34648" y="3501008"/>
            <a:ext cx="7110412" cy="17543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rIns="0" rtlCol="0">
            <a:spAutoFit/>
          </a:bodyPr>
          <a:lstStyle/>
          <a:p>
            <a:pPr marL="1519238" indent="-1519238" algn="ctr">
              <a:tabLst>
                <a:tab pos="1519238" algn="l"/>
              </a:tabLst>
            </a:pP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 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400" b="1" spc="-100" dirty="0" smtClean="0">
                <a:ln w="28575">
                  <a:solidFill>
                    <a:srgbClr val="FF00FF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LIFE ON OTHER PLANETS</a:t>
            </a:r>
            <a:endParaRPr lang="en-US" sz="4400" b="1" spc="-100" dirty="0">
              <a:ln w="28575">
                <a:solidFill>
                  <a:srgbClr val="FF00FF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094891" y="1141990"/>
            <a:ext cx="43624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241676" y="1760488"/>
            <a:ext cx="208438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ôxy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173534" y="2546016"/>
            <a:ext cx="3073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515702" y="3346235"/>
            <a:ext cx="47180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chốn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2974242" y="4174754"/>
            <a:ext cx="18732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3043238" y="5001193"/>
            <a:ext cx="2282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83527" y="5044504"/>
            <a:ext cx="2692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similarity (n)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182562" y="4208784"/>
            <a:ext cx="2381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trace (n)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3527" y="3415766"/>
            <a:ext cx="34321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Accommodate (v):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120833" y="2639883"/>
            <a:ext cx="26177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experience (n)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38966" y="1844829"/>
            <a:ext cx="2095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Oxygen (n)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57150" y="1141990"/>
            <a:ext cx="29559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Atmosphere (n)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/>
          <p:cNvSpPr>
            <a:spLocks/>
          </p:cNvSpPr>
          <p:nvPr/>
        </p:nvSpPr>
        <p:spPr bwMode="auto">
          <a:xfrm>
            <a:off x="57150" y="416722"/>
            <a:ext cx="2632075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surface (n)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38800" y="50021"/>
            <a:ext cx="28305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kumimoji="0" lang="en-US" altLang="en-US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3150088" y="441065"/>
            <a:ext cx="2632075" cy="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76199"/>
            <a:ext cx="243840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3032"/>
            <a:ext cx="1981199" cy="43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9139" y="103032"/>
            <a:ext cx="6019800" cy="63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895158"/>
            <a:ext cx="8305800" cy="161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868637"/>
            <a:ext cx="4829176" cy="3379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2868637"/>
            <a:ext cx="5181600" cy="3379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6411913"/>
            <a:ext cx="3657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69" y="28356"/>
            <a:ext cx="563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76200"/>
            <a:ext cx="1633538" cy="4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625809" y="452803"/>
            <a:ext cx="8771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 is called the Red Planet because of its reddish 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surface.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 have been many explorations to Mars by humans since the mid-20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century. Scientists hope that we can find another planet to accommodate human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946407"/>
            <a:ext cx="9448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major reasons why the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Mars is unsuitable for human life. Temperatures on Mars can be as low as -87 degrees Celsius and rarely get above 0 degrees Celsius. But the bigger problem </a:t>
            </a:r>
            <a:r>
              <a:rPr lang="en-US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oxygen. 95% of the atmosphere is carbon dioxide (C0</a:t>
            </a:r>
            <a:r>
              <a:rPr lang="en-US" sz="2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this is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poisonous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breathe. Moreover, there is no water on Mars even though scientists have found 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4153054"/>
            <a:ext cx="931783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as early as the mid-19</a:t>
            </a:r>
            <a:r>
              <a:rPr lang="en-US" sz="2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century, scientists discovered that Mars had some similarities to Earth. A day on Mars is 24 hours, 39 minutes and 35 seconds, almost the same as a day on Earth. Mars also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seasons just as Earth does. However, the seasons are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long because a year on Mars lasts about twice as long as an Earth year.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481204"/>
            <a:ext cx="3352800" cy="3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6062" y="91578"/>
            <a:ext cx="5785338" cy="7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76200"/>
            <a:ext cx="1633538" cy="4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5450" y="1007390"/>
            <a:ext cx="4095750" cy="4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6200"/>
            <a:ext cx="1323975" cy="36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500" y="1676402"/>
            <a:ext cx="2247900" cy="45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2405303"/>
            <a:ext cx="2582008" cy="44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035422"/>
            <a:ext cx="6019800" cy="5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24026" y="3730745"/>
            <a:ext cx="4752975" cy="4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2600" y="4399633"/>
            <a:ext cx="5105400" cy="45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22939" y="5165416"/>
            <a:ext cx="2924175" cy="5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172200" y="961463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poisonous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34608" y="1575423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2748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3025305"/>
            <a:ext cx="208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3008" y="368668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2343" y="4321137"/>
            <a:ext cx="205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climate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2469" y="5165416"/>
            <a:ext cx="343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accommodate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0" y="62484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288" y="1143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762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23856"/>
            <a:ext cx="1323975" cy="5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295400"/>
            <a:ext cx="716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18232"/>
              </p:ext>
            </p:extLst>
          </p:nvPr>
        </p:nvGraphicFramePr>
        <p:xfrm>
          <a:off x="2731356" y="4531836"/>
          <a:ext cx="6096000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C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B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200" b="1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A 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6324601"/>
            <a:ext cx="3886200" cy="3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4461"/>
            <a:ext cx="5486400" cy="5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76200"/>
            <a:ext cx="2667000" cy="63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16892"/>
            <a:ext cx="1323975" cy="52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5" y="1058791"/>
            <a:ext cx="4248150" cy="51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054" y="3403176"/>
            <a:ext cx="4457700" cy="41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" y="1862155"/>
            <a:ext cx="4619625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5310" y="1867863"/>
            <a:ext cx="2647950" cy="37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975" y="4215459"/>
            <a:ext cx="5800725" cy="4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975" y="5039359"/>
            <a:ext cx="36195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65310" y="1038578"/>
            <a:ext cx="506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called the Red Planet.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763" y="2332778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lowest temperature is -87 degrees Celsius and the highest may be a bit higher than zero.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5310" y="3389867"/>
            <a:ext cx="7104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95% of the atmosphere is carbon dioxide.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8389" y="4188576"/>
            <a:ext cx="459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 on Mars is a bit longer.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2066" y="5039359"/>
            <a:ext cx="5728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twice as long as a year on Earth.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6400" y="6248401"/>
            <a:ext cx="3886200" cy="44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472364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762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2920"/>
            <a:ext cx="6858000" cy="146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399" y="1828800"/>
            <a:ext cx="872055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6324601"/>
            <a:ext cx="3886200" cy="36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94135" y="6411913"/>
            <a:ext cx="542008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</a:t>
            </a:r>
            <a:endParaRPr lang="en-US" dirty="0">
              <a:ln w="0"/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6664" y="6411913"/>
            <a:ext cx="1540293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Demo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3973" y="6411913"/>
            <a:ext cx="816249" cy="369332"/>
          </a:xfrm>
          <a:prstGeom prst="rect">
            <a:avLst/>
          </a:prstGeom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 w="0"/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450</Words>
  <Application>Microsoft Office PowerPoint</Application>
  <PresentationFormat>Widescreen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Wingdings</vt:lpstr>
      <vt:lpstr>Arial</vt:lpstr>
      <vt:lpstr>Arial Black</vt:lpstr>
      <vt:lpstr>Office Theme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PHUONG LIEM</dc:creator>
  <cp:lastModifiedBy>Admin</cp:lastModifiedBy>
  <cp:revision>32</cp:revision>
  <dcterms:created xsi:type="dcterms:W3CDTF">2006-08-16T00:00:00Z</dcterms:created>
  <dcterms:modified xsi:type="dcterms:W3CDTF">2022-05-08T16:04:17Z</dcterms:modified>
</cp:coreProperties>
</file>