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9" r:id="rId3"/>
    <p:sldMasterId id="2147483704" r:id="rId4"/>
    <p:sldMasterId id="2147483719" r:id="rId5"/>
    <p:sldMasterId id="2147483734" r:id="rId6"/>
    <p:sldMasterId id="2147483749" r:id="rId7"/>
    <p:sldMasterId id="2147483764" r:id="rId8"/>
    <p:sldMasterId id="2147483779" r:id="rId9"/>
    <p:sldMasterId id="2147483794" r:id="rId10"/>
  </p:sldMasterIdLst>
  <p:notesMasterIdLst>
    <p:notesMasterId r:id="rId33"/>
  </p:notesMasterIdLst>
  <p:sldIdLst>
    <p:sldId id="285" r:id="rId11"/>
    <p:sldId id="286" r:id="rId12"/>
    <p:sldId id="273" r:id="rId13"/>
    <p:sldId id="276" r:id="rId14"/>
    <p:sldId id="277" r:id="rId15"/>
    <p:sldId id="278" r:id="rId16"/>
    <p:sldId id="279" r:id="rId17"/>
    <p:sldId id="280" r:id="rId18"/>
    <p:sldId id="281" r:id="rId19"/>
    <p:sldId id="282" r:id="rId20"/>
    <p:sldId id="283" r:id="rId21"/>
    <p:sldId id="284" r:id="rId22"/>
    <p:sldId id="258" r:id="rId23"/>
    <p:sldId id="268" r:id="rId24"/>
    <p:sldId id="269" r:id="rId25"/>
    <p:sldId id="271" r:id="rId26"/>
    <p:sldId id="259" r:id="rId27"/>
    <p:sldId id="270" r:id="rId28"/>
    <p:sldId id="260" r:id="rId29"/>
    <p:sldId id="261" r:id="rId30"/>
    <p:sldId id="287" r:id="rId31"/>
    <p:sldId id="267" r:id="rId3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D9F54-95F1-4FE7-979E-608ACEFD9E5E}" type="datetimeFigureOut">
              <a:rPr lang="vi-VN" smtClean="0"/>
              <a:t>08/05/2022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BE41F-BA1E-4FB9-AC44-307DE853E86D}" type="slidenum">
              <a:rPr lang="vi-VN" smtClean="0"/>
              <a:t>‹#›</a:t>
            </a:fld>
            <a:endParaRPr lang="vi-VN"/>
          </a:p>
        </p:txBody>
      </p:sp>
    </p:spTree>
    <p:extLst>
      <p:ext uri="{BB962C8B-B14F-4D97-AF65-F5344CB8AC3E}">
        <p14:creationId xmlns:p14="http://schemas.microsoft.com/office/powerpoint/2010/main" val="335577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3BBE41F-BA1E-4FB9-AC44-307DE853E86D}" type="slidenum">
              <a:rPr lang="vi-VN" smtClean="0"/>
              <a:t>14</a:t>
            </a:fld>
            <a:endParaRPr lang="vi-VN"/>
          </a:p>
        </p:txBody>
      </p:sp>
    </p:spTree>
    <p:extLst>
      <p:ext uri="{BB962C8B-B14F-4D97-AF65-F5344CB8AC3E}">
        <p14:creationId xmlns:p14="http://schemas.microsoft.com/office/powerpoint/2010/main" val="237329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8C2228E-E893-4ACD-AF5F-30F6492B0F61}" type="datetimeFigureOut">
              <a:rPr lang="vi-VN" smtClean="0"/>
              <a:t>08/05/2022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227928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8C2228E-E893-4ACD-AF5F-30F6492B0F61}" type="datetimeFigureOut">
              <a:rPr lang="vi-VN" smtClean="0"/>
              <a:t>08/05/2022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1307669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7011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8430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66212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94162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9680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890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64333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87208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8425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841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8C2228E-E893-4ACD-AF5F-30F6492B0F61}" type="datetimeFigureOut">
              <a:rPr lang="vi-VN" smtClean="0"/>
              <a:t>08/05/2022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8980922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466376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84403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20352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8727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2615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06869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7538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72376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69105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352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325680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2433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37958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39489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81385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396335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44097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70983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35003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07426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625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76907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16202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32949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89855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17936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0354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77715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50720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16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172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833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6510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917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47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8C2228E-E893-4ACD-AF5F-30F6492B0F61}" type="datetimeFigureOut">
              <a:rPr lang="vi-VN" smtClean="0"/>
              <a:t>08/05/2022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2169088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5636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51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038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742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0374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7277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91786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8425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6006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832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2228E-E893-4ACD-AF5F-30F6492B0F61}" type="datetimeFigureOut">
              <a:rPr lang="vi-VN" smtClean="0"/>
              <a:t>08/05/2022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904180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291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8050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5771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7100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1850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685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9164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4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0697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799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8C2228E-E893-4ACD-AF5F-30F6492B0F61}" type="datetimeFigureOut">
              <a:rPr lang="vi-VN" smtClean="0"/>
              <a:t>08/05/2022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448886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32665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7057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3370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1789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845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851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0441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4802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317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55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8C2228E-E893-4ACD-AF5F-30F6492B0F61}" type="datetimeFigureOut">
              <a:rPr lang="vi-VN" smtClean="0"/>
              <a:t>08/05/2022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890434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654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9689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0245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4790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28025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5289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8548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3502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1961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60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8C2228E-E893-4ACD-AF5F-30F6492B0F61}" type="datetimeFigureOut">
              <a:rPr lang="vi-VN" smtClean="0"/>
              <a:t>08/05/2022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4412528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9956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6730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5312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0990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1636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4648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4770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8886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297209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265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2228E-E893-4ACD-AF5F-30F6492B0F61}" type="datetimeFigureOut">
              <a:rPr lang="vi-VN" smtClean="0"/>
              <a:t>08/05/2022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3759071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99849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8835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5794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31553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4376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4604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4049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9029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9249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164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2228E-E893-4ACD-AF5F-30F6492B0F61}" type="datetimeFigureOut">
              <a:rPr lang="vi-VN" smtClean="0"/>
              <a:t>08/05/2022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3768402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804045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1198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916778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6400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77065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3827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43C64EA-B013-48B3-BD35-1E29913DC5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3853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315F81E-9308-4737-B400-0DDF2BEA29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2260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108C617-00FE-403F-A888-814887C2EA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1109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E0571D-4769-48F0-B375-01565892DE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106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2228E-E893-4ACD-AF5F-30F6492B0F61}" type="datetimeFigureOut">
              <a:rPr lang="vi-VN" smtClean="0"/>
              <a:t>08/05/2022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38A9F2-8641-44D8-8184-3D6D6AC35197}" type="slidenum">
              <a:rPr lang="vi-VN" smtClean="0"/>
              <a:t>‹#›</a:t>
            </a:fld>
            <a:endParaRPr lang="vi-VN"/>
          </a:p>
        </p:txBody>
      </p:sp>
    </p:spTree>
    <p:extLst>
      <p:ext uri="{BB962C8B-B14F-4D97-AF65-F5344CB8AC3E}">
        <p14:creationId xmlns:p14="http://schemas.microsoft.com/office/powerpoint/2010/main" val="21074154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EF3F75-FCE0-49D5-8031-831D9E6BD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07023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B12DA6-EF29-4B6A-865E-14F9CBBA4B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73011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3499208-46D1-47B2-96A7-EBFB382CF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63806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CC41A6F-259D-4C73-90AE-139C1B7B16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844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B61DD9-9FD1-47E7-A452-09D458CA80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0068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D4BDEE37-B442-4D28-A9DA-BEF1E99B74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793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1794" name="Group 2"/>
          <p:cNvGrpSpPr>
            <a:grpSpLocks/>
          </p:cNvGrpSpPr>
          <p:nvPr/>
        </p:nvGrpSpPr>
        <p:grpSpPr bwMode="auto">
          <a:xfrm>
            <a:off x="0" y="0"/>
            <a:ext cx="9144000" cy="6934200"/>
            <a:chOff x="0" y="0"/>
            <a:chExt cx="5760" cy="4368"/>
          </a:xfrm>
        </p:grpSpPr>
        <p:sp>
          <p:nvSpPr>
            <p:cNvPr id="161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79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0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181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181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16181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61815" name="Rectangle 23"/>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61816" name="Rectangle 24"/>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61817" name="Rectangle 25"/>
          <p:cNvSpPr>
            <a:spLocks noGrp="1" noChangeArrowheads="1"/>
          </p:cNvSpPr>
          <p:nvPr>
            <p:ph type="sldNum" sz="quarter" idx="4"/>
          </p:nvPr>
        </p:nvSpPr>
        <p:spPr/>
        <p:txBody>
          <a:bodyPr/>
          <a:lstStyle>
            <a:lvl1pPr>
              <a:defRPr/>
            </a:lvl1pPr>
          </a:lstStyle>
          <a:p>
            <a:fld id="{1808B854-6B7E-4E5D-ABD2-B9F637578A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19079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5462A2-3601-4BFC-8B81-4EAFDF6A8D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003710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DFA9C22-4031-44A8-BB47-37A8416DDAC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3655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4BA23FA-4800-439B-BE22-111BBA7DC9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514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2228E-E893-4ACD-AF5F-30F6492B0F61}" type="datetimeFigureOut">
              <a:rPr lang="vi-VN" smtClean="0"/>
              <a:t>08/05/2022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8A9F2-8641-44D8-8184-3D6D6AC35197}" type="slidenum">
              <a:rPr lang="vi-VN" smtClean="0"/>
              <a:t>‹#›</a:t>
            </a:fld>
            <a:endParaRPr lang="vi-VN"/>
          </a:p>
        </p:txBody>
      </p:sp>
    </p:spTree>
    <p:extLst>
      <p:ext uri="{BB962C8B-B14F-4D97-AF65-F5344CB8AC3E}">
        <p14:creationId xmlns:p14="http://schemas.microsoft.com/office/powerpoint/2010/main" val="1287992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231601031"/>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66790054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124958867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590779358"/>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732186029"/>
      </p:ext>
    </p:extLst>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567064443"/>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1699056663"/>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1158195196"/>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0" y="0"/>
            <a:ext cx="9144000" cy="6934200"/>
            <a:chOff x="0" y="0"/>
            <a:chExt cx="5760" cy="4368"/>
          </a:xfrm>
        </p:grpSpPr>
        <p:sp>
          <p:nvSpPr>
            <p:cNvPr id="16077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7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6078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6078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9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16079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6CBDB154-7792-4B7E-BDE1-B43BCB7D3B1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1960821853"/>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2" y="0"/>
            <a:ext cx="9144000" cy="6858000"/>
          </a:xfrm>
          <a:prstGeom prst="rect">
            <a:avLst/>
          </a:prstGeom>
        </p:spPr>
      </p:pic>
      <p:sp>
        <p:nvSpPr>
          <p:cNvPr id="5" name="TextBox 4"/>
          <p:cNvSpPr txBox="1"/>
          <p:nvPr/>
        </p:nvSpPr>
        <p:spPr>
          <a:xfrm>
            <a:off x="467544" y="2774538"/>
            <a:ext cx="8496944" cy="1446550"/>
          </a:xfrm>
          <a:prstGeom prst="rect">
            <a:avLst/>
          </a:prstGeom>
          <a:noFill/>
        </p:spPr>
        <p:txBody>
          <a:bodyPr wrap="square" rtlCol="0">
            <a:spAutoFit/>
          </a:bodyPr>
          <a:lstStyle/>
          <a:p>
            <a:pPr algn="ctr"/>
            <a:r>
              <a:rPr lang="en-US" sz="4400" b="1" dirty="0" smtClean="0">
                <a:solidFill>
                  <a:srgbClr val="FF0000"/>
                </a:solidFill>
              </a:rPr>
              <a:t>WELCOME TO CLASS 7A1</a:t>
            </a:r>
          </a:p>
          <a:p>
            <a:pPr algn="ctr"/>
            <a:r>
              <a:rPr lang="en-US" sz="4400" b="1" dirty="0" smtClean="0">
                <a:solidFill>
                  <a:srgbClr val="FF0000"/>
                </a:solidFill>
              </a:rPr>
              <a:t>Teacher – Vu Thu </a:t>
            </a:r>
            <a:r>
              <a:rPr lang="en-US" sz="4400" b="1" dirty="0" err="1" smtClean="0">
                <a:solidFill>
                  <a:srgbClr val="FF0000"/>
                </a:solidFill>
              </a:rPr>
              <a:t>Thuy</a:t>
            </a:r>
            <a:endParaRPr lang="en-US" sz="4400" b="1" dirty="0">
              <a:solidFill>
                <a:srgbClr val="FF0000"/>
              </a:solidFill>
            </a:endParaRPr>
          </a:p>
        </p:txBody>
      </p:sp>
    </p:spTree>
    <p:extLst>
      <p:ext uri="{BB962C8B-B14F-4D97-AF65-F5344CB8AC3E}">
        <p14:creationId xmlns:p14="http://schemas.microsoft.com/office/powerpoint/2010/main" val="53117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5536" y="836712"/>
            <a:ext cx="8382000" cy="137308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4400" b="1" smtClean="0">
                <a:solidFill>
                  <a:srgbClr val="FFFFFF"/>
                </a:solidFill>
                <a:effectLst>
                  <a:outerShdw blurRad="38100" dist="38100" dir="2700000" algn="tl">
                    <a:srgbClr val="000000"/>
                  </a:outerShdw>
                </a:effectLst>
                <a:latin typeface="Arial" pitchFamily="34" charset="0"/>
                <a:cs typeface="Arial" pitchFamily="34" charset="0"/>
              </a:rPr>
              <a:t> </a:t>
            </a:r>
            <a:r>
              <a:rPr lang="en-US" sz="3600" b="1" smtClean="0">
                <a:solidFill>
                  <a:srgbClr val="FFFFFF"/>
                </a:solidFill>
                <a:effectLst>
                  <a:outerShdw blurRad="38100" dist="38100" dir="2700000" algn="tl">
                    <a:srgbClr val="000000"/>
                  </a:outerShdw>
                </a:effectLst>
                <a:cs typeface="Arial" pitchFamily="34" charset="0"/>
              </a:rPr>
              <a:t> Which is the biggest city in the world?</a:t>
            </a:r>
            <a:endParaRPr lang="en-US" sz="3200" b="1" smtClean="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195" name="Rectangle 3"/>
          <p:cNvSpPr>
            <a:spLocks noChangeArrowheads="1"/>
          </p:cNvSpPr>
          <p:nvPr/>
        </p:nvSpPr>
        <p:spPr bwMode="auto">
          <a:xfrm>
            <a:off x="389106" y="2574498"/>
            <a:ext cx="8686800" cy="132390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smtClean="0">
                <a:effectLst>
                  <a:outerShdw blurRad="38100" dist="38100" dir="2700000" algn="tl">
                    <a:srgbClr val="000000"/>
                  </a:outerShdw>
                </a:effectLst>
                <a:latin typeface="Arial" pitchFamily="34" charset="0"/>
                <a:cs typeface="Arial" pitchFamily="34" charset="0"/>
              </a:rPr>
              <a:t>-</a:t>
            </a:r>
            <a:r>
              <a:rPr lang="en-US" sz="3200" b="1" smtClean="0">
                <a:solidFill>
                  <a:srgbClr val="FF0000"/>
                </a:solidFill>
                <a:effectLst>
                  <a:outerShdw blurRad="38100" dist="38100" dir="2700000" algn="tl">
                    <a:srgbClr val="000000"/>
                  </a:outerShdw>
                </a:effectLst>
                <a:latin typeface="Arial" pitchFamily="34" charset="0"/>
                <a:cs typeface="Arial" pitchFamily="34" charset="0"/>
              </a:rPr>
              <a:t> </a:t>
            </a:r>
            <a:r>
              <a:rPr lang="en-US" sz="3200" b="1" smtClean="0">
                <a:solidFill>
                  <a:srgbClr val="FFFFFF"/>
                </a:solidFill>
                <a:effectLst>
                  <a:outerShdw blurRad="38100" dist="38100" dir="2700000" algn="tl">
                    <a:srgbClr val="000000"/>
                  </a:outerShdw>
                </a:effectLst>
                <a:latin typeface="Arial" pitchFamily="34" charset="0"/>
                <a:cs typeface="Arial" pitchFamily="34" charset="0"/>
              </a:rPr>
              <a:t>Mexico city is the biggest city in the world</a:t>
            </a:r>
            <a:r>
              <a:rPr lang="en-US" sz="3200" b="1" smtClean="0">
                <a:solidFill>
                  <a:srgbClr val="000066"/>
                </a:solidFill>
                <a:effectLst>
                  <a:outerShdw blurRad="38100" dist="38100" dir="2700000" algn="tl">
                    <a:srgbClr val="000000"/>
                  </a:outerShdw>
                </a:effectLst>
                <a:latin typeface="Arial" pitchFamily="34" charset="0"/>
                <a:cs typeface="Arial" pitchFamily="34" charset="0"/>
              </a:rPr>
              <a:t>.</a:t>
            </a:r>
          </a:p>
        </p:txBody>
      </p:sp>
    </p:spTree>
    <p:extLst>
      <p:ext uri="{BB962C8B-B14F-4D97-AF65-F5344CB8AC3E}">
        <p14:creationId xmlns:p14="http://schemas.microsoft.com/office/powerpoint/2010/main" val="1377064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1000" y="3962400"/>
            <a:ext cx="8534400" cy="99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smtClean="0">
                <a:solidFill>
                  <a:srgbClr val="0033CC"/>
                </a:solidFill>
                <a:effectLst>
                  <a:outerShdw blurRad="38100" dist="38100" dir="2700000" algn="tl">
                    <a:srgbClr val="000000"/>
                  </a:outerShdw>
                </a:effectLst>
                <a:latin typeface="Arial" pitchFamily="34" charset="0"/>
                <a:cs typeface="Arial" pitchFamily="34" charset="0"/>
              </a:rPr>
              <a:t> </a:t>
            </a:r>
            <a:r>
              <a:rPr lang="en-US" sz="3200" b="1" smtClean="0">
                <a:solidFill>
                  <a:srgbClr val="FFFFFF"/>
                </a:solidFill>
                <a:effectLst>
                  <a:outerShdw blurRad="38100" dist="38100" dir="2700000" algn="tl">
                    <a:srgbClr val="000000"/>
                  </a:outerShdw>
                </a:effectLst>
                <a:latin typeface="Arial" pitchFamily="34" charset="0"/>
                <a:cs typeface="Arial" pitchFamily="34" charset="0"/>
              </a:rPr>
              <a:t>Is Ha Noi bigger than Ho Chi Minh city?</a:t>
            </a:r>
          </a:p>
        </p:txBody>
      </p:sp>
      <p:sp>
        <p:nvSpPr>
          <p:cNvPr id="9219" name="Rectangle 3"/>
          <p:cNvSpPr>
            <a:spLocks noChangeArrowheads="1"/>
          </p:cNvSpPr>
          <p:nvPr/>
        </p:nvSpPr>
        <p:spPr bwMode="auto">
          <a:xfrm>
            <a:off x="1219200" y="5029200"/>
            <a:ext cx="6705600" cy="990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200" b="1" smtClean="0">
                <a:solidFill>
                  <a:srgbClr val="FFFFFF"/>
                </a:solidFill>
                <a:effectLst>
                  <a:outerShdw blurRad="38100" dist="38100" dir="2700000" algn="tl">
                    <a:srgbClr val="000000"/>
                  </a:outerShdw>
                </a:effectLst>
                <a:cs typeface="Arial" pitchFamily="34" charset="0"/>
              </a:rPr>
              <a:t>- No, It isn’t.</a:t>
            </a:r>
          </a:p>
        </p:txBody>
      </p:sp>
      <p:pic>
        <p:nvPicPr>
          <p:cNvPr id="922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3657600" cy="3733800"/>
          </a:xfrm>
          <a:prstGeom prst="rect">
            <a:avLst/>
          </a:prstGeom>
          <a:noFill/>
          <a:ln w="9525">
            <a:solidFill>
              <a:srgbClr val="CC3399"/>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3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648200" y="304800"/>
            <a:ext cx="3657600" cy="3733800"/>
          </a:xfrm>
          <a:prstGeom prst="rect">
            <a:avLst/>
          </a:prstGeom>
          <a:noFill/>
          <a:ln w="9525">
            <a:solidFill>
              <a:srgbClr val="CC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25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box(in)">
                                      <p:cBhvr>
                                        <p:cTn id="7" dur="500"/>
                                        <p:tgtEl>
                                          <p:spTgt spid="921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box(in)">
                                      <p:cBhvr>
                                        <p:cTn id="10" dur="500"/>
                                        <p:tgtEl>
                                          <p:spTgt spid="921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9219">
                                            <p:bg/>
                                          </p:spTgt>
                                        </p:tgtEl>
                                        <p:attrNameLst>
                                          <p:attrName>style.visibility</p:attrName>
                                        </p:attrNameLst>
                                      </p:cBhvr>
                                      <p:to>
                                        <p:strVal val="visible"/>
                                      </p:to>
                                    </p:set>
                                    <p:anim calcmode="discrete" valueType="clr">
                                      <p:cBhvr override="childStyle">
                                        <p:cTn id="15" dur="80"/>
                                        <p:tgtEl>
                                          <p:spTgt spid="921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219">
                                            <p:bg/>
                                          </p:spTgt>
                                        </p:tgtEl>
                                        <p:attrNameLst>
                                          <p:attrName>fillcolor</p:attrName>
                                        </p:attrNameLst>
                                      </p:cBhvr>
                                      <p:tavLst>
                                        <p:tav tm="0">
                                          <p:val>
                                            <p:clrVal>
                                              <a:schemeClr val="accent2"/>
                                            </p:clrVal>
                                          </p:val>
                                        </p:tav>
                                        <p:tav tm="50000">
                                          <p:val>
                                            <p:clrVal>
                                              <a:schemeClr val="hlink"/>
                                            </p:clrVal>
                                          </p:val>
                                        </p:tav>
                                      </p:tavLst>
                                    </p:anim>
                                    <p:set>
                                      <p:cBhvr>
                                        <p:cTn id="17" dur="80"/>
                                        <p:tgtEl>
                                          <p:spTgt spid="9219">
                                            <p:bg/>
                                          </p:spTgt>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9219">
                                            <p:txEl>
                                              <p:pRg st="0" end="0"/>
                                            </p:txEl>
                                          </p:spTgt>
                                        </p:tgtEl>
                                        <p:attrNameLst>
                                          <p:attrName>style.visibility</p:attrName>
                                        </p:attrNameLst>
                                      </p:cBhvr>
                                      <p:to>
                                        <p:strVal val="visible"/>
                                      </p:to>
                                    </p:set>
                                    <p:anim calcmode="discrete" valueType="clr">
                                      <p:cBhvr override="childStyle">
                                        <p:cTn id="20" dur="80"/>
                                        <p:tgtEl>
                                          <p:spTgt spid="9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219">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9219">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9218">
                                            <p:txEl>
                                              <p:pRg st="0" end="0"/>
                                            </p:txEl>
                                          </p:spTgt>
                                        </p:tgtEl>
                                        <p:attrNameLst>
                                          <p:attrName>style.visibility</p:attrName>
                                        </p:attrNameLst>
                                      </p:cBhvr>
                                      <p:to>
                                        <p:strVal val="visible"/>
                                      </p:to>
                                    </p:set>
                                    <p:animEffect transition="in" filter="diamond(in)">
                                      <p:cBhvr>
                                        <p:cTn id="27" dur="2000"/>
                                        <p:tgtEl>
                                          <p:spTgt spid="921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nodeType="clickEffect">
                                  <p:stCondLst>
                                    <p:cond delay="0"/>
                                  </p:stCondLst>
                                  <p:iterate type="lt">
                                    <p:tmPct val="0"/>
                                  </p:iterate>
                                  <p:childTnLst>
                                    <p:animScale>
                                      <p:cBhvr>
                                        <p:cTn id="31" dur="2000" fill="hold"/>
                                        <p:tgtEl>
                                          <p:spTgt spid="921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animBg="1"/>
      <p:bldP spid="921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0" y="4419600"/>
            <a:ext cx="7705725" cy="60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smtClean="0">
                <a:solidFill>
                  <a:srgbClr val="FFFFFF"/>
                </a:solidFill>
                <a:cs typeface="Arial" pitchFamily="34" charset="0"/>
              </a:rPr>
              <a:t> Which is bigger: London or Tokyo?</a:t>
            </a:r>
          </a:p>
        </p:txBody>
      </p:sp>
      <p:sp>
        <p:nvSpPr>
          <p:cNvPr id="11267" name="Rectangle 3"/>
          <p:cNvSpPr>
            <a:spLocks noChangeArrowheads="1"/>
          </p:cNvSpPr>
          <p:nvPr/>
        </p:nvSpPr>
        <p:spPr bwMode="auto">
          <a:xfrm>
            <a:off x="381000" y="4876800"/>
            <a:ext cx="7380288" cy="762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smtClean="0">
                <a:solidFill>
                  <a:srgbClr val="FF0000"/>
                </a:solidFill>
                <a:cs typeface="Arial" pitchFamily="34" charset="0"/>
              </a:rPr>
              <a:t>- </a:t>
            </a:r>
            <a:r>
              <a:rPr lang="en-US" sz="3200" b="1" smtClean="0">
                <a:solidFill>
                  <a:srgbClr val="FFFFFF"/>
                </a:solidFill>
                <a:cs typeface="Arial" pitchFamily="34" charset="0"/>
              </a:rPr>
              <a:t>Tokyo is bigger.</a:t>
            </a:r>
          </a:p>
        </p:txBody>
      </p:sp>
      <p:pic>
        <p:nvPicPr>
          <p:cNvPr id="11269" name="Picture 28"/>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914400" y="228600"/>
            <a:ext cx="3657600" cy="3657600"/>
          </a:xfrm>
          <a:prstGeom prst="rect">
            <a:avLst/>
          </a:prstGeom>
          <a:noFill/>
          <a:ln w="9525">
            <a:solidFill>
              <a:srgbClr val="CC3399"/>
            </a:solidFill>
            <a:miter lim="800000"/>
            <a:headEnd/>
            <a:tailEnd/>
          </a:ln>
          <a:extLst>
            <a:ext uri="{909E8E84-426E-40DD-AFC4-6F175D3DCCD1}">
              <a14:hiddenFill xmlns:a14="http://schemas.microsoft.com/office/drawing/2010/main">
                <a:solidFill>
                  <a:srgbClr val="FFFFFF"/>
                </a:solidFill>
              </a14:hiddenFill>
            </a:ext>
          </a:extLst>
        </p:spPr>
      </p:pic>
      <p:grpSp>
        <p:nvGrpSpPr>
          <p:cNvPr id="11270" name="Group 24"/>
          <p:cNvGrpSpPr>
            <a:grpSpLocks/>
          </p:cNvGrpSpPr>
          <p:nvPr/>
        </p:nvGrpSpPr>
        <p:grpSpPr bwMode="auto">
          <a:xfrm>
            <a:off x="4724400" y="228600"/>
            <a:ext cx="3581400" cy="3657600"/>
            <a:chOff x="528" y="336"/>
            <a:chExt cx="4752" cy="3552"/>
          </a:xfrm>
        </p:grpSpPr>
        <p:pic>
          <p:nvPicPr>
            <p:cNvPr id="11271" name="Picture 25"/>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28" y="336"/>
              <a:ext cx="4752" cy="3552"/>
            </a:xfrm>
            <a:prstGeom prst="rect">
              <a:avLst/>
            </a:prstGeom>
            <a:noFill/>
            <a:ln w="9525">
              <a:solidFill>
                <a:srgbClr val="CC3399"/>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336"/>
              <a:ext cx="144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5308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bg/>
                                          </p:spTgt>
                                        </p:tgtEl>
                                        <p:attrNameLst>
                                          <p:attrName>style.visibility</p:attrName>
                                        </p:attrNameLst>
                                      </p:cBhvr>
                                      <p:to>
                                        <p:strVal val="visible"/>
                                      </p:to>
                                    </p:set>
                                    <p:animEffect transition="in" filter="box(in)">
                                      <p:cBhvr>
                                        <p:cTn id="7" dur="500"/>
                                        <p:tgtEl>
                                          <p:spTgt spid="11266">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6">
                                            <p:txEl>
                                              <p:pRg st="0" end="0"/>
                                            </p:txEl>
                                          </p:spTgt>
                                        </p:tgtEl>
                                        <p:attrNameLst>
                                          <p:attrName>style.visibility</p:attrName>
                                        </p:attrNameLst>
                                      </p:cBhvr>
                                      <p:to>
                                        <p:strVal val="visible"/>
                                      </p:to>
                                    </p:set>
                                    <p:animEffect transition="in" filter="box(in)">
                                      <p:cBhvr>
                                        <p:cTn id="10" dur="500"/>
                                        <p:tgtEl>
                                          <p:spTgt spid="112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1267">
                                            <p:bg/>
                                          </p:spTgt>
                                        </p:tgtEl>
                                        <p:attrNameLst>
                                          <p:attrName>style.visibility</p:attrName>
                                        </p:attrNameLst>
                                      </p:cBhvr>
                                      <p:to>
                                        <p:strVal val="visible"/>
                                      </p:to>
                                    </p:set>
                                    <p:anim calcmode="discrete" valueType="clr">
                                      <p:cBhvr override="childStyle">
                                        <p:cTn id="15" dur="80"/>
                                        <p:tgtEl>
                                          <p:spTgt spid="1126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267">
                                            <p:bg/>
                                          </p:spTgt>
                                        </p:tgtEl>
                                        <p:attrNameLst>
                                          <p:attrName>fillcolor</p:attrName>
                                        </p:attrNameLst>
                                      </p:cBhvr>
                                      <p:tavLst>
                                        <p:tav tm="0">
                                          <p:val>
                                            <p:clrVal>
                                              <a:schemeClr val="accent2"/>
                                            </p:clrVal>
                                          </p:val>
                                        </p:tav>
                                        <p:tav tm="50000">
                                          <p:val>
                                            <p:clrVal>
                                              <a:schemeClr val="hlink"/>
                                            </p:clrVal>
                                          </p:val>
                                        </p:tav>
                                      </p:tavLst>
                                    </p:anim>
                                    <p:set>
                                      <p:cBhvr>
                                        <p:cTn id="17" dur="80"/>
                                        <p:tgtEl>
                                          <p:spTgt spid="11267">
                                            <p:bg/>
                                          </p:spTgt>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11267">
                                            <p:txEl>
                                              <p:pRg st="0" end="0"/>
                                            </p:txEl>
                                          </p:spTgt>
                                        </p:tgtEl>
                                        <p:attrNameLst>
                                          <p:attrName>style.visibility</p:attrName>
                                        </p:attrNameLst>
                                      </p:cBhvr>
                                      <p:to>
                                        <p:strVal val="visible"/>
                                      </p:to>
                                    </p:set>
                                    <p:anim calcmode="discrete" valueType="clr">
                                      <p:cBhvr override="childStyle">
                                        <p:cTn id="20" dur="80"/>
                                        <p:tgtEl>
                                          <p:spTgt spid="112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126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1267">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iterate type="lt">
                                    <p:tmPct val="0"/>
                                  </p:iterate>
                                  <p:childTnLst>
                                    <p:anim calcmode="lin" valueType="num">
                                      <p:cBhvr additive="base">
                                        <p:cTn id="26" dur="500"/>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11267">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11267">
                                            <p:txEl>
                                              <p:pRg st="0" end="0"/>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11266">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1126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allAtOnce" animBg="1"/>
      <p:bldP spid="1126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4050"/>
            <a:ext cx="9144000" cy="476250"/>
          </a:xfrm>
          <a:prstGeom prst="rect">
            <a:avLst/>
          </a:prstGeom>
        </p:spPr>
      </p:pic>
      <p:sp>
        <p:nvSpPr>
          <p:cNvPr id="4" name="TextBox 3"/>
          <p:cNvSpPr txBox="1"/>
          <p:nvPr/>
        </p:nvSpPr>
        <p:spPr>
          <a:xfrm>
            <a:off x="0" y="1521313"/>
            <a:ext cx="9252520" cy="707886"/>
          </a:xfrm>
          <a:prstGeom prst="rect">
            <a:avLst/>
          </a:prstGeom>
          <a:noFill/>
        </p:spPr>
        <p:txBody>
          <a:bodyPr wrap="square" rtlCol="0">
            <a:spAutoFit/>
          </a:bodyPr>
          <a:lstStyle/>
          <a:p>
            <a:r>
              <a:rPr lang="en-US" sz="2000" dirty="0" smtClean="0">
                <a:latin typeface="Arial" pitchFamily="34" charset="0"/>
                <a:cs typeface="Arial" pitchFamily="34" charset="0"/>
              </a:rPr>
              <a:t>1. Look at the list of cities below. Which do you think has the largest population? Share your ideas with your partner.</a:t>
            </a:r>
            <a:endParaRPr lang="vi-VN" sz="2000" dirty="0">
              <a:latin typeface="Arial" pitchFamily="34" charset="0"/>
              <a:cs typeface="Arial" pitchFamily="34" charset="0"/>
            </a:endParaRPr>
          </a:p>
        </p:txBody>
      </p:sp>
      <p:sp>
        <p:nvSpPr>
          <p:cNvPr id="6" name="Round Diagonal Corner Rectangle 5"/>
          <p:cNvSpPr/>
          <p:nvPr/>
        </p:nvSpPr>
        <p:spPr>
          <a:xfrm>
            <a:off x="1673678" y="2611452"/>
            <a:ext cx="5796644" cy="1872208"/>
          </a:xfrm>
          <a:prstGeom prst="round2DiagRect">
            <a:avLst>
              <a:gd name="adj1" fmla="val 50000"/>
              <a:gd name="adj2" fmla="val 2715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B050"/>
                </a:solidFill>
              </a:rPr>
              <a:t>     London                      Jakarta</a:t>
            </a:r>
          </a:p>
          <a:p>
            <a:r>
              <a:rPr lang="en-US" sz="2800" b="1" dirty="0" smtClean="0">
                <a:solidFill>
                  <a:srgbClr val="00B050"/>
                </a:solidFill>
              </a:rPr>
              <a:t>Tokyo           Shanghai        Manila</a:t>
            </a:r>
            <a:endParaRPr lang="vi-VN" sz="2800" b="1" dirty="0">
              <a:solidFill>
                <a:srgbClr val="00B050"/>
              </a:solidFill>
            </a:endParaRPr>
          </a:p>
        </p:txBody>
      </p:sp>
      <p:sp>
        <p:nvSpPr>
          <p:cNvPr id="7" name="TextBox 6"/>
          <p:cNvSpPr txBox="1"/>
          <p:nvPr/>
        </p:nvSpPr>
        <p:spPr>
          <a:xfrm>
            <a:off x="0" y="4977697"/>
            <a:ext cx="6588224" cy="1200329"/>
          </a:xfrm>
          <a:prstGeom prst="rect">
            <a:avLst/>
          </a:prstGeom>
          <a:noFill/>
        </p:spPr>
        <p:txBody>
          <a:bodyPr wrap="square" rtlCol="0">
            <a:spAutoFit/>
          </a:bodyPr>
          <a:lstStyle/>
          <a:p>
            <a:r>
              <a:rPr lang="en-US" sz="2400" b="1" i="1" dirty="0" smtClean="0">
                <a:solidFill>
                  <a:srgbClr val="FF0000"/>
                </a:solidFill>
              </a:rPr>
              <a:t>Example:</a:t>
            </a:r>
          </a:p>
          <a:p>
            <a:r>
              <a:rPr lang="en-US" sz="2400" b="1" dirty="0" smtClean="0">
                <a:solidFill>
                  <a:srgbClr val="FF0000"/>
                </a:solidFill>
              </a:rPr>
              <a:t>A:     </a:t>
            </a:r>
            <a:r>
              <a:rPr lang="en-US" sz="2400" dirty="0" smtClean="0"/>
              <a:t>I think </a:t>
            </a:r>
            <a:r>
              <a:rPr lang="en-US" sz="2400" dirty="0"/>
              <a:t>L</a:t>
            </a:r>
            <a:r>
              <a:rPr lang="en-US" sz="2400" dirty="0" smtClean="0"/>
              <a:t>ondon is number one, isn’t it?</a:t>
            </a:r>
          </a:p>
          <a:p>
            <a:r>
              <a:rPr lang="en-US" sz="2400" b="1" dirty="0" smtClean="0">
                <a:solidFill>
                  <a:srgbClr val="FF0000"/>
                </a:solidFill>
              </a:rPr>
              <a:t>B:     </a:t>
            </a:r>
            <a:r>
              <a:rPr lang="en-US" sz="2400" dirty="0" smtClean="0"/>
              <a:t>I don’t think so. I think Shanghai is the biggest.</a:t>
            </a:r>
            <a:endParaRPr lang="vi-VN" sz="2400" dirty="0"/>
          </a:p>
        </p:txBody>
      </p:sp>
      <p:sp>
        <p:nvSpPr>
          <p:cNvPr id="8" name="Rectangle 7"/>
          <p:cNvSpPr/>
          <p:nvPr/>
        </p:nvSpPr>
        <p:spPr>
          <a:xfrm>
            <a:off x="3151803" y="476672"/>
            <a:ext cx="2840394" cy="923330"/>
          </a:xfrm>
          <a:prstGeom prst="rect">
            <a:avLst/>
          </a:prstGeom>
          <a:noFill/>
        </p:spPr>
        <p:txBody>
          <a:bodyPr wrap="none" lIns="91440" tIns="45720" rIns="91440" bIns="45720">
            <a:spAutoFit/>
          </a:bodyPr>
          <a:lstStyle/>
          <a:p>
            <a:pPr algn="ctr"/>
            <a:r>
              <a:rPr lang="en-US"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Reading</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p14="http://schemas.microsoft.com/office/powerpoint/2010/main" val="18469974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4050"/>
            <a:ext cx="9144000" cy="476250"/>
          </a:xfrm>
          <a:prstGeom prst="rect">
            <a:avLst/>
          </a:prstGeom>
        </p:spPr>
      </p:pic>
      <p:sp>
        <p:nvSpPr>
          <p:cNvPr id="8" name="Rectangle 7"/>
          <p:cNvSpPr/>
          <p:nvPr/>
        </p:nvSpPr>
        <p:spPr>
          <a:xfrm>
            <a:off x="5461461" y="3294276"/>
            <a:ext cx="2223686" cy="369332"/>
          </a:xfrm>
          <a:prstGeom prst="rect">
            <a:avLst/>
          </a:prstGeom>
        </p:spPr>
        <p:txBody>
          <a:bodyPr wrap="none">
            <a:spAutoFit/>
          </a:bodyPr>
          <a:lstStyle/>
          <a:p>
            <a:r>
              <a:rPr lang="vi-VN" dirty="0" smtClean="0"/>
              <a:t>Jakarta: 661,52 </a:t>
            </a:r>
            <a:r>
              <a:rPr lang="vi-VN" dirty="0"/>
              <a:t>km²</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61" y="476671"/>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44321" y="3294276"/>
            <a:ext cx="2300630" cy="369332"/>
          </a:xfrm>
          <a:prstGeom prst="rect">
            <a:avLst/>
          </a:prstGeom>
        </p:spPr>
        <p:txBody>
          <a:bodyPr wrap="none">
            <a:spAutoFit/>
          </a:bodyPr>
          <a:lstStyle/>
          <a:p>
            <a:r>
              <a:rPr lang="vi-VN" dirty="0" smtClean="0"/>
              <a:t>London: </a:t>
            </a:r>
            <a:r>
              <a:rPr lang="vi-VN" dirty="0"/>
              <a:t>1577,3 km² </a:t>
            </a:r>
          </a:p>
        </p:txBody>
      </p:sp>
      <p:sp>
        <p:nvSpPr>
          <p:cNvPr id="9" name="Rectangle 8"/>
          <p:cNvSpPr/>
          <p:nvPr/>
        </p:nvSpPr>
        <p:spPr>
          <a:xfrm>
            <a:off x="5438185" y="4828942"/>
            <a:ext cx="2270237" cy="369332"/>
          </a:xfrm>
          <a:prstGeom prst="rect">
            <a:avLst/>
          </a:prstGeom>
        </p:spPr>
        <p:txBody>
          <a:bodyPr wrap="none">
            <a:spAutoFit/>
          </a:bodyPr>
          <a:lstStyle/>
          <a:p>
            <a:r>
              <a:rPr lang="vi-VN" dirty="0" smtClean="0"/>
              <a:t>Tokyo: 2,190,90 km</a:t>
            </a:r>
            <a:r>
              <a:rPr lang="vi-VN" baseline="30000" dirty="0" smtClean="0"/>
              <a:t>2</a:t>
            </a:r>
            <a:endParaRPr lang="vi-VN"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663608"/>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8" y="476671"/>
            <a:ext cx="357055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544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4170" y="4499828"/>
            <a:ext cx="2571164" cy="369332"/>
          </a:xfrm>
          <a:prstGeom prst="rect">
            <a:avLst/>
          </a:prstGeom>
        </p:spPr>
        <p:txBody>
          <a:bodyPr wrap="square">
            <a:spAutoFit/>
          </a:bodyPr>
          <a:lstStyle/>
          <a:p>
            <a:r>
              <a:rPr lang="vi-VN" dirty="0" smtClean="0"/>
              <a:t>Shanghai: 6,340,5</a:t>
            </a:r>
            <a:r>
              <a:rPr lang="vi-VN" dirty="0"/>
              <a:t> km</a:t>
            </a:r>
            <a:r>
              <a:rPr lang="vi-VN" baseline="30000" dirty="0"/>
              <a:t>2</a:t>
            </a:r>
            <a:endParaRPr lang="vi-VN" dirty="0"/>
          </a:p>
        </p:txBody>
      </p:sp>
      <p:sp>
        <p:nvSpPr>
          <p:cNvPr id="4" name="Rectangle 3"/>
          <p:cNvSpPr/>
          <p:nvPr/>
        </p:nvSpPr>
        <p:spPr>
          <a:xfrm>
            <a:off x="5758507" y="4499828"/>
            <a:ext cx="2090637" cy="369332"/>
          </a:xfrm>
          <a:prstGeom prst="rect">
            <a:avLst/>
          </a:prstGeom>
        </p:spPr>
        <p:txBody>
          <a:bodyPr wrap="none">
            <a:spAutoFit/>
          </a:bodyPr>
          <a:lstStyle/>
          <a:p>
            <a:r>
              <a:rPr lang="vi-VN" dirty="0" smtClean="0"/>
              <a:t>Manila: 38,55</a:t>
            </a:r>
            <a:r>
              <a:rPr lang="vi-VN" dirty="0"/>
              <a:t> km</a:t>
            </a:r>
            <a:r>
              <a:rPr lang="vi-VN" baseline="30000" dirty="0"/>
              <a:t>2</a:t>
            </a:r>
            <a:r>
              <a:rPr lang="vi-VN" dirty="0"/>
              <a:t> </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0211"/>
            <a:ext cx="4047477"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4050"/>
            <a:ext cx="9144000" cy="47625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20" y="1339655"/>
            <a:ext cx="4049064" cy="30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4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4050"/>
            <a:ext cx="9144000" cy="47625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8640577"/>
              </p:ext>
            </p:extLst>
          </p:nvPr>
        </p:nvGraphicFramePr>
        <p:xfrm>
          <a:off x="2292424" y="826385"/>
          <a:ext cx="6096000" cy="5482935"/>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51267">
                <a:tc>
                  <a:txBody>
                    <a:bodyPr/>
                    <a:lstStyle/>
                    <a:p>
                      <a:pPr algn="ctr"/>
                      <a:r>
                        <a:rPr lang="vi-VN" sz="2400" dirty="0" smtClean="0"/>
                        <a:t>Capital</a:t>
                      </a:r>
                      <a:endParaRPr lang="vi-VN" sz="2400" dirty="0"/>
                    </a:p>
                  </a:txBody>
                  <a:tcPr/>
                </a:tc>
                <a:tc>
                  <a:txBody>
                    <a:bodyPr/>
                    <a:lstStyle/>
                    <a:p>
                      <a:pPr algn="ctr"/>
                      <a:r>
                        <a:rPr lang="vi-VN" sz="2400" dirty="0" smtClean="0"/>
                        <a:t>Country</a:t>
                      </a:r>
                      <a:endParaRPr lang="vi-VN" sz="2400" dirty="0"/>
                    </a:p>
                  </a:txBody>
                  <a:tcPr/>
                </a:tc>
                <a:extLst>
                  <a:ext uri="{0D108BD9-81ED-4DB2-BD59-A6C34878D82A}">
                    <a16:rowId xmlns:a16="http://schemas.microsoft.com/office/drawing/2014/main" val="10000"/>
                  </a:ext>
                </a:extLst>
              </a:tr>
              <a:tr h="386595">
                <a:tc>
                  <a:txBody>
                    <a:bodyPr/>
                    <a:lstStyle/>
                    <a:p>
                      <a:pPr algn="ctr"/>
                      <a:endParaRPr lang="vi-VN" sz="1800" dirty="0"/>
                    </a:p>
                  </a:txBody>
                  <a:tcPr/>
                </a:tc>
                <a:tc>
                  <a:txBody>
                    <a:bodyPr/>
                    <a:lstStyle/>
                    <a:p>
                      <a:pPr algn="ctr"/>
                      <a:endParaRPr lang="vi-VN" sz="1800" dirty="0"/>
                    </a:p>
                  </a:txBody>
                  <a:tcPr/>
                </a:tc>
                <a:extLst>
                  <a:ext uri="{0D108BD9-81ED-4DB2-BD59-A6C34878D82A}">
                    <a16:rowId xmlns:a16="http://schemas.microsoft.com/office/drawing/2014/main" val="10001"/>
                  </a:ext>
                </a:extLst>
              </a:tr>
              <a:tr h="386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1800" dirty="0" smtClean="0"/>
                    </a:p>
                  </a:txBody>
                  <a:tcPr/>
                </a:tc>
                <a:tc>
                  <a:txBody>
                    <a:bodyPr/>
                    <a:lstStyle/>
                    <a:p>
                      <a:pPr algn="ctr"/>
                      <a:endParaRPr lang="vi-VN" sz="1800" dirty="0"/>
                    </a:p>
                  </a:txBody>
                  <a:tcPr/>
                </a:tc>
                <a:extLst>
                  <a:ext uri="{0D108BD9-81ED-4DB2-BD59-A6C34878D82A}">
                    <a16:rowId xmlns:a16="http://schemas.microsoft.com/office/drawing/2014/main" val="10002"/>
                  </a:ext>
                </a:extLst>
              </a:tr>
              <a:tr h="386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vi-VN" sz="1800" dirty="0" smtClean="0"/>
                    </a:p>
                  </a:txBody>
                  <a:tcPr/>
                </a:tc>
                <a:tc>
                  <a:txBody>
                    <a:bodyPr/>
                    <a:lstStyle/>
                    <a:p>
                      <a:pPr algn="ctr"/>
                      <a:endParaRPr lang="vi-VN" sz="1800" dirty="0"/>
                    </a:p>
                  </a:txBody>
                  <a:tcPr/>
                </a:tc>
                <a:extLst>
                  <a:ext uri="{0D108BD9-81ED-4DB2-BD59-A6C34878D82A}">
                    <a16:rowId xmlns:a16="http://schemas.microsoft.com/office/drawing/2014/main" val="10003"/>
                  </a:ext>
                </a:extLst>
              </a:tr>
              <a:tr h="386595">
                <a:tc>
                  <a:txBody>
                    <a:bodyPr/>
                    <a:lstStyle/>
                    <a:p>
                      <a:pPr algn="ctr"/>
                      <a:endParaRPr lang="vi-VN" sz="1800" dirty="0"/>
                    </a:p>
                  </a:txBody>
                  <a:tcPr/>
                </a:tc>
                <a:tc>
                  <a:txBody>
                    <a:bodyPr/>
                    <a:lstStyle/>
                    <a:p>
                      <a:pPr algn="ctr"/>
                      <a:endParaRPr lang="vi-VN" sz="1800" dirty="0"/>
                    </a:p>
                  </a:txBody>
                  <a:tcPr/>
                </a:tc>
                <a:extLst>
                  <a:ext uri="{0D108BD9-81ED-4DB2-BD59-A6C34878D82A}">
                    <a16:rowId xmlns:a16="http://schemas.microsoft.com/office/drawing/2014/main" val="10004"/>
                  </a:ext>
                </a:extLst>
              </a:tr>
              <a:tr h="386595">
                <a:tc>
                  <a:txBody>
                    <a:bodyPr/>
                    <a:lstStyle/>
                    <a:p>
                      <a:pPr algn="ctr"/>
                      <a:endParaRPr lang="vi-VN" sz="1800" dirty="0"/>
                    </a:p>
                  </a:txBody>
                  <a:tcPr/>
                </a:tc>
                <a:tc>
                  <a:txBody>
                    <a:bodyPr/>
                    <a:lstStyle/>
                    <a:p>
                      <a:pPr algn="ctr"/>
                      <a:endParaRPr lang="vi-VN" sz="1800" dirty="0"/>
                    </a:p>
                  </a:txBody>
                  <a:tcPr/>
                </a:tc>
                <a:extLst>
                  <a:ext uri="{0D108BD9-81ED-4DB2-BD59-A6C34878D82A}">
                    <a16:rowId xmlns:a16="http://schemas.microsoft.com/office/drawing/2014/main" val="10005"/>
                  </a:ext>
                </a:extLst>
              </a:tr>
              <a:tr h="386595">
                <a:tc>
                  <a:txBody>
                    <a:bodyPr/>
                    <a:lstStyle/>
                    <a:p>
                      <a:endParaRPr lang="vi-VN" dirty="0"/>
                    </a:p>
                  </a:txBody>
                  <a:tcPr/>
                </a:tc>
                <a:tc>
                  <a:txBody>
                    <a:bodyPr/>
                    <a:lstStyle/>
                    <a:p>
                      <a:pPr algn="ctr"/>
                      <a:endParaRPr lang="vi-VN" sz="1800" dirty="0"/>
                    </a:p>
                  </a:txBody>
                  <a:tcPr/>
                </a:tc>
                <a:extLst>
                  <a:ext uri="{0D108BD9-81ED-4DB2-BD59-A6C34878D82A}">
                    <a16:rowId xmlns:a16="http://schemas.microsoft.com/office/drawing/2014/main" val="10006"/>
                  </a:ext>
                </a:extLst>
              </a:tr>
              <a:tr h="386595">
                <a:tc>
                  <a:txBody>
                    <a:bodyPr/>
                    <a:lstStyle/>
                    <a:p>
                      <a:endParaRPr lang="vi-VN" dirty="0"/>
                    </a:p>
                  </a:txBody>
                  <a:tcPr/>
                </a:tc>
                <a:tc>
                  <a:txBody>
                    <a:bodyPr/>
                    <a:lstStyle/>
                    <a:p>
                      <a:pPr algn="ctr"/>
                      <a:endParaRPr lang="vi-VN" sz="1800" dirty="0"/>
                    </a:p>
                  </a:txBody>
                  <a:tcPr/>
                </a:tc>
                <a:extLst>
                  <a:ext uri="{0D108BD9-81ED-4DB2-BD59-A6C34878D82A}">
                    <a16:rowId xmlns:a16="http://schemas.microsoft.com/office/drawing/2014/main" val="10007"/>
                  </a:ext>
                </a:extLst>
              </a:tr>
              <a:tr h="386595">
                <a:tc>
                  <a:txBody>
                    <a:bodyPr/>
                    <a:lstStyle/>
                    <a:p>
                      <a:endParaRPr lang="vi-VN"/>
                    </a:p>
                  </a:txBody>
                  <a:tcPr/>
                </a:tc>
                <a:tc>
                  <a:txBody>
                    <a:bodyPr/>
                    <a:lstStyle/>
                    <a:p>
                      <a:pPr algn="ctr"/>
                      <a:endParaRPr lang="vi-VN" sz="1800" dirty="0"/>
                    </a:p>
                  </a:txBody>
                  <a:tcPr/>
                </a:tc>
                <a:extLst>
                  <a:ext uri="{0D108BD9-81ED-4DB2-BD59-A6C34878D82A}">
                    <a16:rowId xmlns:a16="http://schemas.microsoft.com/office/drawing/2014/main" val="10008"/>
                  </a:ext>
                </a:extLst>
              </a:tr>
              <a:tr h="386595">
                <a:tc>
                  <a:txBody>
                    <a:bodyPr/>
                    <a:lstStyle/>
                    <a:p>
                      <a:endParaRPr lang="vi-VN" dirty="0"/>
                    </a:p>
                  </a:txBody>
                  <a:tcPr/>
                </a:tc>
                <a:tc>
                  <a:txBody>
                    <a:bodyPr/>
                    <a:lstStyle/>
                    <a:p>
                      <a:pPr algn="ctr"/>
                      <a:endParaRPr lang="vi-VN" sz="1800" dirty="0"/>
                    </a:p>
                  </a:txBody>
                  <a:tcPr/>
                </a:tc>
                <a:extLst>
                  <a:ext uri="{0D108BD9-81ED-4DB2-BD59-A6C34878D82A}">
                    <a16:rowId xmlns:a16="http://schemas.microsoft.com/office/drawing/2014/main" val="10009"/>
                  </a:ext>
                </a:extLst>
              </a:tr>
              <a:tr h="386595">
                <a:tc>
                  <a:txBody>
                    <a:bodyPr/>
                    <a:lstStyle/>
                    <a:p>
                      <a:endParaRPr lang="vi-VN"/>
                    </a:p>
                  </a:txBody>
                  <a:tcPr/>
                </a:tc>
                <a:tc>
                  <a:txBody>
                    <a:bodyPr/>
                    <a:lstStyle/>
                    <a:p>
                      <a:pPr algn="ctr"/>
                      <a:endParaRPr lang="vi-VN" sz="1800" dirty="0"/>
                    </a:p>
                  </a:txBody>
                  <a:tcPr/>
                </a:tc>
                <a:extLst>
                  <a:ext uri="{0D108BD9-81ED-4DB2-BD59-A6C34878D82A}">
                    <a16:rowId xmlns:a16="http://schemas.microsoft.com/office/drawing/2014/main" val="10010"/>
                  </a:ext>
                </a:extLst>
              </a:tr>
              <a:tr h="386595">
                <a:tc>
                  <a:txBody>
                    <a:bodyPr/>
                    <a:lstStyle/>
                    <a:p>
                      <a:endParaRPr lang="vi-VN"/>
                    </a:p>
                  </a:txBody>
                  <a:tcPr/>
                </a:tc>
                <a:tc>
                  <a:txBody>
                    <a:bodyPr/>
                    <a:lstStyle/>
                    <a:p>
                      <a:pPr algn="ctr"/>
                      <a:endParaRPr lang="vi-VN" sz="1800" dirty="0"/>
                    </a:p>
                  </a:txBody>
                  <a:tcPr/>
                </a:tc>
                <a:extLst>
                  <a:ext uri="{0D108BD9-81ED-4DB2-BD59-A6C34878D82A}">
                    <a16:rowId xmlns:a16="http://schemas.microsoft.com/office/drawing/2014/main" val="10011"/>
                  </a:ext>
                </a:extLst>
              </a:tr>
              <a:tr h="386595">
                <a:tc>
                  <a:txBody>
                    <a:bodyPr/>
                    <a:lstStyle/>
                    <a:p>
                      <a:endParaRPr lang="vi-VN" sz="1800" b="0" i="0" kern="1200" dirty="0" smtClean="0">
                        <a:solidFill>
                          <a:schemeClr val="dk1"/>
                        </a:solidFill>
                        <a:effectLst/>
                        <a:latin typeface="+mn-lt"/>
                        <a:ea typeface="+mn-ea"/>
                        <a:cs typeface="+mn-cs"/>
                      </a:endParaRPr>
                    </a:p>
                  </a:txBody>
                  <a:tcPr/>
                </a:tc>
                <a:tc>
                  <a:txBody>
                    <a:bodyPr/>
                    <a:lstStyle/>
                    <a:p>
                      <a:pPr algn="ctr"/>
                      <a:endParaRPr lang="vi-VN" sz="1800" dirty="0"/>
                    </a:p>
                  </a:txBody>
                  <a:tcPr/>
                </a:tc>
                <a:extLst>
                  <a:ext uri="{0D108BD9-81ED-4DB2-BD59-A6C34878D82A}">
                    <a16:rowId xmlns:a16="http://schemas.microsoft.com/office/drawing/2014/main" val="10012"/>
                  </a:ext>
                </a:extLst>
              </a:tr>
              <a:tr h="386595">
                <a:tc>
                  <a:txBody>
                    <a:bodyPr/>
                    <a:lstStyle/>
                    <a:p>
                      <a:endParaRPr lang="vi-VN" sz="1800" b="0" i="0" kern="1200" dirty="0" smtClean="0">
                        <a:solidFill>
                          <a:schemeClr val="dk1"/>
                        </a:solidFill>
                        <a:effectLst/>
                        <a:latin typeface="+mn-lt"/>
                        <a:ea typeface="+mn-ea"/>
                        <a:cs typeface="+mn-cs"/>
                      </a:endParaRPr>
                    </a:p>
                  </a:txBody>
                  <a:tcPr/>
                </a:tc>
                <a:tc>
                  <a:txBody>
                    <a:bodyPr/>
                    <a:lstStyle/>
                    <a:p>
                      <a:pPr algn="ctr"/>
                      <a:endParaRPr lang="vi-VN" sz="1800" dirty="0"/>
                    </a:p>
                  </a:txBody>
                  <a:tcPr/>
                </a:tc>
                <a:extLst>
                  <a:ext uri="{0D108BD9-81ED-4DB2-BD59-A6C34878D82A}">
                    <a16:rowId xmlns:a16="http://schemas.microsoft.com/office/drawing/2014/main" val="10013"/>
                  </a:ext>
                </a:extLst>
              </a:tr>
            </a:tbl>
          </a:graphicData>
        </a:graphic>
      </p:graphicFrame>
      <p:sp>
        <p:nvSpPr>
          <p:cNvPr id="3" name="TextBox 2"/>
          <p:cNvSpPr txBox="1"/>
          <p:nvPr/>
        </p:nvSpPr>
        <p:spPr>
          <a:xfrm>
            <a:off x="3348120" y="1268760"/>
            <a:ext cx="1008112" cy="369332"/>
          </a:xfrm>
          <a:prstGeom prst="rect">
            <a:avLst/>
          </a:prstGeom>
          <a:noFill/>
        </p:spPr>
        <p:txBody>
          <a:bodyPr wrap="square" rtlCol="0">
            <a:spAutoFit/>
          </a:bodyPr>
          <a:lstStyle/>
          <a:p>
            <a:pPr algn="ctr"/>
            <a:r>
              <a:rPr lang="vi-VN" dirty="0" smtClean="0"/>
              <a:t>London</a:t>
            </a:r>
            <a:endParaRPr lang="vi-VN" dirty="0"/>
          </a:p>
        </p:txBody>
      </p:sp>
      <p:sp>
        <p:nvSpPr>
          <p:cNvPr id="4" name="Rectangle 3"/>
          <p:cNvSpPr/>
          <p:nvPr/>
        </p:nvSpPr>
        <p:spPr>
          <a:xfrm>
            <a:off x="3381534" y="1638092"/>
            <a:ext cx="941283" cy="369332"/>
          </a:xfrm>
          <a:prstGeom prst="rect">
            <a:avLst/>
          </a:prstGeom>
        </p:spPr>
        <p:txBody>
          <a:bodyPr wrap="none">
            <a:spAutoFit/>
          </a:bodyPr>
          <a:lstStyle/>
          <a:p>
            <a:pPr algn="ctr"/>
            <a:r>
              <a:rPr lang="vi-VN" dirty="0"/>
              <a:t>Jarkata</a:t>
            </a:r>
          </a:p>
        </p:txBody>
      </p:sp>
      <p:sp>
        <p:nvSpPr>
          <p:cNvPr id="7" name="Rectangle 6"/>
          <p:cNvSpPr/>
          <p:nvPr/>
        </p:nvSpPr>
        <p:spPr>
          <a:xfrm>
            <a:off x="3458446" y="1998132"/>
            <a:ext cx="787459" cy="369332"/>
          </a:xfrm>
          <a:prstGeom prst="rect">
            <a:avLst/>
          </a:prstGeom>
        </p:spPr>
        <p:txBody>
          <a:bodyPr wrap="none">
            <a:spAutoFit/>
          </a:bodyPr>
          <a:lstStyle/>
          <a:p>
            <a:pPr algn="ctr"/>
            <a:r>
              <a:rPr lang="vi-VN" dirty="0"/>
              <a:t>Tokyo</a:t>
            </a:r>
          </a:p>
        </p:txBody>
      </p:sp>
      <p:sp>
        <p:nvSpPr>
          <p:cNvPr id="8" name="Rectangle 7"/>
          <p:cNvSpPr/>
          <p:nvPr/>
        </p:nvSpPr>
        <p:spPr>
          <a:xfrm>
            <a:off x="3420006" y="2790220"/>
            <a:ext cx="864339" cy="369332"/>
          </a:xfrm>
          <a:prstGeom prst="rect">
            <a:avLst/>
          </a:prstGeom>
        </p:spPr>
        <p:txBody>
          <a:bodyPr wrap="none">
            <a:spAutoFit/>
          </a:bodyPr>
          <a:lstStyle/>
          <a:p>
            <a:pPr algn="ctr"/>
            <a:r>
              <a:rPr lang="vi-VN" dirty="0" smtClean="0"/>
              <a:t>Manila</a:t>
            </a:r>
            <a:endParaRPr lang="vi-VN" dirty="0"/>
          </a:p>
        </p:txBody>
      </p:sp>
      <p:sp>
        <p:nvSpPr>
          <p:cNvPr id="9" name="Rectangle 8"/>
          <p:cNvSpPr/>
          <p:nvPr/>
        </p:nvSpPr>
        <p:spPr>
          <a:xfrm>
            <a:off x="3413594" y="2430180"/>
            <a:ext cx="877163" cy="369332"/>
          </a:xfrm>
          <a:prstGeom prst="rect">
            <a:avLst/>
          </a:prstGeom>
        </p:spPr>
        <p:txBody>
          <a:bodyPr wrap="none">
            <a:spAutoFit/>
          </a:bodyPr>
          <a:lstStyle/>
          <a:p>
            <a:pPr algn="ctr"/>
            <a:r>
              <a:rPr lang="vi-VN" dirty="0" smtClean="0"/>
              <a:t>Beijing</a:t>
            </a:r>
            <a:endParaRPr lang="vi-VN" dirty="0"/>
          </a:p>
        </p:txBody>
      </p:sp>
      <p:sp>
        <p:nvSpPr>
          <p:cNvPr id="10" name="Rectangle 9"/>
          <p:cNvSpPr/>
          <p:nvPr/>
        </p:nvSpPr>
        <p:spPr>
          <a:xfrm>
            <a:off x="2875511" y="3212976"/>
            <a:ext cx="1984261" cy="369332"/>
          </a:xfrm>
          <a:prstGeom prst="rect">
            <a:avLst/>
          </a:prstGeom>
        </p:spPr>
        <p:txBody>
          <a:bodyPr wrap="none">
            <a:spAutoFit/>
          </a:bodyPr>
          <a:lstStyle/>
          <a:p>
            <a:pPr algn="ctr"/>
            <a:r>
              <a:rPr lang="vi-VN" dirty="0" smtClean="0"/>
              <a:t>Washington,D.C.</a:t>
            </a:r>
            <a:endParaRPr lang="vi-VN" dirty="0"/>
          </a:p>
        </p:txBody>
      </p:sp>
      <p:sp>
        <p:nvSpPr>
          <p:cNvPr id="11" name="Rectangle 10"/>
          <p:cNvSpPr/>
          <p:nvPr/>
        </p:nvSpPr>
        <p:spPr>
          <a:xfrm>
            <a:off x="3178992" y="5157192"/>
            <a:ext cx="1377300" cy="369332"/>
          </a:xfrm>
          <a:prstGeom prst="rect">
            <a:avLst/>
          </a:prstGeom>
        </p:spPr>
        <p:txBody>
          <a:bodyPr wrap="none">
            <a:spAutoFit/>
          </a:bodyPr>
          <a:lstStyle/>
          <a:p>
            <a:pPr algn="ctr"/>
            <a:r>
              <a:rPr lang="vi-VN" dirty="0" smtClean="0"/>
              <a:t>Mexico City</a:t>
            </a:r>
            <a:endParaRPr lang="vi-VN" dirty="0"/>
          </a:p>
        </p:txBody>
      </p:sp>
      <p:sp>
        <p:nvSpPr>
          <p:cNvPr id="12" name="Rectangle 11"/>
          <p:cNvSpPr/>
          <p:nvPr/>
        </p:nvSpPr>
        <p:spPr>
          <a:xfrm>
            <a:off x="3282963" y="4797152"/>
            <a:ext cx="1082349" cy="369332"/>
          </a:xfrm>
          <a:prstGeom prst="rect">
            <a:avLst/>
          </a:prstGeom>
        </p:spPr>
        <p:txBody>
          <a:bodyPr wrap="none">
            <a:spAutoFit/>
          </a:bodyPr>
          <a:lstStyle/>
          <a:p>
            <a:pPr algn="ctr"/>
            <a:r>
              <a:rPr lang="vi-VN" dirty="0" smtClean="0"/>
              <a:t>Bangkok</a:t>
            </a:r>
            <a:endParaRPr lang="vi-VN" dirty="0"/>
          </a:p>
        </p:txBody>
      </p:sp>
      <p:sp>
        <p:nvSpPr>
          <p:cNvPr id="13" name="Rectangle 12"/>
          <p:cNvSpPr/>
          <p:nvPr/>
        </p:nvSpPr>
        <p:spPr>
          <a:xfrm>
            <a:off x="3496949" y="4005064"/>
            <a:ext cx="710451" cy="369332"/>
          </a:xfrm>
          <a:prstGeom prst="rect">
            <a:avLst/>
          </a:prstGeom>
        </p:spPr>
        <p:txBody>
          <a:bodyPr wrap="none">
            <a:spAutoFit/>
          </a:bodyPr>
          <a:lstStyle/>
          <a:p>
            <a:pPr algn="ctr"/>
            <a:r>
              <a:rPr lang="vi-VN" dirty="0" smtClean="0"/>
              <a:t>Paris</a:t>
            </a:r>
            <a:endParaRPr lang="vi-VN" dirty="0"/>
          </a:p>
        </p:txBody>
      </p:sp>
      <p:sp>
        <p:nvSpPr>
          <p:cNvPr id="14" name="Rectangle 13"/>
          <p:cNvSpPr/>
          <p:nvPr/>
        </p:nvSpPr>
        <p:spPr>
          <a:xfrm>
            <a:off x="3436850" y="3582308"/>
            <a:ext cx="774571" cy="369332"/>
          </a:xfrm>
          <a:prstGeom prst="rect">
            <a:avLst/>
          </a:prstGeom>
        </p:spPr>
        <p:txBody>
          <a:bodyPr wrap="none">
            <a:spAutoFit/>
          </a:bodyPr>
          <a:lstStyle/>
          <a:p>
            <a:pPr algn="ctr"/>
            <a:r>
              <a:rPr lang="vi-VN" dirty="0" smtClean="0"/>
              <a:t>Berlin</a:t>
            </a:r>
            <a:endParaRPr lang="vi-VN" dirty="0"/>
          </a:p>
        </p:txBody>
      </p:sp>
      <p:sp>
        <p:nvSpPr>
          <p:cNvPr id="15" name="Rectangle 14"/>
          <p:cNvSpPr/>
          <p:nvPr/>
        </p:nvSpPr>
        <p:spPr>
          <a:xfrm>
            <a:off x="3436852" y="4374396"/>
            <a:ext cx="774571" cy="369332"/>
          </a:xfrm>
          <a:prstGeom prst="rect">
            <a:avLst/>
          </a:prstGeom>
        </p:spPr>
        <p:txBody>
          <a:bodyPr wrap="none">
            <a:spAutoFit/>
          </a:bodyPr>
          <a:lstStyle/>
          <a:p>
            <a:pPr algn="ctr"/>
            <a:r>
              <a:rPr lang="vi-VN" dirty="0" smtClean="0"/>
              <a:t>Seoul</a:t>
            </a:r>
            <a:endParaRPr lang="vi-VN" dirty="0"/>
          </a:p>
        </p:txBody>
      </p:sp>
      <p:sp>
        <p:nvSpPr>
          <p:cNvPr id="16" name="TextBox 15"/>
          <p:cNvSpPr txBox="1"/>
          <p:nvPr/>
        </p:nvSpPr>
        <p:spPr>
          <a:xfrm>
            <a:off x="6384540" y="1998132"/>
            <a:ext cx="1008112" cy="369332"/>
          </a:xfrm>
          <a:prstGeom prst="rect">
            <a:avLst/>
          </a:prstGeom>
          <a:noFill/>
        </p:spPr>
        <p:txBody>
          <a:bodyPr wrap="square" rtlCol="0">
            <a:spAutoFit/>
          </a:bodyPr>
          <a:lstStyle/>
          <a:p>
            <a:r>
              <a:rPr lang="vi-VN" dirty="0" smtClean="0"/>
              <a:t>Japan</a:t>
            </a:r>
            <a:endParaRPr lang="vi-VN" dirty="0"/>
          </a:p>
        </p:txBody>
      </p:sp>
      <p:sp>
        <p:nvSpPr>
          <p:cNvPr id="18" name="TextBox 17"/>
          <p:cNvSpPr txBox="1"/>
          <p:nvPr/>
        </p:nvSpPr>
        <p:spPr>
          <a:xfrm>
            <a:off x="6348536" y="1268760"/>
            <a:ext cx="1080120" cy="369332"/>
          </a:xfrm>
          <a:prstGeom prst="rect">
            <a:avLst/>
          </a:prstGeom>
          <a:noFill/>
        </p:spPr>
        <p:txBody>
          <a:bodyPr wrap="square" rtlCol="0">
            <a:spAutoFit/>
          </a:bodyPr>
          <a:lstStyle/>
          <a:p>
            <a:r>
              <a:rPr lang="vi-VN" dirty="0" smtClean="0"/>
              <a:t>England</a:t>
            </a:r>
            <a:endParaRPr lang="vi-VN" dirty="0"/>
          </a:p>
        </p:txBody>
      </p:sp>
      <p:sp>
        <p:nvSpPr>
          <p:cNvPr id="19" name="TextBox 18"/>
          <p:cNvSpPr txBox="1"/>
          <p:nvPr/>
        </p:nvSpPr>
        <p:spPr>
          <a:xfrm>
            <a:off x="6384540" y="2430180"/>
            <a:ext cx="1008112" cy="369332"/>
          </a:xfrm>
          <a:prstGeom prst="rect">
            <a:avLst/>
          </a:prstGeom>
          <a:noFill/>
        </p:spPr>
        <p:txBody>
          <a:bodyPr wrap="square" rtlCol="0">
            <a:spAutoFit/>
          </a:bodyPr>
          <a:lstStyle/>
          <a:p>
            <a:r>
              <a:rPr lang="vi-VN" dirty="0" smtClean="0"/>
              <a:t>China</a:t>
            </a:r>
            <a:endParaRPr lang="vi-VN" dirty="0"/>
          </a:p>
        </p:txBody>
      </p:sp>
      <p:sp>
        <p:nvSpPr>
          <p:cNvPr id="20" name="Rectangle 19"/>
          <p:cNvSpPr/>
          <p:nvPr/>
        </p:nvSpPr>
        <p:spPr>
          <a:xfrm>
            <a:off x="6250987" y="1638092"/>
            <a:ext cx="1275217" cy="369332"/>
          </a:xfrm>
          <a:prstGeom prst="rect">
            <a:avLst/>
          </a:prstGeom>
        </p:spPr>
        <p:txBody>
          <a:bodyPr wrap="square">
            <a:spAutoFit/>
          </a:bodyPr>
          <a:lstStyle/>
          <a:p>
            <a:r>
              <a:rPr lang="vi-VN" dirty="0" smtClean="0"/>
              <a:t>Indonesia</a:t>
            </a:r>
            <a:endParaRPr lang="vi-VN" dirty="0"/>
          </a:p>
        </p:txBody>
      </p:sp>
      <p:sp>
        <p:nvSpPr>
          <p:cNvPr id="21" name="Rectangle 20"/>
          <p:cNvSpPr/>
          <p:nvPr/>
        </p:nvSpPr>
        <p:spPr>
          <a:xfrm>
            <a:off x="6238417" y="2790220"/>
            <a:ext cx="1300356" cy="369332"/>
          </a:xfrm>
          <a:prstGeom prst="rect">
            <a:avLst/>
          </a:prstGeom>
        </p:spPr>
        <p:txBody>
          <a:bodyPr wrap="none">
            <a:spAutoFit/>
          </a:bodyPr>
          <a:lstStyle/>
          <a:p>
            <a:r>
              <a:rPr lang="vi-VN" dirty="0"/>
              <a:t>Philippines</a:t>
            </a:r>
          </a:p>
        </p:txBody>
      </p:sp>
      <p:sp>
        <p:nvSpPr>
          <p:cNvPr id="22" name="Rectangle 21"/>
          <p:cNvSpPr/>
          <p:nvPr/>
        </p:nvSpPr>
        <p:spPr>
          <a:xfrm>
            <a:off x="6328186" y="3212976"/>
            <a:ext cx="1120820" cy="369332"/>
          </a:xfrm>
          <a:prstGeom prst="rect">
            <a:avLst/>
          </a:prstGeom>
        </p:spPr>
        <p:txBody>
          <a:bodyPr wrap="none">
            <a:spAutoFit/>
          </a:bodyPr>
          <a:lstStyle/>
          <a:p>
            <a:r>
              <a:rPr lang="vi-VN" dirty="0" smtClean="0"/>
              <a:t>The USA</a:t>
            </a:r>
            <a:endParaRPr lang="vi-VN" dirty="0"/>
          </a:p>
        </p:txBody>
      </p:sp>
      <p:sp>
        <p:nvSpPr>
          <p:cNvPr id="23" name="Rectangle 22"/>
          <p:cNvSpPr/>
          <p:nvPr/>
        </p:nvSpPr>
        <p:spPr>
          <a:xfrm>
            <a:off x="6321774" y="3582308"/>
            <a:ext cx="1133644" cy="369332"/>
          </a:xfrm>
          <a:prstGeom prst="rect">
            <a:avLst/>
          </a:prstGeom>
        </p:spPr>
        <p:txBody>
          <a:bodyPr wrap="none">
            <a:spAutoFit/>
          </a:bodyPr>
          <a:lstStyle/>
          <a:p>
            <a:r>
              <a:rPr lang="vi-VN" dirty="0" smtClean="0"/>
              <a:t>Germany</a:t>
            </a:r>
            <a:endParaRPr lang="vi-VN" dirty="0"/>
          </a:p>
        </p:txBody>
      </p:sp>
      <p:sp>
        <p:nvSpPr>
          <p:cNvPr id="24" name="Rectangle 23"/>
          <p:cNvSpPr/>
          <p:nvPr/>
        </p:nvSpPr>
        <p:spPr>
          <a:xfrm>
            <a:off x="6437190" y="4005064"/>
            <a:ext cx="902811" cy="369332"/>
          </a:xfrm>
          <a:prstGeom prst="rect">
            <a:avLst/>
          </a:prstGeom>
        </p:spPr>
        <p:txBody>
          <a:bodyPr wrap="none">
            <a:spAutoFit/>
          </a:bodyPr>
          <a:lstStyle/>
          <a:p>
            <a:r>
              <a:rPr lang="vi-VN" dirty="0" smtClean="0"/>
              <a:t>France</a:t>
            </a:r>
            <a:endParaRPr lang="vi-VN" dirty="0"/>
          </a:p>
        </p:txBody>
      </p:sp>
      <p:sp>
        <p:nvSpPr>
          <p:cNvPr id="25" name="Rectangle 24"/>
          <p:cNvSpPr/>
          <p:nvPr/>
        </p:nvSpPr>
        <p:spPr>
          <a:xfrm>
            <a:off x="6488486" y="4374396"/>
            <a:ext cx="800219" cy="369332"/>
          </a:xfrm>
          <a:prstGeom prst="rect">
            <a:avLst/>
          </a:prstGeom>
        </p:spPr>
        <p:txBody>
          <a:bodyPr wrap="none">
            <a:spAutoFit/>
          </a:bodyPr>
          <a:lstStyle/>
          <a:p>
            <a:r>
              <a:rPr lang="vi-VN" dirty="0" smtClean="0"/>
              <a:t>Korea</a:t>
            </a:r>
            <a:endParaRPr lang="vi-VN" dirty="0"/>
          </a:p>
        </p:txBody>
      </p:sp>
      <p:sp>
        <p:nvSpPr>
          <p:cNvPr id="26" name="Rectangle 25"/>
          <p:cNvSpPr/>
          <p:nvPr/>
        </p:nvSpPr>
        <p:spPr>
          <a:xfrm>
            <a:off x="6346083" y="4797152"/>
            <a:ext cx="1069524" cy="369332"/>
          </a:xfrm>
          <a:prstGeom prst="rect">
            <a:avLst/>
          </a:prstGeom>
        </p:spPr>
        <p:txBody>
          <a:bodyPr wrap="none">
            <a:spAutoFit/>
          </a:bodyPr>
          <a:lstStyle/>
          <a:p>
            <a:r>
              <a:rPr lang="vi-VN" dirty="0" smtClean="0"/>
              <a:t>Thailand</a:t>
            </a:r>
            <a:endParaRPr lang="vi-VN" dirty="0"/>
          </a:p>
        </p:txBody>
      </p:sp>
      <p:sp>
        <p:nvSpPr>
          <p:cNvPr id="27" name="Rectangle 26"/>
          <p:cNvSpPr/>
          <p:nvPr/>
        </p:nvSpPr>
        <p:spPr>
          <a:xfrm>
            <a:off x="6424366" y="5157192"/>
            <a:ext cx="915635" cy="369332"/>
          </a:xfrm>
          <a:prstGeom prst="rect">
            <a:avLst/>
          </a:prstGeom>
        </p:spPr>
        <p:txBody>
          <a:bodyPr wrap="none">
            <a:spAutoFit/>
          </a:bodyPr>
          <a:lstStyle/>
          <a:p>
            <a:r>
              <a:rPr lang="vi-VN" dirty="0"/>
              <a:t>Mexico</a:t>
            </a:r>
          </a:p>
        </p:txBody>
      </p:sp>
      <p:sp>
        <p:nvSpPr>
          <p:cNvPr id="28" name="Rectangle 27"/>
          <p:cNvSpPr/>
          <p:nvPr/>
        </p:nvSpPr>
        <p:spPr>
          <a:xfrm>
            <a:off x="3057163" y="5526524"/>
            <a:ext cx="1620957" cy="369332"/>
          </a:xfrm>
          <a:prstGeom prst="rect">
            <a:avLst/>
          </a:prstGeom>
        </p:spPr>
        <p:txBody>
          <a:bodyPr wrap="none">
            <a:spAutoFit/>
          </a:bodyPr>
          <a:lstStyle/>
          <a:p>
            <a:r>
              <a:rPr lang="vi-VN" dirty="0" smtClean="0"/>
              <a:t>Kuala Lumpur</a:t>
            </a:r>
            <a:endParaRPr lang="vi-VN" dirty="0"/>
          </a:p>
        </p:txBody>
      </p:sp>
      <p:sp>
        <p:nvSpPr>
          <p:cNvPr id="29" name="Rectangle 28"/>
          <p:cNvSpPr/>
          <p:nvPr/>
        </p:nvSpPr>
        <p:spPr>
          <a:xfrm>
            <a:off x="3352557" y="5949280"/>
            <a:ext cx="979755" cy="369332"/>
          </a:xfrm>
          <a:prstGeom prst="rect">
            <a:avLst/>
          </a:prstGeom>
        </p:spPr>
        <p:txBody>
          <a:bodyPr wrap="none">
            <a:spAutoFit/>
          </a:bodyPr>
          <a:lstStyle/>
          <a:p>
            <a:r>
              <a:rPr lang="vi-VN" dirty="0" smtClean="0"/>
              <a:t>Moskva</a:t>
            </a:r>
            <a:endParaRPr lang="vi-VN" dirty="0"/>
          </a:p>
        </p:txBody>
      </p:sp>
      <p:sp>
        <p:nvSpPr>
          <p:cNvPr id="30" name="Rectangle 29"/>
          <p:cNvSpPr/>
          <p:nvPr/>
        </p:nvSpPr>
        <p:spPr>
          <a:xfrm>
            <a:off x="6334597" y="5526524"/>
            <a:ext cx="1095172" cy="369332"/>
          </a:xfrm>
          <a:prstGeom prst="rect">
            <a:avLst/>
          </a:prstGeom>
        </p:spPr>
        <p:txBody>
          <a:bodyPr wrap="none">
            <a:spAutoFit/>
          </a:bodyPr>
          <a:lstStyle/>
          <a:p>
            <a:r>
              <a:rPr lang="vi-VN" dirty="0"/>
              <a:t>Malaysia</a:t>
            </a:r>
          </a:p>
        </p:txBody>
      </p:sp>
      <p:sp>
        <p:nvSpPr>
          <p:cNvPr id="31" name="Rectangle 30"/>
          <p:cNvSpPr/>
          <p:nvPr/>
        </p:nvSpPr>
        <p:spPr>
          <a:xfrm>
            <a:off x="6443602" y="5949280"/>
            <a:ext cx="889987" cy="369332"/>
          </a:xfrm>
          <a:prstGeom prst="rect">
            <a:avLst/>
          </a:prstGeom>
        </p:spPr>
        <p:txBody>
          <a:bodyPr wrap="none">
            <a:spAutoFit/>
          </a:bodyPr>
          <a:lstStyle/>
          <a:p>
            <a:r>
              <a:rPr lang="vi-VN" dirty="0" smtClean="0"/>
              <a:t>Russia</a:t>
            </a:r>
            <a:endParaRPr lang="vi-VN" dirty="0"/>
          </a:p>
        </p:txBody>
      </p:sp>
      <p:sp>
        <p:nvSpPr>
          <p:cNvPr id="32" name="Rectangle 31"/>
          <p:cNvSpPr/>
          <p:nvPr/>
        </p:nvSpPr>
        <p:spPr>
          <a:xfrm>
            <a:off x="-108520" y="2822148"/>
            <a:ext cx="2214069" cy="1200329"/>
          </a:xfrm>
          <a:prstGeom prst="rect">
            <a:avLst/>
          </a:prstGeom>
          <a:noFill/>
        </p:spPr>
        <p:txBody>
          <a:bodyPr wrap="none" lIns="91440" tIns="45720" rIns="91440" bIns="45720">
            <a:spAutoFit/>
          </a:bodyPr>
          <a:lstStyle/>
          <a:p>
            <a:pPr algn="ctr"/>
            <a:r>
              <a:rPr lang="en-US" sz="7200" b="1"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VnShelley Allegro" pitchFamily="82" charset="0"/>
              </a:rPr>
              <a:t>G</a:t>
            </a:r>
            <a:r>
              <a:rPr lang="en-US" sz="7200" b="1" cap="none" spc="0" dirty="0" smtClean="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VnShelley Allegro" pitchFamily="82" charset="0"/>
              </a:rPr>
              <a:t>ame</a:t>
            </a:r>
            <a:endParaRPr lang="en-US" sz="7200" b="1" cap="none" spc="0"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VnShelley Allegro" pitchFamily="82" charset="0"/>
            </a:endParaRPr>
          </a:p>
        </p:txBody>
      </p:sp>
    </p:spTree>
    <p:extLst>
      <p:ext uri="{BB962C8B-B14F-4D97-AF65-F5344CB8AC3E}">
        <p14:creationId xmlns:p14="http://schemas.microsoft.com/office/powerpoint/2010/main" val="98608910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32"/>
                                        </p:tgtEl>
                                        <p:attrNameLst>
                                          <p:attrName>style.color</p:attrName>
                                        </p:attrNameLst>
                                      </p:cBhvr>
                                      <p:by>
                                        <p:hsl h="-7200000" s="0" l="0"/>
                                      </p:by>
                                    </p:animClr>
                                    <p:animClr clrSpc="hsl" dir="cw">
                                      <p:cBhvr>
                                        <p:cTn id="7" dur="500" fill="hold"/>
                                        <p:tgtEl>
                                          <p:spTgt spid="32"/>
                                        </p:tgtEl>
                                        <p:attrNameLst>
                                          <p:attrName>fillcolor</p:attrName>
                                        </p:attrNameLst>
                                      </p:cBhvr>
                                      <p:by>
                                        <p:hsl h="-7200000" s="0" l="0"/>
                                      </p:by>
                                    </p:animClr>
                                    <p:animClr clrSpc="hsl" dir="cw">
                                      <p:cBhvr>
                                        <p:cTn id="8" dur="500" fill="hold"/>
                                        <p:tgtEl>
                                          <p:spTgt spid="32"/>
                                        </p:tgtEl>
                                        <p:attrNameLst>
                                          <p:attrName>stroke.color</p:attrName>
                                        </p:attrNameLst>
                                      </p:cBhvr>
                                      <p:by>
                                        <p:hsl h="-7200000" s="0" l="0"/>
                                      </p:by>
                                    </p:animClr>
                                    <p:set>
                                      <p:cBhvr>
                                        <p:cTn id="9" dur="500" fill="hold"/>
                                        <p:tgtEl>
                                          <p:spTgt spid="3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barn(inVertical)">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ppt_x"/>
                                          </p:val>
                                        </p:tav>
                                        <p:tav tm="100000">
                                          <p:val>
                                            <p:strVal val="#ppt_x"/>
                                          </p:val>
                                        </p:tav>
                                      </p:tavLst>
                                    </p:anim>
                                    <p:anim calcmode="lin" valueType="num">
                                      <p:cBhvr additive="base">
                                        <p:cTn id="9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barn(inVertical)">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barn(inVertical)">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ppt_x"/>
                                          </p:val>
                                        </p:tav>
                                        <p:tav tm="100000">
                                          <p:val>
                                            <p:strVal val="#ppt_x"/>
                                          </p:val>
                                        </p:tav>
                                      </p:tavLst>
                                    </p:anim>
                                    <p:anim calcmode="lin" valueType="num">
                                      <p:cBhvr additive="base">
                                        <p:cTn id="1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barn(inVertical)">
                                      <p:cBhvr>
                                        <p:cTn id="124" dur="500"/>
                                        <p:tgtEl>
                                          <p:spTgt spid="11"/>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additive="base">
                                        <p:cTn id="129" dur="500" fill="hold"/>
                                        <p:tgtEl>
                                          <p:spTgt spid="27"/>
                                        </p:tgtEl>
                                        <p:attrNameLst>
                                          <p:attrName>ppt_x</p:attrName>
                                        </p:attrNameLst>
                                      </p:cBhvr>
                                      <p:tavLst>
                                        <p:tav tm="0">
                                          <p:val>
                                            <p:strVal val="#ppt_x"/>
                                          </p:val>
                                        </p:tav>
                                        <p:tav tm="100000">
                                          <p:val>
                                            <p:strVal val="#ppt_x"/>
                                          </p:val>
                                        </p:tav>
                                      </p:tavLst>
                                    </p:anim>
                                    <p:anim calcmode="lin" valueType="num">
                                      <p:cBhvr additive="base">
                                        <p:cTn id="1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arn(inVertical)">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barn(inVertical)">
                                      <p:cBhvr>
                                        <p:cTn id="146" dur="500"/>
                                        <p:tgtEl>
                                          <p:spTgt spid="29"/>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latin typeface="Arial" pitchFamily="34" charset="0"/>
                <a:cs typeface="Arial" pitchFamily="34" charset="0"/>
              </a:rPr>
              <a:t>3. Read the passage again. Choose the correct heading for each </a:t>
            </a:r>
            <a:r>
              <a:rPr lang="en-US" sz="2000" dirty="0" err="1" smtClean="0">
                <a:latin typeface="Arial" pitchFamily="34" charset="0"/>
                <a:cs typeface="Arial" pitchFamily="34" charset="0"/>
              </a:rPr>
              <a:t>paragragh</a:t>
            </a:r>
            <a:r>
              <a:rPr lang="en-US" sz="2000" dirty="0" smtClean="0">
                <a:latin typeface="Arial" pitchFamily="34" charset="0"/>
                <a:cs typeface="Arial" pitchFamily="34" charset="0"/>
              </a:rPr>
              <a:t>.</a:t>
            </a:r>
            <a:endParaRPr lang="vi-VN" sz="2000" dirty="0">
              <a:latin typeface="Arial" pitchFamily="34" charset="0"/>
              <a:cs typeface="Arial" pitchFamily="34" charset="0"/>
            </a:endParaRPr>
          </a:p>
        </p:txBody>
      </p:sp>
      <p:sp>
        <p:nvSpPr>
          <p:cNvPr id="5" name="TextBox 4"/>
          <p:cNvSpPr txBox="1"/>
          <p:nvPr/>
        </p:nvSpPr>
        <p:spPr>
          <a:xfrm>
            <a:off x="0" y="876782"/>
            <a:ext cx="9144000" cy="5355312"/>
          </a:xfrm>
          <a:prstGeom prst="rect">
            <a:avLst/>
          </a:prstGeom>
          <a:noFill/>
        </p:spPr>
        <p:txBody>
          <a:bodyPr wrap="square" rtlCol="0">
            <a:spAutoFit/>
          </a:bodyPr>
          <a:lstStyle/>
          <a:p>
            <a:pPr algn="ctr"/>
            <a:r>
              <a:rPr lang="en-US" sz="2200" b="1" dirty="0" smtClean="0">
                <a:cs typeface="Arial" pitchFamily="34" charset="0"/>
              </a:rPr>
              <a:t>The rise of megacities!</a:t>
            </a:r>
          </a:p>
          <a:p>
            <a:r>
              <a:rPr lang="en-US" sz="2000" dirty="0" smtClean="0">
                <a:cs typeface="Arial" pitchFamily="34" charset="0"/>
              </a:rPr>
              <a:t>1.    _____________________________________</a:t>
            </a:r>
          </a:p>
          <a:p>
            <a:r>
              <a:rPr lang="en-US" sz="2000" dirty="0">
                <a:cs typeface="Arial" pitchFamily="34" charset="0"/>
              </a:rPr>
              <a:t> </a:t>
            </a:r>
            <a:r>
              <a:rPr lang="en-US" sz="2000" dirty="0" smtClean="0">
                <a:cs typeface="Arial" pitchFamily="34" charset="0"/>
              </a:rPr>
              <a:t>    Chances are, you are reading this article in a big city. Population growth is far faster than ever before and that is especially true in cities like Tokyo and Shanghai.</a:t>
            </a:r>
          </a:p>
          <a:p>
            <a:r>
              <a:rPr lang="en-US" sz="2000" dirty="0" smtClean="0">
                <a:cs typeface="Arial" pitchFamily="34" charset="0"/>
              </a:rPr>
              <a:t>2.    _____________________________________</a:t>
            </a:r>
          </a:p>
          <a:p>
            <a:r>
              <a:rPr lang="en-US" sz="2000" dirty="0" smtClean="0">
                <a:cs typeface="Arial" pitchFamily="34" charset="0"/>
              </a:rPr>
              <a:t>     People from the countryside move to cities to find work and a better standard of living. These cities are so large they have been named megacities. The largest is Tokyo, followed by Shanghai, Jakarta, and Manila. Some way behind is London, with a relatively small 15 million people.</a:t>
            </a:r>
          </a:p>
          <a:p>
            <a:pPr marL="457200" indent="-457200">
              <a:buAutoNum type="arabicPeriod" startAt="3"/>
            </a:pPr>
            <a:r>
              <a:rPr lang="en-US" sz="2000" dirty="0" smtClean="0">
                <a:cs typeface="Arial" pitchFamily="34" charset="0"/>
              </a:rPr>
              <a:t>_____________________________________</a:t>
            </a:r>
          </a:p>
          <a:p>
            <a:r>
              <a:rPr lang="en-US" sz="2000" dirty="0">
                <a:cs typeface="Arial" pitchFamily="34" charset="0"/>
              </a:rPr>
              <a:t> </a:t>
            </a:r>
            <a:r>
              <a:rPr lang="en-US" sz="2000" dirty="0" smtClean="0">
                <a:cs typeface="Arial" pitchFamily="34" charset="0"/>
              </a:rPr>
              <a:t>     However, life in cities is not always better. Homelessness is a big problem. When people do have homes, they are often in slums where disease and poor healthcare are problems.</a:t>
            </a:r>
          </a:p>
          <a:p>
            <a:pPr marL="457200" indent="-457200">
              <a:buAutoNum type="arabicPeriod" startAt="4"/>
            </a:pPr>
            <a:r>
              <a:rPr lang="en-US" sz="2000" dirty="0" smtClean="0">
                <a:cs typeface="Arial" pitchFamily="34" charset="0"/>
              </a:rPr>
              <a:t>_____________________________________</a:t>
            </a:r>
          </a:p>
          <a:p>
            <a:r>
              <a:rPr lang="en-US" sz="2000" dirty="0">
                <a:cs typeface="Arial" pitchFamily="34" charset="0"/>
              </a:rPr>
              <a:t> </a:t>
            </a:r>
            <a:r>
              <a:rPr lang="en-US" sz="2000" dirty="0" smtClean="0">
                <a:cs typeface="Arial" pitchFamily="34" charset="0"/>
              </a:rPr>
              <a:t>     Problems affect richer people too. Traffic blocks roads for hours in cities like Bangkok and Mexico City. Air pollution is so bad in some cities that people do not want to go out.</a:t>
            </a:r>
          </a:p>
        </p:txBody>
      </p:sp>
      <p:sp>
        <p:nvSpPr>
          <p:cNvPr id="7" name="Rectangle 6"/>
          <p:cNvSpPr/>
          <p:nvPr/>
        </p:nvSpPr>
        <p:spPr>
          <a:xfrm>
            <a:off x="1519744" y="4767535"/>
            <a:ext cx="264707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Issues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everyone</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407535" y="1095127"/>
            <a:ext cx="287149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Population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explosion</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346140" y="3543399"/>
            <a:ext cx="299428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Problems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the poor</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292053" y="2031231"/>
            <a:ext cx="310245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hich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the biggest?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4699749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4050"/>
            <a:ext cx="9144000" cy="47625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692696"/>
            <a:ext cx="8424936" cy="526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9959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latin typeface="Arial" pitchFamily="34" charset="0"/>
                <a:cs typeface="Arial" pitchFamily="34" charset="0"/>
              </a:rPr>
              <a:t>4. Read the passage again and choose the best answer A, B, or C.</a:t>
            </a:r>
            <a:endParaRPr lang="vi-VN" sz="2000" dirty="0">
              <a:latin typeface="Arial" pitchFamily="34" charset="0"/>
              <a:cs typeface="Arial" pitchFamily="34" charset="0"/>
            </a:endParaRPr>
          </a:p>
        </p:txBody>
      </p:sp>
      <p:sp>
        <p:nvSpPr>
          <p:cNvPr id="5" name="TextBox 4"/>
          <p:cNvSpPr txBox="1"/>
          <p:nvPr/>
        </p:nvSpPr>
        <p:spPr>
          <a:xfrm>
            <a:off x="0" y="821025"/>
            <a:ext cx="9144000" cy="5632311"/>
          </a:xfrm>
          <a:prstGeom prst="rect">
            <a:avLst/>
          </a:prstGeom>
          <a:noFill/>
        </p:spPr>
        <p:txBody>
          <a:bodyPr wrap="square" rtlCol="0">
            <a:spAutoFit/>
          </a:bodyPr>
          <a:lstStyle/>
          <a:p>
            <a:pPr marL="342900" indent="-342900">
              <a:buAutoNum type="arabicPeriod"/>
            </a:pPr>
            <a:r>
              <a:rPr lang="en-US" dirty="0" smtClean="0"/>
              <a:t>The world’s population is __________.</a:t>
            </a:r>
          </a:p>
          <a:p>
            <a:r>
              <a:rPr lang="en-US" dirty="0"/>
              <a:t> </a:t>
            </a:r>
            <a:r>
              <a:rPr lang="en-US" dirty="0" smtClean="0"/>
              <a:t>      A. growing slowly</a:t>
            </a:r>
          </a:p>
          <a:p>
            <a:r>
              <a:rPr lang="en-US" dirty="0"/>
              <a:t> </a:t>
            </a:r>
            <a:r>
              <a:rPr lang="en-US" dirty="0" smtClean="0"/>
              <a:t>      B. staying the same</a:t>
            </a:r>
          </a:p>
          <a:p>
            <a:r>
              <a:rPr lang="en-US" dirty="0"/>
              <a:t> </a:t>
            </a:r>
            <a:r>
              <a:rPr lang="en-US" dirty="0" smtClean="0"/>
              <a:t>      C. growing quickly</a:t>
            </a:r>
          </a:p>
          <a:p>
            <a:pPr marL="342900" indent="-342900">
              <a:buAutoNum type="arabicPeriod" startAt="2"/>
            </a:pPr>
            <a:r>
              <a:rPr lang="en-US" dirty="0" smtClean="0"/>
              <a:t>Tokyo has __________ people.</a:t>
            </a:r>
          </a:p>
          <a:p>
            <a:r>
              <a:rPr lang="en-US" dirty="0"/>
              <a:t> </a:t>
            </a:r>
            <a:r>
              <a:rPr lang="en-US" dirty="0" smtClean="0"/>
              <a:t>      A. below 15 million</a:t>
            </a:r>
          </a:p>
          <a:p>
            <a:r>
              <a:rPr lang="en-US" dirty="0"/>
              <a:t> </a:t>
            </a:r>
            <a:r>
              <a:rPr lang="en-US" dirty="0" smtClean="0"/>
              <a:t>      B. around 15 million</a:t>
            </a:r>
          </a:p>
          <a:p>
            <a:r>
              <a:rPr lang="en-US" dirty="0"/>
              <a:t> </a:t>
            </a:r>
            <a:r>
              <a:rPr lang="en-US" dirty="0" smtClean="0"/>
              <a:t>      C. much more than 15 million</a:t>
            </a:r>
          </a:p>
          <a:p>
            <a:pPr marL="342900" indent="-342900">
              <a:buAutoNum type="arabicPeriod" startAt="3"/>
            </a:pPr>
            <a:r>
              <a:rPr lang="en-US" dirty="0" smtClean="0"/>
              <a:t>Problems in big cities affect __________.</a:t>
            </a:r>
          </a:p>
          <a:p>
            <a:r>
              <a:rPr lang="en-US" dirty="0"/>
              <a:t> </a:t>
            </a:r>
            <a:r>
              <a:rPr lang="en-US" dirty="0" smtClean="0"/>
              <a:t>      A. poor people</a:t>
            </a:r>
          </a:p>
          <a:p>
            <a:r>
              <a:rPr lang="en-US" dirty="0"/>
              <a:t> </a:t>
            </a:r>
            <a:r>
              <a:rPr lang="en-US" dirty="0" smtClean="0"/>
              <a:t>      B. people who live in slums</a:t>
            </a:r>
          </a:p>
          <a:p>
            <a:r>
              <a:rPr lang="en-US" dirty="0"/>
              <a:t> </a:t>
            </a:r>
            <a:r>
              <a:rPr lang="en-US" dirty="0" smtClean="0"/>
              <a:t>      C. everyone</a:t>
            </a:r>
          </a:p>
          <a:p>
            <a:pPr marL="342900" indent="-342900">
              <a:buAutoNum type="arabicPeriod" startAt="4"/>
            </a:pPr>
            <a:r>
              <a:rPr lang="en-US" dirty="0" smtClean="0"/>
              <a:t>Some problem that poor people face in cities include __________.</a:t>
            </a:r>
          </a:p>
          <a:p>
            <a:r>
              <a:rPr lang="en-US" dirty="0"/>
              <a:t> </a:t>
            </a:r>
            <a:r>
              <a:rPr lang="en-US" dirty="0" smtClean="0"/>
              <a:t>      A. traffic and air pollution</a:t>
            </a:r>
          </a:p>
          <a:p>
            <a:r>
              <a:rPr lang="en-US" dirty="0"/>
              <a:t> </a:t>
            </a:r>
            <a:r>
              <a:rPr lang="en-US" dirty="0" smtClean="0"/>
              <a:t>      B. healthy problems and stress</a:t>
            </a:r>
          </a:p>
          <a:p>
            <a:r>
              <a:rPr lang="en-US" dirty="0"/>
              <a:t> </a:t>
            </a:r>
            <a:r>
              <a:rPr lang="en-US" dirty="0" smtClean="0"/>
              <a:t>      C. having no home or living in slums</a:t>
            </a:r>
          </a:p>
          <a:p>
            <a:pPr marL="342900" indent="-342900">
              <a:buAutoNum type="arabicPeriod" startAt="5"/>
            </a:pPr>
            <a:r>
              <a:rPr lang="en-US" dirty="0" smtClean="0"/>
              <a:t>When air pollution is bad, people __________.</a:t>
            </a:r>
          </a:p>
          <a:p>
            <a:r>
              <a:rPr lang="en-US" dirty="0"/>
              <a:t> </a:t>
            </a:r>
            <a:r>
              <a:rPr lang="en-US" dirty="0" smtClean="0"/>
              <a:t>      A. only go out at night</a:t>
            </a:r>
          </a:p>
          <a:p>
            <a:r>
              <a:rPr lang="en-US" dirty="0"/>
              <a:t> </a:t>
            </a:r>
            <a:r>
              <a:rPr lang="en-US" dirty="0" smtClean="0"/>
              <a:t>      B. don’t go out</a:t>
            </a:r>
          </a:p>
          <a:p>
            <a:r>
              <a:rPr lang="en-US" dirty="0"/>
              <a:t> </a:t>
            </a:r>
            <a:r>
              <a:rPr lang="en-US" dirty="0" smtClean="0"/>
              <a:t>      C. move to smaller cities</a:t>
            </a:r>
          </a:p>
        </p:txBody>
      </p:sp>
      <p:sp>
        <p:nvSpPr>
          <p:cNvPr id="6" name="Oval 5"/>
          <p:cNvSpPr/>
          <p:nvPr/>
        </p:nvSpPr>
        <p:spPr>
          <a:xfrm>
            <a:off x="323528" y="16288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323528" y="274108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23528" y="494116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323528" y="386104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323528" y="573325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4699749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1617181"/>
            <a:ext cx="9144000"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Pristina" pitchFamily="66" charset="0"/>
                <a:ea typeface="+mn-ea"/>
                <a:cs typeface="+mn-cs"/>
              </a:rPr>
              <a:t>Unit 12:</a:t>
            </a:r>
            <a:r>
              <a:rPr kumimoji="0" lang="en-US" sz="4800" b="0" i="0" u="none" strike="noStrike" kern="1200" cap="none" spc="0" normalizeH="0" baseline="0" noProof="0" dirty="0">
                <a:ln>
                  <a:noFill/>
                </a:ln>
                <a:solidFill>
                  <a:srgbClr val="FF0000"/>
                </a:solidFill>
                <a:effectLst/>
                <a:uLnTx/>
                <a:uFillTx/>
                <a:latin typeface="Calibri"/>
                <a:ea typeface="+mn-ea"/>
                <a:cs typeface="+mn-cs"/>
              </a:rPr>
              <a:t> </a:t>
            </a:r>
            <a:r>
              <a:rPr kumimoji="0" 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VnShelley Allegro" pitchFamily="82" charset="0"/>
                <a:ea typeface="+mn-ea"/>
                <a:cs typeface="+mn-cs"/>
              </a:rPr>
              <a:t>An overcrowded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Pristina" pitchFamily="66" charset="0"/>
                <a:ea typeface="+mn-ea"/>
                <a:cs typeface="+mn-cs"/>
              </a:rPr>
              <a:t>Lesson 5</a:t>
            </a:r>
            <a:r>
              <a:rPr kumimoji="0" lang="en-US" sz="48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Pristina" pitchFamily="66" charset="0"/>
                <a:ea typeface="+mn-ea"/>
                <a:cs typeface="+mn-cs"/>
              </a:rPr>
              <a:t>: Skills 1</a:t>
            </a:r>
            <a:endParaRPr kumimoji="0" lang="en-US" sz="48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Pristina" pitchFamily="66" charset="0"/>
              <a:ea typeface="+mn-ea"/>
              <a:cs typeface="+mn-cs"/>
            </a:endParaRPr>
          </a:p>
        </p:txBody>
      </p:sp>
    </p:spTree>
    <p:extLst>
      <p:ext uri="{BB962C8B-B14F-4D97-AF65-F5344CB8AC3E}">
        <p14:creationId xmlns:p14="http://schemas.microsoft.com/office/powerpoint/2010/main" val="303708080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029975" y="476672"/>
            <a:ext cx="3084049" cy="923330"/>
          </a:xfrm>
          <a:prstGeom prst="rect">
            <a:avLst/>
          </a:prstGeom>
          <a:noFill/>
        </p:spPr>
        <p:txBody>
          <a:bodyPr wrap="none" lIns="91440" tIns="45720" rIns="91440" bIns="45720">
            <a:spAutoFit/>
          </a:bodyPr>
          <a:lstStyle/>
          <a:p>
            <a:pPr algn="ctr"/>
            <a:r>
              <a:rPr lang="en-US"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speaking</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0" y="1521313"/>
            <a:ext cx="9144000" cy="707886"/>
          </a:xfrm>
          <a:prstGeom prst="rect">
            <a:avLst/>
          </a:prstGeom>
          <a:noFill/>
        </p:spPr>
        <p:txBody>
          <a:bodyPr wrap="square" rtlCol="0">
            <a:spAutoFit/>
          </a:bodyPr>
          <a:lstStyle/>
          <a:p>
            <a:r>
              <a:rPr lang="en-US" sz="2000" dirty="0" smtClean="0">
                <a:latin typeface="Arial" pitchFamily="34" charset="0"/>
                <a:cs typeface="Arial" pitchFamily="34" charset="0"/>
              </a:rPr>
              <a:t>5. Work in groups. Look at the places below and discuss some possible disadvantages that people using them may have.</a:t>
            </a:r>
            <a:endParaRPr lang="vi-VN" sz="2000" dirty="0">
              <a:latin typeface="Arial" pitchFamily="34" charset="0"/>
              <a:cs typeface="Arial" pitchFamily="34" charset="0"/>
            </a:endParaRPr>
          </a:p>
        </p:txBody>
      </p:sp>
      <p:sp>
        <p:nvSpPr>
          <p:cNvPr id="7" name="Rectangle 6"/>
          <p:cNvSpPr/>
          <p:nvPr/>
        </p:nvSpPr>
        <p:spPr>
          <a:xfrm>
            <a:off x="788646" y="2229199"/>
            <a:ext cx="7252882" cy="1384995"/>
          </a:xfrm>
          <a:prstGeom prst="rect">
            <a:avLst/>
          </a:prstGeom>
          <a:noFill/>
        </p:spPr>
        <p:txBody>
          <a:bodyPr wrap="square" lIns="91440" tIns="45720" rIns="91440" bIns="45720">
            <a:spAutoFit/>
          </a:bodyPr>
          <a:lstStyle/>
          <a:p>
            <a:pPr marL="914400" indent="-914400">
              <a:buAutoNum type="arabicPeriod"/>
            </a:pPr>
            <a:r>
              <a:rPr lang="en-US" sz="2800" b="1" cap="none"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an overcrowded school</a:t>
            </a:r>
          </a:p>
          <a:p>
            <a:pPr marL="914400" indent="-914400">
              <a:buAutoNum type="arabicPeriod"/>
            </a:pPr>
            <a:r>
              <a:rPr lang="en-US" sz="28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an </a:t>
            </a:r>
            <a:r>
              <a:rPr lang="en-US" sz="28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overcrowded bus</a:t>
            </a:r>
          </a:p>
          <a:p>
            <a:pPr marL="914400" indent="-914400">
              <a:buAutoNum type="arabicPeriod"/>
            </a:pPr>
            <a:r>
              <a:rPr lang="en-US" sz="28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an </a:t>
            </a:r>
            <a:r>
              <a:rPr lang="en-US" sz="28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overcrowded block of flats</a:t>
            </a:r>
            <a:endParaRPr lang="en-US" sz="28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
        <p:nvSpPr>
          <p:cNvPr id="11" name="Rectangle 10"/>
          <p:cNvSpPr/>
          <p:nvPr/>
        </p:nvSpPr>
        <p:spPr>
          <a:xfrm>
            <a:off x="788646" y="3614194"/>
            <a:ext cx="7252883" cy="1815882"/>
          </a:xfrm>
          <a:prstGeom prst="rect">
            <a:avLst/>
          </a:prstGeom>
          <a:noFill/>
        </p:spPr>
        <p:txBody>
          <a:bodyPr wrap="square" lIns="91440" tIns="45720" rIns="91440" bIns="45720">
            <a:spAutoFit/>
          </a:bodyPr>
          <a:lstStyle/>
          <a:p>
            <a:r>
              <a:rPr lang="en-US" sz="28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   These verbs and expressions can help.</a:t>
            </a:r>
          </a:p>
          <a:p>
            <a:r>
              <a:rPr lang="en-US" sz="28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         One disadvantage of ... </a:t>
            </a:r>
            <a:r>
              <a:rPr lang="en-US" sz="28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i</a:t>
            </a:r>
            <a:r>
              <a:rPr lang="en-US" sz="28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s ...</a:t>
            </a:r>
          </a:p>
          <a:p>
            <a:r>
              <a:rPr lang="en-US" sz="28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         It’s difficult to ...</a:t>
            </a:r>
          </a:p>
          <a:p>
            <a:r>
              <a:rPr lang="en-US" sz="28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         It will be ...</a:t>
            </a:r>
            <a:endParaRPr lang="en-US" sz="28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sp>
        <p:nvSpPr>
          <p:cNvPr id="12" name="Rectangle 11"/>
          <p:cNvSpPr/>
          <p:nvPr/>
        </p:nvSpPr>
        <p:spPr>
          <a:xfrm>
            <a:off x="162780" y="5157192"/>
            <a:ext cx="881844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Commercial Script" pitchFamily="34" charset="0"/>
              </a:rPr>
              <a:t>Share your ideas with the class</a:t>
            </a:r>
            <a:endParaRPr lang="en-US" sz="8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Commercial Script" pitchFamily="34" charset="0"/>
            </a:endParaRPr>
          </a:p>
        </p:txBody>
      </p:sp>
    </p:spTree>
    <p:extLst>
      <p:ext uri="{BB962C8B-B14F-4D97-AF65-F5344CB8AC3E}">
        <p14:creationId xmlns:p14="http://schemas.microsoft.com/office/powerpoint/2010/main" val="184699749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31640" y="2132856"/>
            <a:ext cx="6408712" cy="2062103"/>
          </a:xfrm>
          <a:prstGeom prst="rect">
            <a:avLst/>
          </a:prstGeom>
          <a:noFill/>
        </p:spPr>
        <p:txBody>
          <a:bodyPr wrap="square" rtlCol="0">
            <a:spAutoFit/>
          </a:bodyPr>
          <a:lstStyle/>
          <a:p>
            <a:pPr algn="ctr"/>
            <a:r>
              <a:rPr lang="en-US" sz="3200" dirty="0" smtClean="0"/>
              <a:t>HOMEWORK</a:t>
            </a:r>
          </a:p>
          <a:p>
            <a:pPr algn="ctr"/>
            <a:r>
              <a:rPr lang="en-US" sz="3200" dirty="0" smtClean="0"/>
              <a:t>-Practice more at home</a:t>
            </a:r>
          </a:p>
          <a:p>
            <a:pPr algn="ctr"/>
            <a:r>
              <a:rPr lang="en-US" sz="3200" dirty="0" smtClean="0"/>
              <a:t>-Prepare for the next lesson, unit 12-skills 2.</a:t>
            </a:r>
            <a:endParaRPr lang="en-US" sz="3200" dirty="0"/>
          </a:p>
        </p:txBody>
      </p:sp>
    </p:spTree>
    <p:extLst>
      <p:ext uri="{BB962C8B-B14F-4D97-AF65-F5344CB8AC3E}">
        <p14:creationId xmlns:p14="http://schemas.microsoft.com/office/powerpoint/2010/main" val="110779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2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086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EJ1450"/>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6684963"/>
          </a:xfrm>
          <a:ln>
            <a:solidFill>
              <a:schemeClr val="tx1"/>
            </a:solidFill>
            <a:miter lim="800000"/>
            <a:headEnd/>
            <a:tailEnd/>
          </a:ln>
        </p:spPr>
      </p:pic>
      <p:pic>
        <p:nvPicPr>
          <p:cNvPr id="3075" name="Picture 3" descr="cart000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589588"/>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art000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89588"/>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em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17684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WordArt 7" descr="Sphere"/>
          <p:cNvSpPr>
            <a:spLocks noChangeArrowheads="1" noChangeShapeType="1" noTextEdit="1"/>
          </p:cNvSpPr>
          <p:nvPr/>
        </p:nvSpPr>
        <p:spPr bwMode="auto">
          <a:xfrm>
            <a:off x="3048000" y="2590800"/>
            <a:ext cx="3862388"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20000"/>
                <a:gd name="adj2" fmla="val 0"/>
              </a:avLst>
            </a:prstTxWarp>
          </a:bodyPr>
          <a:lstStyle/>
          <a:p>
            <a:pPr algn="ctr"/>
            <a:r>
              <a:rPr lang="en-US" sz="3600"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Warmer</a:t>
            </a:r>
          </a:p>
        </p:txBody>
      </p:sp>
    </p:spTree>
    <p:extLst>
      <p:ext uri="{BB962C8B-B14F-4D97-AF65-F5344CB8AC3E}">
        <p14:creationId xmlns:p14="http://schemas.microsoft.com/office/powerpoint/2010/main" val="29781877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fade">
                                      <p:cBhvr>
                                        <p:cTn id="7" dur="770" decel="100000"/>
                                        <p:tgtEl>
                                          <p:spTgt spid="94215"/>
                                        </p:tgtEl>
                                      </p:cBhvr>
                                    </p:animEffect>
                                    <p:animScale>
                                      <p:cBhvr>
                                        <p:cTn id="8" dur="770" decel="100000"/>
                                        <p:tgtEl>
                                          <p:spTgt spid="94215"/>
                                        </p:tgtEl>
                                      </p:cBhvr>
                                      <p:from x="10000" y="10000"/>
                                      <p:to x="200000" y="450000"/>
                                    </p:animScale>
                                    <p:animScale>
                                      <p:cBhvr>
                                        <p:cTn id="9" dur="1230" accel="100000" fill="hold">
                                          <p:stCondLst>
                                            <p:cond delay="770"/>
                                          </p:stCondLst>
                                        </p:cTn>
                                        <p:tgtEl>
                                          <p:spTgt spid="94215"/>
                                        </p:tgtEl>
                                      </p:cBhvr>
                                      <p:from x="200000" y="450000"/>
                                      <p:to x="100000" y="100000"/>
                                    </p:animScale>
                                    <p:set>
                                      <p:cBhvr>
                                        <p:cTn id="10" dur="770" fill="hold"/>
                                        <p:tgtEl>
                                          <p:spTgt spid="94215"/>
                                        </p:tgtEl>
                                        <p:attrNameLst>
                                          <p:attrName>ppt_x</p:attrName>
                                        </p:attrNameLst>
                                      </p:cBhvr>
                                      <p:to>
                                        <p:strVal val="(0.5)"/>
                                      </p:to>
                                    </p:set>
                                    <p:anim from="(0.5)" to="(#ppt_x)" calcmode="lin" valueType="num">
                                      <p:cBhvr>
                                        <p:cTn id="11" dur="1230" accel="100000" fill="hold">
                                          <p:stCondLst>
                                            <p:cond delay="770"/>
                                          </p:stCondLst>
                                        </p:cTn>
                                        <p:tgtEl>
                                          <p:spTgt spid="94215"/>
                                        </p:tgtEl>
                                        <p:attrNameLst>
                                          <p:attrName>ppt_x</p:attrName>
                                        </p:attrNameLst>
                                      </p:cBhvr>
                                    </p:anim>
                                    <p:set>
                                      <p:cBhvr>
                                        <p:cTn id="12" dur="770" fill="hold"/>
                                        <p:tgtEl>
                                          <p:spTgt spid="94215"/>
                                        </p:tgtEl>
                                        <p:attrNameLst>
                                          <p:attrName>ppt_y</p:attrName>
                                        </p:attrNameLst>
                                      </p:cBhvr>
                                      <p:to>
                                        <p:strVal val="(#ppt_y+0.4)"/>
                                      </p:to>
                                    </p:set>
                                    <p:anim from="(#ppt_y+0.4)" to="(#ppt_y)" calcmode="lin" valueType="num">
                                      <p:cBhvr>
                                        <p:cTn id="13" dur="1230" accel="100000" fill="hold">
                                          <p:stCondLst>
                                            <p:cond delay="770"/>
                                          </p:stCondLst>
                                        </p:cTn>
                                        <p:tgtEl>
                                          <p:spTgt spid="9421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LONDON</a:t>
            </a:r>
          </a:p>
        </p:txBody>
      </p:sp>
      <p:sp>
        <p:nvSpPr>
          <p:cNvPr id="3075" name="Rectangle 3"/>
          <p:cNvSpPr>
            <a:spLocks noGrp="1" noChangeArrowheads="1"/>
          </p:cNvSpPr>
          <p:nvPr>
            <p:ph type="body" idx="1"/>
          </p:nvPr>
        </p:nvSpPr>
        <p:spPr/>
        <p:txBody>
          <a:bodyPr/>
          <a:lstStyle/>
          <a:p>
            <a:endParaRPr lang="en-US"/>
          </a:p>
        </p:txBody>
      </p:sp>
      <p:sp>
        <p:nvSpPr>
          <p:cNvPr id="3077" name="AutoShape 5" descr="Z"/>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079" name="AutoShape 7" descr="Z"/>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FFFFFF"/>
              </a:solidFill>
            </a:endParaRP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785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TOKYO</a:t>
            </a:r>
          </a:p>
        </p:txBody>
      </p:sp>
      <p:sp>
        <p:nvSpPr>
          <p:cNvPr id="4099" name="Rectangle 3"/>
          <p:cNvSpPr>
            <a:spLocks noGrp="1" noChangeArrowheads="1"/>
          </p:cNvSpPr>
          <p:nvPr>
            <p:ph type="body" idx="1"/>
          </p:nvPr>
        </p:nvSpPr>
        <p:spPr/>
        <p:txBody>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555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SHANGHAI</a:t>
            </a:r>
          </a:p>
        </p:txBody>
      </p:sp>
      <p:sp>
        <p:nvSpPr>
          <p:cNvPr id="5123" name="Rectangle 3"/>
          <p:cNvSpPr>
            <a:spLocks noGrp="1" noChangeArrowheads="1"/>
          </p:cNvSpPr>
          <p:nvPr>
            <p:ph type="body" idx="1"/>
          </p:nvPr>
        </p:nvSpPr>
        <p:spPr/>
        <p:txBody>
          <a:bodyPr/>
          <a:lstStyle/>
          <a:p>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07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3759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MANILA</a:t>
            </a:r>
          </a:p>
        </p:txBody>
      </p:sp>
      <p:sp>
        <p:nvSpPr>
          <p:cNvPr id="6147" name="Rectangle 3"/>
          <p:cNvSpPr>
            <a:spLocks noGrp="1" noChangeArrowheads="1"/>
          </p:cNvSpPr>
          <p:nvPr>
            <p:ph type="body" idx="1"/>
          </p:nvPr>
        </p:nvSpPr>
        <p:spPr/>
        <p:txBody>
          <a:bodyPr/>
          <a:lstStyle/>
          <a:p>
            <a:endParaRPr lang="en-US"/>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8849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JAKARTA</a:t>
            </a:r>
          </a:p>
        </p:txBody>
      </p:sp>
      <p:sp>
        <p:nvSpPr>
          <p:cNvPr id="7171" name="Rectangle 3"/>
          <p:cNvSpPr>
            <a:spLocks noGrp="1" noChangeArrowheads="1"/>
          </p:cNvSpPr>
          <p:nvPr>
            <p:ph type="body" idx="1"/>
          </p:nvPr>
        </p:nvSpPr>
        <p:spPr/>
        <p:txBody>
          <a:bodyPr/>
          <a:lstStyle/>
          <a:p>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7384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n-US"/>
          </a:p>
        </p:txBody>
      </p:sp>
      <p:sp>
        <p:nvSpPr>
          <p:cNvPr id="164867" name="Rectangle 3"/>
          <p:cNvSpPr>
            <a:spLocks noChangeArrowheads="1"/>
          </p:cNvSpPr>
          <p:nvPr/>
        </p:nvSpPr>
        <p:spPr bwMode="auto">
          <a:xfrm>
            <a:off x="381000" y="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spcBef>
                <a:spcPct val="20000"/>
              </a:spcBef>
              <a:spcAft>
                <a:spcPct val="0"/>
              </a:spcAft>
              <a:buClr>
                <a:srgbClr val="FFFFCC"/>
              </a:buClr>
              <a:buSzPct val="60000"/>
              <a:buFont typeface="Wingdings" pitchFamily="2" charset="2"/>
              <a:buNone/>
            </a:pPr>
            <a:r>
              <a:rPr lang="en-US" sz="3600" b="1" smtClean="0">
                <a:solidFill>
                  <a:srgbClr val="FF9900"/>
                </a:solidFill>
                <a:effectLst>
                  <a:outerShdw blurRad="38100" dist="38100" dir="2700000" algn="tl">
                    <a:srgbClr val="000000"/>
                  </a:outerShdw>
                </a:effectLst>
              </a:rPr>
              <a:t>Match the city with the country</a:t>
            </a:r>
          </a:p>
        </p:txBody>
      </p:sp>
      <p:sp>
        <p:nvSpPr>
          <p:cNvPr id="164868" name="Rectangle 4"/>
          <p:cNvSpPr>
            <a:spLocks noChangeArrowheads="1"/>
          </p:cNvSpPr>
          <p:nvPr/>
        </p:nvSpPr>
        <p:spPr bwMode="auto">
          <a:xfrm>
            <a:off x="685800" y="685800"/>
            <a:ext cx="7696200" cy="1066800"/>
          </a:xfrm>
          <a:prstGeom prst="rect">
            <a:avLst/>
          </a:prstGeom>
          <a:solidFill>
            <a:srgbClr val="FFFF99"/>
          </a:solidFill>
          <a:ln w="38100" algn="ctr">
            <a:pattFill prst="wdDnDiag">
              <a:fgClr>
                <a:schemeClr val="accent1"/>
              </a:fgClr>
              <a:bgClr>
                <a:srgbClr val="A50021"/>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mtClean="0">
                <a:solidFill>
                  <a:srgbClr val="FFFFFF"/>
                </a:solidFill>
                <a:latin typeface="Arial" pitchFamily="34" charset="0"/>
              </a:rPr>
              <a:t>	</a:t>
            </a:r>
            <a:r>
              <a:rPr lang="en-US" sz="2400" b="1" smtClean="0">
                <a:solidFill>
                  <a:srgbClr val="000066"/>
                </a:solidFill>
                <a:latin typeface="Comic Sans MS" pitchFamily="66" charset="0"/>
              </a:rPr>
              <a:t>Philippines		Japan		England</a:t>
            </a:r>
          </a:p>
          <a:p>
            <a:pPr fontAlgn="base">
              <a:spcBef>
                <a:spcPct val="0"/>
              </a:spcBef>
              <a:spcAft>
                <a:spcPct val="0"/>
              </a:spcAft>
            </a:pPr>
            <a:r>
              <a:rPr lang="en-US" sz="2400" b="1" smtClean="0">
                <a:solidFill>
                  <a:srgbClr val="000066"/>
                </a:solidFill>
                <a:latin typeface="Comic Sans MS" pitchFamily="66" charset="0"/>
              </a:rPr>
              <a:t>	Vietnam		China			Laos</a:t>
            </a:r>
          </a:p>
          <a:p>
            <a:pPr fontAlgn="base">
              <a:spcBef>
                <a:spcPct val="0"/>
              </a:spcBef>
              <a:spcAft>
                <a:spcPct val="0"/>
              </a:spcAft>
            </a:pPr>
            <a:r>
              <a:rPr lang="en-US" sz="2400" b="1" smtClean="0">
                <a:solidFill>
                  <a:srgbClr val="000066"/>
                </a:solidFill>
                <a:latin typeface="Comic Sans MS" pitchFamily="66" charset="0"/>
              </a:rPr>
              <a:t>	Indonesia</a:t>
            </a:r>
          </a:p>
        </p:txBody>
      </p:sp>
      <p:graphicFrame>
        <p:nvGraphicFramePr>
          <p:cNvPr id="164869" name="Group 5"/>
          <p:cNvGraphicFramePr>
            <a:graphicFrameLocks noGrp="1"/>
          </p:cNvGraphicFramePr>
          <p:nvPr>
            <p:ph idx="1"/>
          </p:nvPr>
        </p:nvGraphicFramePr>
        <p:xfrm>
          <a:off x="685800" y="1828800"/>
          <a:ext cx="7772400" cy="4505325"/>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61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A50021"/>
                          </a:solidFill>
                          <a:effectLst>
                            <a:outerShdw blurRad="38100" dist="38100" dir="2700000" algn="tl">
                              <a:srgbClr val="000000"/>
                            </a:outerShdw>
                          </a:effectLst>
                          <a:latin typeface="Times New Roman" pitchFamily="18" charset="0"/>
                        </a:rPr>
                        <a:t>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A50021"/>
                          </a:solidFill>
                          <a:effectLst>
                            <a:outerShdw blurRad="38100" dist="38100" dir="2700000" algn="tl">
                              <a:srgbClr val="000000"/>
                            </a:outerShdw>
                          </a:effectLst>
                          <a:latin typeface="Times New Roman" pitchFamily="18" charset="0"/>
                        </a:rPr>
                        <a:t>COUNTRY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London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Shanghai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Tokyo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Manila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Vientiane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Hanoi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0099"/>
                          </a:solidFill>
                          <a:effectLst>
                            <a:outerShdw blurRad="38100" dist="38100" dir="2700000" algn="tl">
                              <a:srgbClr val="000000"/>
                            </a:outerShdw>
                          </a:effectLst>
                          <a:latin typeface="Times New Roman" pitchFamily="18" charset="0"/>
                        </a:rPr>
                        <a:t>Jakarta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Pct val="6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bl>
          </a:graphicData>
        </a:graphic>
      </p:graphicFrame>
      <p:sp>
        <p:nvSpPr>
          <p:cNvPr id="164898" name="Rectangle 34"/>
          <p:cNvSpPr>
            <a:spLocks noChangeArrowheads="1"/>
          </p:cNvSpPr>
          <p:nvPr/>
        </p:nvSpPr>
        <p:spPr bwMode="auto">
          <a:xfrm>
            <a:off x="4572000" y="2362200"/>
            <a:ext cx="3886200" cy="609600"/>
          </a:xfrm>
          <a:prstGeom prst="rect">
            <a:avLst/>
          </a:prstGeom>
          <a:solidFill>
            <a:schemeClr val="accent5">
              <a:lumMod val="90000"/>
            </a:schemeClr>
          </a:solidFill>
          <a:ln w="9525" algn="ctr">
            <a:solidFill>
              <a:schemeClr val="tx1"/>
            </a:solidFill>
            <a:miter lim="800000"/>
            <a:headEnd/>
            <a:tailEnd/>
          </a:ln>
          <a:effectLst/>
          <a:extLst/>
        </p:spPr>
        <p:txBody>
          <a:bodyPr wrap="none" anchor="ctr"/>
          <a:lstStyle/>
          <a:p>
            <a:pPr algn="ctr" fontAlgn="base">
              <a:spcBef>
                <a:spcPct val="0"/>
              </a:spcBef>
              <a:spcAft>
                <a:spcPct val="0"/>
              </a:spcAft>
            </a:pPr>
            <a:endParaRPr lang="en-US" b="1" smtClean="0">
              <a:solidFill>
                <a:srgbClr val="FFFFFF"/>
              </a:solidFill>
              <a:latin typeface="Arial" pitchFamily="34" charset="0"/>
            </a:endParaRPr>
          </a:p>
          <a:p>
            <a:pPr algn="ctr" fontAlgn="base">
              <a:spcBef>
                <a:spcPct val="0"/>
              </a:spcBef>
              <a:spcAft>
                <a:spcPct val="0"/>
              </a:spcAft>
            </a:pPr>
            <a:r>
              <a:rPr lang="en-US" sz="3200" b="1" smtClean="0">
                <a:solidFill>
                  <a:srgbClr val="000000"/>
                </a:solidFill>
                <a:latin typeface="Comic Sans MS" pitchFamily="66" charset="0"/>
              </a:rPr>
              <a:t>England</a:t>
            </a:r>
            <a:endParaRPr lang="en-US" sz="3200" smtClean="0">
              <a:solidFill>
                <a:srgbClr val="000000"/>
              </a:solidFill>
              <a:latin typeface="Comic Sans MS" pitchFamily="66" charset="0"/>
            </a:endParaRPr>
          </a:p>
          <a:p>
            <a:pPr algn="ctr" fontAlgn="base">
              <a:spcBef>
                <a:spcPct val="0"/>
              </a:spcBef>
              <a:spcAft>
                <a:spcPct val="0"/>
              </a:spcAft>
            </a:pPr>
            <a:endParaRPr lang="en-US" sz="2400" smtClean="0">
              <a:solidFill>
                <a:srgbClr val="FFFFFF"/>
              </a:solidFill>
              <a:latin typeface="Arial" pitchFamily="34" charset="0"/>
            </a:endParaRPr>
          </a:p>
        </p:txBody>
      </p:sp>
      <p:sp>
        <p:nvSpPr>
          <p:cNvPr id="164899" name="Rectangle 35"/>
          <p:cNvSpPr>
            <a:spLocks noChangeArrowheads="1"/>
          </p:cNvSpPr>
          <p:nvPr/>
        </p:nvSpPr>
        <p:spPr bwMode="auto">
          <a:xfrm>
            <a:off x="4572000" y="2971800"/>
            <a:ext cx="3886200" cy="5334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smtClean="0">
                <a:solidFill>
                  <a:srgbClr val="000000"/>
                </a:solidFill>
                <a:latin typeface="Comic Sans MS" pitchFamily="66" charset="0"/>
              </a:rPr>
              <a:t>China</a:t>
            </a:r>
          </a:p>
        </p:txBody>
      </p:sp>
      <p:sp>
        <p:nvSpPr>
          <p:cNvPr id="164900" name="Rectangle 36"/>
          <p:cNvSpPr>
            <a:spLocks noChangeArrowheads="1"/>
          </p:cNvSpPr>
          <p:nvPr/>
        </p:nvSpPr>
        <p:spPr bwMode="auto">
          <a:xfrm>
            <a:off x="4572000" y="3505200"/>
            <a:ext cx="3886200" cy="609600"/>
          </a:xfrm>
          <a:prstGeom prst="rect">
            <a:avLst/>
          </a:prstGeom>
          <a:solidFill>
            <a:srgbClr val="FF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smtClean="0">
                <a:solidFill>
                  <a:srgbClr val="000000"/>
                </a:solidFill>
                <a:latin typeface="Comic Sans MS" pitchFamily="66" charset="0"/>
              </a:rPr>
              <a:t>Japan</a:t>
            </a:r>
          </a:p>
        </p:txBody>
      </p:sp>
      <p:sp>
        <p:nvSpPr>
          <p:cNvPr id="164901" name="Rectangle 37"/>
          <p:cNvSpPr>
            <a:spLocks noChangeArrowheads="1"/>
          </p:cNvSpPr>
          <p:nvPr/>
        </p:nvSpPr>
        <p:spPr bwMode="auto">
          <a:xfrm>
            <a:off x="4572000" y="4114800"/>
            <a:ext cx="3886200" cy="53340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EEC94"/>
              </a:buClr>
              <a:buSzPct val="70000"/>
              <a:buFont typeface="Wingdings" pitchFamily="2" charset="2"/>
              <a:buNone/>
            </a:pPr>
            <a:endParaRPr lang="en-US" sz="2400" b="1" smtClean="0">
              <a:solidFill>
                <a:srgbClr val="000000"/>
              </a:solidFill>
              <a:latin typeface="Arial" pitchFamily="34" charset="0"/>
            </a:endParaRPr>
          </a:p>
          <a:p>
            <a:pPr algn="ctr" fontAlgn="base">
              <a:spcBef>
                <a:spcPct val="20000"/>
              </a:spcBef>
              <a:spcAft>
                <a:spcPct val="0"/>
              </a:spcAft>
              <a:buClr>
                <a:srgbClr val="FEEC94"/>
              </a:buClr>
              <a:buSzPct val="70000"/>
              <a:buFont typeface="Wingdings" pitchFamily="2" charset="2"/>
              <a:buNone/>
            </a:pPr>
            <a:r>
              <a:rPr lang="en-US" sz="3200" b="1" smtClean="0">
                <a:solidFill>
                  <a:srgbClr val="000000"/>
                </a:solidFill>
                <a:latin typeface="Comic Sans MS" pitchFamily="66" charset="0"/>
              </a:rPr>
              <a:t>Philippines</a:t>
            </a:r>
          </a:p>
          <a:p>
            <a:pPr algn="ctr" fontAlgn="base">
              <a:spcBef>
                <a:spcPct val="0"/>
              </a:spcBef>
              <a:spcAft>
                <a:spcPct val="0"/>
              </a:spcAft>
            </a:pPr>
            <a:endParaRPr lang="en-US" sz="2400" smtClean="0">
              <a:solidFill>
                <a:srgbClr val="000000"/>
              </a:solidFill>
              <a:latin typeface="Arial" pitchFamily="34" charset="0"/>
            </a:endParaRPr>
          </a:p>
        </p:txBody>
      </p:sp>
      <p:sp>
        <p:nvSpPr>
          <p:cNvPr id="164902" name="Rectangle 38"/>
          <p:cNvSpPr>
            <a:spLocks noChangeArrowheads="1"/>
          </p:cNvSpPr>
          <p:nvPr/>
        </p:nvSpPr>
        <p:spPr bwMode="auto">
          <a:xfrm>
            <a:off x="4572000" y="4648200"/>
            <a:ext cx="3886200" cy="533400"/>
          </a:xfrm>
          <a:prstGeom prst="rect">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EEC94"/>
              </a:buClr>
              <a:buSzPct val="70000"/>
              <a:buFont typeface="Wingdings" pitchFamily="2" charset="2"/>
              <a:buNone/>
            </a:pPr>
            <a:endParaRPr lang="en-US" sz="2400" b="1" smtClean="0">
              <a:solidFill>
                <a:srgbClr val="000000"/>
              </a:solidFill>
              <a:latin typeface="Arial" pitchFamily="34" charset="0"/>
            </a:endParaRPr>
          </a:p>
          <a:p>
            <a:pPr algn="ctr" fontAlgn="base">
              <a:spcBef>
                <a:spcPct val="20000"/>
              </a:spcBef>
              <a:spcAft>
                <a:spcPct val="0"/>
              </a:spcAft>
              <a:buClr>
                <a:srgbClr val="FEEC94"/>
              </a:buClr>
              <a:buSzPct val="70000"/>
              <a:buFont typeface="Wingdings" pitchFamily="2" charset="2"/>
              <a:buNone/>
            </a:pPr>
            <a:r>
              <a:rPr lang="en-US" sz="3200" b="1" smtClean="0">
                <a:solidFill>
                  <a:srgbClr val="000000"/>
                </a:solidFill>
                <a:latin typeface="Comic Sans MS" pitchFamily="66" charset="0"/>
              </a:rPr>
              <a:t>Laos</a:t>
            </a:r>
          </a:p>
          <a:p>
            <a:pPr algn="ctr" fontAlgn="base">
              <a:spcBef>
                <a:spcPct val="0"/>
              </a:spcBef>
              <a:spcAft>
                <a:spcPct val="0"/>
              </a:spcAft>
            </a:pPr>
            <a:endParaRPr lang="en-US" sz="2400" smtClean="0">
              <a:solidFill>
                <a:srgbClr val="000000"/>
              </a:solidFill>
              <a:latin typeface="Arial" pitchFamily="34" charset="0"/>
            </a:endParaRPr>
          </a:p>
        </p:txBody>
      </p:sp>
      <p:sp>
        <p:nvSpPr>
          <p:cNvPr id="164903" name="Rectangle 39"/>
          <p:cNvSpPr>
            <a:spLocks noChangeArrowheads="1"/>
          </p:cNvSpPr>
          <p:nvPr/>
        </p:nvSpPr>
        <p:spPr bwMode="auto">
          <a:xfrm>
            <a:off x="4572000" y="5181600"/>
            <a:ext cx="3886200" cy="609600"/>
          </a:xfrm>
          <a:prstGeom prst="rect">
            <a:avLst/>
          </a:prstGeom>
          <a:solidFill>
            <a:srgbClr val="CC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EEC94"/>
              </a:buClr>
              <a:buSzPct val="70000"/>
              <a:buFont typeface="Wingdings" pitchFamily="2" charset="2"/>
              <a:buNone/>
            </a:pPr>
            <a:endParaRPr lang="en-US" sz="2400" b="1" smtClean="0">
              <a:solidFill>
                <a:srgbClr val="FFFFFF"/>
              </a:solidFill>
              <a:latin typeface="Arial" pitchFamily="34" charset="0"/>
            </a:endParaRPr>
          </a:p>
          <a:p>
            <a:pPr algn="ctr" fontAlgn="base">
              <a:spcBef>
                <a:spcPct val="20000"/>
              </a:spcBef>
              <a:spcAft>
                <a:spcPct val="0"/>
              </a:spcAft>
              <a:buClr>
                <a:srgbClr val="FEEC94"/>
              </a:buClr>
              <a:buSzPct val="70000"/>
              <a:buFont typeface="Wingdings" pitchFamily="2" charset="2"/>
              <a:buNone/>
            </a:pPr>
            <a:r>
              <a:rPr lang="en-US" sz="3200" b="1" smtClean="0">
                <a:solidFill>
                  <a:srgbClr val="000000"/>
                </a:solidFill>
                <a:latin typeface="Comic Sans MS" pitchFamily="66" charset="0"/>
              </a:rPr>
              <a:t>Vietnam</a:t>
            </a:r>
          </a:p>
          <a:p>
            <a:pPr algn="ctr" fontAlgn="base">
              <a:spcBef>
                <a:spcPct val="0"/>
              </a:spcBef>
              <a:spcAft>
                <a:spcPct val="0"/>
              </a:spcAft>
            </a:pPr>
            <a:endParaRPr lang="en-US" sz="2400" smtClean="0">
              <a:solidFill>
                <a:srgbClr val="FFFFFF"/>
              </a:solidFill>
              <a:latin typeface="Arial" pitchFamily="34" charset="0"/>
            </a:endParaRPr>
          </a:p>
        </p:txBody>
      </p:sp>
      <p:sp>
        <p:nvSpPr>
          <p:cNvPr id="164904" name="Rectangle 40"/>
          <p:cNvSpPr>
            <a:spLocks noChangeArrowheads="1"/>
          </p:cNvSpPr>
          <p:nvPr/>
        </p:nvSpPr>
        <p:spPr bwMode="auto">
          <a:xfrm>
            <a:off x="4572000" y="5791200"/>
            <a:ext cx="3886200" cy="533400"/>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b="1" smtClean="0">
              <a:solidFill>
                <a:srgbClr val="FFFFFF"/>
              </a:solidFill>
              <a:latin typeface="Arial" pitchFamily="34" charset="0"/>
            </a:endParaRPr>
          </a:p>
          <a:p>
            <a:pPr algn="ctr" fontAlgn="base">
              <a:spcBef>
                <a:spcPct val="0"/>
              </a:spcBef>
              <a:spcAft>
                <a:spcPct val="0"/>
              </a:spcAft>
            </a:pPr>
            <a:r>
              <a:rPr lang="en-US" sz="3200" b="1" smtClean="0">
                <a:solidFill>
                  <a:srgbClr val="000000"/>
                </a:solidFill>
                <a:latin typeface="Comic Sans MS" pitchFamily="66" charset="0"/>
              </a:rPr>
              <a:t>Indonesia</a:t>
            </a:r>
            <a:endParaRPr lang="en-US" sz="3200" smtClean="0">
              <a:solidFill>
                <a:srgbClr val="000000"/>
              </a:solidFill>
              <a:latin typeface="Comic Sans MS" pitchFamily="66" charset="0"/>
            </a:endParaRPr>
          </a:p>
          <a:p>
            <a:pPr algn="ctr" fontAlgn="base">
              <a:spcBef>
                <a:spcPct val="0"/>
              </a:spcBef>
              <a:spcAft>
                <a:spcPct val="0"/>
              </a:spcAft>
            </a:pPr>
            <a:endParaRPr lang="en-US" sz="2400" smtClean="0">
              <a:solidFill>
                <a:srgbClr val="FFFFFF"/>
              </a:solidFill>
              <a:latin typeface="Arial" pitchFamily="34" charset="0"/>
            </a:endParaRPr>
          </a:p>
        </p:txBody>
      </p:sp>
    </p:spTree>
    <p:extLst>
      <p:ext uri="{BB962C8B-B14F-4D97-AF65-F5344CB8AC3E}">
        <p14:creationId xmlns:p14="http://schemas.microsoft.com/office/powerpoint/2010/main" val="197156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868">
                                            <p:bg/>
                                          </p:spTgt>
                                        </p:tgtEl>
                                        <p:attrNameLst>
                                          <p:attrName>style.visibility</p:attrName>
                                        </p:attrNameLst>
                                      </p:cBhvr>
                                      <p:to>
                                        <p:strVal val="visible"/>
                                      </p:to>
                                    </p:set>
                                    <p:anim calcmode="lin" valueType="num">
                                      <p:cBhvr>
                                        <p:cTn id="7" dur="500" fill="hold"/>
                                        <p:tgtEl>
                                          <p:spTgt spid="164868">
                                            <p:bg/>
                                          </p:spTgt>
                                        </p:tgtEl>
                                        <p:attrNameLst>
                                          <p:attrName>ppt_w</p:attrName>
                                        </p:attrNameLst>
                                      </p:cBhvr>
                                      <p:tavLst>
                                        <p:tav tm="0">
                                          <p:val>
                                            <p:fltVal val="0"/>
                                          </p:val>
                                        </p:tav>
                                        <p:tav tm="100000">
                                          <p:val>
                                            <p:strVal val="#ppt_w"/>
                                          </p:val>
                                        </p:tav>
                                      </p:tavLst>
                                    </p:anim>
                                    <p:anim calcmode="lin" valueType="num">
                                      <p:cBhvr>
                                        <p:cTn id="8" dur="500" fill="hold"/>
                                        <p:tgtEl>
                                          <p:spTgt spid="164868">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4868">
                                            <p:txEl>
                                              <p:pRg st="0" end="0"/>
                                            </p:txEl>
                                          </p:spTgt>
                                        </p:tgtEl>
                                        <p:attrNameLst>
                                          <p:attrName>style.visibility</p:attrName>
                                        </p:attrNameLst>
                                      </p:cBhvr>
                                      <p:to>
                                        <p:strVal val="visible"/>
                                      </p:to>
                                    </p:set>
                                    <p:anim calcmode="lin" valueType="num">
                                      <p:cBhvr>
                                        <p:cTn id="11" dur="500" fill="hold"/>
                                        <p:tgtEl>
                                          <p:spTgt spid="1648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4868">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4868">
                                            <p:txEl>
                                              <p:pRg st="1" end="1"/>
                                            </p:txEl>
                                          </p:spTgt>
                                        </p:tgtEl>
                                        <p:attrNameLst>
                                          <p:attrName>style.visibility</p:attrName>
                                        </p:attrNameLst>
                                      </p:cBhvr>
                                      <p:to>
                                        <p:strVal val="visible"/>
                                      </p:to>
                                    </p:set>
                                    <p:anim calcmode="lin" valueType="num">
                                      <p:cBhvr>
                                        <p:cTn id="15" dur="500" fill="hold"/>
                                        <p:tgtEl>
                                          <p:spTgt spid="16486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4868">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4868">
                                            <p:txEl>
                                              <p:pRg st="2" end="2"/>
                                            </p:txEl>
                                          </p:spTgt>
                                        </p:tgtEl>
                                        <p:attrNameLst>
                                          <p:attrName>style.visibility</p:attrName>
                                        </p:attrNameLst>
                                      </p:cBhvr>
                                      <p:to>
                                        <p:strVal val="visible"/>
                                      </p:to>
                                    </p:set>
                                    <p:anim calcmode="lin" valueType="num">
                                      <p:cBhvr>
                                        <p:cTn id="19" dur="500" fill="hold"/>
                                        <p:tgtEl>
                                          <p:spTgt spid="1648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4868">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868">
                                            <p:txEl>
                                              <p:pRg st="1" end="1"/>
                                            </p:txEl>
                                          </p:spTgt>
                                        </p:tgtEl>
                                        <p:attrNameLst>
                                          <p:attrName>style.visibility</p:attrName>
                                        </p:attrNameLst>
                                      </p:cBhvr>
                                      <p:to>
                                        <p:strVal val="visible"/>
                                      </p:to>
                                    </p:set>
                                    <p:anim calcmode="lin" valueType="num">
                                      <p:cBhvr>
                                        <p:cTn id="23" dur="500" fill="hold"/>
                                        <p:tgtEl>
                                          <p:spTgt spid="16486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4868">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868">
                                            <p:txEl>
                                              <p:pRg st="2" end="2"/>
                                            </p:txEl>
                                          </p:spTgt>
                                        </p:tgtEl>
                                        <p:attrNameLst>
                                          <p:attrName>style.visibility</p:attrName>
                                        </p:attrNameLst>
                                      </p:cBhvr>
                                      <p:to>
                                        <p:strVal val="visible"/>
                                      </p:to>
                                    </p:set>
                                    <p:anim calcmode="lin" valueType="num">
                                      <p:cBhvr>
                                        <p:cTn id="27" dur="500" fill="hold"/>
                                        <p:tgtEl>
                                          <p:spTgt spid="16486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6486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64869"/>
                                        </p:tgtEl>
                                        <p:attrNameLst>
                                          <p:attrName>style.visibility</p:attrName>
                                        </p:attrNameLst>
                                      </p:cBhvr>
                                      <p:to>
                                        <p:strVal val="visible"/>
                                      </p:to>
                                    </p:set>
                                    <p:anim calcmode="lin" valueType="num">
                                      <p:cBhvr>
                                        <p:cTn id="33" dur="1000" fill="hold"/>
                                        <p:tgtEl>
                                          <p:spTgt spid="164869"/>
                                        </p:tgtEl>
                                        <p:attrNameLst>
                                          <p:attrName>ppt_w</p:attrName>
                                        </p:attrNameLst>
                                      </p:cBhvr>
                                      <p:tavLst>
                                        <p:tav tm="0">
                                          <p:val>
                                            <p:strVal val="#ppt_w*0.70"/>
                                          </p:val>
                                        </p:tav>
                                        <p:tav tm="100000">
                                          <p:val>
                                            <p:strVal val="#ppt_w"/>
                                          </p:val>
                                        </p:tav>
                                      </p:tavLst>
                                    </p:anim>
                                    <p:anim calcmode="lin" valueType="num">
                                      <p:cBhvr>
                                        <p:cTn id="34" dur="1000" fill="hold"/>
                                        <p:tgtEl>
                                          <p:spTgt spid="164869"/>
                                        </p:tgtEl>
                                        <p:attrNameLst>
                                          <p:attrName>ppt_h</p:attrName>
                                        </p:attrNameLst>
                                      </p:cBhvr>
                                      <p:tavLst>
                                        <p:tav tm="0">
                                          <p:val>
                                            <p:strVal val="#ppt_h"/>
                                          </p:val>
                                        </p:tav>
                                        <p:tav tm="100000">
                                          <p:val>
                                            <p:strVal val="#ppt_h"/>
                                          </p:val>
                                        </p:tav>
                                      </p:tavLst>
                                    </p:anim>
                                    <p:animEffect transition="in" filter="fade">
                                      <p:cBhvr>
                                        <p:cTn id="35" dur="1000"/>
                                        <p:tgtEl>
                                          <p:spTgt spid="1648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164898"/>
                                        </p:tgtEl>
                                        <p:attrNameLst>
                                          <p:attrName>style.visibility</p:attrName>
                                        </p:attrNameLst>
                                      </p:cBhvr>
                                      <p:to>
                                        <p:strVal val="visible"/>
                                      </p:to>
                                    </p:set>
                                    <p:anim calcmode="lin" valueType="num">
                                      <p:cBhvr>
                                        <p:cTn id="40" dur="500" fill="hold"/>
                                        <p:tgtEl>
                                          <p:spTgt spid="164898"/>
                                        </p:tgtEl>
                                        <p:attrNameLst>
                                          <p:attrName>ppt_w</p:attrName>
                                        </p:attrNameLst>
                                      </p:cBhvr>
                                      <p:tavLst>
                                        <p:tav tm="0">
                                          <p:val>
                                            <p:strVal val="#ppt_w*2.5"/>
                                          </p:val>
                                        </p:tav>
                                        <p:tav tm="100000">
                                          <p:val>
                                            <p:strVal val="#ppt_w"/>
                                          </p:val>
                                        </p:tav>
                                      </p:tavLst>
                                    </p:anim>
                                    <p:anim calcmode="lin" valueType="num">
                                      <p:cBhvr>
                                        <p:cTn id="41" dur="500" fill="hold"/>
                                        <p:tgtEl>
                                          <p:spTgt spid="164898"/>
                                        </p:tgtEl>
                                        <p:attrNameLst>
                                          <p:attrName>ppt_h</p:attrName>
                                        </p:attrNameLst>
                                      </p:cBhvr>
                                      <p:tavLst>
                                        <p:tav tm="0">
                                          <p:val>
                                            <p:strVal val="#ppt_h*0.01"/>
                                          </p:val>
                                        </p:tav>
                                        <p:tav tm="100000">
                                          <p:val>
                                            <p:strVal val="#ppt_h"/>
                                          </p:val>
                                        </p:tav>
                                      </p:tavLst>
                                    </p:anim>
                                    <p:anim calcmode="lin" valueType="num">
                                      <p:cBhvr>
                                        <p:cTn id="42" dur="500" fill="hold"/>
                                        <p:tgtEl>
                                          <p:spTgt spid="164898"/>
                                        </p:tgtEl>
                                        <p:attrNameLst>
                                          <p:attrName>ppt_x</p:attrName>
                                        </p:attrNameLst>
                                      </p:cBhvr>
                                      <p:tavLst>
                                        <p:tav tm="0">
                                          <p:val>
                                            <p:strVal val="#ppt_x"/>
                                          </p:val>
                                        </p:tav>
                                        <p:tav tm="100000">
                                          <p:val>
                                            <p:strVal val="#ppt_x"/>
                                          </p:val>
                                        </p:tav>
                                      </p:tavLst>
                                    </p:anim>
                                    <p:anim calcmode="lin" valueType="num">
                                      <p:cBhvr>
                                        <p:cTn id="43" dur="500" fill="hold"/>
                                        <p:tgtEl>
                                          <p:spTgt spid="164898"/>
                                        </p:tgtEl>
                                        <p:attrNameLst>
                                          <p:attrName>ppt_y</p:attrName>
                                        </p:attrNameLst>
                                      </p:cBhvr>
                                      <p:tavLst>
                                        <p:tav tm="0">
                                          <p:val>
                                            <p:strVal val="#ppt_h+1"/>
                                          </p:val>
                                        </p:tav>
                                        <p:tav tm="100000">
                                          <p:val>
                                            <p:strVal val="#ppt_y"/>
                                          </p:val>
                                        </p:tav>
                                      </p:tavLst>
                                    </p:anim>
                                    <p:animEffect transition="in" filter="fade">
                                      <p:cBhvr>
                                        <p:cTn id="44" dur="500"/>
                                        <p:tgtEl>
                                          <p:spTgt spid="1648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8" presetClass="entr" presetSubtype="0" accel="100000" fill="hold" grpId="0" nodeType="clickEffect">
                                  <p:stCondLst>
                                    <p:cond delay="0"/>
                                  </p:stCondLst>
                                  <p:childTnLst>
                                    <p:set>
                                      <p:cBhvr>
                                        <p:cTn id="48" dur="1" fill="hold">
                                          <p:stCondLst>
                                            <p:cond delay="0"/>
                                          </p:stCondLst>
                                        </p:cTn>
                                        <p:tgtEl>
                                          <p:spTgt spid="164899"/>
                                        </p:tgtEl>
                                        <p:attrNameLst>
                                          <p:attrName>style.visibility</p:attrName>
                                        </p:attrNameLst>
                                      </p:cBhvr>
                                      <p:to>
                                        <p:strVal val="visible"/>
                                      </p:to>
                                    </p:set>
                                    <p:anim calcmode="lin" valueType="num">
                                      <p:cBhvr>
                                        <p:cTn id="49" dur="500" fill="hold"/>
                                        <p:tgtEl>
                                          <p:spTgt spid="164899"/>
                                        </p:tgtEl>
                                        <p:attrNameLst>
                                          <p:attrName>ppt_w</p:attrName>
                                        </p:attrNameLst>
                                      </p:cBhvr>
                                      <p:tavLst>
                                        <p:tav tm="0">
                                          <p:val>
                                            <p:strVal val="#ppt_w*2.5"/>
                                          </p:val>
                                        </p:tav>
                                        <p:tav tm="100000">
                                          <p:val>
                                            <p:strVal val="#ppt_w"/>
                                          </p:val>
                                        </p:tav>
                                      </p:tavLst>
                                    </p:anim>
                                    <p:anim calcmode="lin" valueType="num">
                                      <p:cBhvr>
                                        <p:cTn id="50" dur="500" fill="hold"/>
                                        <p:tgtEl>
                                          <p:spTgt spid="164899"/>
                                        </p:tgtEl>
                                        <p:attrNameLst>
                                          <p:attrName>ppt_h</p:attrName>
                                        </p:attrNameLst>
                                      </p:cBhvr>
                                      <p:tavLst>
                                        <p:tav tm="0">
                                          <p:val>
                                            <p:strVal val="#ppt_h*0.01"/>
                                          </p:val>
                                        </p:tav>
                                        <p:tav tm="100000">
                                          <p:val>
                                            <p:strVal val="#ppt_h"/>
                                          </p:val>
                                        </p:tav>
                                      </p:tavLst>
                                    </p:anim>
                                    <p:anim calcmode="lin" valueType="num">
                                      <p:cBhvr>
                                        <p:cTn id="51" dur="500" fill="hold"/>
                                        <p:tgtEl>
                                          <p:spTgt spid="164899"/>
                                        </p:tgtEl>
                                        <p:attrNameLst>
                                          <p:attrName>ppt_x</p:attrName>
                                        </p:attrNameLst>
                                      </p:cBhvr>
                                      <p:tavLst>
                                        <p:tav tm="0">
                                          <p:val>
                                            <p:strVal val="#ppt_x"/>
                                          </p:val>
                                        </p:tav>
                                        <p:tav tm="100000">
                                          <p:val>
                                            <p:strVal val="#ppt_x"/>
                                          </p:val>
                                        </p:tav>
                                      </p:tavLst>
                                    </p:anim>
                                    <p:anim calcmode="lin" valueType="num">
                                      <p:cBhvr>
                                        <p:cTn id="52" dur="500" fill="hold"/>
                                        <p:tgtEl>
                                          <p:spTgt spid="164899"/>
                                        </p:tgtEl>
                                        <p:attrNameLst>
                                          <p:attrName>ppt_y</p:attrName>
                                        </p:attrNameLst>
                                      </p:cBhvr>
                                      <p:tavLst>
                                        <p:tav tm="0">
                                          <p:val>
                                            <p:strVal val="#ppt_h+1"/>
                                          </p:val>
                                        </p:tav>
                                        <p:tav tm="100000">
                                          <p:val>
                                            <p:strVal val="#ppt_y"/>
                                          </p:val>
                                        </p:tav>
                                      </p:tavLst>
                                    </p:anim>
                                    <p:animEffect transition="in" filter="fade">
                                      <p:cBhvr>
                                        <p:cTn id="53" dur="500"/>
                                        <p:tgtEl>
                                          <p:spTgt spid="16489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8" presetClass="entr" presetSubtype="0" accel="100000" fill="hold" grpId="0" nodeType="clickEffect">
                                  <p:stCondLst>
                                    <p:cond delay="0"/>
                                  </p:stCondLst>
                                  <p:childTnLst>
                                    <p:set>
                                      <p:cBhvr>
                                        <p:cTn id="57" dur="1" fill="hold">
                                          <p:stCondLst>
                                            <p:cond delay="0"/>
                                          </p:stCondLst>
                                        </p:cTn>
                                        <p:tgtEl>
                                          <p:spTgt spid="164900"/>
                                        </p:tgtEl>
                                        <p:attrNameLst>
                                          <p:attrName>style.visibility</p:attrName>
                                        </p:attrNameLst>
                                      </p:cBhvr>
                                      <p:to>
                                        <p:strVal val="visible"/>
                                      </p:to>
                                    </p:set>
                                    <p:anim calcmode="lin" valueType="num">
                                      <p:cBhvr>
                                        <p:cTn id="58" dur="500" fill="hold"/>
                                        <p:tgtEl>
                                          <p:spTgt spid="164900"/>
                                        </p:tgtEl>
                                        <p:attrNameLst>
                                          <p:attrName>ppt_w</p:attrName>
                                        </p:attrNameLst>
                                      </p:cBhvr>
                                      <p:tavLst>
                                        <p:tav tm="0">
                                          <p:val>
                                            <p:strVal val="#ppt_w*2.5"/>
                                          </p:val>
                                        </p:tav>
                                        <p:tav tm="100000">
                                          <p:val>
                                            <p:strVal val="#ppt_w"/>
                                          </p:val>
                                        </p:tav>
                                      </p:tavLst>
                                    </p:anim>
                                    <p:anim calcmode="lin" valueType="num">
                                      <p:cBhvr>
                                        <p:cTn id="59" dur="500" fill="hold"/>
                                        <p:tgtEl>
                                          <p:spTgt spid="164900"/>
                                        </p:tgtEl>
                                        <p:attrNameLst>
                                          <p:attrName>ppt_h</p:attrName>
                                        </p:attrNameLst>
                                      </p:cBhvr>
                                      <p:tavLst>
                                        <p:tav tm="0">
                                          <p:val>
                                            <p:strVal val="#ppt_h*0.01"/>
                                          </p:val>
                                        </p:tav>
                                        <p:tav tm="100000">
                                          <p:val>
                                            <p:strVal val="#ppt_h"/>
                                          </p:val>
                                        </p:tav>
                                      </p:tavLst>
                                    </p:anim>
                                    <p:anim calcmode="lin" valueType="num">
                                      <p:cBhvr>
                                        <p:cTn id="60" dur="500" fill="hold"/>
                                        <p:tgtEl>
                                          <p:spTgt spid="164900"/>
                                        </p:tgtEl>
                                        <p:attrNameLst>
                                          <p:attrName>ppt_x</p:attrName>
                                        </p:attrNameLst>
                                      </p:cBhvr>
                                      <p:tavLst>
                                        <p:tav tm="0">
                                          <p:val>
                                            <p:strVal val="#ppt_x"/>
                                          </p:val>
                                        </p:tav>
                                        <p:tav tm="100000">
                                          <p:val>
                                            <p:strVal val="#ppt_x"/>
                                          </p:val>
                                        </p:tav>
                                      </p:tavLst>
                                    </p:anim>
                                    <p:anim calcmode="lin" valueType="num">
                                      <p:cBhvr>
                                        <p:cTn id="61" dur="500" fill="hold"/>
                                        <p:tgtEl>
                                          <p:spTgt spid="164900"/>
                                        </p:tgtEl>
                                        <p:attrNameLst>
                                          <p:attrName>ppt_y</p:attrName>
                                        </p:attrNameLst>
                                      </p:cBhvr>
                                      <p:tavLst>
                                        <p:tav tm="0">
                                          <p:val>
                                            <p:strVal val="#ppt_h+1"/>
                                          </p:val>
                                        </p:tav>
                                        <p:tav tm="100000">
                                          <p:val>
                                            <p:strVal val="#ppt_y"/>
                                          </p:val>
                                        </p:tav>
                                      </p:tavLst>
                                    </p:anim>
                                    <p:animEffect transition="in" filter="fade">
                                      <p:cBhvr>
                                        <p:cTn id="62" dur="500"/>
                                        <p:tgtEl>
                                          <p:spTgt spid="1649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8" presetClass="entr" presetSubtype="0" accel="100000" fill="hold" grpId="0" nodeType="clickEffect">
                                  <p:stCondLst>
                                    <p:cond delay="0"/>
                                  </p:stCondLst>
                                  <p:childTnLst>
                                    <p:set>
                                      <p:cBhvr>
                                        <p:cTn id="66" dur="1" fill="hold">
                                          <p:stCondLst>
                                            <p:cond delay="0"/>
                                          </p:stCondLst>
                                        </p:cTn>
                                        <p:tgtEl>
                                          <p:spTgt spid="164901"/>
                                        </p:tgtEl>
                                        <p:attrNameLst>
                                          <p:attrName>style.visibility</p:attrName>
                                        </p:attrNameLst>
                                      </p:cBhvr>
                                      <p:to>
                                        <p:strVal val="visible"/>
                                      </p:to>
                                    </p:set>
                                    <p:anim calcmode="lin" valueType="num">
                                      <p:cBhvr>
                                        <p:cTn id="67" dur="500" fill="hold"/>
                                        <p:tgtEl>
                                          <p:spTgt spid="164901"/>
                                        </p:tgtEl>
                                        <p:attrNameLst>
                                          <p:attrName>ppt_w</p:attrName>
                                        </p:attrNameLst>
                                      </p:cBhvr>
                                      <p:tavLst>
                                        <p:tav tm="0">
                                          <p:val>
                                            <p:strVal val="#ppt_w*2.5"/>
                                          </p:val>
                                        </p:tav>
                                        <p:tav tm="100000">
                                          <p:val>
                                            <p:strVal val="#ppt_w"/>
                                          </p:val>
                                        </p:tav>
                                      </p:tavLst>
                                    </p:anim>
                                    <p:anim calcmode="lin" valueType="num">
                                      <p:cBhvr>
                                        <p:cTn id="68" dur="500" fill="hold"/>
                                        <p:tgtEl>
                                          <p:spTgt spid="164901"/>
                                        </p:tgtEl>
                                        <p:attrNameLst>
                                          <p:attrName>ppt_h</p:attrName>
                                        </p:attrNameLst>
                                      </p:cBhvr>
                                      <p:tavLst>
                                        <p:tav tm="0">
                                          <p:val>
                                            <p:strVal val="#ppt_h*0.01"/>
                                          </p:val>
                                        </p:tav>
                                        <p:tav tm="100000">
                                          <p:val>
                                            <p:strVal val="#ppt_h"/>
                                          </p:val>
                                        </p:tav>
                                      </p:tavLst>
                                    </p:anim>
                                    <p:anim calcmode="lin" valueType="num">
                                      <p:cBhvr>
                                        <p:cTn id="69" dur="500" fill="hold"/>
                                        <p:tgtEl>
                                          <p:spTgt spid="164901"/>
                                        </p:tgtEl>
                                        <p:attrNameLst>
                                          <p:attrName>ppt_x</p:attrName>
                                        </p:attrNameLst>
                                      </p:cBhvr>
                                      <p:tavLst>
                                        <p:tav tm="0">
                                          <p:val>
                                            <p:strVal val="#ppt_x"/>
                                          </p:val>
                                        </p:tav>
                                        <p:tav tm="100000">
                                          <p:val>
                                            <p:strVal val="#ppt_x"/>
                                          </p:val>
                                        </p:tav>
                                      </p:tavLst>
                                    </p:anim>
                                    <p:anim calcmode="lin" valueType="num">
                                      <p:cBhvr>
                                        <p:cTn id="70" dur="500" fill="hold"/>
                                        <p:tgtEl>
                                          <p:spTgt spid="164901"/>
                                        </p:tgtEl>
                                        <p:attrNameLst>
                                          <p:attrName>ppt_y</p:attrName>
                                        </p:attrNameLst>
                                      </p:cBhvr>
                                      <p:tavLst>
                                        <p:tav tm="0">
                                          <p:val>
                                            <p:strVal val="#ppt_h+1"/>
                                          </p:val>
                                        </p:tav>
                                        <p:tav tm="100000">
                                          <p:val>
                                            <p:strVal val="#ppt_y"/>
                                          </p:val>
                                        </p:tav>
                                      </p:tavLst>
                                    </p:anim>
                                    <p:animEffect transition="in" filter="fade">
                                      <p:cBhvr>
                                        <p:cTn id="71" dur="500"/>
                                        <p:tgtEl>
                                          <p:spTgt spid="16490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8" presetClass="entr" presetSubtype="0" accel="100000" fill="hold" grpId="0" nodeType="clickEffect">
                                  <p:stCondLst>
                                    <p:cond delay="0"/>
                                  </p:stCondLst>
                                  <p:childTnLst>
                                    <p:set>
                                      <p:cBhvr>
                                        <p:cTn id="75" dur="1" fill="hold">
                                          <p:stCondLst>
                                            <p:cond delay="0"/>
                                          </p:stCondLst>
                                        </p:cTn>
                                        <p:tgtEl>
                                          <p:spTgt spid="164902"/>
                                        </p:tgtEl>
                                        <p:attrNameLst>
                                          <p:attrName>style.visibility</p:attrName>
                                        </p:attrNameLst>
                                      </p:cBhvr>
                                      <p:to>
                                        <p:strVal val="visible"/>
                                      </p:to>
                                    </p:set>
                                    <p:anim calcmode="lin" valueType="num">
                                      <p:cBhvr>
                                        <p:cTn id="76" dur="500" fill="hold"/>
                                        <p:tgtEl>
                                          <p:spTgt spid="164902"/>
                                        </p:tgtEl>
                                        <p:attrNameLst>
                                          <p:attrName>ppt_w</p:attrName>
                                        </p:attrNameLst>
                                      </p:cBhvr>
                                      <p:tavLst>
                                        <p:tav tm="0">
                                          <p:val>
                                            <p:strVal val="#ppt_w*2.5"/>
                                          </p:val>
                                        </p:tav>
                                        <p:tav tm="100000">
                                          <p:val>
                                            <p:strVal val="#ppt_w"/>
                                          </p:val>
                                        </p:tav>
                                      </p:tavLst>
                                    </p:anim>
                                    <p:anim calcmode="lin" valueType="num">
                                      <p:cBhvr>
                                        <p:cTn id="77" dur="500" fill="hold"/>
                                        <p:tgtEl>
                                          <p:spTgt spid="164902"/>
                                        </p:tgtEl>
                                        <p:attrNameLst>
                                          <p:attrName>ppt_h</p:attrName>
                                        </p:attrNameLst>
                                      </p:cBhvr>
                                      <p:tavLst>
                                        <p:tav tm="0">
                                          <p:val>
                                            <p:strVal val="#ppt_h*0.01"/>
                                          </p:val>
                                        </p:tav>
                                        <p:tav tm="100000">
                                          <p:val>
                                            <p:strVal val="#ppt_h"/>
                                          </p:val>
                                        </p:tav>
                                      </p:tavLst>
                                    </p:anim>
                                    <p:anim calcmode="lin" valueType="num">
                                      <p:cBhvr>
                                        <p:cTn id="78" dur="500" fill="hold"/>
                                        <p:tgtEl>
                                          <p:spTgt spid="164902"/>
                                        </p:tgtEl>
                                        <p:attrNameLst>
                                          <p:attrName>ppt_x</p:attrName>
                                        </p:attrNameLst>
                                      </p:cBhvr>
                                      <p:tavLst>
                                        <p:tav tm="0">
                                          <p:val>
                                            <p:strVal val="#ppt_x"/>
                                          </p:val>
                                        </p:tav>
                                        <p:tav tm="100000">
                                          <p:val>
                                            <p:strVal val="#ppt_x"/>
                                          </p:val>
                                        </p:tav>
                                      </p:tavLst>
                                    </p:anim>
                                    <p:anim calcmode="lin" valueType="num">
                                      <p:cBhvr>
                                        <p:cTn id="79" dur="500" fill="hold"/>
                                        <p:tgtEl>
                                          <p:spTgt spid="164902"/>
                                        </p:tgtEl>
                                        <p:attrNameLst>
                                          <p:attrName>ppt_y</p:attrName>
                                        </p:attrNameLst>
                                      </p:cBhvr>
                                      <p:tavLst>
                                        <p:tav tm="0">
                                          <p:val>
                                            <p:strVal val="#ppt_h+1"/>
                                          </p:val>
                                        </p:tav>
                                        <p:tav tm="100000">
                                          <p:val>
                                            <p:strVal val="#ppt_y"/>
                                          </p:val>
                                        </p:tav>
                                      </p:tavLst>
                                    </p:anim>
                                    <p:animEffect transition="in" filter="fade">
                                      <p:cBhvr>
                                        <p:cTn id="80" dur="500"/>
                                        <p:tgtEl>
                                          <p:spTgt spid="16490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8" presetClass="entr" presetSubtype="0" accel="100000" fill="hold" grpId="0" nodeType="clickEffect">
                                  <p:stCondLst>
                                    <p:cond delay="0"/>
                                  </p:stCondLst>
                                  <p:childTnLst>
                                    <p:set>
                                      <p:cBhvr>
                                        <p:cTn id="84" dur="1" fill="hold">
                                          <p:stCondLst>
                                            <p:cond delay="0"/>
                                          </p:stCondLst>
                                        </p:cTn>
                                        <p:tgtEl>
                                          <p:spTgt spid="164903"/>
                                        </p:tgtEl>
                                        <p:attrNameLst>
                                          <p:attrName>style.visibility</p:attrName>
                                        </p:attrNameLst>
                                      </p:cBhvr>
                                      <p:to>
                                        <p:strVal val="visible"/>
                                      </p:to>
                                    </p:set>
                                    <p:anim calcmode="lin" valueType="num">
                                      <p:cBhvr>
                                        <p:cTn id="85" dur="500" fill="hold"/>
                                        <p:tgtEl>
                                          <p:spTgt spid="164903"/>
                                        </p:tgtEl>
                                        <p:attrNameLst>
                                          <p:attrName>ppt_w</p:attrName>
                                        </p:attrNameLst>
                                      </p:cBhvr>
                                      <p:tavLst>
                                        <p:tav tm="0">
                                          <p:val>
                                            <p:strVal val="#ppt_w*2.5"/>
                                          </p:val>
                                        </p:tav>
                                        <p:tav tm="100000">
                                          <p:val>
                                            <p:strVal val="#ppt_w"/>
                                          </p:val>
                                        </p:tav>
                                      </p:tavLst>
                                    </p:anim>
                                    <p:anim calcmode="lin" valueType="num">
                                      <p:cBhvr>
                                        <p:cTn id="86" dur="500" fill="hold"/>
                                        <p:tgtEl>
                                          <p:spTgt spid="164903"/>
                                        </p:tgtEl>
                                        <p:attrNameLst>
                                          <p:attrName>ppt_h</p:attrName>
                                        </p:attrNameLst>
                                      </p:cBhvr>
                                      <p:tavLst>
                                        <p:tav tm="0">
                                          <p:val>
                                            <p:strVal val="#ppt_h*0.01"/>
                                          </p:val>
                                        </p:tav>
                                        <p:tav tm="100000">
                                          <p:val>
                                            <p:strVal val="#ppt_h"/>
                                          </p:val>
                                        </p:tav>
                                      </p:tavLst>
                                    </p:anim>
                                    <p:anim calcmode="lin" valueType="num">
                                      <p:cBhvr>
                                        <p:cTn id="87" dur="500" fill="hold"/>
                                        <p:tgtEl>
                                          <p:spTgt spid="164903"/>
                                        </p:tgtEl>
                                        <p:attrNameLst>
                                          <p:attrName>ppt_x</p:attrName>
                                        </p:attrNameLst>
                                      </p:cBhvr>
                                      <p:tavLst>
                                        <p:tav tm="0">
                                          <p:val>
                                            <p:strVal val="#ppt_x"/>
                                          </p:val>
                                        </p:tav>
                                        <p:tav tm="100000">
                                          <p:val>
                                            <p:strVal val="#ppt_x"/>
                                          </p:val>
                                        </p:tav>
                                      </p:tavLst>
                                    </p:anim>
                                    <p:anim calcmode="lin" valueType="num">
                                      <p:cBhvr>
                                        <p:cTn id="88" dur="500" fill="hold"/>
                                        <p:tgtEl>
                                          <p:spTgt spid="164903"/>
                                        </p:tgtEl>
                                        <p:attrNameLst>
                                          <p:attrName>ppt_y</p:attrName>
                                        </p:attrNameLst>
                                      </p:cBhvr>
                                      <p:tavLst>
                                        <p:tav tm="0">
                                          <p:val>
                                            <p:strVal val="#ppt_h+1"/>
                                          </p:val>
                                        </p:tav>
                                        <p:tav tm="100000">
                                          <p:val>
                                            <p:strVal val="#ppt_y"/>
                                          </p:val>
                                        </p:tav>
                                      </p:tavLst>
                                    </p:anim>
                                    <p:animEffect transition="in" filter="fade">
                                      <p:cBhvr>
                                        <p:cTn id="89" dur="500"/>
                                        <p:tgtEl>
                                          <p:spTgt spid="16490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8" presetClass="entr" presetSubtype="0" accel="100000" fill="hold" nodeType="clickEffect">
                                  <p:stCondLst>
                                    <p:cond delay="0"/>
                                  </p:stCondLst>
                                  <p:childTnLst>
                                    <p:set>
                                      <p:cBhvr>
                                        <p:cTn id="93" dur="1" fill="hold">
                                          <p:stCondLst>
                                            <p:cond delay="0"/>
                                          </p:stCondLst>
                                        </p:cTn>
                                        <p:tgtEl>
                                          <p:spTgt spid="164904"/>
                                        </p:tgtEl>
                                        <p:attrNameLst>
                                          <p:attrName>style.visibility</p:attrName>
                                        </p:attrNameLst>
                                      </p:cBhvr>
                                      <p:to>
                                        <p:strVal val="visible"/>
                                      </p:to>
                                    </p:set>
                                    <p:anim calcmode="lin" valueType="num">
                                      <p:cBhvr>
                                        <p:cTn id="94" dur="500" fill="hold"/>
                                        <p:tgtEl>
                                          <p:spTgt spid="164904"/>
                                        </p:tgtEl>
                                        <p:attrNameLst>
                                          <p:attrName>ppt_w</p:attrName>
                                        </p:attrNameLst>
                                      </p:cBhvr>
                                      <p:tavLst>
                                        <p:tav tm="0">
                                          <p:val>
                                            <p:strVal val="#ppt_w*2.5"/>
                                          </p:val>
                                        </p:tav>
                                        <p:tav tm="100000">
                                          <p:val>
                                            <p:strVal val="#ppt_w"/>
                                          </p:val>
                                        </p:tav>
                                      </p:tavLst>
                                    </p:anim>
                                    <p:anim calcmode="lin" valueType="num">
                                      <p:cBhvr>
                                        <p:cTn id="95" dur="500" fill="hold"/>
                                        <p:tgtEl>
                                          <p:spTgt spid="164904"/>
                                        </p:tgtEl>
                                        <p:attrNameLst>
                                          <p:attrName>ppt_h</p:attrName>
                                        </p:attrNameLst>
                                      </p:cBhvr>
                                      <p:tavLst>
                                        <p:tav tm="0">
                                          <p:val>
                                            <p:strVal val="#ppt_h*0.01"/>
                                          </p:val>
                                        </p:tav>
                                        <p:tav tm="100000">
                                          <p:val>
                                            <p:strVal val="#ppt_h"/>
                                          </p:val>
                                        </p:tav>
                                      </p:tavLst>
                                    </p:anim>
                                    <p:anim calcmode="lin" valueType="num">
                                      <p:cBhvr>
                                        <p:cTn id="96" dur="500" fill="hold"/>
                                        <p:tgtEl>
                                          <p:spTgt spid="164904"/>
                                        </p:tgtEl>
                                        <p:attrNameLst>
                                          <p:attrName>ppt_x</p:attrName>
                                        </p:attrNameLst>
                                      </p:cBhvr>
                                      <p:tavLst>
                                        <p:tav tm="0">
                                          <p:val>
                                            <p:strVal val="#ppt_x"/>
                                          </p:val>
                                        </p:tav>
                                        <p:tav tm="100000">
                                          <p:val>
                                            <p:strVal val="#ppt_x"/>
                                          </p:val>
                                        </p:tav>
                                      </p:tavLst>
                                    </p:anim>
                                    <p:anim calcmode="lin" valueType="num">
                                      <p:cBhvr>
                                        <p:cTn id="97" dur="500" fill="hold"/>
                                        <p:tgtEl>
                                          <p:spTgt spid="164904"/>
                                        </p:tgtEl>
                                        <p:attrNameLst>
                                          <p:attrName>ppt_y</p:attrName>
                                        </p:attrNameLst>
                                      </p:cBhvr>
                                      <p:tavLst>
                                        <p:tav tm="0">
                                          <p:val>
                                            <p:strVal val="#ppt_h+1"/>
                                          </p:val>
                                        </p:tav>
                                        <p:tav tm="100000">
                                          <p:val>
                                            <p:strVal val="#ppt_y"/>
                                          </p:val>
                                        </p:tav>
                                      </p:tavLst>
                                    </p:anim>
                                    <p:animEffect transition="in" filter="fade">
                                      <p:cBhvr>
                                        <p:cTn id="98" dur="500"/>
                                        <p:tgtEl>
                                          <p:spTgt spid="164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allAtOnce" animBg="1"/>
      <p:bldP spid="164898" grpId="0" animBg="1"/>
      <p:bldP spid="164899" grpId="0" animBg="1"/>
      <p:bldP spid="164900" grpId="0" animBg="1"/>
      <p:bldP spid="164901" grpId="0" animBg="1"/>
      <p:bldP spid="164902" grpId="0" animBg="1"/>
      <p:bldP spid="1649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270</TotalTime>
  <Words>651</Words>
  <Application>Microsoft Office PowerPoint</Application>
  <PresentationFormat>On-screen Show (4:3)</PresentationFormat>
  <Paragraphs>131</Paragraphs>
  <Slides>22</Slides>
  <Notes>1</Notes>
  <HiddenSlides>3</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22</vt:i4>
      </vt:variant>
    </vt:vector>
  </HeadingPairs>
  <TitlesOfParts>
    <vt:vector size="40" baseType="lpstr">
      <vt:lpstr>.VnCommercial Script</vt:lpstr>
      <vt:lpstr>.VnShelley Allegro</vt:lpstr>
      <vt:lpstr>Arial</vt:lpstr>
      <vt:lpstr>Calibri</vt:lpstr>
      <vt:lpstr>Comic Sans MS</vt:lpstr>
      <vt:lpstr>Pristina</vt:lpstr>
      <vt:lpstr>Times New Roman</vt:lpstr>
      <vt:lpstr>Wingdings</vt:lpstr>
      <vt:lpstr>Office Theme</vt:lpstr>
      <vt:lpstr>Maple</vt:lpstr>
      <vt:lpstr>1_Maple</vt:lpstr>
      <vt:lpstr>2_Maple</vt:lpstr>
      <vt:lpstr>3_Maple</vt:lpstr>
      <vt:lpstr>4_Maple</vt:lpstr>
      <vt:lpstr>5_Maple</vt:lpstr>
      <vt:lpstr>6_Maple</vt:lpstr>
      <vt:lpstr>7_Maple</vt:lpstr>
      <vt:lpstr>8_Maple</vt:lpstr>
      <vt:lpstr>PowerPoint Presentation</vt:lpstr>
      <vt:lpstr>PowerPoint Presentation</vt:lpstr>
      <vt:lpstr>PowerPoint Presentation</vt:lpstr>
      <vt:lpstr>LONDON</vt:lpstr>
      <vt:lpstr>TOKYO</vt:lpstr>
      <vt:lpstr>SHANGHAI</vt:lpstr>
      <vt:lpstr>MANILA</vt:lpstr>
      <vt:lpstr>JAKARTA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29</cp:revision>
  <dcterms:created xsi:type="dcterms:W3CDTF">2016-04-18T14:45:40Z</dcterms:created>
  <dcterms:modified xsi:type="dcterms:W3CDTF">2022-05-08T15:42:30Z</dcterms:modified>
</cp:coreProperties>
</file>