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73" r:id="rId2"/>
    <p:sldId id="376" r:id="rId3"/>
    <p:sldId id="380" r:id="rId4"/>
    <p:sldId id="381" r:id="rId5"/>
    <p:sldId id="379" r:id="rId6"/>
    <p:sldId id="384" r:id="rId7"/>
    <p:sldId id="383" r:id="rId8"/>
    <p:sldId id="382" r:id="rId9"/>
    <p:sldId id="350" r:id="rId10"/>
    <p:sldId id="3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822" initials="u" lastIdx="3" clrIdx="0">
    <p:extLst>
      <p:ext uri="{19B8F6BF-5375-455C-9EA6-DF929625EA0E}">
        <p15:presenceInfo xmlns:p15="http://schemas.microsoft.com/office/powerpoint/2012/main" userId="S::user822@sfzcs.onmicrosoft.com::331031e0-aab3-4edc-875c-fe4ab023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AC1"/>
    <a:srgbClr val="FFFFCC"/>
    <a:srgbClr val="E6E6E6"/>
    <a:srgbClr val="CFAFE7"/>
    <a:srgbClr val="E6D5F3"/>
    <a:srgbClr val="934BC9"/>
    <a:srgbClr val="52C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B7C280-C835-406D-9FD1-B5337BE58C8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E32B4C-0CC1-429F-8511-5CD8BD51CD77}">
      <dgm:prSet/>
      <dgm:spPr/>
      <dgm:t>
        <a:bodyPr/>
        <a:lstStyle/>
        <a:p>
          <a:endParaRPr lang="en-US" dirty="0"/>
        </a:p>
      </dgm:t>
    </dgm:pt>
    <dgm:pt modelId="{C05FE3A9-0F2B-403D-81A6-40EEADF2C1C4}" type="parTrans" cxnId="{61E51886-FC31-41BA-BF67-66259197F538}">
      <dgm:prSet/>
      <dgm:spPr/>
      <dgm:t>
        <a:bodyPr/>
        <a:lstStyle/>
        <a:p>
          <a:endParaRPr lang="en-US"/>
        </a:p>
      </dgm:t>
    </dgm:pt>
    <dgm:pt modelId="{35FF7150-1424-45DE-AE1B-CC87454DB48C}" type="sibTrans" cxnId="{61E51886-FC31-41BA-BF67-66259197F538}">
      <dgm:prSet/>
      <dgm:spPr/>
      <dgm:t>
        <a:bodyPr/>
        <a:lstStyle/>
        <a:p>
          <a:endParaRPr lang="en-US"/>
        </a:p>
      </dgm:t>
    </dgm:pt>
    <dgm:pt modelId="{BCB75404-FF89-4384-BEE2-91F5559534A0}">
      <dgm:prSet/>
      <dgm:spPr/>
      <dgm:t>
        <a:bodyPr/>
        <a:lstStyle/>
        <a:p>
          <a:r>
            <a:rPr lang="en-US"/>
            <a:t>- Write a short paragraph to describe where you live.</a:t>
          </a:r>
        </a:p>
      </dgm:t>
    </dgm:pt>
    <dgm:pt modelId="{7DD89B3F-F90A-490B-BC0D-D1C5D165680F}" type="parTrans" cxnId="{A4C14491-FF9A-438A-ADFA-BD0E9B247728}">
      <dgm:prSet/>
      <dgm:spPr/>
      <dgm:t>
        <a:bodyPr/>
        <a:lstStyle/>
        <a:p>
          <a:endParaRPr lang="en-US"/>
        </a:p>
      </dgm:t>
    </dgm:pt>
    <dgm:pt modelId="{62FBE8D4-F5C4-46B8-A169-C22485170D92}" type="sibTrans" cxnId="{A4C14491-FF9A-438A-ADFA-BD0E9B247728}">
      <dgm:prSet/>
      <dgm:spPr/>
      <dgm:t>
        <a:bodyPr/>
        <a:lstStyle/>
        <a:p>
          <a:endParaRPr lang="en-US"/>
        </a:p>
      </dgm:t>
    </dgm:pt>
    <dgm:pt modelId="{FE7B2789-1716-443F-844D-F0D4FF4F6884}">
      <dgm:prSet/>
      <dgm:spPr/>
      <dgm:t>
        <a:bodyPr/>
        <a:lstStyle/>
        <a:p>
          <a:r>
            <a:rPr lang="en-US" dirty="0"/>
            <a:t>- </a:t>
          </a:r>
          <a:r>
            <a:rPr lang="en-US" dirty="0" smtClean="0"/>
            <a:t>Practice  more at home.</a:t>
          </a:r>
          <a:endParaRPr lang="en-US" dirty="0"/>
        </a:p>
      </dgm:t>
    </dgm:pt>
    <dgm:pt modelId="{F3E2B85C-6687-408E-B4C6-048F3D442CB4}" type="parTrans" cxnId="{08B3E9EE-7A98-404A-9D0E-32B1C9B63F49}">
      <dgm:prSet/>
      <dgm:spPr/>
      <dgm:t>
        <a:bodyPr/>
        <a:lstStyle/>
        <a:p>
          <a:endParaRPr lang="en-US"/>
        </a:p>
      </dgm:t>
    </dgm:pt>
    <dgm:pt modelId="{51F7CA75-EFFF-48E4-B4B9-6FC9B518B79B}" type="sibTrans" cxnId="{08B3E9EE-7A98-404A-9D0E-32B1C9B63F49}">
      <dgm:prSet/>
      <dgm:spPr/>
      <dgm:t>
        <a:bodyPr/>
        <a:lstStyle/>
        <a:p>
          <a:endParaRPr lang="en-US"/>
        </a:p>
      </dgm:t>
    </dgm:pt>
    <dgm:pt modelId="{5DDC66B7-9155-4283-9A51-A60E0217FBBA}">
      <dgm:prSet/>
      <dgm:spPr/>
      <dgm:t>
        <a:bodyPr/>
        <a:lstStyle/>
        <a:p>
          <a:r>
            <a:rPr lang="en-US" dirty="0"/>
            <a:t>- Prepare for the </a:t>
          </a:r>
          <a:r>
            <a:rPr lang="en-US" dirty="0" smtClean="0"/>
            <a:t>final test. </a:t>
          </a:r>
          <a:endParaRPr lang="en-US" dirty="0"/>
        </a:p>
      </dgm:t>
    </dgm:pt>
    <dgm:pt modelId="{B6DE68E8-D693-42C0-830C-4301EE00B0DD}" type="parTrans" cxnId="{E7F6FED3-3CBC-4C4D-8292-8378171E9260}">
      <dgm:prSet/>
      <dgm:spPr/>
      <dgm:t>
        <a:bodyPr/>
        <a:lstStyle/>
        <a:p>
          <a:endParaRPr lang="en-US"/>
        </a:p>
      </dgm:t>
    </dgm:pt>
    <dgm:pt modelId="{AC5A3C06-40A0-4441-8C28-80944D33C56F}" type="sibTrans" cxnId="{E7F6FED3-3CBC-4C4D-8292-8378171E9260}">
      <dgm:prSet/>
      <dgm:spPr/>
      <dgm:t>
        <a:bodyPr/>
        <a:lstStyle/>
        <a:p>
          <a:endParaRPr lang="en-US"/>
        </a:p>
      </dgm:t>
    </dgm:pt>
    <dgm:pt modelId="{CDD35554-A8D5-4B26-A75E-2031FC413F53}" type="pres">
      <dgm:prSet presAssocID="{EBB7C280-C835-406D-9FD1-B5337BE58C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7DD07-74FF-4F60-914A-DB5D0D7FC40A}" type="pres">
      <dgm:prSet presAssocID="{EBB7C280-C835-406D-9FD1-B5337BE58C81}" presName="dummyMaxCanvas" presStyleCnt="0">
        <dgm:presLayoutVars/>
      </dgm:prSet>
      <dgm:spPr/>
    </dgm:pt>
    <dgm:pt modelId="{4FA2ACCD-EF94-4D9D-BFDB-9332DF5C3590}" type="pres">
      <dgm:prSet presAssocID="{EBB7C280-C835-406D-9FD1-B5337BE58C8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3A99D-73A6-4AAA-BA84-D29C47512BAA}" type="pres">
      <dgm:prSet presAssocID="{EBB7C280-C835-406D-9FD1-B5337BE58C8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8EDAF-32E3-4EAA-99CE-1144D3A237C3}" type="pres">
      <dgm:prSet presAssocID="{EBB7C280-C835-406D-9FD1-B5337BE58C8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93292-34D4-4237-8E5F-04107459059C}" type="pres">
      <dgm:prSet presAssocID="{EBB7C280-C835-406D-9FD1-B5337BE58C8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EEA55-EE41-460B-8D58-67B3230D883B}" type="pres">
      <dgm:prSet presAssocID="{EBB7C280-C835-406D-9FD1-B5337BE58C8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CC334-8639-4B45-B249-D3FB047FA4AC}" type="pres">
      <dgm:prSet presAssocID="{EBB7C280-C835-406D-9FD1-B5337BE58C8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F016F-5218-4B0C-A347-5D315EEA7FF3}" type="pres">
      <dgm:prSet presAssocID="{EBB7C280-C835-406D-9FD1-B5337BE58C8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D9A02-82D6-4793-826A-D344B3625A12}" type="pres">
      <dgm:prSet presAssocID="{EBB7C280-C835-406D-9FD1-B5337BE58C8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810E3-7049-4A79-BB20-8CE9ED6A3D8A}" type="pres">
      <dgm:prSet presAssocID="{EBB7C280-C835-406D-9FD1-B5337BE58C8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358DA-2EDF-4E5D-8CE3-26264ED2A209}" type="pres">
      <dgm:prSet presAssocID="{EBB7C280-C835-406D-9FD1-B5337BE58C8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240DB-E3B5-45D6-AED2-E05049CF0142}" type="pres">
      <dgm:prSet presAssocID="{EBB7C280-C835-406D-9FD1-B5337BE58C8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6FED3-3CBC-4C4D-8292-8378171E9260}" srcId="{EBB7C280-C835-406D-9FD1-B5337BE58C81}" destId="{5DDC66B7-9155-4283-9A51-A60E0217FBBA}" srcOrd="3" destOrd="0" parTransId="{B6DE68E8-D693-42C0-830C-4301EE00B0DD}" sibTransId="{AC5A3C06-40A0-4441-8C28-80944D33C56F}"/>
    <dgm:cxn modelId="{9B2889EF-B678-4D58-95D2-1071CDE48EE4}" type="presOf" srcId="{FE7B2789-1716-443F-844D-F0D4FF4F6884}" destId="{ACC358DA-2EDF-4E5D-8CE3-26264ED2A209}" srcOrd="1" destOrd="0" presId="urn:microsoft.com/office/officeart/2005/8/layout/vProcess5"/>
    <dgm:cxn modelId="{232DC950-BD46-4534-8B78-AD5B4348B927}" type="presOf" srcId="{35FF7150-1424-45DE-AE1B-CC87454DB48C}" destId="{71DEEA55-EE41-460B-8D58-67B3230D883B}" srcOrd="0" destOrd="0" presId="urn:microsoft.com/office/officeart/2005/8/layout/vProcess5"/>
    <dgm:cxn modelId="{61E51886-FC31-41BA-BF67-66259197F538}" srcId="{EBB7C280-C835-406D-9FD1-B5337BE58C81}" destId="{8DE32B4C-0CC1-429F-8511-5CD8BD51CD77}" srcOrd="0" destOrd="0" parTransId="{C05FE3A9-0F2B-403D-81A6-40EEADF2C1C4}" sibTransId="{35FF7150-1424-45DE-AE1B-CC87454DB48C}"/>
    <dgm:cxn modelId="{0E980FEF-6FBE-4746-983D-0C4F6FF9E8F1}" type="presOf" srcId="{8DE32B4C-0CC1-429F-8511-5CD8BD51CD77}" destId="{4FA2ACCD-EF94-4D9D-BFDB-9332DF5C3590}" srcOrd="0" destOrd="0" presId="urn:microsoft.com/office/officeart/2005/8/layout/vProcess5"/>
    <dgm:cxn modelId="{C544AE25-96BF-4BD9-9BE9-0B4A8B53E46E}" type="presOf" srcId="{8DE32B4C-0CC1-429F-8511-5CD8BD51CD77}" destId="{A66D9A02-82D6-4793-826A-D344B3625A12}" srcOrd="1" destOrd="0" presId="urn:microsoft.com/office/officeart/2005/8/layout/vProcess5"/>
    <dgm:cxn modelId="{BD69F6E5-61CC-4CF9-8AD0-A3E0E203228D}" type="presOf" srcId="{BCB75404-FF89-4384-BEE2-91F5559534A0}" destId="{D923A99D-73A6-4AAA-BA84-D29C47512BAA}" srcOrd="0" destOrd="0" presId="urn:microsoft.com/office/officeart/2005/8/layout/vProcess5"/>
    <dgm:cxn modelId="{5CB77B10-DCAB-492A-8FC6-AAB6B9BC5BCB}" type="presOf" srcId="{5DDC66B7-9155-4283-9A51-A60E0217FBBA}" destId="{6BA93292-34D4-4237-8E5F-04107459059C}" srcOrd="0" destOrd="0" presId="urn:microsoft.com/office/officeart/2005/8/layout/vProcess5"/>
    <dgm:cxn modelId="{A0792C5E-251C-441C-800D-5A8C222BD619}" type="presOf" srcId="{EBB7C280-C835-406D-9FD1-B5337BE58C81}" destId="{CDD35554-A8D5-4B26-A75E-2031FC413F53}" srcOrd="0" destOrd="0" presId="urn:microsoft.com/office/officeart/2005/8/layout/vProcess5"/>
    <dgm:cxn modelId="{6ACB2D43-1966-48A1-974A-149FF0E68472}" type="presOf" srcId="{62FBE8D4-F5C4-46B8-A169-C22485170D92}" destId="{FF2CC334-8639-4B45-B249-D3FB047FA4AC}" srcOrd="0" destOrd="0" presId="urn:microsoft.com/office/officeart/2005/8/layout/vProcess5"/>
    <dgm:cxn modelId="{A4C14491-FF9A-438A-ADFA-BD0E9B247728}" srcId="{EBB7C280-C835-406D-9FD1-B5337BE58C81}" destId="{BCB75404-FF89-4384-BEE2-91F5559534A0}" srcOrd="1" destOrd="0" parTransId="{7DD89B3F-F90A-490B-BC0D-D1C5D165680F}" sibTransId="{62FBE8D4-F5C4-46B8-A169-C22485170D92}"/>
    <dgm:cxn modelId="{53307504-8CEA-40D8-BFB0-0B969B6E103C}" type="presOf" srcId="{51F7CA75-EFFF-48E4-B4B9-6FC9B518B79B}" destId="{5D2F016F-5218-4B0C-A347-5D315EEA7FF3}" srcOrd="0" destOrd="0" presId="urn:microsoft.com/office/officeart/2005/8/layout/vProcess5"/>
    <dgm:cxn modelId="{A6FF1B5F-B6E5-477F-A2A2-C9EB273FC189}" type="presOf" srcId="{FE7B2789-1716-443F-844D-F0D4FF4F6884}" destId="{9818EDAF-32E3-4EAA-99CE-1144D3A237C3}" srcOrd="0" destOrd="0" presId="urn:microsoft.com/office/officeart/2005/8/layout/vProcess5"/>
    <dgm:cxn modelId="{7B35A239-5608-4C9C-A1BB-2873470A5699}" type="presOf" srcId="{5DDC66B7-9155-4283-9A51-A60E0217FBBA}" destId="{072240DB-E3B5-45D6-AED2-E05049CF0142}" srcOrd="1" destOrd="0" presId="urn:microsoft.com/office/officeart/2005/8/layout/vProcess5"/>
    <dgm:cxn modelId="{556661C9-3A12-47A1-B51B-71897731B790}" type="presOf" srcId="{BCB75404-FF89-4384-BEE2-91F5559534A0}" destId="{FE2810E3-7049-4A79-BB20-8CE9ED6A3D8A}" srcOrd="1" destOrd="0" presId="urn:microsoft.com/office/officeart/2005/8/layout/vProcess5"/>
    <dgm:cxn modelId="{08B3E9EE-7A98-404A-9D0E-32B1C9B63F49}" srcId="{EBB7C280-C835-406D-9FD1-B5337BE58C81}" destId="{FE7B2789-1716-443F-844D-F0D4FF4F6884}" srcOrd="2" destOrd="0" parTransId="{F3E2B85C-6687-408E-B4C6-048F3D442CB4}" sibTransId="{51F7CA75-EFFF-48E4-B4B9-6FC9B518B79B}"/>
    <dgm:cxn modelId="{DE9FACEA-6625-448B-931C-8413011343F0}" type="presParOf" srcId="{CDD35554-A8D5-4B26-A75E-2031FC413F53}" destId="{E707DD07-74FF-4F60-914A-DB5D0D7FC40A}" srcOrd="0" destOrd="0" presId="urn:microsoft.com/office/officeart/2005/8/layout/vProcess5"/>
    <dgm:cxn modelId="{FA0C265A-2F96-412E-906F-A305F119A238}" type="presParOf" srcId="{CDD35554-A8D5-4B26-A75E-2031FC413F53}" destId="{4FA2ACCD-EF94-4D9D-BFDB-9332DF5C3590}" srcOrd="1" destOrd="0" presId="urn:microsoft.com/office/officeart/2005/8/layout/vProcess5"/>
    <dgm:cxn modelId="{E8CF6638-50AE-4C11-8E4A-7E3CA3555207}" type="presParOf" srcId="{CDD35554-A8D5-4B26-A75E-2031FC413F53}" destId="{D923A99D-73A6-4AAA-BA84-D29C47512BAA}" srcOrd="2" destOrd="0" presId="urn:microsoft.com/office/officeart/2005/8/layout/vProcess5"/>
    <dgm:cxn modelId="{D5F4F22D-4504-4E89-B13B-5FA5838BF15D}" type="presParOf" srcId="{CDD35554-A8D5-4B26-A75E-2031FC413F53}" destId="{9818EDAF-32E3-4EAA-99CE-1144D3A237C3}" srcOrd="3" destOrd="0" presId="urn:microsoft.com/office/officeart/2005/8/layout/vProcess5"/>
    <dgm:cxn modelId="{11998C0B-6486-4EE0-832D-D380643680D2}" type="presParOf" srcId="{CDD35554-A8D5-4B26-A75E-2031FC413F53}" destId="{6BA93292-34D4-4237-8E5F-04107459059C}" srcOrd="4" destOrd="0" presId="urn:microsoft.com/office/officeart/2005/8/layout/vProcess5"/>
    <dgm:cxn modelId="{CCBCDD34-23D0-41A4-BF0D-A7B6FD6DA0B0}" type="presParOf" srcId="{CDD35554-A8D5-4B26-A75E-2031FC413F53}" destId="{71DEEA55-EE41-460B-8D58-67B3230D883B}" srcOrd="5" destOrd="0" presId="urn:microsoft.com/office/officeart/2005/8/layout/vProcess5"/>
    <dgm:cxn modelId="{3071752A-E313-4CE9-8C0A-E62F9EE22BD3}" type="presParOf" srcId="{CDD35554-A8D5-4B26-A75E-2031FC413F53}" destId="{FF2CC334-8639-4B45-B249-D3FB047FA4AC}" srcOrd="6" destOrd="0" presId="urn:microsoft.com/office/officeart/2005/8/layout/vProcess5"/>
    <dgm:cxn modelId="{50602ACC-D97C-4C0B-9992-D434AB536DD8}" type="presParOf" srcId="{CDD35554-A8D5-4B26-A75E-2031FC413F53}" destId="{5D2F016F-5218-4B0C-A347-5D315EEA7FF3}" srcOrd="7" destOrd="0" presId="urn:microsoft.com/office/officeart/2005/8/layout/vProcess5"/>
    <dgm:cxn modelId="{D3A91E02-54AC-48C0-BED3-9DF9207D6BB7}" type="presParOf" srcId="{CDD35554-A8D5-4B26-A75E-2031FC413F53}" destId="{A66D9A02-82D6-4793-826A-D344B3625A12}" srcOrd="8" destOrd="0" presId="urn:microsoft.com/office/officeart/2005/8/layout/vProcess5"/>
    <dgm:cxn modelId="{327B74F4-0F15-461C-807F-34A5979B77D9}" type="presParOf" srcId="{CDD35554-A8D5-4B26-A75E-2031FC413F53}" destId="{FE2810E3-7049-4A79-BB20-8CE9ED6A3D8A}" srcOrd="9" destOrd="0" presId="urn:microsoft.com/office/officeart/2005/8/layout/vProcess5"/>
    <dgm:cxn modelId="{B99946BF-661A-42B3-A55A-7B6EBD201E68}" type="presParOf" srcId="{CDD35554-A8D5-4B26-A75E-2031FC413F53}" destId="{ACC358DA-2EDF-4E5D-8CE3-26264ED2A209}" srcOrd="10" destOrd="0" presId="urn:microsoft.com/office/officeart/2005/8/layout/vProcess5"/>
    <dgm:cxn modelId="{3706C9C4-859E-486C-A086-896DBB2F6E9C}" type="presParOf" srcId="{CDD35554-A8D5-4B26-A75E-2031FC413F53}" destId="{072240DB-E3B5-45D6-AED2-E05049CF014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2ACCD-EF94-4D9D-BFDB-9332DF5C3590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27017" y="27017"/>
        <a:ext cx="7668958" cy="868383"/>
      </dsp:txXfrm>
    </dsp:sp>
    <dsp:sp modelId="{D923A99D-73A6-4AAA-BA84-D29C47512BAA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- Write a short paragraph to describe where you live.</a:t>
          </a:r>
        </a:p>
      </dsp:txBody>
      <dsp:txXfrm>
        <a:off x="759181" y="1117146"/>
        <a:ext cx="7356493" cy="868383"/>
      </dsp:txXfrm>
    </dsp:sp>
    <dsp:sp modelId="{9818EDAF-32E3-4EAA-99CE-1144D3A237C3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- </a:t>
          </a:r>
          <a:r>
            <a:rPr lang="en-US" sz="2500" kern="1200" dirty="0" smtClean="0"/>
            <a:t>Practice  more at home.</a:t>
          </a:r>
          <a:endParaRPr lang="en-US" sz="2500" kern="1200" dirty="0"/>
        </a:p>
      </dsp:txBody>
      <dsp:txXfrm>
        <a:off x="1480418" y="2207275"/>
        <a:ext cx="7367421" cy="868383"/>
      </dsp:txXfrm>
    </dsp:sp>
    <dsp:sp modelId="{6BA93292-34D4-4237-8E5F-04107459059C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- Prepare for the </a:t>
          </a:r>
          <a:r>
            <a:rPr lang="en-US" sz="2500" kern="1200" dirty="0" smtClean="0"/>
            <a:t>final test. </a:t>
          </a:r>
          <a:endParaRPr lang="en-US" sz="2500" kern="1200" dirty="0"/>
        </a:p>
      </dsp:txBody>
      <dsp:txXfrm>
        <a:off x="2212582" y="3297404"/>
        <a:ext cx="7356493" cy="868383"/>
      </dsp:txXfrm>
    </dsp:sp>
    <dsp:sp modelId="{71DEEA55-EE41-460B-8D58-67B3230D883B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277595" y="706487"/>
        <a:ext cx="329765" cy="451177"/>
      </dsp:txXfrm>
    </dsp:sp>
    <dsp:sp modelId="{FF2CC334-8639-4B45-B249-D3FB047FA4AC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9009759" y="1796616"/>
        <a:ext cx="329765" cy="451177"/>
      </dsp:txXfrm>
    </dsp:sp>
    <dsp:sp modelId="{5D2F016F-5218-4B0C-A347-5D315EEA7FF3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9730996" y="2886746"/>
        <a:ext cx="329765" cy="45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1CCB-675F-4BEE-A851-B86C722E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1F76F-6680-47EF-A199-97F698AC5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4840-C574-40C0-A7BE-E120229F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B03A-5425-4A26-B8A0-002725FE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4B1E-AA56-4308-B801-0D1CDEF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D6132-7561-42E8-8F23-A77DCB90E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B449C-387F-4644-BE1E-CAF370BA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E7375-59F9-44DC-8159-1BC830C0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9A8EA-5FD0-4BF8-B814-A1EE6F24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8DC3-1A81-43E1-A4D9-1A00069A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D23E-878D-40B8-9F2A-636CC34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0D4-629A-4174-AF0E-59AE21B7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6CB6-311C-4DC4-8878-F352B937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96E9-83F5-49E8-9B52-E387089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82AC-9C98-42E6-83B6-77BC5636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1DF2-DF9A-453D-A7AA-3CA06071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A8D3-B516-4404-88C3-99D3632AD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19A11-32EE-4E2F-9597-6FA272204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65FCF-CD9A-438C-8FA8-590FA3F6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3948-256F-4153-87B9-8704BDA2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C0EE-F6B4-4126-941D-F4B6FB88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3A99-9971-4854-847D-B4B17A13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74497-E014-42D0-A44E-897F667D1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D668F-5D40-417F-AE0A-987A0E04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27948-5D1A-4686-AC88-57D37CC00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AA34-C772-46E6-BD62-2EE032BE5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E3964-6883-4CE7-A1C0-A6B05A2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6F8C7-AD4A-4B2A-909F-FE72E040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C0D6C-5C48-4BDA-98B7-63C1FA25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AA45-F29F-4397-882D-98DFD41D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CDF5-716C-43C6-A074-51DFC93A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634FD-E639-4A01-998B-432A047A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E3B8F-A6C4-4E45-8AA5-497042FB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9252F-F507-4152-A20B-74615192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311C6-EBA5-49E3-805D-05C849D9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1B90-BBA0-45EB-9B12-6F213063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5500-B1FB-4480-8E92-1EACEDAD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2007-7D34-422E-BFE8-7D981CC1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DB456-9F59-427C-A241-0422B0839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E22F-37EF-423D-9DAB-5F5F1D8A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D746-8DF1-4AA6-8D56-4C4432F0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6FF8-DC19-42EA-929A-F7CFBA9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995B-124A-444C-9200-0731C200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F893A-F854-4BEB-8C60-3A65295F6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F9039-72B2-4767-BE93-FE082BF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981AD-C7C1-486B-A48D-47191CFB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6C608-F2D3-4C94-9D61-7203F23B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221C-DBE3-4ACE-930B-B8911FA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ED3C7-AFB3-4036-A850-4D3DED81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F332C-5DA6-4173-81D3-51320268B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1422D-BA40-41C9-BFF4-18A4346F8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6C14-68CA-47AB-BAEC-33F975F8E0CE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0C62-B03F-45D2-970C-3AC67DC56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1879-DD5A-4BCA-BF96-E00B6D430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046" y="2259720"/>
            <a:ext cx="8082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WELCOME TO CLASS 6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Teacher – Vu Thu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Thuy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8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7614" cy="6858000"/>
          </a:xfrm>
        </p:spPr>
      </p:pic>
    </p:spTree>
    <p:extLst>
      <p:ext uri="{BB962C8B-B14F-4D97-AF65-F5344CB8AC3E}">
        <p14:creationId xmlns:p14="http://schemas.microsoft.com/office/powerpoint/2010/main" val="224777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738" y="157655"/>
            <a:ext cx="114247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  <a:p>
            <a:pPr algn="ctr"/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PERIOD 103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REVISION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2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89186" y="147145"/>
            <a:ext cx="11824138" cy="671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31525"/>
            <a:ext cx="1226557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REVISION KEY</a:t>
            </a:r>
          </a:p>
          <a:p>
            <a:r>
              <a:rPr lang="en-US" sz="2800" i="1" dirty="0" smtClean="0"/>
              <a:t>Choose </a:t>
            </a:r>
            <a:r>
              <a:rPr lang="en-US" sz="2800" i="1" dirty="0"/>
              <a:t>the letter A, B, C or D to indicate the word whose underlined part differs from the other three in pronunciation in each of the following </a:t>
            </a:r>
            <a:r>
              <a:rPr lang="en-US" sz="2800" i="1" dirty="0" smtClean="0"/>
              <a:t>questions</a:t>
            </a:r>
          </a:p>
          <a:p>
            <a:r>
              <a:rPr lang="en-US" sz="2800" i="1" dirty="0" smtClean="0"/>
              <a:t>Question 1: A-weather</a:t>
            </a:r>
          </a:p>
          <a:p>
            <a:r>
              <a:rPr lang="en-US" sz="2800" i="1" dirty="0"/>
              <a:t>Question </a:t>
            </a:r>
            <a:r>
              <a:rPr lang="en-US" sz="2800" i="1" dirty="0" smtClean="0"/>
              <a:t>2: C-furniture</a:t>
            </a:r>
          </a:p>
          <a:p>
            <a:r>
              <a:rPr lang="en-US" sz="2800" i="1" dirty="0"/>
              <a:t>Question </a:t>
            </a:r>
            <a:r>
              <a:rPr lang="en-US" sz="2800" i="1" dirty="0" smtClean="0"/>
              <a:t>3-B-listen</a:t>
            </a:r>
          </a:p>
          <a:p>
            <a:r>
              <a:rPr lang="en-US" sz="2800" i="1" dirty="0"/>
              <a:t>Question </a:t>
            </a:r>
            <a:r>
              <a:rPr lang="en-US" sz="2800" i="1" dirty="0" smtClean="0"/>
              <a:t>4-D-lost</a:t>
            </a:r>
          </a:p>
          <a:p>
            <a:r>
              <a:rPr lang="en-US" sz="2800" i="1" dirty="0"/>
              <a:t>Question </a:t>
            </a:r>
            <a:r>
              <a:rPr lang="en-US" sz="2800" i="1" dirty="0" smtClean="0"/>
              <a:t>5-D-sleeping</a:t>
            </a:r>
          </a:p>
          <a:p>
            <a:r>
              <a:rPr lang="en-US" sz="2800" i="1" dirty="0"/>
              <a:t>Choose the letter A, B, C or D to indicate the word that differs from the other three in the position of primary stress in each of the following questions</a:t>
            </a:r>
            <a:r>
              <a:rPr lang="en-US" sz="2800" i="1" dirty="0" smtClean="0"/>
              <a:t>.</a:t>
            </a:r>
          </a:p>
          <a:p>
            <a:r>
              <a:rPr lang="en-US" sz="2800" i="1" dirty="0" smtClean="0"/>
              <a:t>Question 6-C-exhibition</a:t>
            </a:r>
          </a:p>
          <a:p>
            <a:r>
              <a:rPr lang="en-US" sz="2800" i="1" dirty="0" smtClean="0"/>
              <a:t>Question 7-A-machine</a:t>
            </a:r>
          </a:p>
          <a:p>
            <a:r>
              <a:rPr lang="en-US" sz="2800" i="1" dirty="0" smtClean="0"/>
              <a:t>Question 8-D-recycle</a:t>
            </a:r>
          </a:p>
          <a:p>
            <a:r>
              <a:rPr lang="en-US" sz="2800" i="1" dirty="0" smtClean="0"/>
              <a:t>Question 9-A-become</a:t>
            </a:r>
          </a:p>
          <a:p>
            <a:r>
              <a:rPr lang="en-US" sz="2800" i="1" dirty="0" smtClean="0"/>
              <a:t>Question 10-C-device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884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6634" y="84083"/>
            <a:ext cx="1182413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Choose the letter A, B, C or D to indicate the underlined part that needs correction in each of the following questions.</a:t>
            </a:r>
            <a:endParaRPr lang="en-US" sz="2800" dirty="0"/>
          </a:p>
          <a:p>
            <a:r>
              <a:rPr lang="en-US" sz="2800" i="1" dirty="0" smtClean="0"/>
              <a:t>Question 11-B-much</a:t>
            </a:r>
          </a:p>
          <a:p>
            <a:r>
              <a:rPr lang="en-US" sz="2800" i="1" dirty="0" smtClean="0"/>
              <a:t>Question 12-A-live</a:t>
            </a:r>
          </a:p>
          <a:p>
            <a:r>
              <a:rPr lang="en-US" sz="2800" i="1" dirty="0" smtClean="0"/>
              <a:t>Question 13-B-most</a:t>
            </a:r>
          </a:p>
          <a:p>
            <a:r>
              <a:rPr lang="en-US" sz="2800" i="1" dirty="0" smtClean="0"/>
              <a:t>Question 14-A-a</a:t>
            </a:r>
          </a:p>
          <a:p>
            <a:r>
              <a:rPr lang="en-US" sz="2800" i="1" dirty="0" smtClean="0"/>
              <a:t>Question 15-B-warm</a:t>
            </a:r>
          </a:p>
          <a:p>
            <a:r>
              <a:rPr lang="vi-VN" sz="2800" b="1" i="1" dirty="0"/>
              <a:t>Choose the letter A, B, C or D to indicate the correct answer to each of the following </a:t>
            </a:r>
            <a:r>
              <a:rPr lang="vi-VN" sz="2800" b="1" i="1" dirty="0" smtClean="0"/>
              <a:t>questions</a:t>
            </a:r>
            <a:endParaRPr lang="en-US" sz="2800" b="1" i="1" dirty="0" smtClean="0"/>
          </a:p>
          <a:p>
            <a:r>
              <a:rPr lang="en-US" sz="2800" i="1" dirty="0" smtClean="0"/>
              <a:t>Question 16-A-polluted</a:t>
            </a:r>
          </a:p>
          <a:p>
            <a:r>
              <a:rPr lang="en-US" sz="2800" i="1" dirty="0" smtClean="0"/>
              <a:t>Question 17-C-will go</a:t>
            </a:r>
          </a:p>
          <a:p>
            <a:r>
              <a:rPr lang="en-US" sz="2800" i="1" dirty="0" smtClean="0"/>
              <a:t>Question 18-B-were</a:t>
            </a:r>
          </a:p>
          <a:p>
            <a:r>
              <a:rPr lang="en-US" sz="2800" i="1" dirty="0" smtClean="0"/>
              <a:t>Question 19-D-more</a:t>
            </a:r>
          </a:p>
          <a:p>
            <a:r>
              <a:rPr lang="en-US" sz="2800" i="1" dirty="0" smtClean="0"/>
              <a:t>Question 20-A-donate</a:t>
            </a:r>
          </a:p>
          <a:p>
            <a:r>
              <a:rPr lang="en-US" sz="2800" i="1" dirty="0" smtClean="0"/>
              <a:t>Question 21-D-landmarks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6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5614" y="10513"/>
            <a:ext cx="119397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smtClean="0"/>
              <a:t>Question 22-A-worse</a:t>
            </a:r>
          </a:p>
          <a:p>
            <a:r>
              <a:rPr lang="en-US" sz="3400" i="1" dirty="0" smtClean="0"/>
              <a:t>Question 23-A-3D printer</a:t>
            </a:r>
          </a:p>
          <a:p>
            <a:r>
              <a:rPr lang="en-US" sz="3400" i="1" dirty="0" smtClean="0"/>
              <a:t>Question 24-C-will be</a:t>
            </a:r>
          </a:p>
          <a:p>
            <a:r>
              <a:rPr lang="en-US" sz="3400" i="1" dirty="0" smtClean="0"/>
              <a:t>Question 25-D-beaches</a:t>
            </a:r>
          </a:p>
          <a:p>
            <a:r>
              <a:rPr lang="en-US" sz="3400" i="1" dirty="0" smtClean="0"/>
              <a:t>Question 26-B-were</a:t>
            </a:r>
          </a:p>
          <a:p>
            <a:r>
              <a:rPr lang="en-US" sz="3400" i="1" dirty="0" smtClean="0"/>
              <a:t>Question 27-B-screens</a:t>
            </a:r>
          </a:p>
          <a:p>
            <a:r>
              <a:rPr lang="en-US" sz="3400" i="1" dirty="0" smtClean="0"/>
              <a:t>Question 28-A-sleeping</a:t>
            </a:r>
          </a:p>
          <a:p>
            <a:r>
              <a:rPr lang="en-US" sz="3400" i="1" dirty="0" smtClean="0"/>
              <a:t>Question 29-C-This area is not a campsite.</a:t>
            </a:r>
          </a:p>
          <a:p>
            <a:r>
              <a:rPr lang="en-US" sz="3400" i="1" dirty="0" smtClean="0"/>
              <a:t>Question 30-D-you can’t wear backpacks in this area.</a:t>
            </a:r>
          </a:p>
          <a:p>
            <a:r>
              <a:rPr lang="en-US" sz="3400" i="1" dirty="0" smtClean="0"/>
              <a:t>Question 31-C-I think Russia is the largest</a:t>
            </a:r>
          </a:p>
          <a:p>
            <a:r>
              <a:rPr lang="en-US" sz="3400" i="1" dirty="0" smtClean="0"/>
              <a:t>Question 32-B-Yes, good idea</a:t>
            </a:r>
          </a:p>
          <a:p>
            <a:r>
              <a:rPr lang="en-US" sz="3400" i="1" dirty="0" smtClean="0"/>
              <a:t>Question 33-B-Sounds great.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6693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5614" y="105103"/>
            <a:ext cx="119712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Mark the letter A, B, C or D on your answer sheet to indicate the word(s) CLOSEST in meaning to the underlined word(s) in each of the following questions</a:t>
            </a:r>
            <a:r>
              <a:rPr lang="en-US" b="1" dirty="0"/>
              <a:t> </a:t>
            </a:r>
            <a:endParaRPr lang="en-US" dirty="0"/>
          </a:p>
          <a:p>
            <a:r>
              <a:rPr lang="en-US" sz="2800" i="1" dirty="0" smtClean="0"/>
              <a:t>Question 34-A-big house</a:t>
            </a:r>
          </a:p>
          <a:p>
            <a:r>
              <a:rPr lang="en-US" sz="2800" i="1" dirty="0" smtClean="0"/>
              <a:t>Question 35-A-clever</a:t>
            </a:r>
          </a:p>
          <a:p>
            <a:r>
              <a:rPr lang="en-US" sz="2800" i="1" dirty="0" smtClean="0"/>
              <a:t>Question 36-D-wood</a:t>
            </a:r>
          </a:p>
          <a:p>
            <a:r>
              <a:rPr lang="en-US" sz="2800" i="1" dirty="0" smtClean="0"/>
              <a:t>Question 37-A-boring</a:t>
            </a:r>
          </a:p>
          <a:p>
            <a:r>
              <a:rPr lang="en-US" sz="2800" i="1" dirty="0" smtClean="0"/>
              <a:t>Question 38-B-forgets</a:t>
            </a:r>
          </a:p>
          <a:p>
            <a:r>
              <a:rPr lang="en-US" sz="2800" i="1" dirty="0" smtClean="0"/>
              <a:t>Question 39-B-behind</a:t>
            </a:r>
          </a:p>
          <a:p>
            <a:r>
              <a:rPr lang="en-US" b="1" dirty="0"/>
              <a:t>Read the following passage and mark the letter A, B, C or D to indicate the correct word or phrase that best fits each of the numbered blanks.</a:t>
            </a:r>
            <a:endParaRPr lang="en-US" dirty="0"/>
          </a:p>
          <a:p>
            <a:r>
              <a:rPr lang="en-US" sz="2800" i="1" dirty="0" smtClean="0"/>
              <a:t>Question 40-C-allow</a:t>
            </a:r>
          </a:p>
          <a:p>
            <a:r>
              <a:rPr lang="en-US" sz="2800" i="1" dirty="0" smtClean="0"/>
              <a:t>Question 41-A-because</a:t>
            </a:r>
          </a:p>
          <a:p>
            <a:r>
              <a:rPr lang="en-US" sz="2800" i="1" dirty="0" smtClean="0"/>
              <a:t>Question 42-C-robots</a:t>
            </a:r>
          </a:p>
          <a:p>
            <a:r>
              <a:rPr lang="en-US" sz="2800" i="1" dirty="0" smtClean="0"/>
              <a:t>Question 43-D-on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13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10207" y="157655"/>
            <a:ext cx="1182413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Read the following passage and mark the letter A, B, C or D to indicate the correct answer to each of the </a:t>
            </a:r>
            <a:r>
              <a:rPr lang="en-US" b="1" i="1" dirty="0" smtClean="0"/>
              <a:t>questions</a:t>
            </a:r>
          </a:p>
          <a:p>
            <a:r>
              <a:rPr lang="en-US" sz="2800" i="1" dirty="0" smtClean="0"/>
              <a:t>Question 44-B-Viet Nam</a:t>
            </a:r>
          </a:p>
          <a:p>
            <a:r>
              <a:rPr lang="en-US" sz="2800" i="1" dirty="0" smtClean="0"/>
              <a:t>Question 45-B-in the North of Viet Nam</a:t>
            </a:r>
          </a:p>
          <a:p>
            <a:r>
              <a:rPr lang="en-US" sz="2800" i="1" dirty="0" smtClean="0"/>
              <a:t>Question 46-D-Son </a:t>
            </a:r>
            <a:r>
              <a:rPr lang="en-US" sz="2800" i="1" dirty="0" err="1" smtClean="0"/>
              <a:t>Doong</a:t>
            </a:r>
            <a:endParaRPr lang="en-US" sz="2800" i="1" dirty="0" smtClean="0"/>
          </a:p>
          <a:p>
            <a:r>
              <a:rPr lang="en-US" sz="2800" i="1" dirty="0" smtClean="0"/>
              <a:t>Question 47-A-from October to December</a:t>
            </a:r>
          </a:p>
          <a:p>
            <a:r>
              <a:rPr lang="en-US" b="1" i="1" dirty="0"/>
              <a:t>Mark the letter A, B, C or D on your answer sheet to indicate the most meaningful sentence written from the given words.</a:t>
            </a:r>
            <a:endParaRPr lang="en-US" dirty="0"/>
          </a:p>
          <a:p>
            <a:r>
              <a:rPr lang="en-US" sz="2800" i="1" dirty="0" smtClean="0"/>
              <a:t>Question 48-C</a:t>
            </a:r>
          </a:p>
          <a:p>
            <a:r>
              <a:rPr lang="en-US" sz="2800" i="1" dirty="0" smtClean="0"/>
              <a:t>Question 49-B</a:t>
            </a:r>
          </a:p>
          <a:p>
            <a:r>
              <a:rPr lang="en-US" sz="2800" i="1" dirty="0" smtClean="0"/>
              <a:t>Question 50-C</a:t>
            </a:r>
          </a:p>
          <a:p>
            <a:r>
              <a:rPr lang="en-US" sz="2800" i="1" dirty="0" smtClean="0"/>
              <a:t>Question 51-B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226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20717" y="168166"/>
            <a:ext cx="116244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Choose the correct questions for the underlined part</a:t>
            </a:r>
            <a:endParaRPr lang="en-US" dirty="0"/>
          </a:p>
          <a:p>
            <a:r>
              <a:rPr lang="en-US" sz="2800" i="1" dirty="0" smtClean="0"/>
              <a:t>Question 52-D</a:t>
            </a:r>
          </a:p>
          <a:p>
            <a:r>
              <a:rPr lang="en-US" sz="2800" i="1" dirty="0" smtClean="0"/>
              <a:t>Question 53-C</a:t>
            </a:r>
          </a:p>
          <a:p>
            <a:r>
              <a:rPr lang="en-US" sz="2800" i="1" dirty="0" smtClean="0"/>
              <a:t>Question 54-A</a:t>
            </a:r>
          </a:p>
          <a:p>
            <a:r>
              <a:rPr lang="en-US" sz="2800" i="1" dirty="0" smtClean="0"/>
              <a:t>Question 55-C</a:t>
            </a:r>
          </a:p>
          <a:p>
            <a:r>
              <a:rPr lang="en-US" b="1" dirty="0"/>
              <a:t>Choose the sentence that is closest in meaning to the original sentence in each of the following questions.</a:t>
            </a:r>
            <a:endParaRPr lang="en-US" dirty="0"/>
          </a:p>
          <a:p>
            <a:r>
              <a:rPr lang="en-US" sz="2800" i="1" dirty="0" smtClean="0"/>
              <a:t>Question 56-B</a:t>
            </a:r>
          </a:p>
          <a:p>
            <a:r>
              <a:rPr lang="en-US" sz="2800" i="1" dirty="0" smtClean="0"/>
              <a:t>Question 57-A</a:t>
            </a:r>
          </a:p>
          <a:p>
            <a:r>
              <a:rPr lang="en-US" sz="2800" i="1" dirty="0" smtClean="0"/>
              <a:t>Question 58-A</a:t>
            </a:r>
          </a:p>
          <a:p>
            <a:r>
              <a:rPr lang="en-US" sz="2800" i="1" dirty="0" smtClean="0"/>
              <a:t>Question 59-D</a:t>
            </a:r>
          </a:p>
          <a:p>
            <a:r>
              <a:rPr lang="en-US" sz="2800" i="1" dirty="0" smtClean="0"/>
              <a:t>Question 60-B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99A36-A9BF-4C69-A444-CB044C0AD95A}"/>
              </a:ext>
            </a:extLst>
          </p:cNvPr>
          <p:cNvSpPr txBox="1"/>
          <p:nvPr/>
        </p:nvSpPr>
        <p:spPr>
          <a:xfrm>
            <a:off x="644056" y="349112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HOMEWORK</a:t>
            </a:r>
            <a:endParaRPr lang="en-US" sz="4000" b="1" kern="1200"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C2431895-6074-4E55-8148-858FC7900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69076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14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452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user822</dc:creator>
  <cp:lastModifiedBy>Admin</cp:lastModifiedBy>
  <cp:revision>71</cp:revision>
  <dcterms:created xsi:type="dcterms:W3CDTF">2021-09-05T02:15:09Z</dcterms:created>
  <dcterms:modified xsi:type="dcterms:W3CDTF">2022-05-02T10:15:11Z</dcterms:modified>
</cp:coreProperties>
</file>