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4" r:id="rId5"/>
    <p:sldId id="268" r:id="rId6"/>
    <p:sldId id="265" r:id="rId7"/>
    <p:sldId id="266" r:id="rId8"/>
    <p:sldId id="270" r:id="rId9"/>
    <p:sldId id="271" r:id="rId10"/>
    <p:sldId id="276" r:id="rId11"/>
    <p:sldId id="272" r:id="rId12"/>
    <p:sldId id="275" r:id="rId13"/>
    <p:sldId id="273" r:id="rId14"/>
    <p:sldId id="267" r:id="rId15"/>
    <p:sldId id="269" r:id="rId16"/>
    <p:sldId id="274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F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0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12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2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4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3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0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79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8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94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3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D1AFB-444B-479D-AB20-9EA3639B8651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3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3" Type="http://schemas.openxmlformats.org/officeDocument/2006/relationships/image" Target="../media/image160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68.png"/><Relationship Id="rId2" Type="http://schemas.openxmlformats.org/officeDocument/2006/relationships/image" Target="../media/image150.png"/><Relationship Id="rId16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1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10" Type="http://schemas.openxmlformats.org/officeDocument/2006/relationships/image" Target="../media/image52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76.png"/><Relationship Id="rId18" Type="http://schemas.openxmlformats.org/officeDocument/2006/relationships/image" Target="../media/image80.png"/><Relationship Id="rId26" Type="http://schemas.openxmlformats.org/officeDocument/2006/relationships/image" Target="../media/image88.png"/><Relationship Id="rId3" Type="http://schemas.openxmlformats.org/officeDocument/2006/relationships/image" Target="../media/image160.png"/><Relationship Id="rId21" Type="http://schemas.openxmlformats.org/officeDocument/2006/relationships/image" Target="../media/image83.png"/><Relationship Id="rId7" Type="http://schemas.openxmlformats.org/officeDocument/2006/relationships/image" Target="../media/image62.png"/><Relationship Id="rId12" Type="http://schemas.openxmlformats.org/officeDocument/2006/relationships/image" Target="../media/image75.png"/><Relationship Id="rId17" Type="http://schemas.openxmlformats.org/officeDocument/2006/relationships/image" Target="../media/image79.png"/><Relationship Id="rId25" Type="http://schemas.openxmlformats.org/officeDocument/2006/relationships/image" Target="../media/image87.png"/><Relationship Id="rId2" Type="http://schemas.openxmlformats.org/officeDocument/2006/relationships/image" Target="../media/image150.png"/><Relationship Id="rId16" Type="http://schemas.openxmlformats.org/officeDocument/2006/relationships/image" Target="../media/image78.png"/><Relationship Id="rId20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11" Type="http://schemas.openxmlformats.org/officeDocument/2006/relationships/image" Target="../media/image73.png"/><Relationship Id="rId24" Type="http://schemas.openxmlformats.org/officeDocument/2006/relationships/image" Target="../media/image86.png"/><Relationship Id="rId5" Type="http://schemas.openxmlformats.org/officeDocument/2006/relationships/image" Target="../media/image56.png"/><Relationship Id="rId15" Type="http://schemas.openxmlformats.org/officeDocument/2006/relationships/image" Target="../media/image77.png"/><Relationship Id="rId23" Type="http://schemas.openxmlformats.org/officeDocument/2006/relationships/image" Target="../media/image85.png"/><Relationship Id="rId28" Type="http://schemas.openxmlformats.org/officeDocument/2006/relationships/image" Target="../media/image90.png"/><Relationship Id="rId10" Type="http://schemas.openxmlformats.org/officeDocument/2006/relationships/image" Target="../media/image72.png"/><Relationship Id="rId19" Type="http://schemas.openxmlformats.org/officeDocument/2006/relationships/image" Target="../media/image81.png"/><Relationship Id="rId4" Type="http://schemas.openxmlformats.org/officeDocument/2006/relationships/image" Target="../media/image55.png"/><Relationship Id="rId9" Type="http://schemas.openxmlformats.org/officeDocument/2006/relationships/image" Target="../media/image71.png"/><Relationship Id="rId14" Type="http://schemas.openxmlformats.org/officeDocument/2006/relationships/image" Target="../media/image74.png"/><Relationship Id="rId22" Type="http://schemas.openxmlformats.org/officeDocument/2006/relationships/image" Target="../media/image84.png"/><Relationship Id="rId27" Type="http://schemas.openxmlformats.org/officeDocument/2006/relationships/image" Target="../media/image8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101.png"/><Relationship Id="rId18" Type="http://schemas.openxmlformats.org/officeDocument/2006/relationships/image" Target="../media/image106.png"/><Relationship Id="rId3" Type="http://schemas.openxmlformats.org/officeDocument/2006/relationships/image" Target="../media/image91.png"/><Relationship Id="rId21" Type="http://schemas.openxmlformats.org/officeDocument/2006/relationships/image" Target="../media/image109.png"/><Relationship Id="rId7" Type="http://schemas.openxmlformats.org/officeDocument/2006/relationships/image" Target="../media/image95.png"/><Relationship Id="rId12" Type="http://schemas.openxmlformats.org/officeDocument/2006/relationships/image" Target="../media/image100.png"/><Relationship Id="rId17" Type="http://schemas.openxmlformats.org/officeDocument/2006/relationships/image" Target="../media/image105.png"/><Relationship Id="rId2" Type="http://schemas.openxmlformats.org/officeDocument/2006/relationships/image" Target="../media/image900.png"/><Relationship Id="rId16" Type="http://schemas.openxmlformats.org/officeDocument/2006/relationships/image" Target="../media/image104.png"/><Relationship Id="rId20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99.png"/><Relationship Id="rId5" Type="http://schemas.openxmlformats.org/officeDocument/2006/relationships/image" Target="../media/image93.png"/><Relationship Id="rId15" Type="http://schemas.openxmlformats.org/officeDocument/2006/relationships/image" Target="../media/image103.png"/><Relationship Id="rId23" Type="http://schemas.openxmlformats.org/officeDocument/2006/relationships/image" Target="../media/image111.png"/><Relationship Id="rId10" Type="http://schemas.openxmlformats.org/officeDocument/2006/relationships/image" Target="../media/image98.png"/><Relationship Id="rId19" Type="http://schemas.openxmlformats.org/officeDocument/2006/relationships/image" Target="../media/image107.png"/><Relationship Id="rId4" Type="http://schemas.openxmlformats.org/officeDocument/2006/relationships/image" Target="../media/image92.png"/><Relationship Id="rId9" Type="http://schemas.openxmlformats.org/officeDocument/2006/relationships/image" Target="../media/image97.png"/><Relationship Id="rId14" Type="http://schemas.openxmlformats.org/officeDocument/2006/relationships/image" Target="../media/image102.png"/><Relationship Id="rId22" Type="http://schemas.openxmlformats.org/officeDocument/2006/relationships/image" Target="../media/image11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13" Type="http://schemas.openxmlformats.org/officeDocument/2006/relationships/image" Target="../media/image124.png"/><Relationship Id="rId18" Type="http://schemas.openxmlformats.org/officeDocument/2006/relationships/image" Target="../media/image129.png"/><Relationship Id="rId3" Type="http://schemas.openxmlformats.org/officeDocument/2006/relationships/image" Target="../media/image113.png"/><Relationship Id="rId21" Type="http://schemas.openxmlformats.org/officeDocument/2006/relationships/image" Target="../media/image133.png"/><Relationship Id="rId7" Type="http://schemas.openxmlformats.org/officeDocument/2006/relationships/image" Target="../media/image117.png"/><Relationship Id="rId12" Type="http://schemas.openxmlformats.org/officeDocument/2006/relationships/image" Target="../media/image123.png"/><Relationship Id="rId17" Type="http://schemas.openxmlformats.org/officeDocument/2006/relationships/image" Target="../media/image128.png"/><Relationship Id="rId25" Type="http://schemas.openxmlformats.org/officeDocument/2006/relationships/image" Target="../media/image137.png"/><Relationship Id="rId2" Type="http://schemas.openxmlformats.org/officeDocument/2006/relationships/image" Target="../media/image112.png"/><Relationship Id="rId16" Type="http://schemas.openxmlformats.org/officeDocument/2006/relationships/image" Target="../media/image127.png"/><Relationship Id="rId20" Type="http://schemas.openxmlformats.org/officeDocument/2006/relationships/image" Target="../media/image1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122.png"/><Relationship Id="rId24" Type="http://schemas.openxmlformats.org/officeDocument/2006/relationships/image" Target="../media/image136.png"/><Relationship Id="rId5" Type="http://schemas.openxmlformats.org/officeDocument/2006/relationships/image" Target="../media/image115.png"/><Relationship Id="rId15" Type="http://schemas.openxmlformats.org/officeDocument/2006/relationships/image" Target="../media/image126.png"/><Relationship Id="rId23" Type="http://schemas.openxmlformats.org/officeDocument/2006/relationships/image" Target="../media/image135.png"/><Relationship Id="rId10" Type="http://schemas.openxmlformats.org/officeDocument/2006/relationships/image" Target="../media/image121.png"/><Relationship Id="rId19" Type="http://schemas.openxmlformats.org/officeDocument/2006/relationships/image" Target="../media/image131.png"/><Relationship Id="rId4" Type="http://schemas.openxmlformats.org/officeDocument/2006/relationships/image" Target="../media/image114.png"/><Relationship Id="rId9" Type="http://schemas.openxmlformats.org/officeDocument/2006/relationships/image" Target="../media/image119.png"/><Relationship Id="rId14" Type="http://schemas.openxmlformats.org/officeDocument/2006/relationships/image" Target="../media/image125.png"/><Relationship Id="rId22" Type="http://schemas.openxmlformats.org/officeDocument/2006/relationships/image" Target="../media/image13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0.png"/><Relationship Id="rId7" Type="http://schemas.openxmlformats.org/officeDocument/2006/relationships/image" Target="../media/image1010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0.png"/><Relationship Id="rId5" Type="http://schemas.openxmlformats.org/officeDocument/2006/relationships/image" Target="../media/image810.png"/><Relationship Id="rId4" Type="http://schemas.openxmlformats.org/officeDocument/2006/relationships/image" Target="../media/image7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26" Type="http://schemas.openxmlformats.org/officeDocument/2006/relationships/image" Target="../media/image39.png"/><Relationship Id="rId3" Type="http://schemas.openxmlformats.org/officeDocument/2006/relationships/image" Target="../media/image160.png"/><Relationship Id="rId21" Type="http://schemas.openxmlformats.org/officeDocument/2006/relationships/image" Target="../media/image34.png"/><Relationship Id="rId7" Type="http://schemas.openxmlformats.org/officeDocument/2006/relationships/image" Target="../media/image20.png"/><Relationship Id="rId17" Type="http://schemas.openxmlformats.org/officeDocument/2006/relationships/image" Target="../media/image30.png"/><Relationship Id="rId25" Type="http://schemas.openxmlformats.org/officeDocument/2006/relationships/image" Target="../media/image38.png"/><Relationship Id="rId2" Type="http://schemas.openxmlformats.org/officeDocument/2006/relationships/image" Target="../media/image150.png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24" Type="http://schemas.openxmlformats.org/officeDocument/2006/relationships/image" Target="../media/image37.png"/><Relationship Id="rId5" Type="http://schemas.openxmlformats.org/officeDocument/2006/relationships/image" Target="../media/image180.png"/><Relationship Id="rId15" Type="http://schemas.openxmlformats.org/officeDocument/2006/relationships/image" Target="../media/image28.png"/><Relationship Id="rId23" Type="http://schemas.openxmlformats.org/officeDocument/2006/relationships/image" Target="../media/image36.png"/><Relationship Id="rId28" Type="http://schemas.openxmlformats.org/officeDocument/2006/relationships/image" Target="../media/image41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Relationship Id="rId22" Type="http://schemas.openxmlformats.org/officeDocument/2006/relationships/image" Target="../media/image35.png"/><Relationship Id="rId27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6.png"/><Relationship Id="rId3" Type="http://schemas.openxmlformats.org/officeDocument/2006/relationships/image" Target="../media/image160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image" Target="../media/image150.png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25.png"/><Relationship Id="rId9" Type="http://schemas.openxmlformats.org/officeDocument/2006/relationships/image" Target="../media/image47.png"/><Relationship Id="rId14" Type="http://schemas.openxmlformats.org/officeDocument/2006/relationships/image" Target="../media/image5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1684" y="2563764"/>
            <a:ext cx="9814674" cy="1478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52 - TÍNH CHẤT BA ĐƯỜNG TRUNG TUYẾN 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 TAM GIÁC</a:t>
            </a:r>
            <a:endParaRPr lang="vi-VN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82559D-5CF3-2E44-983C-BA5F11FC602C}"/>
              </a:ext>
            </a:extLst>
          </p:cNvPr>
          <p:cNvSpPr txBox="1"/>
          <p:nvPr/>
        </p:nvSpPr>
        <p:spPr>
          <a:xfrm>
            <a:off x="4201610" y="1134322"/>
            <a:ext cx="41090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4400" b="1" dirty="0">
                <a:solidFill>
                  <a:srgbClr val="FFFF00"/>
                </a:solidFill>
              </a:rPr>
              <a:t>HÌNH HỌC 7</a:t>
            </a:r>
          </a:p>
        </p:txBody>
      </p:sp>
    </p:spTree>
    <p:extLst>
      <p:ext uri="{BB962C8B-B14F-4D97-AF65-F5344CB8AC3E}">
        <p14:creationId xmlns:p14="http://schemas.microsoft.com/office/powerpoint/2010/main" val="165350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070" y="707237"/>
            <a:ext cx="112551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2: 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ABC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cắt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nhau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</a:t>
            </a:r>
            <a:endParaRPr lang="en-US" sz="22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069" y="1134681"/>
            <a:ext cx="69627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 BD =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BGC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endParaRPr lang="en-US" sz="2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069" y="1583739"/>
            <a:ext cx="93983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đối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GM. </a:t>
            </a:r>
          </a:p>
          <a:p>
            <a:pPr>
              <a:lnSpc>
                <a:spcPct val="150000"/>
              </a:lnSpc>
            </a:pP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CG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BMC</a:t>
            </a:r>
          </a:p>
        </p:txBody>
      </p:sp>
    </p:spTree>
    <p:extLst>
      <p:ext uri="{BB962C8B-B14F-4D97-AF65-F5344CB8AC3E}">
        <p14:creationId xmlns:p14="http://schemas.microsoft.com/office/powerpoint/2010/main" val="877314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0"/>
            <a:ext cx="10254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2: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811647" y="3498939"/>
            <a:ext cx="0" cy="324369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9231" r="-667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809959" y="3782890"/>
            <a:ext cx="36747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09959" y="4096578"/>
            <a:ext cx="2445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cắt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BD = 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235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809959" y="4413001"/>
                <a:ext cx="239982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M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DG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4413001"/>
                <a:ext cx="2399824" cy="400110"/>
              </a:xfrm>
              <a:prstGeom prst="rect">
                <a:avLst/>
              </a:prstGeom>
              <a:blipFill rotWithShape="0">
                <a:blip r:embed="rId4"/>
                <a:stretch>
                  <a:fillRect l="-2792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/>
          <p:cNvSpPr/>
          <p:nvPr/>
        </p:nvSpPr>
        <p:spPr>
          <a:xfrm>
            <a:off x="1106202" y="4693318"/>
            <a:ext cx="11448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MD = DG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807504" y="6035255"/>
                <a:ext cx="30893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CG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BCM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04" y="6035255"/>
                <a:ext cx="3089307" cy="400110"/>
              </a:xfrm>
              <a:prstGeom prst="rect">
                <a:avLst/>
              </a:prstGeom>
              <a:blipFill rotWithShape="0">
                <a:blip r:embed="rId5"/>
                <a:stretch>
                  <a:fillRect l="-197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9197714" y="1351888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10260791" y="2093678"/>
            <a:ext cx="0" cy="37267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8705976" y="2415608"/>
                <a:ext cx="337733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BM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GM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976" y="2415608"/>
                <a:ext cx="3377335" cy="307777"/>
              </a:xfrm>
              <a:prstGeom prst="rect">
                <a:avLst/>
              </a:prstGeom>
              <a:blipFill rotWithShape="0">
                <a:blip r:embed="rId6"/>
                <a:stretch>
                  <a:fillRect l="-4513" t="-25490" r="-2708" b="-49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Arrow Connector 52"/>
          <p:cNvCxnSpPr/>
          <p:nvPr/>
        </p:nvCxnSpPr>
        <p:spPr>
          <a:xfrm flipV="1">
            <a:off x="10267710" y="2739942"/>
            <a:ext cx="0" cy="26640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8863864" y="3326557"/>
                <a:ext cx="14071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3864" y="3326557"/>
                <a:ext cx="1407116" cy="4001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10487843" y="3326557"/>
                <a:ext cx="145180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GM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7843" y="3326557"/>
                <a:ext cx="145180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Straight Connector 70"/>
          <p:cNvCxnSpPr/>
          <p:nvPr/>
        </p:nvCxnSpPr>
        <p:spPr>
          <a:xfrm>
            <a:off x="9462927" y="3006346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9462927" y="2998873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11202177" y="2994863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/>
              <p:cNvSpPr/>
              <p:nvPr/>
            </p:nvSpPr>
            <p:spPr>
              <a:xfrm>
                <a:off x="4535887" y="300082"/>
                <a:ext cx="375051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Chứng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minh: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CG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l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à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trung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tuy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ế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n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BCM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4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887" y="300082"/>
                <a:ext cx="3750514" cy="707886"/>
              </a:xfrm>
              <a:prstGeom prst="rect">
                <a:avLst/>
              </a:prstGeom>
              <a:blipFill rotWithShape="0">
                <a:blip r:embed="rId9"/>
                <a:stretch>
                  <a:fillRect l="-1626" t="-4310" b="-11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8705976" y="1732537"/>
                <a:ext cx="293541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CG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l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à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trung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tuy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ế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n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BCM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976" y="1732537"/>
                <a:ext cx="2935419" cy="400110"/>
              </a:xfrm>
              <a:prstGeom prst="rect">
                <a:avLst/>
              </a:prstGeom>
              <a:blipFill rotWithShape="0">
                <a:blip r:embed="rId10"/>
                <a:stretch>
                  <a:fillRect b="-196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8351508" y="4183000"/>
                <a:ext cx="2222837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1508" y="4183000"/>
                <a:ext cx="2222837" cy="707886"/>
              </a:xfrm>
              <a:prstGeom prst="rect">
                <a:avLst/>
              </a:prstGeom>
              <a:blipFill rotWithShape="0">
                <a:blip r:embed="rId11"/>
                <a:stretch>
                  <a:fillRect t="-4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/>
          <p:cNvCxnSpPr/>
          <p:nvPr/>
        </p:nvCxnSpPr>
        <p:spPr>
          <a:xfrm flipH="1" flipV="1">
            <a:off x="9453275" y="3648544"/>
            <a:ext cx="4178" cy="44803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10295047" y="4183000"/>
            <a:ext cx="19924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4579019" y="1171679"/>
                <a:ext cx="338252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Vì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9019" y="1171679"/>
                <a:ext cx="3382529" cy="400110"/>
              </a:xfrm>
              <a:prstGeom prst="rect">
                <a:avLst/>
              </a:prstGeom>
              <a:blipFill rotWithShape="0">
                <a:blip r:embed="rId12"/>
                <a:stretch>
                  <a:fillRect l="-1081" t="-7576" r="-108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885404" y="1619639"/>
                <a:ext cx="168084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BG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404" y="1619639"/>
                <a:ext cx="1680845" cy="40011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Rectangle 85"/>
          <p:cNvSpPr/>
          <p:nvPr/>
        </p:nvSpPr>
        <p:spPr>
          <a:xfrm>
            <a:off x="4593895" y="1919513"/>
            <a:ext cx="31470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GM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/>
              <p:cNvSpPr/>
              <p:nvPr/>
            </p:nvSpPr>
            <p:spPr>
              <a:xfrm>
                <a:off x="4896855" y="2319162"/>
                <a:ext cx="174586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GM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7" name="Rectangle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6855" y="2319162"/>
                <a:ext cx="1745863" cy="40011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4603956" y="2671885"/>
                <a:ext cx="261244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BG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GM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=2</m:t>
                        </m:r>
                        <m:r>
                          <m:rPr>
                            <m:sty m:val="p"/>
                          </m:rPr>
                          <a:rPr lang="en-US" sz="2000" i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GD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bg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956" y="2671885"/>
                <a:ext cx="2612446" cy="40011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Rectangle 88"/>
              <p:cNvSpPr/>
              <p:nvPr/>
            </p:nvSpPr>
            <p:spPr>
              <a:xfrm>
                <a:off x="4619351" y="3039457"/>
                <a:ext cx="255871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BM</a:t>
                </a:r>
              </a:p>
            </p:txBody>
          </p:sp>
        </mc:Choice>
        <mc:Fallback xmlns="">
          <p:sp>
            <p:nvSpPr>
              <p:cNvPr id="89" name="Rectangle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351" y="3039457"/>
                <a:ext cx="2558714" cy="400110"/>
              </a:xfrm>
              <a:prstGeom prst="rect">
                <a:avLst/>
              </a:prstGeom>
              <a:blipFill rotWithShape="0">
                <a:blip r:embed="rId16"/>
                <a:stretch>
                  <a:fillRect t="-9231" r="-1429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4636388" y="3378271"/>
                <a:ext cx="311777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BCM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388" y="3378271"/>
                <a:ext cx="3117777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0" name="Straight Connector 79"/>
          <p:cNvCxnSpPr/>
          <p:nvPr/>
        </p:nvCxnSpPr>
        <p:spPr>
          <a:xfrm>
            <a:off x="803099" y="3206987"/>
            <a:ext cx="24270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803099" y="600164"/>
            <a:ext cx="1213504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2016602" y="600164"/>
            <a:ext cx="1213503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819497" y="1905481"/>
            <a:ext cx="1800047" cy="12912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393455" y="1897112"/>
            <a:ext cx="1836649" cy="13117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/>
          <p:cNvSpPr>
            <a:spLocks noChangeArrowheads="1"/>
          </p:cNvSpPr>
          <p:nvPr/>
        </p:nvSpPr>
        <p:spPr bwMode="auto">
          <a:xfrm>
            <a:off x="1381276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3" name="Oval 92"/>
          <p:cNvSpPr>
            <a:spLocks noChangeArrowheads="1"/>
          </p:cNvSpPr>
          <p:nvPr/>
        </p:nvSpPr>
        <p:spPr bwMode="auto">
          <a:xfrm>
            <a:off x="774526" y="317460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4" name="Rectangle 21"/>
          <p:cNvSpPr>
            <a:spLocks noChangeArrowheads="1"/>
          </p:cNvSpPr>
          <p:nvPr/>
        </p:nvSpPr>
        <p:spPr bwMode="auto">
          <a:xfrm>
            <a:off x="1832252" y="292684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5" name="Rectangle 21"/>
          <p:cNvSpPr>
            <a:spLocks noChangeArrowheads="1"/>
          </p:cNvSpPr>
          <p:nvPr/>
        </p:nvSpPr>
        <p:spPr bwMode="auto">
          <a:xfrm>
            <a:off x="618035" y="320317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6" name="Rectangle 21"/>
          <p:cNvSpPr>
            <a:spLocks noChangeArrowheads="1"/>
          </p:cNvSpPr>
          <p:nvPr/>
        </p:nvSpPr>
        <p:spPr bwMode="auto">
          <a:xfrm>
            <a:off x="3226294" y="3214563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7" name="Rectangle 21"/>
          <p:cNvSpPr>
            <a:spLocks noChangeArrowheads="1"/>
          </p:cNvSpPr>
          <p:nvPr/>
        </p:nvSpPr>
        <p:spPr bwMode="auto">
          <a:xfrm>
            <a:off x="2590968" y="1558653"/>
            <a:ext cx="181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8" name="Rectangle 21"/>
          <p:cNvSpPr>
            <a:spLocks noChangeArrowheads="1"/>
          </p:cNvSpPr>
          <p:nvPr/>
        </p:nvSpPr>
        <p:spPr bwMode="auto">
          <a:xfrm>
            <a:off x="1179116" y="1711000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9" name="Rectangle 21"/>
          <p:cNvSpPr>
            <a:spLocks noChangeArrowheads="1"/>
          </p:cNvSpPr>
          <p:nvPr/>
        </p:nvSpPr>
        <p:spPr bwMode="auto">
          <a:xfrm>
            <a:off x="1826695" y="1955183"/>
            <a:ext cx="1651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 flipH="1">
            <a:off x="2603148" y="1470523"/>
            <a:ext cx="623146" cy="44332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3224389" y="1468618"/>
            <a:ext cx="0" cy="173837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2275992" y="198799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2819896" y="1572586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>
            <a:spLocks noChangeArrowheads="1"/>
          </p:cNvSpPr>
          <p:nvPr/>
        </p:nvSpPr>
        <p:spPr bwMode="auto">
          <a:xfrm>
            <a:off x="2594779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5" name="Oval 104"/>
          <p:cNvSpPr>
            <a:spLocks noChangeArrowheads="1"/>
          </p:cNvSpPr>
          <p:nvPr/>
        </p:nvSpPr>
        <p:spPr bwMode="auto">
          <a:xfrm>
            <a:off x="3197719" y="317841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6" name="Oval 105"/>
          <p:cNvSpPr>
            <a:spLocks noChangeArrowheads="1"/>
          </p:cNvSpPr>
          <p:nvPr/>
        </p:nvSpPr>
        <p:spPr bwMode="auto">
          <a:xfrm>
            <a:off x="3187559" y="145020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7" name="Oval 106"/>
          <p:cNvSpPr>
            <a:spLocks noChangeArrowheads="1"/>
          </p:cNvSpPr>
          <p:nvPr/>
        </p:nvSpPr>
        <p:spPr bwMode="auto">
          <a:xfrm>
            <a:off x="1988026" y="57158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8" name="Oval 107"/>
          <p:cNvSpPr>
            <a:spLocks noChangeArrowheads="1"/>
          </p:cNvSpPr>
          <p:nvPr/>
        </p:nvSpPr>
        <p:spPr bwMode="auto">
          <a:xfrm>
            <a:off x="1988026" y="231481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9" name="Rectangle 21"/>
          <p:cNvSpPr>
            <a:spLocks noChangeArrowheads="1"/>
          </p:cNvSpPr>
          <p:nvPr/>
        </p:nvSpPr>
        <p:spPr bwMode="auto">
          <a:xfrm>
            <a:off x="3131194" y="1136962"/>
            <a:ext cx="2164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10" name="Straight Arrow Connector 109"/>
          <p:cNvCxnSpPr/>
          <p:nvPr/>
        </p:nvCxnSpPr>
        <p:spPr>
          <a:xfrm flipV="1">
            <a:off x="11202177" y="3655724"/>
            <a:ext cx="0" cy="44085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60"/>
          <p:cNvGrpSpPr/>
          <p:nvPr/>
        </p:nvGrpSpPr>
        <p:grpSpPr>
          <a:xfrm>
            <a:off x="2278336" y="1108631"/>
            <a:ext cx="120696" cy="267088"/>
            <a:chOff x="2853104" y="4238484"/>
            <a:chExt cx="120696" cy="267088"/>
          </a:xfrm>
        </p:grpSpPr>
        <p:cxnSp>
          <p:nvCxnSpPr>
            <p:cNvPr id="62" name="Straight Connector 61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2882078" y="2432182"/>
            <a:ext cx="120696" cy="267088"/>
            <a:chOff x="2853104" y="4238484"/>
            <a:chExt cx="120696" cy="267088"/>
          </a:xfrm>
        </p:grpSpPr>
        <p:cxnSp>
          <p:nvCxnSpPr>
            <p:cNvPr id="65" name="Straight Connector 64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 rot="16398282">
            <a:off x="1090723" y="2333704"/>
            <a:ext cx="122463" cy="284734"/>
            <a:chOff x="2853104" y="4238484"/>
            <a:chExt cx="120696" cy="267088"/>
          </a:xfrm>
        </p:grpSpPr>
        <p:cxnSp>
          <p:nvCxnSpPr>
            <p:cNvPr id="68" name="Straight Connector 67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 rot="16398282">
            <a:off x="1648181" y="1142514"/>
            <a:ext cx="122463" cy="284734"/>
            <a:chOff x="2853104" y="4238484"/>
            <a:chExt cx="120696" cy="267088"/>
          </a:xfrm>
        </p:grpSpPr>
        <p:cxnSp>
          <p:nvCxnSpPr>
            <p:cNvPr id="79" name="Straight Connector 78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430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7" grpId="0"/>
      <p:bldP spid="49" grpId="0"/>
      <p:bldP spid="52" grpId="0"/>
      <p:bldP spid="54" grpId="0"/>
      <p:bldP spid="55" grpId="0"/>
      <p:bldP spid="74" grpId="0"/>
      <p:bldP spid="75" grpId="0"/>
      <p:bldP spid="76" grpId="0"/>
      <p:bldP spid="78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106" grpId="0" animBg="1"/>
      <p:bldP spid="1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070" y="707237"/>
            <a:ext cx="112551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2: 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ABC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cắt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nhau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</a:t>
            </a:r>
            <a:endParaRPr lang="en-US" sz="22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069" y="1134681"/>
            <a:ext cx="69627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 BD =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BGC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endParaRPr lang="en-US" sz="2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069" y="1583739"/>
            <a:ext cx="93983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đối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GM. </a:t>
            </a:r>
          </a:p>
          <a:p>
            <a:pPr>
              <a:lnSpc>
                <a:spcPct val="150000"/>
              </a:lnSpc>
            </a:pP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CG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BMC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068" y="2523014"/>
            <a:ext cx="1001361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Gọi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F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với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BC, N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MF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với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Biết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18cm,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GN</a:t>
            </a:r>
          </a:p>
        </p:txBody>
      </p:sp>
    </p:spTree>
    <p:extLst>
      <p:ext uri="{BB962C8B-B14F-4D97-AF65-F5344CB8AC3E}">
        <p14:creationId xmlns:p14="http://schemas.microsoft.com/office/powerpoint/2010/main" val="2639649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0"/>
            <a:ext cx="10254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2: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811647" y="3498939"/>
            <a:ext cx="0" cy="324369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9231" r="-667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38"/>
          <p:cNvSpPr/>
          <p:nvPr/>
        </p:nvSpPr>
        <p:spPr>
          <a:xfrm>
            <a:off x="809959" y="3782890"/>
            <a:ext cx="36747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09959" y="4096578"/>
            <a:ext cx="2445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cắt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BD = 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235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809959" y="4413001"/>
                <a:ext cx="239982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M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DG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4413001"/>
                <a:ext cx="2399824" cy="400110"/>
              </a:xfrm>
              <a:prstGeom prst="rect">
                <a:avLst/>
              </a:prstGeom>
              <a:blipFill rotWithShape="0">
                <a:blip r:embed="rId4"/>
                <a:stretch>
                  <a:fillRect l="-2792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42"/>
          <p:cNvSpPr/>
          <p:nvPr/>
        </p:nvSpPr>
        <p:spPr>
          <a:xfrm>
            <a:off x="1106202" y="4693318"/>
            <a:ext cx="11448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MD = DG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24255" y="4982453"/>
            <a:ext cx="34510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c) AG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F</a:t>
            </a:r>
            <a:b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MF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N, CE = 18cm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807504" y="6035255"/>
                <a:ext cx="30893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CG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BCM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04" y="6035255"/>
                <a:ext cx="3089307" cy="400110"/>
              </a:xfrm>
              <a:prstGeom prst="rect">
                <a:avLst/>
              </a:prstGeom>
              <a:blipFill rotWithShape="0">
                <a:blip r:embed="rId5"/>
                <a:stretch>
                  <a:fillRect l="-197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24565" y="6315056"/>
                <a:ext cx="123040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G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= ?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565" y="6315056"/>
                <a:ext cx="1230401" cy="400110"/>
              </a:xfrm>
              <a:prstGeom prst="rect">
                <a:avLst/>
              </a:prstGeom>
              <a:blipFill rotWithShape="0">
                <a:blip r:embed="rId6"/>
                <a:stretch>
                  <a:fillRect l="-4950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Rectangle 46"/>
          <p:cNvSpPr/>
          <p:nvPr/>
        </p:nvSpPr>
        <p:spPr>
          <a:xfrm>
            <a:off x="9522686" y="1185741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9793593" y="1607981"/>
                <a:ext cx="10791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Tính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G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3593" y="1607981"/>
                <a:ext cx="1079142" cy="400110"/>
              </a:xfrm>
              <a:prstGeom prst="rect">
                <a:avLst/>
              </a:prstGeom>
              <a:blipFill rotWithShape="0">
                <a:blip r:embed="rId7"/>
                <a:stretch>
                  <a:fillRect l="-6215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Straight Arrow Connector 72"/>
          <p:cNvCxnSpPr/>
          <p:nvPr/>
        </p:nvCxnSpPr>
        <p:spPr>
          <a:xfrm flipV="1">
            <a:off x="10344834" y="1988129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9562248" y="2435757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9562248" y="2425030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11304950" y="2425030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>
                <a:off x="8715723" y="3669532"/>
                <a:ext cx="174060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N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b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5723" y="3669532"/>
                <a:ext cx="1740605" cy="707886"/>
              </a:xfrm>
              <a:prstGeom prst="rect">
                <a:avLst/>
              </a:prstGeom>
              <a:blipFill rotWithShape="0">
                <a:blip r:embed="rId8"/>
                <a:stretch>
                  <a:fillRect l="-3860" t="-5172" r="-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8902580" y="2787395"/>
                <a:ext cx="1442254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GN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580" y="2787395"/>
                <a:ext cx="1442254" cy="67056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/>
              <p:cNvSpPr/>
              <p:nvPr/>
            </p:nvSpPr>
            <p:spPr>
              <a:xfrm>
                <a:off x="10871722" y="2909584"/>
                <a:ext cx="93884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1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71722" y="2909584"/>
                <a:ext cx="938847" cy="4001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Straight Arrow Connector 81"/>
          <p:cNvCxnSpPr/>
          <p:nvPr/>
        </p:nvCxnSpPr>
        <p:spPr>
          <a:xfrm flipV="1">
            <a:off x="9588679" y="3400128"/>
            <a:ext cx="0" cy="20934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11284957" y="3409845"/>
            <a:ext cx="0" cy="199629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10627873" y="3669532"/>
                <a:ext cx="1354153" cy="9783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7873" y="3669532"/>
                <a:ext cx="1354153" cy="978345"/>
              </a:xfrm>
              <a:prstGeom prst="rect">
                <a:avLst/>
              </a:prstGeom>
              <a:blipFill rotWithShape="0">
                <a:blip r:embed="rId11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557934" y="268789"/>
                <a:ext cx="134684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c) Tính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G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934" y="268789"/>
                <a:ext cx="1346844" cy="400110"/>
              </a:xfrm>
              <a:prstGeom prst="rect">
                <a:avLst/>
              </a:prstGeom>
              <a:blipFill rotWithShape="0">
                <a:blip r:embed="rId12"/>
                <a:stretch>
                  <a:fillRect l="-4977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85"/>
              <p:cNvSpPr/>
              <p:nvPr/>
            </p:nvSpPr>
            <p:spPr>
              <a:xfrm>
                <a:off x="4572018" y="625688"/>
                <a:ext cx="332642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Vì 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86" name="Rectangle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18" y="625688"/>
                <a:ext cx="3326423" cy="400110"/>
              </a:xfrm>
              <a:prstGeom prst="rect">
                <a:avLst/>
              </a:prstGeom>
              <a:blipFill rotWithShape="0">
                <a:blip r:embed="rId13"/>
                <a:stretch>
                  <a:fillRect l="-1832" t="-9231" r="-183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7" name="Straight Arrow Connector 86"/>
          <p:cNvCxnSpPr/>
          <p:nvPr/>
        </p:nvCxnSpPr>
        <p:spPr>
          <a:xfrm flipV="1">
            <a:off x="9586025" y="4350722"/>
            <a:ext cx="0" cy="26233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8373089" y="5017968"/>
                <a:ext cx="163339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MF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  <a:p>
                <a:pPr algn="ctr"/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3089" y="5017968"/>
                <a:ext cx="1633396" cy="707886"/>
              </a:xfrm>
              <a:prstGeom prst="rect">
                <a:avLst/>
              </a:prstGeom>
              <a:blipFill rotWithShape="0">
                <a:blip r:embed="rId14"/>
                <a:stretch>
                  <a:fillRect l="-1873" t="-4310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10476158" y="5984152"/>
                <a:ext cx="172297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b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6158" y="5984152"/>
                <a:ext cx="1722972" cy="707886"/>
              </a:xfrm>
              <a:prstGeom prst="rect">
                <a:avLst/>
              </a:prstGeom>
              <a:blipFill rotWithShape="0">
                <a:blip r:embed="rId15"/>
                <a:stretch>
                  <a:fillRect l="-3546" t="-5172" r="-35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1" name="Straight Arrow Connector 90"/>
          <p:cNvCxnSpPr/>
          <p:nvPr/>
        </p:nvCxnSpPr>
        <p:spPr>
          <a:xfrm flipV="1">
            <a:off x="9291907" y="5702642"/>
            <a:ext cx="0" cy="294938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4572018" y="1003999"/>
                <a:ext cx="389497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AF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đường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18" y="1003999"/>
                <a:ext cx="3894977" cy="400110"/>
              </a:xfrm>
              <a:prstGeom prst="rect">
                <a:avLst/>
              </a:prstGeom>
              <a:blipFill rotWithShape="0">
                <a:blip r:embed="rId1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ectangle 93"/>
              <p:cNvSpPr/>
              <p:nvPr/>
            </p:nvSpPr>
            <p:spPr>
              <a:xfrm>
                <a:off x="4557934" y="1451622"/>
                <a:ext cx="247535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F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BC</a:t>
                </a:r>
              </a:p>
            </p:txBody>
          </p:sp>
        </mc:Choice>
        <mc:Fallback xmlns="">
          <p:sp>
            <p:nvSpPr>
              <p:cNvPr id="94" name="Rectangle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934" y="1451622"/>
                <a:ext cx="2475358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7576" r="-1724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4564261" y="1862980"/>
                <a:ext cx="392793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MF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đường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261" y="1862980"/>
                <a:ext cx="3927935" cy="400110"/>
              </a:xfrm>
              <a:prstGeom prst="rect">
                <a:avLst/>
              </a:prstGeom>
              <a:blipFill rotWithShape="0">
                <a:blip r:embed="rId18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4619132" y="2293868"/>
                <a:ext cx="16015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có</a:t>
                </a:r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132" y="2293868"/>
                <a:ext cx="1601592" cy="400110"/>
              </a:xfrm>
              <a:prstGeom prst="rect">
                <a:avLst/>
              </a:prstGeom>
              <a:blipFill rotWithShape="0">
                <a:blip r:embed="rId19"/>
                <a:stretch>
                  <a:fillRect l="-4198" t="-7576" r="-763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4694826" y="2634455"/>
                <a:ext cx="274145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CG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826" y="2634455"/>
                <a:ext cx="2741456" cy="400110"/>
              </a:xfrm>
              <a:prstGeom prst="rect">
                <a:avLst/>
              </a:prstGeom>
              <a:blipFill rotWithShape="0">
                <a:blip r:embed="rId20"/>
                <a:stretch>
                  <a:fillRect t="-7576" r="-155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4715013" y="3012208"/>
                <a:ext cx="278634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M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F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013" y="3012208"/>
                <a:ext cx="2786340" cy="400110"/>
              </a:xfrm>
              <a:prstGeom prst="rect">
                <a:avLst/>
              </a:prstGeom>
              <a:blipFill rotWithShape="0">
                <a:blip r:embed="rId21"/>
                <a:stretch>
                  <a:fillRect t="-7576" r="-1528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82954" y="3333070"/>
                <a:ext cx="202811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giao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MF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ạ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i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954" y="3333070"/>
                <a:ext cx="2028119" cy="400110"/>
              </a:xfrm>
              <a:prstGeom prst="rect">
                <a:avLst/>
              </a:prstGeom>
              <a:blipFill rotWithShape="0">
                <a:blip r:embed="rId22"/>
                <a:stretch>
                  <a:fillRect b="-1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Right Brace 99"/>
          <p:cNvSpPr/>
          <p:nvPr/>
        </p:nvSpPr>
        <p:spPr>
          <a:xfrm>
            <a:off x="7417232" y="2674813"/>
            <a:ext cx="136252" cy="1054536"/>
          </a:xfrm>
          <a:prstGeom prst="rightBrace">
            <a:avLst>
              <a:gd name="adj1" fmla="val 97544"/>
              <a:gd name="adj2" fmla="val 50000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Rectangle 100"/>
              <p:cNvSpPr/>
              <p:nvPr/>
            </p:nvSpPr>
            <p:spPr>
              <a:xfrm>
                <a:off x="4549378" y="3790071"/>
                <a:ext cx="277781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N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1" name="Rectangle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9378" y="3790071"/>
                <a:ext cx="2777812" cy="400110"/>
              </a:xfrm>
              <a:prstGeom prst="rect">
                <a:avLst/>
              </a:prstGeom>
              <a:blipFill rotWithShape="0">
                <a:blip r:embed="rId2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/>
              <p:cNvSpPr/>
              <p:nvPr/>
            </p:nvSpPr>
            <p:spPr>
              <a:xfrm>
                <a:off x="4493463" y="4158704"/>
                <a:ext cx="1736309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GN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463" y="4158704"/>
                <a:ext cx="1736309" cy="670568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5000123" y="4749893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123" y="4749893"/>
                <a:ext cx="1354153" cy="670568"/>
              </a:xfrm>
              <a:prstGeom prst="rect">
                <a:avLst/>
              </a:prstGeom>
              <a:blipFill rotWithShape="0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TextBox 103"/>
          <p:cNvSpPr txBox="1"/>
          <p:nvPr/>
        </p:nvSpPr>
        <p:spPr>
          <a:xfrm>
            <a:off x="4607940" y="4885122"/>
            <a:ext cx="2417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   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4487487" y="5334710"/>
                <a:ext cx="2980111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⋅18=12</m:t>
                      </m:r>
                      <m:d>
                        <m:d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487" y="5334710"/>
                <a:ext cx="2980111" cy="670568"/>
              </a:xfrm>
              <a:prstGeom prst="rect">
                <a:avLst/>
              </a:prstGeom>
              <a:blipFill rotWithShape="0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/>
              <p:cNvSpPr/>
              <p:nvPr/>
            </p:nvSpPr>
            <p:spPr>
              <a:xfrm>
                <a:off x="4481378" y="5969065"/>
                <a:ext cx="2867708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GN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⋅12=4</m:t>
                      </m:r>
                      <m:d>
                        <m:d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1" name="Rectangle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378" y="5969065"/>
                <a:ext cx="2867708" cy="670568"/>
              </a:xfrm>
              <a:prstGeom prst="rect">
                <a:avLst/>
              </a:prstGeom>
              <a:blipFill rotWithShape="0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Connector 104"/>
          <p:cNvCxnSpPr/>
          <p:nvPr/>
        </p:nvCxnSpPr>
        <p:spPr>
          <a:xfrm>
            <a:off x="801202" y="3207117"/>
            <a:ext cx="24270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H="1">
            <a:off x="801202" y="600294"/>
            <a:ext cx="1213504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014705" y="600294"/>
            <a:ext cx="1213503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H="1">
            <a:off x="817600" y="1905611"/>
            <a:ext cx="1800047" cy="12912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1391558" y="1897242"/>
            <a:ext cx="1836649" cy="13117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Oval 111"/>
          <p:cNvSpPr>
            <a:spLocks noChangeArrowheads="1"/>
          </p:cNvSpPr>
          <p:nvPr/>
        </p:nvSpPr>
        <p:spPr bwMode="auto">
          <a:xfrm>
            <a:off x="1379379" y="187513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3" name="Oval 112"/>
          <p:cNvSpPr>
            <a:spLocks noChangeArrowheads="1"/>
          </p:cNvSpPr>
          <p:nvPr/>
        </p:nvSpPr>
        <p:spPr bwMode="auto">
          <a:xfrm>
            <a:off x="772629" y="317473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4" name="Rectangle 21"/>
          <p:cNvSpPr>
            <a:spLocks noChangeArrowheads="1"/>
          </p:cNvSpPr>
          <p:nvPr/>
        </p:nvSpPr>
        <p:spPr bwMode="auto">
          <a:xfrm>
            <a:off x="1830355" y="292814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5" name="Rectangle 21"/>
          <p:cNvSpPr>
            <a:spLocks noChangeArrowheads="1"/>
          </p:cNvSpPr>
          <p:nvPr/>
        </p:nvSpPr>
        <p:spPr bwMode="auto">
          <a:xfrm>
            <a:off x="616138" y="320330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6" name="Rectangle 21"/>
          <p:cNvSpPr>
            <a:spLocks noChangeArrowheads="1"/>
          </p:cNvSpPr>
          <p:nvPr/>
        </p:nvSpPr>
        <p:spPr bwMode="auto">
          <a:xfrm>
            <a:off x="3224397" y="3214693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7" name="Rectangle 21"/>
          <p:cNvSpPr>
            <a:spLocks noChangeArrowheads="1"/>
          </p:cNvSpPr>
          <p:nvPr/>
        </p:nvSpPr>
        <p:spPr bwMode="auto">
          <a:xfrm>
            <a:off x="2589071" y="1558783"/>
            <a:ext cx="181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8" name="Rectangle 21"/>
          <p:cNvSpPr>
            <a:spLocks noChangeArrowheads="1"/>
          </p:cNvSpPr>
          <p:nvPr/>
        </p:nvSpPr>
        <p:spPr bwMode="auto">
          <a:xfrm>
            <a:off x="1177219" y="1711130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9" name="Rectangle 21"/>
          <p:cNvSpPr>
            <a:spLocks noChangeArrowheads="1"/>
          </p:cNvSpPr>
          <p:nvPr/>
        </p:nvSpPr>
        <p:spPr bwMode="auto">
          <a:xfrm>
            <a:off x="1824798" y="1955313"/>
            <a:ext cx="1651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 flipH="1">
            <a:off x="2601251" y="1470653"/>
            <a:ext cx="623146" cy="44332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3222492" y="1468748"/>
            <a:ext cx="0" cy="173837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2274095" y="198812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2817999" y="1572716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>
            <a:spLocks noChangeArrowheads="1"/>
          </p:cNvSpPr>
          <p:nvPr/>
        </p:nvSpPr>
        <p:spPr bwMode="auto">
          <a:xfrm>
            <a:off x="2592882" y="187513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5" name="Oval 124"/>
          <p:cNvSpPr>
            <a:spLocks noChangeArrowheads="1"/>
          </p:cNvSpPr>
          <p:nvPr/>
        </p:nvSpPr>
        <p:spPr bwMode="auto">
          <a:xfrm>
            <a:off x="3195822" y="317854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26" name="Straight Connector 125"/>
          <p:cNvCxnSpPr/>
          <p:nvPr/>
        </p:nvCxnSpPr>
        <p:spPr>
          <a:xfrm flipH="1">
            <a:off x="2032079" y="1479022"/>
            <a:ext cx="1187352" cy="172821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26"/>
          <p:cNvSpPr>
            <a:spLocks noChangeArrowheads="1"/>
          </p:cNvSpPr>
          <p:nvPr/>
        </p:nvSpPr>
        <p:spPr bwMode="auto">
          <a:xfrm>
            <a:off x="3185662" y="145033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8" name="Oval 127"/>
          <p:cNvSpPr>
            <a:spLocks noChangeArrowheads="1"/>
          </p:cNvSpPr>
          <p:nvPr/>
        </p:nvSpPr>
        <p:spPr bwMode="auto">
          <a:xfrm>
            <a:off x="2389634" y="260063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29" name="Straight Connector 128"/>
          <p:cNvCxnSpPr/>
          <p:nvPr/>
        </p:nvCxnSpPr>
        <p:spPr>
          <a:xfrm>
            <a:off x="2016609" y="600293"/>
            <a:ext cx="12181" cy="260683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>
            <a:spLocks noChangeArrowheads="1"/>
          </p:cNvSpPr>
          <p:nvPr/>
        </p:nvSpPr>
        <p:spPr bwMode="auto">
          <a:xfrm>
            <a:off x="1986129" y="57171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1" name="Oval 130"/>
          <p:cNvSpPr>
            <a:spLocks noChangeArrowheads="1"/>
          </p:cNvSpPr>
          <p:nvPr/>
        </p:nvSpPr>
        <p:spPr bwMode="auto">
          <a:xfrm>
            <a:off x="1998310" y="317855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2" name="Oval 131"/>
          <p:cNvSpPr>
            <a:spLocks noChangeArrowheads="1"/>
          </p:cNvSpPr>
          <p:nvPr/>
        </p:nvSpPr>
        <p:spPr bwMode="auto">
          <a:xfrm>
            <a:off x="1986129" y="231494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3" name="Rectangle 21"/>
          <p:cNvSpPr>
            <a:spLocks noChangeArrowheads="1"/>
          </p:cNvSpPr>
          <p:nvPr/>
        </p:nvSpPr>
        <p:spPr bwMode="auto">
          <a:xfrm>
            <a:off x="1941248" y="3222070"/>
            <a:ext cx="1410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4" name="Rectangle 21"/>
          <p:cNvSpPr>
            <a:spLocks noChangeArrowheads="1"/>
          </p:cNvSpPr>
          <p:nvPr/>
        </p:nvSpPr>
        <p:spPr bwMode="auto">
          <a:xfrm>
            <a:off x="3129297" y="1137092"/>
            <a:ext cx="2164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5" name="Rectangle 21"/>
          <p:cNvSpPr>
            <a:spLocks noChangeArrowheads="1"/>
          </p:cNvSpPr>
          <p:nvPr/>
        </p:nvSpPr>
        <p:spPr bwMode="auto">
          <a:xfrm>
            <a:off x="2380851" y="2699544"/>
            <a:ext cx="1747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89" name="Straight Connector 88"/>
          <p:cNvCxnSpPr/>
          <p:nvPr/>
        </p:nvCxnSpPr>
        <p:spPr>
          <a:xfrm>
            <a:off x="9148270" y="4613056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9157050" y="4609377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10881347" y="4614145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/>
              <p:cNvSpPr/>
              <p:nvPr/>
            </p:nvSpPr>
            <p:spPr>
              <a:xfrm>
                <a:off x="10006485" y="5029558"/>
                <a:ext cx="157395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  <a:p>
                <a:pPr algn="ctr"/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37" name="Rectangle 1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6485" y="5029558"/>
                <a:ext cx="1573957" cy="707886"/>
              </a:xfrm>
              <a:prstGeom prst="rect">
                <a:avLst/>
              </a:prstGeom>
              <a:blipFill rotWithShape="0">
                <a:blip r:embed="rId28"/>
                <a:stretch>
                  <a:fillRect l="-3475" t="-4310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Rectangle 137"/>
          <p:cNvSpPr/>
          <p:nvPr/>
        </p:nvSpPr>
        <p:spPr>
          <a:xfrm>
            <a:off x="8415705" y="5973486"/>
            <a:ext cx="17524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</a:t>
            </a:r>
          </a:p>
        </p:txBody>
      </p:sp>
      <p:cxnSp>
        <p:nvCxnSpPr>
          <p:cNvPr id="10" name="Straight Arrow Connector 9"/>
          <p:cNvCxnSpPr>
            <a:stCxn id="90" idx="1"/>
          </p:cNvCxnSpPr>
          <p:nvPr/>
        </p:nvCxnSpPr>
        <p:spPr>
          <a:xfrm flipH="1">
            <a:off x="10129740" y="6338095"/>
            <a:ext cx="346418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9" name="Group 138"/>
          <p:cNvGrpSpPr/>
          <p:nvPr/>
        </p:nvGrpSpPr>
        <p:grpSpPr>
          <a:xfrm>
            <a:off x="2278336" y="1108631"/>
            <a:ext cx="120696" cy="267088"/>
            <a:chOff x="2853104" y="4238484"/>
            <a:chExt cx="120696" cy="267088"/>
          </a:xfrm>
        </p:grpSpPr>
        <p:cxnSp>
          <p:nvCxnSpPr>
            <p:cNvPr id="140" name="Straight Connector 139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41"/>
          <p:cNvGrpSpPr/>
          <p:nvPr/>
        </p:nvGrpSpPr>
        <p:grpSpPr>
          <a:xfrm>
            <a:off x="2882078" y="2432182"/>
            <a:ext cx="120696" cy="267088"/>
            <a:chOff x="2853104" y="4238484"/>
            <a:chExt cx="120696" cy="267088"/>
          </a:xfrm>
        </p:grpSpPr>
        <p:cxnSp>
          <p:nvCxnSpPr>
            <p:cNvPr id="143" name="Straight Connector 142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5" name="Group 144"/>
          <p:cNvGrpSpPr/>
          <p:nvPr/>
        </p:nvGrpSpPr>
        <p:grpSpPr>
          <a:xfrm rot="16398282">
            <a:off x="1090723" y="2333704"/>
            <a:ext cx="122463" cy="284734"/>
            <a:chOff x="2853104" y="4238484"/>
            <a:chExt cx="120696" cy="267088"/>
          </a:xfrm>
        </p:grpSpPr>
        <p:cxnSp>
          <p:nvCxnSpPr>
            <p:cNvPr id="146" name="Straight Connector 145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Group 147"/>
          <p:cNvGrpSpPr/>
          <p:nvPr/>
        </p:nvGrpSpPr>
        <p:grpSpPr>
          <a:xfrm rot="16398282">
            <a:off x="1648181" y="1142514"/>
            <a:ext cx="122463" cy="284734"/>
            <a:chOff x="2853104" y="4238484"/>
            <a:chExt cx="120696" cy="267088"/>
          </a:xfrm>
        </p:grpSpPr>
        <p:cxnSp>
          <p:nvCxnSpPr>
            <p:cNvPr id="149" name="Straight Connector 148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944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70" grpId="0"/>
      <p:bldP spid="79" grpId="0"/>
      <p:bldP spid="80" grpId="0"/>
      <p:bldP spid="81" grpId="0"/>
      <p:bldP spid="84" grpId="0"/>
      <p:bldP spid="86" grpId="0"/>
      <p:bldP spid="88" grpId="0"/>
      <p:bldP spid="90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 animBg="1"/>
      <p:bldP spid="101" grpId="0"/>
      <p:bldP spid="102" grpId="0"/>
      <p:bldP spid="103" grpId="0"/>
      <p:bldP spid="104" grpId="0"/>
      <p:bldP spid="110" grpId="0"/>
      <p:bldP spid="111" grpId="0"/>
      <p:bldP spid="128" grpId="0" animBg="1"/>
      <p:bldP spid="131" grpId="0" animBg="1"/>
      <p:bldP spid="133" grpId="0"/>
      <p:bldP spid="135" grpId="0"/>
      <p:bldP spid="137" grpId="0"/>
      <p:bldP spid="1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070" y="707237"/>
            <a:ext cx="112551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3: 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ABC.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đối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BA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BD = BA.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cạnh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                    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Gọi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K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CD.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en-US" sz="22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184295" y="1148555"/>
                <a:ext cx="1484830" cy="728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4295" y="1148555"/>
                <a:ext cx="1484830" cy="7283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78070" y="1718050"/>
            <a:ext cx="348462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a) DK = KC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069" y="2256551"/>
            <a:ext cx="3484629" cy="537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73689" y="2192998"/>
                <a:ext cx="2176109" cy="726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689" y="2192998"/>
                <a:ext cx="2176109" cy="72616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4415246" y="4349931"/>
            <a:ext cx="214230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428309" y="2793942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42263" y="2793942"/>
            <a:ext cx="1515291" cy="15559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814991" y="4349931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4402547" y="4322687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786416" y="588827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6542178" y="431875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599328" y="4375906"/>
            <a:ext cx="1330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4920156" y="2487038"/>
            <a:ext cx="15068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121968" y="4318756"/>
            <a:ext cx="2498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3506004" y="5730240"/>
            <a:ext cx="1631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833314" y="431875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cxnSp>
        <p:nvCxnSpPr>
          <p:cNvPr id="32" name="Straight Connector 31"/>
          <p:cNvCxnSpPr>
            <a:stCxn id="18" idx="6"/>
            <a:endCxn id="19" idx="3"/>
          </p:cNvCxnSpPr>
          <p:nvPr/>
        </p:nvCxnSpPr>
        <p:spPr>
          <a:xfrm flipV="1">
            <a:off x="3843566" y="4367537"/>
            <a:ext cx="2706981" cy="15493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16" idx="0"/>
          </p:cNvCxnSpPr>
          <p:nvPr/>
        </p:nvCxnSpPr>
        <p:spPr>
          <a:xfrm flipH="1" flipV="1">
            <a:off x="5042263" y="2765366"/>
            <a:ext cx="154726" cy="237682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013688" y="276536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4901672" y="4037075"/>
            <a:ext cx="1330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682614" y="3456520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066664" y="4990466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5112770" y="431875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5169920" y="510588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3" name="Rectangle 21"/>
          <p:cNvSpPr>
            <a:spLocks noChangeArrowheads="1"/>
          </p:cNvSpPr>
          <p:nvPr/>
        </p:nvSpPr>
        <p:spPr bwMode="auto">
          <a:xfrm>
            <a:off x="5196989" y="5207643"/>
            <a:ext cx="1570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08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31" grpId="0" animBg="1"/>
      <p:bldP spid="16" grpId="0" animBg="1"/>
      <p:bldP spid="42" grpId="0"/>
      <p:bldP spid="30" grpId="0" animBg="1"/>
      <p:bldP spid="36" grpId="0" animBg="1"/>
      <p:bldP spid="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409727" y="2377440"/>
            <a:ext cx="214230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22790" y="821451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36744" y="821451"/>
            <a:ext cx="1515291" cy="15559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09472" y="2377440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97028" y="235019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80897" y="391578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36659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593809" y="2403415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1914637" y="51454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16449" y="2346265"/>
            <a:ext cx="2498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500485" y="3757749"/>
            <a:ext cx="1631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2827795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9" name="Straight Connector 18"/>
          <p:cNvCxnSpPr>
            <a:stCxn id="11" idx="6"/>
            <a:endCxn id="12" idx="3"/>
          </p:cNvCxnSpPr>
          <p:nvPr/>
        </p:nvCxnSpPr>
        <p:spPr>
          <a:xfrm flipV="1">
            <a:off x="838047" y="2395046"/>
            <a:ext cx="2706981" cy="15493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2164401" y="313339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1" name="Straight Connector 20"/>
          <p:cNvCxnSpPr>
            <a:endCxn id="22" idx="0"/>
          </p:cNvCxnSpPr>
          <p:nvPr/>
        </p:nvCxnSpPr>
        <p:spPr>
          <a:xfrm flipH="1" flipV="1">
            <a:off x="2036744" y="792875"/>
            <a:ext cx="154726" cy="237682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008169" y="79287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1896153" y="2064584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191470" y="3235152"/>
            <a:ext cx="1747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0794" y="292684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3: 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811647" y="4167051"/>
            <a:ext cx="0" cy="257558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80897" y="4103791"/>
                <a:ext cx="8547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ΔABC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897" y="4103791"/>
                <a:ext cx="854721" cy="40011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776823" y="4410849"/>
                <a:ext cx="30618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BD = BA</a:t>
                </a: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823" y="4410849"/>
                <a:ext cx="3061800" cy="400110"/>
              </a:xfrm>
              <a:prstGeom prst="rect">
                <a:avLst/>
              </a:prstGeom>
              <a:blipFill rotWithShape="0">
                <a:blip r:embed="rId3"/>
                <a:stretch>
                  <a:fillRect t="-9231" r="-994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796507" y="4784463"/>
                <a:ext cx="162397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ạ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nh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507" y="4784463"/>
                <a:ext cx="1623971" cy="400110"/>
              </a:xfrm>
              <a:prstGeom prst="rect">
                <a:avLst/>
              </a:prstGeom>
              <a:blipFill rotWithShape="0">
                <a:blip r:embed="rId4"/>
                <a:stretch>
                  <a:fillRect t="-9231" r="-3008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2310601" y="4673428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601" y="4673428"/>
                <a:ext cx="1366976" cy="67056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814001" y="5184573"/>
            <a:ext cx="19335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29259" y="5656891"/>
            <a:ext cx="15193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DK = KC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0829" y="6062490"/>
            <a:ext cx="34846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1044366" y="6027943"/>
                <a:ext cx="207396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366" y="6027943"/>
                <a:ext cx="2073966" cy="66851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/>
          <p:cNvCxnSpPr/>
          <p:nvPr/>
        </p:nvCxnSpPr>
        <p:spPr>
          <a:xfrm>
            <a:off x="1661401" y="1515677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71524" y="2974340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9251444" y="1303595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480031" y="1578007"/>
            <a:ext cx="15193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DK = KC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10272602" y="2076375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9410661" y="4298771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410661" y="4288044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1153363" y="4288044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8836080" y="2420342"/>
                <a:ext cx="293347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AK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ADC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6080" y="2420342"/>
                <a:ext cx="2933476" cy="553998"/>
              </a:xfrm>
              <a:prstGeom prst="rect">
                <a:avLst/>
              </a:prstGeom>
              <a:blipFill rotWithShape="0">
                <a:blip r:embed="rId7"/>
                <a:stretch>
                  <a:fillRect l="-2075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/>
          <p:cNvCxnSpPr/>
          <p:nvPr/>
        </p:nvCxnSpPr>
        <p:spPr>
          <a:xfrm flipV="1">
            <a:off x="10282012" y="2967526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9195983" y="3311894"/>
                <a:ext cx="268094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ADC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5983" y="3311894"/>
                <a:ext cx="2680940" cy="553998"/>
              </a:xfrm>
              <a:prstGeom prst="rect">
                <a:avLst/>
              </a:prstGeom>
              <a:blipFill rotWithShape="0">
                <a:blip r:embed="rId8"/>
                <a:stretch>
                  <a:fillRect l="-2506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Straight Arrow Connector 51"/>
          <p:cNvCxnSpPr/>
          <p:nvPr/>
        </p:nvCxnSpPr>
        <p:spPr>
          <a:xfrm flipV="1">
            <a:off x="10283740" y="3854518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8737879" y="4641546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7879" y="4641546"/>
                <a:ext cx="1366976" cy="67056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4523846" y="948927"/>
            <a:ext cx="3052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minh: DK = KC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4786964" y="1519342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6964" y="1519342"/>
                <a:ext cx="1366976" cy="67056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510666" y="1654730"/>
            <a:ext cx="420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4522400" y="2607472"/>
                <a:ext cx="252344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AD</a:t>
                </a:r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2400" y="2607472"/>
                <a:ext cx="2523448" cy="400110"/>
              </a:xfrm>
              <a:prstGeom prst="rect">
                <a:avLst/>
              </a:prstGeom>
              <a:blipFill rotWithShape="0">
                <a:blip r:embed="rId11"/>
                <a:stretch>
                  <a:fillRect t="-9231" r="-1449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5997700" y="1654730"/>
                <a:ext cx="4651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700" y="1654730"/>
                <a:ext cx="465192" cy="40011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285025" y="1542447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CB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5025" y="1542447"/>
                <a:ext cx="1354153" cy="670568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564175" y="3135756"/>
                <a:ext cx="158976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ACD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có:</a:t>
                </a: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175" y="3135756"/>
                <a:ext cx="1589766" cy="553998"/>
              </a:xfrm>
              <a:prstGeom prst="rect">
                <a:avLst/>
              </a:prstGeom>
              <a:blipFill rotWithShape="0">
                <a:blip r:embed="rId14"/>
                <a:stretch>
                  <a:fillRect l="-4215" r="-3065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0060818" y="4690231"/>
                <a:ext cx="214026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CB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tuyến</a:t>
                </a:r>
                <a:b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ACD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818" y="4690231"/>
                <a:ext cx="2140266" cy="1015663"/>
              </a:xfrm>
              <a:prstGeom prst="rect">
                <a:avLst/>
              </a:prstGeom>
              <a:blipFill rotWithShape="0">
                <a:blip r:embed="rId15"/>
                <a:stretch>
                  <a:fillRect l="-28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512305" y="2034124"/>
                <a:ext cx="342288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Vì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BD = BA</a:t>
                </a: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2305" y="2034124"/>
                <a:ext cx="3422886" cy="553998"/>
              </a:xfrm>
              <a:prstGeom prst="rect">
                <a:avLst/>
              </a:prstGeom>
              <a:blipFill rotWithShape="0">
                <a:blip r:embed="rId16"/>
                <a:stretch>
                  <a:fillRect l="-1779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4513153" y="2942915"/>
                <a:ext cx="30530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CB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153" y="2942915"/>
                <a:ext cx="3053015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Rectangle 61"/>
          <p:cNvSpPr/>
          <p:nvPr/>
        </p:nvSpPr>
        <p:spPr>
          <a:xfrm>
            <a:off x="4521052" y="3633558"/>
            <a:ext cx="27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CB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663495" y="4078086"/>
                <a:ext cx="286520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CB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                       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495" y="4078086"/>
                <a:ext cx="2865208" cy="307777"/>
              </a:xfrm>
              <a:prstGeom prst="rect">
                <a:avLst/>
              </a:prstGeom>
              <a:blipFill rotWithShape="0">
                <a:blip r:embed="rId18"/>
                <a:stretch>
                  <a:fillRect l="-2979" t="-26000" r="-3191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5480264" y="3879739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CB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0264" y="3879739"/>
                <a:ext cx="1354153" cy="670568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Right Brace 63"/>
          <p:cNvSpPr/>
          <p:nvPr/>
        </p:nvSpPr>
        <p:spPr>
          <a:xfrm>
            <a:off x="7520645" y="3618773"/>
            <a:ext cx="133885" cy="829789"/>
          </a:xfrm>
          <a:prstGeom prst="rightBrace">
            <a:avLst>
              <a:gd name="adj1" fmla="val 97544"/>
              <a:gd name="adj2" fmla="val 50000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4498679" y="4487386"/>
                <a:ext cx="270029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8679" y="4487386"/>
                <a:ext cx="2700291" cy="400110"/>
              </a:xfrm>
              <a:prstGeom prst="rect">
                <a:avLst/>
              </a:prstGeom>
              <a:blipFill rotWithShape="0">
                <a:blip r:embed="rId20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/>
              <p:cNvSpPr/>
              <p:nvPr/>
            </p:nvSpPr>
            <p:spPr>
              <a:xfrm>
                <a:off x="4506941" y="4835529"/>
                <a:ext cx="30588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7" name="Rectangle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941" y="4835529"/>
                <a:ext cx="3058851" cy="400110"/>
              </a:xfrm>
              <a:prstGeom prst="rect">
                <a:avLst/>
              </a:prstGeom>
              <a:blipFill rotWithShape="0">
                <a:blip r:embed="rId21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4506941" y="5163516"/>
                <a:ext cx="25122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K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CD</a:t>
                </a:r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941" y="5163516"/>
                <a:ext cx="2512226" cy="400110"/>
              </a:xfrm>
              <a:prstGeom prst="rect">
                <a:avLst/>
              </a:prstGeom>
              <a:blipFill rotWithShape="0">
                <a:blip r:embed="rId22"/>
                <a:stretch>
                  <a:fillRect t="-7576" r="-1942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6843275" y="5184573"/>
                <a:ext cx="1507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DK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KC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3275" y="5184573"/>
                <a:ext cx="1507657" cy="400110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Straight Arrow Connector 69"/>
          <p:cNvCxnSpPr/>
          <p:nvPr/>
        </p:nvCxnSpPr>
        <p:spPr>
          <a:xfrm flipV="1">
            <a:off x="11137553" y="5625190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0586939" y="6139656"/>
            <a:ext cx="10806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= BA</a:t>
            </a: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2107251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35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9" grpId="0"/>
      <p:bldP spid="51" grpId="0"/>
      <p:bldP spid="53" grpId="0"/>
      <p:bldP spid="54" grpId="0"/>
      <p:bldP spid="55" grpId="0"/>
      <p:bldP spid="2" grpId="0"/>
      <p:bldP spid="56" grpId="0"/>
      <p:bldP spid="57" grpId="0"/>
      <p:bldP spid="3" grpId="0"/>
      <p:bldP spid="58" grpId="0"/>
      <p:bldP spid="59" grpId="0"/>
      <p:bldP spid="60" grpId="0"/>
      <p:bldP spid="61" grpId="0"/>
      <p:bldP spid="62" grpId="0"/>
      <p:bldP spid="30" grpId="0"/>
      <p:bldP spid="63" grpId="0"/>
      <p:bldP spid="64" grpId="0" animBg="1"/>
      <p:bldP spid="66" grpId="0"/>
      <p:bldP spid="67" grpId="0"/>
      <p:bldP spid="68" grpId="0"/>
      <p:bldP spid="69" grpId="0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959169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837777" y="285167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409727" y="2377440"/>
            <a:ext cx="214230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22790" y="821451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36744" y="821451"/>
            <a:ext cx="1515291" cy="15559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09472" y="2377440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97028" y="235019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80897" y="391578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36659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594366" y="2735882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1914637" y="51454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16449" y="2346265"/>
            <a:ext cx="2498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500485" y="3757749"/>
            <a:ext cx="1631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2827795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9" name="Straight Connector 18"/>
          <p:cNvCxnSpPr>
            <a:stCxn id="11" idx="6"/>
            <a:endCxn id="12" idx="3"/>
          </p:cNvCxnSpPr>
          <p:nvPr/>
        </p:nvCxnSpPr>
        <p:spPr>
          <a:xfrm flipV="1">
            <a:off x="838047" y="2395046"/>
            <a:ext cx="2706981" cy="15493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2164401" y="313339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1" name="Straight Connector 20"/>
          <p:cNvCxnSpPr>
            <a:endCxn id="22" idx="0"/>
          </p:cNvCxnSpPr>
          <p:nvPr/>
        </p:nvCxnSpPr>
        <p:spPr>
          <a:xfrm flipH="1" flipV="1">
            <a:off x="2036744" y="792875"/>
            <a:ext cx="154726" cy="237682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008169" y="79287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1896153" y="2064584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191470" y="3235152"/>
            <a:ext cx="1747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0794" y="292684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3: 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811647" y="4167051"/>
            <a:ext cx="0" cy="257558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541" y="5759865"/>
            <a:ext cx="373274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780897" y="4103791"/>
                <a:ext cx="8547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ΔABC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897" y="4103791"/>
                <a:ext cx="854721" cy="40011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76823" y="4410849"/>
                <a:ext cx="318234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BD = BA</a:t>
                </a: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823" y="4410849"/>
                <a:ext cx="3182346" cy="400110"/>
              </a:xfrm>
              <a:prstGeom prst="rect">
                <a:avLst/>
              </a:prstGeom>
              <a:blipFill rotWithShape="0">
                <a:blip r:embed="rId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796507" y="4784463"/>
                <a:ext cx="162397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ạ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nh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507" y="4784463"/>
                <a:ext cx="1623971" cy="400110"/>
              </a:xfrm>
              <a:prstGeom prst="rect">
                <a:avLst/>
              </a:prstGeom>
              <a:blipFill rotWithShape="0">
                <a:blip r:embed="rId4"/>
                <a:stretch>
                  <a:fillRect t="-9231" r="-3008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310601" y="4673428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601" y="4673428"/>
                <a:ext cx="1366976" cy="67056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33"/>
          <p:cNvSpPr/>
          <p:nvPr/>
        </p:nvSpPr>
        <p:spPr>
          <a:xfrm>
            <a:off x="814001" y="5184573"/>
            <a:ext cx="19335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29259" y="5656891"/>
            <a:ext cx="15193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DK = KC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9259" y="6062311"/>
            <a:ext cx="34846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1124879" y="5998758"/>
                <a:ext cx="207396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879" y="5998758"/>
                <a:ext cx="2073966" cy="66851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>
            <a:off x="1661401" y="1515677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071524" y="2974340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8053595" y="1212471"/>
            <a:ext cx="2085555" cy="49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minh: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/>
              <p:cNvSpPr/>
              <p:nvPr/>
            </p:nvSpPr>
            <p:spPr>
              <a:xfrm>
                <a:off x="9741156" y="1163682"/>
                <a:ext cx="207396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3" name="Rectangle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1156" y="1163682"/>
                <a:ext cx="2073966" cy="66851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TextBox 98"/>
          <p:cNvSpPr txBox="1"/>
          <p:nvPr/>
        </p:nvSpPr>
        <p:spPr>
          <a:xfrm>
            <a:off x="4177547" y="1238678"/>
            <a:ext cx="3052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minh: DK = KC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4440665" y="1809093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0665" y="1809093"/>
                <a:ext cx="1366976" cy="67056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TextBox 100"/>
          <p:cNvSpPr txBox="1"/>
          <p:nvPr/>
        </p:nvSpPr>
        <p:spPr>
          <a:xfrm>
            <a:off x="4164367" y="1944481"/>
            <a:ext cx="420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/>
              <p:cNvSpPr/>
              <p:nvPr/>
            </p:nvSpPr>
            <p:spPr>
              <a:xfrm>
                <a:off x="4176101" y="2897223"/>
                <a:ext cx="252344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AD</a:t>
                </a:r>
              </a:p>
            </p:txBody>
          </p:sp>
        </mc:Choice>
        <mc:Fallback xmlns=""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101" y="2897223"/>
                <a:ext cx="2523448" cy="400110"/>
              </a:xfrm>
              <a:prstGeom prst="rect">
                <a:avLst/>
              </a:prstGeom>
              <a:blipFill rotWithShape="0">
                <a:blip r:embed="rId9"/>
                <a:stretch>
                  <a:fillRect t="-7576" r="-16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5651401" y="1944481"/>
                <a:ext cx="4651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1401" y="1944481"/>
                <a:ext cx="465192" cy="4001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5938726" y="1832198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CB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726" y="1832198"/>
                <a:ext cx="1354153" cy="67056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4217876" y="3425507"/>
                <a:ext cx="158976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ACD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có:</a:t>
                </a: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7876" y="3425507"/>
                <a:ext cx="1589766" cy="553998"/>
              </a:xfrm>
              <a:prstGeom prst="rect">
                <a:avLst/>
              </a:prstGeom>
              <a:blipFill rotWithShape="0">
                <a:blip r:embed="rId12"/>
                <a:stretch>
                  <a:fillRect l="-4215" r="-3065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4166006" y="2323875"/>
                <a:ext cx="342288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Vì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BD = BA</a:t>
                </a:r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006" y="2323875"/>
                <a:ext cx="3422886" cy="553998"/>
              </a:xfrm>
              <a:prstGeom prst="rect">
                <a:avLst/>
              </a:prstGeom>
              <a:blipFill rotWithShape="0">
                <a:blip r:embed="rId13"/>
                <a:stretch>
                  <a:fillRect l="-1779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4166854" y="3232666"/>
                <a:ext cx="30530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CB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854" y="3232666"/>
                <a:ext cx="3053015" cy="400110"/>
              </a:xfrm>
              <a:prstGeom prst="rect">
                <a:avLst/>
              </a:prstGeom>
              <a:blipFill rotWithShape="0">
                <a:blip r:embed="rId14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Rectangle 107"/>
          <p:cNvSpPr/>
          <p:nvPr/>
        </p:nvSpPr>
        <p:spPr>
          <a:xfrm>
            <a:off x="4174753" y="3923309"/>
            <a:ext cx="27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CB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4317196" y="4367837"/>
                <a:ext cx="286520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CB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                       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7196" y="4367837"/>
                <a:ext cx="2865208" cy="307777"/>
              </a:xfrm>
              <a:prstGeom prst="rect">
                <a:avLst/>
              </a:prstGeom>
              <a:blipFill rotWithShape="0">
                <a:blip r:embed="rId15"/>
                <a:stretch>
                  <a:fillRect l="-2979" t="-26000" r="-3191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5133965" y="4169490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CB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3965" y="4169490"/>
                <a:ext cx="1354153" cy="670568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Right Brace 110"/>
          <p:cNvSpPr/>
          <p:nvPr/>
        </p:nvSpPr>
        <p:spPr>
          <a:xfrm>
            <a:off x="7174346" y="3908524"/>
            <a:ext cx="133885" cy="829789"/>
          </a:xfrm>
          <a:prstGeom prst="rightBrace">
            <a:avLst>
              <a:gd name="adj1" fmla="val 97544"/>
              <a:gd name="adj2" fmla="val 50000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Rectangle 111"/>
              <p:cNvSpPr/>
              <p:nvPr/>
            </p:nvSpPr>
            <p:spPr>
              <a:xfrm>
                <a:off x="4152380" y="4777137"/>
                <a:ext cx="270029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2" name="Rectangle 1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380" y="4777137"/>
                <a:ext cx="2700291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Rectangle 112"/>
              <p:cNvSpPr/>
              <p:nvPr/>
            </p:nvSpPr>
            <p:spPr>
              <a:xfrm>
                <a:off x="4160642" y="5125280"/>
                <a:ext cx="30588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3" name="Rectangle 1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642" y="5125280"/>
                <a:ext cx="3058851" cy="400110"/>
              </a:xfrm>
              <a:prstGeom prst="rect">
                <a:avLst/>
              </a:prstGeom>
              <a:blipFill rotWithShape="0">
                <a:blip r:embed="rId18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4160642" y="5453267"/>
                <a:ext cx="25122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K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CD</a:t>
                </a: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642" y="5453267"/>
                <a:ext cx="2512226" cy="400110"/>
              </a:xfrm>
              <a:prstGeom prst="rect">
                <a:avLst/>
              </a:prstGeom>
              <a:blipFill rotWithShape="0">
                <a:blip r:embed="rId19"/>
                <a:stretch>
                  <a:fillRect t="-9231" r="-1699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14"/>
              <p:cNvSpPr/>
              <p:nvPr/>
            </p:nvSpPr>
            <p:spPr>
              <a:xfrm>
                <a:off x="4089785" y="5877448"/>
                <a:ext cx="1507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DK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KC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9785" y="5877448"/>
                <a:ext cx="1507657" cy="400110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0" name="Rectangle 129"/>
          <p:cNvSpPr/>
          <p:nvPr/>
        </p:nvSpPr>
        <p:spPr>
          <a:xfrm>
            <a:off x="8890238" y="2171235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 flipV="1">
            <a:off x="9966857" y="2932267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9095506" y="3367059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9095506" y="3356332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10838208" y="3356332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8639464" y="2523331"/>
            <a:ext cx="4633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/>
              <p:cNvSpPr/>
              <p:nvPr/>
            </p:nvSpPr>
            <p:spPr>
              <a:xfrm>
                <a:off x="8935083" y="2459778"/>
                <a:ext cx="207396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6" name="Rectangle 1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5083" y="2459778"/>
                <a:ext cx="2073966" cy="668516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/>
              <p:cNvSpPr/>
              <p:nvPr/>
            </p:nvSpPr>
            <p:spPr>
              <a:xfrm>
                <a:off x="8097499" y="3814556"/>
                <a:ext cx="1833514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7" name="Rectangle 1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7499" y="3814556"/>
                <a:ext cx="1833514" cy="707886"/>
              </a:xfrm>
              <a:prstGeom prst="rect">
                <a:avLst/>
              </a:prstGeom>
              <a:blipFill rotWithShape="0">
                <a:blip r:embed="rId22"/>
                <a:stretch>
                  <a:fillRect l="-3322" t="-5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/>
              <p:cNvSpPr/>
              <p:nvPr/>
            </p:nvSpPr>
            <p:spPr>
              <a:xfrm>
                <a:off x="9708339" y="3775420"/>
                <a:ext cx="2394117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8" name="Rectangle 1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8339" y="3775420"/>
                <a:ext cx="2394117" cy="668516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9" name="Straight Arrow Connector 138"/>
          <p:cNvCxnSpPr/>
          <p:nvPr/>
        </p:nvCxnSpPr>
        <p:spPr>
          <a:xfrm flipV="1">
            <a:off x="10838208" y="4400771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9858987" y="4808594"/>
                <a:ext cx="183781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987" y="4808594"/>
                <a:ext cx="1837811" cy="400110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TextBox 140"/>
              <p:cNvSpPr txBox="1"/>
              <p:nvPr/>
            </p:nvSpPr>
            <p:spPr>
              <a:xfrm>
                <a:off x="9571760" y="5089401"/>
                <a:ext cx="241226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Bất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đẳng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thức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  <a:p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tam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giác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trong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AEC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41" name="TextBox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1760" y="5089401"/>
                <a:ext cx="2412263" cy="707886"/>
              </a:xfrm>
              <a:prstGeom prst="rect">
                <a:avLst/>
              </a:prstGeom>
              <a:blipFill rotWithShape="0">
                <a:blip r:embed="rId25"/>
                <a:stretch>
                  <a:fillRect l="-2525" t="-5172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2107251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86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/>
      <p:bldP spid="135" grpId="0"/>
      <p:bldP spid="136" grpId="0"/>
      <p:bldP spid="137" grpId="0"/>
      <p:bldP spid="138" grpId="0"/>
      <p:bldP spid="140" grpId="0"/>
      <p:bldP spid="1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9721" y="607586"/>
            <a:ext cx="28121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76966" y="1207750"/>
            <a:ext cx="2645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Hoàn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6966" y="1638637"/>
            <a:ext cx="5765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27, 28, 29, 30 (SGK –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67)</a:t>
            </a:r>
          </a:p>
        </p:txBody>
      </p:sp>
    </p:spTree>
    <p:extLst>
      <p:ext uri="{BB962C8B-B14F-4D97-AF65-F5344CB8AC3E}">
        <p14:creationId xmlns:p14="http://schemas.microsoft.com/office/powerpoint/2010/main" val="3660938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/>
          <p:nvPr/>
        </p:nvCxnSpPr>
        <p:spPr>
          <a:xfrm flipH="1" flipV="1">
            <a:off x="1658772" y="3449604"/>
            <a:ext cx="2889705" cy="114683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105185" y="3443084"/>
            <a:ext cx="2299155" cy="116776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28045" y="4606185"/>
            <a:ext cx="344395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128045" y="2290276"/>
            <a:ext cx="1068224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196269" y="2290276"/>
            <a:ext cx="2375731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20"/>
          <p:cNvSpPr>
            <a:spLocks noChangeArrowheads="1"/>
          </p:cNvSpPr>
          <p:nvPr/>
        </p:nvSpPr>
        <p:spPr bwMode="auto">
          <a:xfrm flipV="1">
            <a:off x="4541782" y="4579588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4587501" y="4623545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200" b="1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 flipV="1">
            <a:off x="1105185" y="4577826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2066181" y="1943229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011572" y="4623545"/>
            <a:ext cx="161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3221" y="959223"/>
            <a:ext cx="5462550" cy="537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I. </a:t>
            </a:r>
            <a:r>
              <a:rPr lang="en-US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ĐƯỜNG TRUNG TUYẾN CỦA TAM GIÁC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99805" y="197069"/>
            <a:ext cx="8231549" cy="5373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TIẾT 52 - TÍNH CHẤT BA ĐƯỜNG TRUNG TUYẾN CỦA TAM GIÁC</a:t>
            </a:r>
            <a:endParaRPr lang="vi-VN" sz="2200" b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5573702" y="1735806"/>
            <a:ext cx="0" cy="50208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655092" y="4490770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929448" y="4490770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21"/>
          <p:cNvSpPr>
            <a:spLocks noChangeArrowheads="1"/>
          </p:cNvSpPr>
          <p:nvPr/>
        </p:nvSpPr>
        <p:spPr bwMode="auto">
          <a:xfrm>
            <a:off x="2762853" y="4647912"/>
            <a:ext cx="238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09701" y="1810945"/>
            <a:ext cx="55120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22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US" sz="22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thẳng</a:t>
            </a:r>
            <a:r>
              <a:rPr lang="en-US" sz="22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nối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đỉnh</a:t>
            </a:r>
            <a:r>
              <a:rPr lang="en-US" sz="22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ABC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2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M </a:t>
            </a:r>
            <a:r>
              <a:rPr lang="en-US" sz="22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cạnh</a:t>
            </a:r>
            <a:r>
              <a:rPr lang="en-US" sz="22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2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2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2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xuất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phát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từ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đỉnh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hoặc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cạnh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BC)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ABC.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92059" y="3725765"/>
            <a:ext cx="55120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thẳng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cũng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cxnSp>
        <p:nvCxnSpPr>
          <p:cNvPr id="37" name="Straight Connector 36"/>
          <p:cNvCxnSpPr>
            <a:endCxn id="19" idx="4"/>
          </p:cNvCxnSpPr>
          <p:nvPr/>
        </p:nvCxnSpPr>
        <p:spPr>
          <a:xfrm flipH="1" flipV="1">
            <a:off x="2198697" y="2318850"/>
            <a:ext cx="647760" cy="228680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2170122" y="2261700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3" name="Oval 19"/>
          <p:cNvSpPr>
            <a:spLocks noChangeArrowheads="1"/>
          </p:cNvSpPr>
          <p:nvPr/>
        </p:nvSpPr>
        <p:spPr bwMode="auto">
          <a:xfrm>
            <a:off x="2817768" y="4577190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6" name="Oval 19"/>
          <p:cNvSpPr>
            <a:spLocks noChangeArrowheads="1"/>
          </p:cNvSpPr>
          <p:nvPr/>
        </p:nvSpPr>
        <p:spPr bwMode="auto">
          <a:xfrm>
            <a:off x="3355559" y="342455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723954" y="2890080"/>
            <a:ext cx="283071" cy="115416"/>
            <a:chOff x="2723954" y="2890080"/>
            <a:chExt cx="283071" cy="115416"/>
          </a:xfrm>
        </p:grpSpPr>
        <p:cxnSp>
          <p:nvCxnSpPr>
            <p:cNvPr id="47" name="Straight Connector 46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Oval 19"/>
          <p:cNvSpPr>
            <a:spLocks noChangeArrowheads="1"/>
          </p:cNvSpPr>
          <p:nvPr/>
        </p:nvSpPr>
        <p:spPr bwMode="auto">
          <a:xfrm>
            <a:off x="1628502" y="341333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790736" y="2722358"/>
            <a:ext cx="285810" cy="253692"/>
            <a:chOff x="1790736" y="2722358"/>
            <a:chExt cx="285810" cy="253692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21"/>
          <p:cNvSpPr>
            <a:spLocks noChangeArrowheads="1"/>
          </p:cNvSpPr>
          <p:nvPr/>
        </p:nvSpPr>
        <p:spPr bwMode="auto">
          <a:xfrm>
            <a:off x="3412709" y="3152283"/>
            <a:ext cx="1923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1450561" y="3226289"/>
            <a:ext cx="1731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9" name="Oval 19"/>
          <p:cNvSpPr>
            <a:spLocks noChangeArrowheads="1"/>
          </p:cNvSpPr>
          <p:nvPr/>
        </p:nvSpPr>
        <p:spPr bwMode="auto">
          <a:xfrm>
            <a:off x="2598812" y="3806190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3" name="Rectangle 21"/>
          <p:cNvSpPr>
            <a:spLocks noChangeArrowheads="1"/>
          </p:cNvSpPr>
          <p:nvPr/>
        </p:nvSpPr>
        <p:spPr bwMode="auto">
          <a:xfrm>
            <a:off x="2626834" y="3471459"/>
            <a:ext cx="182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770579" y="3907607"/>
            <a:ext cx="283071" cy="115416"/>
            <a:chOff x="2723954" y="2890080"/>
            <a:chExt cx="283071" cy="115416"/>
          </a:xfrm>
        </p:grpSpPr>
        <p:cxnSp>
          <p:nvCxnSpPr>
            <p:cNvPr id="48" name="Straight Connector 47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1266703" y="3865454"/>
            <a:ext cx="285810" cy="253692"/>
            <a:chOff x="1790736" y="2722358"/>
            <a:chExt cx="285810" cy="253692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/>
          <p:cNvSpPr txBox="1"/>
          <p:nvPr/>
        </p:nvSpPr>
        <p:spPr>
          <a:xfrm>
            <a:off x="5909701" y="4432468"/>
            <a:ext cx="49411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8886" y="3275393"/>
            <a:ext cx="9733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Chú</a:t>
            </a:r>
            <a:r>
              <a:rPr lang="en-US" sz="2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ý:</a:t>
            </a:r>
          </a:p>
        </p:txBody>
      </p:sp>
    </p:spTree>
    <p:extLst>
      <p:ext uri="{BB962C8B-B14F-4D97-AF65-F5344CB8AC3E}">
        <p14:creationId xmlns:p14="http://schemas.microsoft.com/office/powerpoint/2010/main" val="54195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2" grpId="0" animBg="1"/>
      <p:bldP spid="23" grpId="0"/>
      <p:bldP spid="24" grpId="0"/>
      <p:bldP spid="25" grpId="0"/>
      <p:bldP spid="34" grpId="0"/>
      <p:bldP spid="35" grpId="0"/>
      <p:bldP spid="36" grpId="0"/>
      <p:bldP spid="19" grpId="0" animBg="1"/>
      <p:bldP spid="33" grpId="0" animBg="1"/>
      <p:bldP spid="46" grpId="0" animBg="1"/>
      <p:bldP spid="55" grpId="0" animBg="1"/>
      <p:bldP spid="61" grpId="0"/>
      <p:bldP spid="62" grpId="0"/>
      <p:bldP spid="69" grpId="0" animBg="1"/>
      <p:bldP spid="43" grpId="0"/>
      <p:bldP spid="64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869" y="197380"/>
            <a:ext cx="79429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</a:t>
            </a:r>
            <a:r>
              <a:rPr lang="vi-VN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TÍNH CHẤT BA ĐƯỜNG TRUNG TUYẾN CỦA TAM GIÁC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6430" y="1120896"/>
            <a:ext cx="66882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- Ba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tâm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70993" y="2391324"/>
                <a:ext cx="454914" cy="7283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993" y="2391324"/>
                <a:ext cx="454914" cy="7283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5457168" y="3362820"/>
            <a:ext cx="29467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ABC: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57168" y="3835351"/>
            <a:ext cx="61059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+)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AM, BP, CN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 (hay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quy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27264" y="664172"/>
            <a:ext cx="19648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1)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chất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9405" y="1886521"/>
            <a:ext cx="6528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-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tâm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cách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đỉnh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khoảng</a:t>
            </a:r>
            <a:endParaRPr lang="en-US" sz="2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dài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đỉnh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ấy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780301" y="4515822"/>
            <a:ext cx="513807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tâm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ABC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H="1" flipV="1">
            <a:off x="1840424" y="4499170"/>
            <a:ext cx="2889705" cy="114683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1286837" y="4492650"/>
            <a:ext cx="2299155" cy="116776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309697" y="5655751"/>
            <a:ext cx="344395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309697" y="3339842"/>
            <a:ext cx="1068224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377921" y="3339842"/>
            <a:ext cx="2375731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20"/>
          <p:cNvSpPr>
            <a:spLocks noChangeArrowheads="1"/>
          </p:cNvSpPr>
          <p:nvPr/>
        </p:nvSpPr>
        <p:spPr bwMode="auto">
          <a:xfrm flipV="1">
            <a:off x="4723434" y="5629154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4769153" y="5673111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200" b="1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 flipV="1">
            <a:off x="1286837" y="5627392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4" name="Rectangle 21"/>
          <p:cNvSpPr>
            <a:spLocks noChangeArrowheads="1"/>
          </p:cNvSpPr>
          <p:nvPr/>
        </p:nvSpPr>
        <p:spPr bwMode="auto">
          <a:xfrm>
            <a:off x="2247833" y="2992795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5" name="Rectangle 21"/>
          <p:cNvSpPr>
            <a:spLocks noChangeArrowheads="1"/>
          </p:cNvSpPr>
          <p:nvPr/>
        </p:nvSpPr>
        <p:spPr bwMode="auto">
          <a:xfrm>
            <a:off x="1193224" y="5673111"/>
            <a:ext cx="161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3836744" y="5540336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111100" y="5540336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2944505" y="5697478"/>
            <a:ext cx="238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59" name="Straight Connector 58"/>
          <p:cNvCxnSpPr>
            <a:endCxn id="60" idx="4"/>
          </p:cNvCxnSpPr>
          <p:nvPr/>
        </p:nvCxnSpPr>
        <p:spPr>
          <a:xfrm flipH="1" flipV="1">
            <a:off x="2380349" y="3368416"/>
            <a:ext cx="647760" cy="228680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19"/>
          <p:cNvSpPr>
            <a:spLocks noChangeArrowheads="1"/>
          </p:cNvSpPr>
          <p:nvPr/>
        </p:nvSpPr>
        <p:spPr bwMode="auto">
          <a:xfrm>
            <a:off x="2351774" y="331126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1" name="Oval 19"/>
          <p:cNvSpPr>
            <a:spLocks noChangeArrowheads="1"/>
          </p:cNvSpPr>
          <p:nvPr/>
        </p:nvSpPr>
        <p:spPr bwMode="auto">
          <a:xfrm>
            <a:off x="2999420" y="562675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2" name="Oval 19"/>
          <p:cNvSpPr>
            <a:spLocks noChangeArrowheads="1"/>
          </p:cNvSpPr>
          <p:nvPr/>
        </p:nvSpPr>
        <p:spPr bwMode="auto">
          <a:xfrm>
            <a:off x="3537211" y="447412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2905606" y="3939646"/>
            <a:ext cx="283071" cy="115416"/>
            <a:chOff x="2723954" y="2890080"/>
            <a:chExt cx="283071" cy="115416"/>
          </a:xfrm>
        </p:grpSpPr>
        <p:cxnSp>
          <p:nvCxnSpPr>
            <p:cNvPr id="64" name="Straight Connector 63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Oval 19"/>
          <p:cNvSpPr>
            <a:spLocks noChangeArrowheads="1"/>
          </p:cNvSpPr>
          <p:nvPr/>
        </p:nvSpPr>
        <p:spPr bwMode="auto">
          <a:xfrm>
            <a:off x="1810154" y="4462904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1972388" y="3771924"/>
            <a:ext cx="285810" cy="253692"/>
            <a:chOff x="1790736" y="2722358"/>
            <a:chExt cx="285810" cy="253692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Rectangle 21"/>
          <p:cNvSpPr>
            <a:spLocks noChangeArrowheads="1"/>
          </p:cNvSpPr>
          <p:nvPr/>
        </p:nvSpPr>
        <p:spPr bwMode="auto">
          <a:xfrm>
            <a:off x="3594361" y="4201849"/>
            <a:ext cx="1923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1" name="Rectangle 21"/>
          <p:cNvSpPr>
            <a:spLocks noChangeArrowheads="1"/>
          </p:cNvSpPr>
          <p:nvPr/>
        </p:nvSpPr>
        <p:spPr bwMode="auto">
          <a:xfrm>
            <a:off x="1632213" y="4275855"/>
            <a:ext cx="1731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2" name="Oval 19"/>
          <p:cNvSpPr>
            <a:spLocks noChangeArrowheads="1"/>
          </p:cNvSpPr>
          <p:nvPr/>
        </p:nvSpPr>
        <p:spPr bwMode="auto">
          <a:xfrm>
            <a:off x="2780464" y="485575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3" name="Rectangle 21"/>
          <p:cNvSpPr>
            <a:spLocks noChangeArrowheads="1"/>
          </p:cNvSpPr>
          <p:nvPr/>
        </p:nvSpPr>
        <p:spPr bwMode="auto">
          <a:xfrm>
            <a:off x="2808486" y="4521025"/>
            <a:ext cx="182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3952231" y="4957173"/>
            <a:ext cx="283071" cy="115416"/>
            <a:chOff x="2723954" y="2890080"/>
            <a:chExt cx="283071" cy="115416"/>
          </a:xfrm>
        </p:grpSpPr>
        <p:cxnSp>
          <p:nvCxnSpPr>
            <p:cNvPr id="75" name="Straight Connector 74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1448355" y="4915020"/>
            <a:ext cx="285810" cy="253692"/>
            <a:chOff x="1790736" y="2722358"/>
            <a:chExt cx="285810" cy="253692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790622" y="4946709"/>
                <a:ext cx="1611467" cy="728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AG</m:t>
                      </m:r>
                      <m: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AM</m:t>
                      </m:r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0622" y="4946709"/>
                <a:ext cx="1611467" cy="7283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457168" y="5100995"/>
            <a:ext cx="447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296412" y="4948627"/>
                <a:ext cx="1497653" cy="728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BG</m:t>
                      </m:r>
                      <m: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BP</m:t>
                      </m:r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6412" y="4948627"/>
                <a:ext cx="1497653" cy="7283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214533" y="5167359"/>
            <a:ext cx="2600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8615936" y="5167358"/>
            <a:ext cx="2600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8688388" y="4944770"/>
                <a:ext cx="1558568" cy="728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CG</m:t>
                      </m:r>
                      <m: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CN</m:t>
                      </m:r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8388" y="4944770"/>
                <a:ext cx="1558568" cy="72834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345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39" grpId="0"/>
      <p:bldP spid="41" grpId="0"/>
      <p:bldP spid="44" grpId="0"/>
      <p:bldP spid="40" grpId="0"/>
      <p:bldP spid="51" grpId="0"/>
      <p:bldP spid="50" grpId="0" animBg="1"/>
      <p:bldP spid="52" grpId="0"/>
      <p:bldP spid="53" grpId="0" animBg="1"/>
      <p:bldP spid="54" grpId="0"/>
      <p:bldP spid="55" grpId="0"/>
      <p:bldP spid="58" grpId="0"/>
      <p:bldP spid="60" grpId="0" animBg="1"/>
      <p:bldP spid="61" grpId="0" animBg="1"/>
      <p:bldP spid="62" grpId="0" animBg="1"/>
      <p:bldP spid="66" grpId="0" animBg="1"/>
      <p:bldP spid="70" grpId="0"/>
      <p:bldP spid="71" grpId="0"/>
      <p:bldP spid="72" grpId="0" animBg="1"/>
      <p:bldP spid="73" grpId="0"/>
      <p:bldP spid="5" grpId="0"/>
      <p:bldP spid="6" grpId="0"/>
      <p:bldP spid="7" grpId="0"/>
      <p:bldP spid="8" grpId="0"/>
      <p:bldP spid="80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705882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TÍNH CHẤT BA ĐƯỜNG TRUNG TUYẾN CỦA TAM GIÁC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8069" y="597780"/>
            <a:ext cx="55153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2)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Cách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xác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tâm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endParaRPr lang="en-US" sz="22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127866" y="1670482"/>
            <a:ext cx="0" cy="50208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2125300" y="1066317"/>
            <a:ext cx="1504060" cy="4907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1</a:t>
            </a:r>
          </a:p>
        </p:txBody>
      </p:sp>
      <p:sp>
        <p:nvSpPr>
          <p:cNvPr id="37" name="Oval 36"/>
          <p:cNvSpPr/>
          <p:nvPr/>
        </p:nvSpPr>
        <p:spPr>
          <a:xfrm>
            <a:off x="8487135" y="1011549"/>
            <a:ext cx="1504060" cy="4907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666210" y="5609117"/>
                <a:ext cx="506682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Vẽ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hai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BP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CN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endParaRPr lang="en-US" sz="2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10" y="5609117"/>
                <a:ext cx="5066822" cy="430887"/>
              </a:xfrm>
              <a:prstGeom prst="rect">
                <a:avLst/>
              </a:prstGeom>
              <a:blipFill rotWithShape="0">
                <a:blip r:embed="rId2"/>
                <a:stretch>
                  <a:fillRect t="-9859" b="-28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4" name="TextBox 213"/>
          <p:cNvSpPr txBox="1"/>
          <p:nvPr/>
        </p:nvSpPr>
        <p:spPr>
          <a:xfrm>
            <a:off x="8042225" y="5612728"/>
            <a:ext cx="2566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Vẽ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AM</a:t>
            </a:r>
          </a:p>
        </p:txBody>
      </p:sp>
      <p:cxnSp>
        <p:nvCxnSpPr>
          <p:cNvPr id="159" name="Straight Connector 158"/>
          <p:cNvCxnSpPr/>
          <p:nvPr/>
        </p:nvCxnSpPr>
        <p:spPr>
          <a:xfrm flipH="1" flipV="1">
            <a:off x="2231559" y="3326479"/>
            <a:ext cx="2889705" cy="114683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H="1">
            <a:off x="1677972" y="3319959"/>
            <a:ext cx="2299155" cy="116776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1700832" y="4483060"/>
            <a:ext cx="344395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V="1">
            <a:off x="1700832" y="2167151"/>
            <a:ext cx="1068224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2769056" y="2167151"/>
            <a:ext cx="2375731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Oval 20"/>
          <p:cNvSpPr>
            <a:spLocks noChangeArrowheads="1"/>
          </p:cNvSpPr>
          <p:nvPr/>
        </p:nvSpPr>
        <p:spPr bwMode="auto">
          <a:xfrm flipV="1">
            <a:off x="5114569" y="4456463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8" name="Rectangle 21"/>
          <p:cNvSpPr>
            <a:spLocks noChangeArrowheads="1"/>
          </p:cNvSpPr>
          <p:nvPr/>
        </p:nvSpPr>
        <p:spPr bwMode="auto">
          <a:xfrm>
            <a:off x="5160288" y="4500420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200" b="1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1" name="Oval 20"/>
          <p:cNvSpPr>
            <a:spLocks noChangeArrowheads="1"/>
          </p:cNvSpPr>
          <p:nvPr/>
        </p:nvSpPr>
        <p:spPr bwMode="auto">
          <a:xfrm flipV="1">
            <a:off x="1677972" y="4454701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2" name="Rectangle 21"/>
          <p:cNvSpPr>
            <a:spLocks noChangeArrowheads="1"/>
          </p:cNvSpPr>
          <p:nvPr/>
        </p:nvSpPr>
        <p:spPr bwMode="auto">
          <a:xfrm>
            <a:off x="2638968" y="1820104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3" name="Rectangle 21"/>
          <p:cNvSpPr>
            <a:spLocks noChangeArrowheads="1"/>
          </p:cNvSpPr>
          <p:nvPr/>
        </p:nvSpPr>
        <p:spPr bwMode="auto">
          <a:xfrm>
            <a:off x="1584359" y="4500420"/>
            <a:ext cx="161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6" name="Oval 19"/>
          <p:cNvSpPr>
            <a:spLocks noChangeArrowheads="1"/>
          </p:cNvSpPr>
          <p:nvPr/>
        </p:nvSpPr>
        <p:spPr bwMode="auto">
          <a:xfrm>
            <a:off x="2742909" y="213857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3" name="Oval 19"/>
          <p:cNvSpPr>
            <a:spLocks noChangeArrowheads="1"/>
          </p:cNvSpPr>
          <p:nvPr/>
        </p:nvSpPr>
        <p:spPr bwMode="auto">
          <a:xfrm>
            <a:off x="3928346" y="3301430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04" name="Group 203"/>
          <p:cNvGrpSpPr/>
          <p:nvPr/>
        </p:nvGrpSpPr>
        <p:grpSpPr>
          <a:xfrm>
            <a:off x="3296741" y="2766955"/>
            <a:ext cx="283071" cy="115416"/>
            <a:chOff x="2723954" y="2890080"/>
            <a:chExt cx="283071" cy="115416"/>
          </a:xfrm>
        </p:grpSpPr>
        <p:cxnSp>
          <p:nvCxnSpPr>
            <p:cNvPr id="215" name="Straight Connector 214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7" name="Oval 19"/>
          <p:cNvSpPr>
            <a:spLocks noChangeArrowheads="1"/>
          </p:cNvSpPr>
          <p:nvPr/>
        </p:nvSpPr>
        <p:spPr bwMode="auto">
          <a:xfrm>
            <a:off x="2201289" y="329021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18" name="Group 217"/>
          <p:cNvGrpSpPr/>
          <p:nvPr/>
        </p:nvGrpSpPr>
        <p:grpSpPr>
          <a:xfrm>
            <a:off x="2363523" y="2599233"/>
            <a:ext cx="285810" cy="253692"/>
            <a:chOff x="1790736" y="2722358"/>
            <a:chExt cx="285810" cy="253692"/>
          </a:xfrm>
        </p:grpSpPr>
        <p:cxnSp>
          <p:nvCxnSpPr>
            <p:cNvPr id="219" name="Straight Connector 218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1" name="Rectangle 21"/>
          <p:cNvSpPr>
            <a:spLocks noChangeArrowheads="1"/>
          </p:cNvSpPr>
          <p:nvPr/>
        </p:nvSpPr>
        <p:spPr bwMode="auto">
          <a:xfrm>
            <a:off x="3985496" y="3029158"/>
            <a:ext cx="1923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2" name="Rectangle 21"/>
          <p:cNvSpPr>
            <a:spLocks noChangeArrowheads="1"/>
          </p:cNvSpPr>
          <p:nvPr/>
        </p:nvSpPr>
        <p:spPr bwMode="auto">
          <a:xfrm>
            <a:off x="2023348" y="3103164"/>
            <a:ext cx="1731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4" name="Rectangle 21"/>
          <p:cNvSpPr>
            <a:spLocks noChangeArrowheads="1"/>
          </p:cNvSpPr>
          <p:nvPr/>
        </p:nvSpPr>
        <p:spPr bwMode="auto">
          <a:xfrm>
            <a:off x="3199621" y="3348334"/>
            <a:ext cx="182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25" name="Group 224"/>
          <p:cNvGrpSpPr/>
          <p:nvPr/>
        </p:nvGrpSpPr>
        <p:grpSpPr>
          <a:xfrm>
            <a:off x="4343366" y="3784482"/>
            <a:ext cx="283071" cy="115416"/>
            <a:chOff x="2723954" y="2890080"/>
            <a:chExt cx="283071" cy="115416"/>
          </a:xfrm>
        </p:grpSpPr>
        <p:cxnSp>
          <p:nvCxnSpPr>
            <p:cNvPr id="226" name="Straight Connector 225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8" name="Group 227"/>
          <p:cNvGrpSpPr/>
          <p:nvPr/>
        </p:nvGrpSpPr>
        <p:grpSpPr>
          <a:xfrm>
            <a:off x="1839490" y="3742329"/>
            <a:ext cx="285810" cy="253692"/>
            <a:chOff x="1790736" y="2722358"/>
            <a:chExt cx="285810" cy="253692"/>
          </a:xfrm>
        </p:grpSpPr>
        <p:cxnSp>
          <p:nvCxnSpPr>
            <p:cNvPr id="229" name="Straight Connector 228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3" name="Straight Connector 232"/>
          <p:cNvCxnSpPr/>
          <p:nvPr/>
        </p:nvCxnSpPr>
        <p:spPr>
          <a:xfrm>
            <a:off x="7735105" y="4448167"/>
            <a:ext cx="344395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V="1">
            <a:off x="7735105" y="2132258"/>
            <a:ext cx="1068224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8803329" y="2132258"/>
            <a:ext cx="2375731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Oval 20"/>
          <p:cNvSpPr>
            <a:spLocks noChangeArrowheads="1"/>
          </p:cNvSpPr>
          <p:nvPr/>
        </p:nvSpPr>
        <p:spPr bwMode="auto">
          <a:xfrm flipV="1">
            <a:off x="11148842" y="4421570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7" name="Rectangle 21"/>
          <p:cNvSpPr>
            <a:spLocks noChangeArrowheads="1"/>
          </p:cNvSpPr>
          <p:nvPr/>
        </p:nvSpPr>
        <p:spPr bwMode="auto">
          <a:xfrm>
            <a:off x="11194561" y="4465527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200" b="1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8" name="Oval 20"/>
          <p:cNvSpPr>
            <a:spLocks noChangeArrowheads="1"/>
          </p:cNvSpPr>
          <p:nvPr/>
        </p:nvSpPr>
        <p:spPr bwMode="auto">
          <a:xfrm flipV="1">
            <a:off x="7712245" y="4419808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9" name="Rectangle 21"/>
          <p:cNvSpPr>
            <a:spLocks noChangeArrowheads="1"/>
          </p:cNvSpPr>
          <p:nvPr/>
        </p:nvSpPr>
        <p:spPr bwMode="auto">
          <a:xfrm>
            <a:off x="8673241" y="1785211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0" name="Rectangle 21"/>
          <p:cNvSpPr>
            <a:spLocks noChangeArrowheads="1"/>
          </p:cNvSpPr>
          <p:nvPr/>
        </p:nvSpPr>
        <p:spPr bwMode="auto">
          <a:xfrm>
            <a:off x="7618632" y="4465527"/>
            <a:ext cx="161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41" name="Straight Connector 240"/>
          <p:cNvCxnSpPr/>
          <p:nvPr/>
        </p:nvCxnSpPr>
        <p:spPr>
          <a:xfrm>
            <a:off x="10262152" y="4332752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>
            <a:off x="8536508" y="4332752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Rectangle 21"/>
          <p:cNvSpPr>
            <a:spLocks noChangeArrowheads="1"/>
          </p:cNvSpPr>
          <p:nvPr/>
        </p:nvSpPr>
        <p:spPr bwMode="auto">
          <a:xfrm>
            <a:off x="9369913" y="4489894"/>
            <a:ext cx="238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44" name="Straight Connector 243"/>
          <p:cNvCxnSpPr>
            <a:endCxn id="245" idx="4"/>
          </p:cNvCxnSpPr>
          <p:nvPr/>
        </p:nvCxnSpPr>
        <p:spPr>
          <a:xfrm flipH="1" flipV="1">
            <a:off x="8805757" y="2160832"/>
            <a:ext cx="647760" cy="228680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Oval 19"/>
          <p:cNvSpPr>
            <a:spLocks noChangeArrowheads="1"/>
          </p:cNvSpPr>
          <p:nvPr/>
        </p:nvSpPr>
        <p:spPr bwMode="auto">
          <a:xfrm>
            <a:off x="8777182" y="210368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6" name="Oval 19"/>
          <p:cNvSpPr>
            <a:spLocks noChangeArrowheads="1"/>
          </p:cNvSpPr>
          <p:nvPr/>
        </p:nvSpPr>
        <p:spPr bwMode="auto">
          <a:xfrm>
            <a:off x="9424828" y="441917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7" name="Oval 19"/>
          <p:cNvSpPr>
            <a:spLocks noChangeArrowheads="1"/>
          </p:cNvSpPr>
          <p:nvPr/>
        </p:nvSpPr>
        <p:spPr bwMode="auto">
          <a:xfrm>
            <a:off x="9205872" y="3648172"/>
            <a:ext cx="57150" cy="57150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8" name="Rectangle 21"/>
          <p:cNvSpPr>
            <a:spLocks noChangeArrowheads="1"/>
          </p:cNvSpPr>
          <p:nvPr/>
        </p:nvSpPr>
        <p:spPr bwMode="auto">
          <a:xfrm>
            <a:off x="9233894" y="3313441"/>
            <a:ext cx="182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5" name="Oval 19"/>
          <p:cNvSpPr>
            <a:spLocks noChangeArrowheads="1"/>
          </p:cNvSpPr>
          <p:nvPr/>
        </p:nvSpPr>
        <p:spPr bwMode="auto">
          <a:xfrm>
            <a:off x="8990204" y="2882371"/>
            <a:ext cx="57150" cy="57150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66210" y="6065277"/>
            <a:ext cx="50668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BP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775504" y="6110713"/>
            <a:ext cx="35991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185873" y="5933775"/>
                <a:ext cx="1611467" cy="728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AG</m:t>
                      </m:r>
                      <m: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AM</m:t>
                      </m:r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5873" y="5933775"/>
                <a:ext cx="1611467" cy="7283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Straight Connector 57"/>
          <p:cNvCxnSpPr/>
          <p:nvPr/>
        </p:nvCxnSpPr>
        <p:spPr>
          <a:xfrm>
            <a:off x="4225313" y="436817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499669" y="436817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2768918" y="2196259"/>
            <a:ext cx="647760" cy="228680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19"/>
          <p:cNvSpPr>
            <a:spLocks noChangeArrowheads="1"/>
          </p:cNvSpPr>
          <p:nvPr/>
        </p:nvSpPr>
        <p:spPr bwMode="auto">
          <a:xfrm>
            <a:off x="3387989" y="4454599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3217440" y="4527717"/>
            <a:ext cx="238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3" name="Oval 19"/>
          <p:cNvSpPr>
            <a:spLocks noChangeArrowheads="1"/>
          </p:cNvSpPr>
          <p:nvPr/>
        </p:nvSpPr>
        <p:spPr bwMode="auto">
          <a:xfrm>
            <a:off x="3171599" y="3683065"/>
            <a:ext cx="57150" cy="57150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48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134" grpId="0"/>
      <p:bldP spid="214" grpId="0"/>
      <p:bldP spid="168" grpId="0" animBg="1"/>
      <p:bldP spid="178" grpId="0"/>
      <p:bldP spid="181" grpId="0" animBg="1"/>
      <p:bldP spid="182" grpId="0"/>
      <p:bldP spid="183" grpId="0"/>
      <p:bldP spid="196" grpId="0" animBg="1"/>
      <p:bldP spid="203" grpId="0" animBg="1"/>
      <p:bldP spid="217" grpId="0" animBg="1"/>
      <p:bldP spid="221" grpId="0"/>
      <p:bldP spid="222" grpId="0"/>
      <p:bldP spid="224" grpId="0"/>
      <p:bldP spid="236" grpId="0" animBg="1"/>
      <p:bldP spid="237" grpId="0"/>
      <p:bldP spid="238" grpId="0" animBg="1"/>
      <p:bldP spid="239" grpId="0"/>
      <p:bldP spid="240" grpId="0"/>
      <p:bldP spid="243" grpId="0"/>
      <p:bldP spid="245" grpId="0" animBg="1"/>
      <p:bldP spid="246" grpId="0" animBg="1"/>
      <p:bldP spid="257" grpId="0" animBg="1"/>
      <p:bldP spid="258" grpId="0"/>
      <p:bldP spid="265" grpId="0" animBg="1"/>
      <p:bldP spid="55" grpId="0"/>
      <p:bldP spid="56" grpId="0"/>
      <p:bldP spid="2" grpId="0"/>
      <p:bldP spid="61" grpId="0" animBg="1"/>
      <p:bldP spid="61" grpId="1" animBg="1"/>
      <p:bldP spid="62" grpId="0"/>
      <p:bldP spid="62" grpId="1"/>
      <p:bldP spid="2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3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575" y="1383766"/>
            <a:ext cx="2295525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2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5" y="607479"/>
            <a:ext cx="192405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1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238" y="1213904"/>
            <a:ext cx="3411537" cy="249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8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238" y="3218916"/>
            <a:ext cx="3121025" cy="252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7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537" y="3153829"/>
            <a:ext cx="4599889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488" y="2337854"/>
            <a:ext cx="307975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238" y="2920466"/>
            <a:ext cx="34925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06166"/>
            <a:ext cx="3824288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7" name="Group 56"/>
          <p:cNvGrpSpPr/>
          <p:nvPr/>
        </p:nvGrpSpPr>
        <p:grpSpPr>
          <a:xfrm>
            <a:off x="1665287" y="180780"/>
            <a:ext cx="2868337" cy="2288941"/>
            <a:chOff x="1011572" y="1886049"/>
            <a:chExt cx="3760275" cy="3100417"/>
          </a:xfrm>
        </p:grpSpPr>
        <p:cxnSp>
          <p:nvCxnSpPr>
            <p:cNvPr id="23" name="Straight Connector 22"/>
            <p:cNvCxnSpPr/>
            <p:nvPr/>
          </p:nvCxnSpPr>
          <p:spPr>
            <a:xfrm flipH="1" flipV="1">
              <a:off x="1658772" y="3449604"/>
              <a:ext cx="2889705" cy="114683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105185" y="3443084"/>
              <a:ext cx="2299155" cy="116776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128045" y="4606185"/>
              <a:ext cx="3443955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1128045" y="2290276"/>
              <a:ext cx="1068224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196269" y="2290276"/>
              <a:ext cx="2375731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0"/>
            <p:cNvSpPr>
              <a:spLocks noChangeArrowheads="1"/>
            </p:cNvSpPr>
            <p:nvPr/>
          </p:nvSpPr>
          <p:spPr bwMode="auto">
            <a:xfrm flipV="1">
              <a:off x="4541782" y="4579588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4587501" y="4623545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sz="2200" b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0" name="Oval 20"/>
            <p:cNvSpPr>
              <a:spLocks noChangeArrowheads="1"/>
            </p:cNvSpPr>
            <p:nvPr/>
          </p:nvSpPr>
          <p:spPr bwMode="auto">
            <a:xfrm flipV="1">
              <a:off x="1105185" y="4577826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1" name="Rectangle 21"/>
            <p:cNvSpPr>
              <a:spLocks noChangeArrowheads="1"/>
            </p:cNvSpPr>
            <p:nvPr/>
          </p:nvSpPr>
          <p:spPr bwMode="auto">
            <a:xfrm>
              <a:off x="1918292" y="1886049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2" name="Rectangle 21"/>
            <p:cNvSpPr>
              <a:spLocks noChangeArrowheads="1"/>
            </p:cNvSpPr>
            <p:nvPr/>
          </p:nvSpPr>
          <p:spPr bwMode="auto">
            <a:xfrm>
              <a:off x="1011572" y="4623545"/>
              <a:ext cx="16190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3655092" y="4490770"/>
              <a:ext cx="136733" cy="23083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929448" y="4490770"/>
              <a:ext cx="136733" cy="23083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21"/>
            <p:cNvSpPr>
              <a:spLocks noChangeArrowheads="1"/>
            </p:cNvSpPr>
            <p:nvPr/>
          </p:nvSpPr>
          <p:spPr bwMode="auto">
            <a:xfrm>
              <a:off x="2762853" y="4647912"/>
              <a:ext cx="23884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36" name="Straight Connector 35"/>
            <p:cNvCxnSpPr>
              <a:endCxn id="37" idx="4"/>
            </p:cNvCxnSpPr>
            <p:nvPr/>
          </p:nvCxnSpPr>
          <p:spPr>
            <a:xfrm flipH="1" flipV="1">
              <a:off x="2198697" y="2318850"/>
              <a:ext cx="647760" cy="228680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19"/>
            <p:cNvSpPr>
              <a:spLocks noChangeArrowheads="1"/>
            </p:cNvSpPr>
            <p:nvPr/>
          </p:nvSpPr>
          <p:spPr bwMode="auto">
            <a:xfrm>
              <a:off x="2170122" y="2261700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8" name="Oval 19"/>
            <p:cNvSpPr>
              <a:spLocks noChangeArrowheads="1"/>
            </p:cNvSpPr>
            <p:nvPr/>
          </p:nvSpPr>
          <p:spPr bwMode="auto">
            <a:xfrm>
              <a:off x="2817768" y="4577190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9" name="Oval 19"/>
            <p:cNvSpPr>
              <a:spLocks noChangeArrowheads="1"/>
            </p:cNvSpPr>
            <p:nvPr/>
          </p:nvSpPr>
          <p:spPr bwMode="auto">
            <a:xfrm>
              <a:off x="3355559" y="3424555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723954" y="2890080"/>
              <a:ext cx="283071" cy="115416"/>
              <a:chOff x="2723954" y="2890080"/>
              <a:chExt cx="283071" cy="115416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V="1">
                <a:off x="2723954" y="2890080"/>
                <a:ext cx="252591" cy="52307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2754434" y="2957848"/>
                <a:ext cx="252591" cy="47648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Oval 19"/>
            <p:cNvSpPr>
              <a:spLocks noChangeArrowheads="1"/>
            </p:cNvSpPr>
            <p:nvPr/>
          </p:nvSpPr>
          <p:spPr bwMode="auto">
            <a:xfrm>
              <a:off x="1628502" y="3413338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1790736" y="2722358"/>
              <a:ext cx="285810" cy="253692"/>
              <a:chOff x="1790736" y="2722358"/>
              <a:chExt cx="285810" cy="253692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1856963" y="2722358"/>
                <a:ext cx="152431" cy="2536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>
                <a:off x="1790736" y="2802320"/>
                <a:ext cx="285810" cy="1012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Rectangle 21"/>
            <p:cNvSpPr>
              <a:spLocks noChangeArrowheads="1"/>
            </p:cNvSpPr>
            <p:nvPr/>
          </p:nvSpPr>
          <p:spPr bwMode="auto">
            <a:xfrm>
              <a:off x="3461670" y="3047008"/>
              <a:ext cx="1923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8" name="Rectangle 21"/>
            <p:cNvSpPr>
              <a:spLocks noChangeArrowheads="1"/>
            </p:cNvSpPr>
            <p:nvPr/>
          </p:nvSpPr>
          <p:spPr bwMode="auto">
            <a:xfrm>
              <a:off x="1380544" y="3167849"/>
              <a:ext cx="17312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P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9" name="Oval 19"/>
            <p:cNvSpPr>
              <a:spLocks noChangeArrowheads="1"/>
            </p:cNvSpPr>
            <p:nvPr/>
          </p:nvSpPr>
          <p:spPr bwMode="auto">
            <a:xfrm>
              <a:off x="2598812" y="3806190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0" name="Rectangle 21"/>
            <p:cNvSpPr>
              <a:spLocks noChangeArrowheads="1"/>
            </p:cNvSpPr>
            <p:nvPr/>
          </p:nvSpPr>
          <p:spPr bwMode="auto">
            <a:xfrm>
              <a:off x="2604142" y="3308494"/>
              <a:ext cx="18274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3770579" y="3907607"/>
              <a:ext cx="283071" cy="115416"/>
              <a:chOff x="2723954" y="2890080"/>
              <a:chExt cx="283071" cy="115416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flipV="1">
                <a:off x="2723954" y="2890080"/>
                <a:ext cx="252591" cy="52307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2754434" y="2957848"/>
                <a:ext cx="252591" cy="47648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/>
            <p:cNvGrpSpPr/>
            <p:nvPr/>
          </p:nvGrpSpPr>
          <p:grpSpPr>
            <a:xfrm>
              <a:off x="1266703" y="3865454"/>
              <a:ext cx="285810" cy="253692"/>
              <a:chOff x="1790736" y="2722358"/>
              <a:chExt cx="285810" cy="253692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1856963" y="2722358"/>
                <a:ext cx="152431" cy="2536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>
                <a:off x="1790736" y="2802320"/>
                <a:ext cx="285810" cy="1012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2" name="Group 91"/>
          <p:cNvGrpSpPr/>
          <p:nvPr/>
        </p:nvGrpSpPr>
        <p:grpSpPr>
          <a:xfrm>
            <a:off x="5968487" y="4263021"/>
            <a:ext cx="3184992" cy="2385864"/>
            <a:chOff x="1584359" y="1820104"/>
            <a:chExt cx="3760275" cy="3018870"/>
          </a:xfrm>
        </p:grpSpPr>
        <p:cxnSp>
          <p:nvCxnSpPr>
            <p:cNvPr id="58" name="Straight Connector 57"/>
            <p:cNvCxnSpPr/>
            <p:nvPr/>
          </p:nvCxnSpPr>
          <p:spPr>
            <a:xfrm flipH="1" flipV="1">
              <a:off x="2231559" y="3326479"/>
              <a:ext cx="2889705" cy="114683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1677972" y="3319959"/>
              <a:ext cx="2299155" cy="116776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1700832" y="4483060"/>
              <a:ext cx="3443955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1700832" y="2167151"/>
              <a:ext cx="1068224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2769056" y="2167151"/>
              <a:ext cx="2375731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20"/>
            <p:cNvSpPr>
              <a:spLocks noChangeArrowheads="1"/>
            </p:cNvSpPr>
            <p:nvPr/>
          </p:nvSpPr>
          <p:spPr bwMode="auto">
            <a:xfrm flipV="1">
              <a:off x="5114569" y="4456463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4" name="Rectangle 21"/>
            <p:cNvSpPr>
              <a:spLocks noChangeArrowheads="1"/>
            </p:cNvSpPr>
            <p:nvPr/>
          </p:nvSpPr>
          <p:spPr bwMode="auto">
            <a:xfrm>
              <a:off x="5160288" y="4500420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sz="2200" b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5" name="Oval 20"/>
            <p:cNvSpPr>
              <a:spLocks noChangeArrowheads="1"/>
            </p:cNvSpPr>
            <p:nvPr/>
          </p:nvSpPr>
          <p:spPr bwMode="auto">
            <a:xfrm flipV="1">
              <a:off x="1677972" y="4454701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6" name="Rectangle 21"/>
            <p:cNvSpPr>
              <a:spLocks noChangeArrowheads="1"/>
            </p:cNvSpPr>
            <p:nvPr/>
          </p:nvSpPr>
          <p:spPr bwMode="auto">
            <a:xfrm>
              <a:off x="2638968" y="1820104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7" name="Rectangle 21"/>
            <p:cNvSpPr>
              <a:spLocks noChangeArrowheads="1"/>
            </p:cNvSpPr>
            <p:nvPr/>
          </p:nvSpPr>
          <p:spPr bwMode="auto">
            <a:xfrm>
              <a:off x="1584359" y="4500420"/>
              <a:ext cx="16190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8" name="Oval 19"/>
            <p:cNvSpPr>
              <a:spLocks noChangeArrowheads="1"/>
            </p:cNvSpPr>
            <p:nvPr/>
          </p:nvSpPr>
          <p:spPr bwMode="auto">
            <a:xfrm>
              <a:off x="2742909" y="2138575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9" name="Oval 19"/>
            <p:cNvSpPr>
              <a:spLocks noChangeArrowheads="1"/>
            </p:cNvSpPr>
            <p:nvPr/>
          </p:nvSpPr>
          <p:spPr bwMode="auto">
            <a:xfrm>
              <a:off x="3928346" y="3301430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3296741" y="2766955"/>
              <a:ext cx="283071" cy="115416"/>
              <a:chOff x="2723954" y="2890080"/>
              <a:chExt cx="283071" cy="115416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flipV="1">
                <a:off x="2723954" y="2890080"/>
                <a:ext cx="252591" cy="52307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V="1">
                <a:off x="2754434" y="2957848"/>
                <a:ext cx="252591" cy="47648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Oval 19"/>
            <p:cNvSpPr>
              <a:spLocks noChangeArrowheads="1"/>
            </p:cNvSpPr>
            <p:nvPr/>
          </p:nvSpPr>
          <p:spPr bwMode="auto">
            <a:xfrm>
              <a:off x="2201289" y="3290213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2363523" y="2599233"/>
              <a:ext cx="285810" cy="253692"/>
              <a:chOff x="1790736" y="2722358"/>
              <a:chExt cx="285810" cy="25369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1856963" y="2722358"/>
                <a:ext cx="152431" cy="2536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H="1">
                <a:off x="1790736" y="2802320"/>
                <a:ext cx="285810" cy="1012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7" name="Rectangle 21"/>
            <p:cNvSpPr>
              <a:spLocks noChangeArrowheads="1"/>
            </p:cNvSpPr>
            <p:nvPr/>
          </p:nvSpPr>
          <p:spPr bwMode="auto">
            <a:xfrm>
              <a:off x="3985496" y="3029158"/>
              <a:ext cx="1923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2023348" y="3103164"/>
              <a:ext cx="17312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P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9" name="Rectangle 21"/>
            <p:cNvSpPr>
              <a:spLocks noChangeArrowheads="1"/>
            </p:cNvSpPr>
            <p:nvPr/>
          </p:nvSpPr>
          <p:spPr bwMode="auto">
            <a:xfrm>
              <a:off x="3131318" y="3208858"/>
              <a:ext cx="18274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4343366" y="3784482"/>
              <a:ext cx="283071" cy="115416"/>
              <a:chOff x="2723954" y="2890080"/>
              <a:chExt cx="283071" cy="115416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 flipV="1">
                <a:off x="2723954" y="2890080"/>
                <a:ext cx="252591" cy="52307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V="1">
                <a:off x="2754434" y="2957848"/>
                <a:ext cx="252591" cy="47648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/>
            <p:cNvGrpSpPr/>
            <p:nvPr/>
          </p:nvGrpSpPr>
          <p:grpSpPr>
            <a:xfrm>
              <a:off x="1839490" y="3742329"/>
              <a:ext cx="285810" cy="253692"/>
              <a:chOff x="1790736" y="2722358"/>
              <a:chExt cx="285810" cy="253692"/>
            </a:xfrm>
          </p:grpSpPr>
          <p:cxnSp>
            <p:nvCxnSpPr>
              <p:cNvPr id="84" name="Straight Connector 83"/>
              <p:cNvCxnSpPr/>
              <p:nvPr/>
            </p:nvCxnSpPr>
            <p:spPr>
              <a:xfrm>
                <a:off x="1856963" y="2722358"/>
                <a:ext cx="152431" cy="2536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flipH="1">
                <a:off x="1790736" y="2802320"/>
                <a:ext cx="285810" cy="1012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Oval 19"/>
            <p:cNvSpPr>
              <a:spLocks noChangeArrowheads="1"/>
            </p:cNvSpPr>
            <p:nvPr/>
          </p:nvSpPr>
          <p:spPr bwMode="auto">
            <a:xfrm>
              <a:off x="3171599" y="3683065"/>
              <a:ext cx="57150" cy="5715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9271254" y="4460781"/>
            <a:ext cx="2773054" cy="2188104"/>
            <a:chOff x="7618632" y="1749814"/>
            <a:chExt cx="3760275" cy="3078634"/>
          </a:xfrm>
        </p:grpSpPr>
        <p:cxnSp>
          <p:nvCxnSpPr>
            <p:cNvPr id="93" name="Straight Connector 92"/>
            <p:cNvCxnSpPr/>
            <p:nvPr/>
          </p:nvCxnSpPr>
          <p:spPr>
            <a:xfrm>
              <a:off x="7735105" y="4448167"/>
              <a:ext cx="3443955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V="1">
              <a:off x="7735105" y="2132258"/>
              <a:ext cx="1068224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8803329" y="2132258"/>
              <a:ext cx="2375731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20"/>
            <p:cNvSpPr>
              <a:spLocks noChangeArrowheads="1"/>
            </p:cNvSpPr>
            <p:nvPr/>
          </p:nvSpPr>
          <p:spPr bwMode="auto">
            <a:xfrm flipV="1">
              <a:off x="11148842" y="4421570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7" name="Rectangle 21"/>
            <p:cNvSpPr>
              <a:spLocks noChangeArrowheads="1"/>
            </p:cNvSpPr>
            <p:nvPr/>
          </p:nvSpPr>
          <p:spPr bwMode="auto">
            <a:xfrm>
              <a:off x="11194561" y="4465527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sz="2200" b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8" name="Oval 20"/>
            <p:cNvSpPr>
              <a:spLocks noChangeArrowheads="1"/>
            </p:cNvSpPr>
            <p:nvPr/>
          </p:nvSpPr>
          <p:spPr bwMode="auto">
            <a:xfrm flipV="1">
              <a:off x="7712245" y="4419808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9" name="Rectangle 21"/>
            <p:cNvSpPr>
              <a:spLocks noChangeArrowheads="1"/>
            </p:cNvSpPr>
            <p:nvPr/>
          </p:nvSpPr>
          <p:spPr bwMode="auto">
            <a:xfrm>
              <a:off x="8444335" y="1749814"/>
              <a:ext cx="184346" cy="338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0" name="Rectangle 21"/>
            <p:cNvSpPr>
              <a:spLocks noChangeArrowheads="1"/>
            </p:cNvSpPr>
            <p:nvPr/>
          </p:nvSpPr>
          <p:spPr bwMode="auto">
            <a:xfrm>
              <a:off x="7618632" y="4465527"/>
              <a:ext cx="16190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101" name="Straight Connector 100"/>
            <p:cNvCxnSpPr/>
            <p:nvPr/>
          </p:nvCxnSpPr>
          <p:spPr>
            <a:xfrm>
              <a:off x="10262152" y="4332752"/>
              <a:ext cx="136733" cy="23083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8536508" y="4332752"/>
              <a:ext cx="136733" cy="23083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ectangle 21"/>
            <p:cNvSpPr>
              <a:spLocks noChangeArrowheads="1"/>
            </p:cNvSpPr>
            <p:nvPr/>
          </p:nvSpPr>
          <p:spPr bwMode="auto">
            <a:xfrm>
              <a:off x="9369913" y="4489894"/>
              <a:ext cx="23884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104" name="Straight Connector 103"/>
            <p:cNvCxnSpPr>
              <a:endCxn id="105" idx="4"/>
            </p:cNvCxnSpPr>
            <p:nvPr/>
          </p:nvCxnSpPr>
          <p:spPr>
            <a:xfrm flipH="1" flipV="1">
              <a:off x="8805757" y="2160832"/>
              <a:ext cx="647760" cy="228680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Oval 19"/>
            <p:cNvSpPr>
              <a:spLocks noChangeArrowheads="1"/>
            </p:cNvSpPr>
            <p:nvPr/>
          </p:nvSpPr>
          <p:spPr bwMode="auto">
            <a:xfrm>
              <a:off x="8777182" y="2103682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6" name="Oval 19"/>
            <p:cNvSpPr>
              <a:spLocks noChangeArrowheads="1"/>
            </p:cNvSpPr>
            <p:nvPr/>
          </p:nvSpPr>
          <p:spPr bwMode="auto">
            <a:xfrm>
              <a:off x="9424828" y="4419172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7" name="Oval 19"/>
            <p:cNvSpPr>
              <a:spLocks noChangeArrowheads="1"/>
            </p:cNvSpPr>
            <p:nvPr/>
          </p:nvSpPr>
          <p:spPr bwMode="auto">
            <a:xfrm>
              <a:off x="9205872" y="3648172"/>
              <a:ext cx="57150" cy="5715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8" name="Rectangle 21"/>
            <p:cNvSpPr>
              <a:spLocks noChangeArrowheads="1"/>
            </p:cNvSpPr>
            <p:nvPr/>
          </p:nvSpPr>
          <p:spPr bwMode="auto">
            <a:xfrm>
              <a:off x="9328968" y="3262630"/>
              <a:ext cx="182742" cy="338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9" name="Oval 19"/>
            <p:cNvSpPr>
              <a:spLocks noChangeArrowheads="1"/>
            </p:cNvSpPr>
            <p:nvPr/>
          </p:nvSpPr>
          <p:spPr bwMode="auto">
            <a:xfrm>
              <a:off x="8990204" y="2882371"/>
              <a:ext cx="57150" cy="5715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/>
              <p:cNvSpPr/>
              <p:nvPr/>
            </p:nvSpPr>
            <p:spPr>
              <a:xfrm>
                <a:off x="10690974" y="3554652"/>
                <a:ext cx="324128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11" name="Rectangle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0974" y="3554652"/>
                <a:ext cx="324128" cy="497059"/>
              </a:xfrm>
              <a:prstGeom prst="rect">
                <a:avLst/>
              </a:prstGeom>
              <a:blipFill rotWithShape="0">
                <a:blip r:embed="rId14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393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070" y="707237"/>
            <a:ext cx="112551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1: 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1.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Hãy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điền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thích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hợp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vào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chỗ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trống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trong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đẳng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thức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sau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55520" y="4368800"/>
            <a:ext cx="280416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402080" y="2204720"/>
            <a:ext cx="853440" cy="216408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1402080" y="2204720"/>
            <a:ext cx="3657600" cy="216408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15865" y="433641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1383665" y="2186304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253615" y="3285490"/>
            <a:ext cx="975360" cy="10833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2226945" y="434022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3202305" y="325691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629025" y="433641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1402194" y="2204605"/>
            <a:ext cx="2255520" cy="216027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1245249" y="1880729"/>
            <a:ext cx="1955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2066041" y="4336416"/>
            <a:ext cx="1570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5086350" y="4336416"/>
            <a:ext cx="1410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3259455" y="2970708"/>
            <a:ext cx="11862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3608127" y="4372723"/>
            <a:ext cx="1522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3049631" y="3504494"/>
            <a:ext cx="14908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2877445" y="3614419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grpSp>
        <p:nvGrpSpPr>
          <p:cNvPr id="3" name="Group 2"/>
          <p:cNvGrpSpPr/>
          <p:nvPr/>
        </p:nvGrpSpPr>
        <p:grpSpPr>
          <a:xfrm>
            <a:off x="2853104" y="4238484"/>
            <a:ext cx="120696" cy="267088"/>
            <a:chOff x="2853104" y="4238484"/>
            <a:chExt cx="120696" cy="267088"/>
          </a:xfrm>
        </p:grpSpPr>
        <p:cxnSp>
          <p:nvCxnSpPr>
            <p:cNvPr id="39" name="Straight Connector 38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4276671" y="4230542"/>
            <a:ext cx="120696" cy="267088"/>
            <a:chOff x="4276671" y="4230542"/>
            <a:chExt cx="120696" cy="267088"/>
          </a:xfrm>
        </p:grpSpPr>
        <p:cxnSp>
          <p:nvCxnSpPr>
            <p:cNvPr id="45" name="Straight Connector 44"/>
            <p:cNvCxnSpPr/>
            <p:nvPr/>
          </p:nvCxnSpPr>
          <p:spPr>
            <a:xfrm rot="7593584" flipV="1">
              <a:off x="4244918" y="4345181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7593584" flipV="1">
              <a:off x="4174199" y="4333014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>
            <a:off x="6127866" y="1670482"/>
            <a:ext cx="0" cy="50208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127866" y="1726841"/>
            <a:ext cx="4924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620309" y="1726841"/>
            <a:ext cx="16834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MG = ...... MR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676349" y="2705015"/>
            <a:ext cx="16273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 = ...... MR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76349" y="3683189"/>
            <a:ext cx="16257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 = ...... MG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015442" y="1726841"/>
            <a:ext cx="5084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523915" y="1726841"/>
            <a:ext cx="15712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NS = ...... NG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523915" y="2705015"/>
            <a:ext cx="15183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NS = ...... GS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490251" y="3683189"/>
            <a:ext cx="15520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 = ...... 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7351414" y="1533769"/>
                <a:ext cx="423514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414" y="1533769"/>
                <a:ext cx="423514" cy="78617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7348064" y="2509758"/>
                <a:ext cx="423514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8064" y="2509758"/>
                <a:ext cx="423514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7348064" y="3484810"/>
                <a:ext cx="42351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8064" y="3484810"/>
                <a:ext cx="423514" cy="7838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10168903" y="1533769"/>
                <a:ext cx="42351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903" y="1533769"/>
                <a:ext cx="423514" cy="78380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10168903" y="2647542"/>
                <a:ext cx="42351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903" y="2647542"/>
                <a:ext cx="423514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/>
              <p:cNvSpPr/>
              <p:nvPr/>
            </p:nvSpPr>
            <p:spPr>
              <a:xfrm>
                <a:off x="10168903" y="3614419"/>
                <a:ext cx="42351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5" name="Rectangle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903" y="3614419"/>
                <a:ext cx="423514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Group 55"/>
          <p:cNvGrpSpPr/>
          <p:nvPr/>
        </p:nvGrpSpPr>
        <p:grpSpPr>
          <a:xfrm>
            <a:off x="2211357" y="2631276"/>
            <a:ext cx="285810" cy="253692"/>
            <a:chOff x="1790736" y="2722358"/>
            <a:chExt cx="285810" cy="253692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3900690" y="3623020"/>
            <a:ext cx="285810" cy="253692"/>
            <a:chOff x="1790736" y="2722358"/>
            <a:chExt cx="285810" cy="253692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2993574" y="4944087"/>
            <a:ext cx="9733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1</a:t>
            </a:r>
            <a:endParaRPr lang="en-US" sz="2200" dirty="0"/>
          </a:p>
        </p:txBody>
      </p:sp>
      <p:sp>
        <p:nvSpPr>
          <p:cNvPr id="68" name="Oval 67"/>
          <p:cNvSpPr>
            <a:spLocks noChangeArrowheads="1"/>
          </p:cNvSpPr>
          <p:nvPr/>
        </p:nvSpPr>
        <p:spPr bwMode="auto">
          <a:xfrm>
            <a:off x="2126173" y="2895128"/>
            <a:ext cx="57150" cy="57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9" name="Oval 68"/>
          <p:cNvSpPr>
            <a:spLocks noChangeArrowheads="1"/>
          </p:cNvSpPr>
          <p:nvPr/>
        </p:nvSpPr>
        <p:spPr bwMode="auto">
          <a:xfrm>
            <a:off x="2556235" y="3973231"/>
            <a:ext cx="57150" cy="57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1" name="Oval 70"/>
          <p:cNvSpPr>
            <a:spLocks noChangeArrowheads="1"/>
          </p:cNvSpPr>
          <p:nvPr/>
        </p:nvSpPr>
        <p:spPr bwMode="auto">
          <a:xfrm>
            <a:off x="2877445" y="3614418"/>
            <a:ext cx="57150" cy="57150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42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 animBg="1"/>
      <p:bldP spid="14" grpId="0" animBg="1"/>
      <p:bldP spid="16" grpId="0" animBg="1"/>
      <p:bldP spid="17" grpId="0" animBg="1"/>
      <p:bldP spid="18" grpId="0" animBg="1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60" grpId="0"/>
      <p:bldP spid="61" grpId="0"/>
      <p:bldP spid="62" grpId="0"/>
      <p:bldP spid="63" grpId="0"/>
      <p:bldP spid="64" grpId="0"/>
      <p:bldP spid="65" grpId="0"/>
      <p:bldP spid="8" grpId="0"/>
      <p:bldP spid="68" grpId="0" animBg="1"/>
      <p:bldP spid="69" grpId="0" animBg="1"/>
      <p:bldP spid="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070" y="707237"/>
            <a:ext cx="112551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2: 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ABC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cắt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nhau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</a:t>
            </a:r>
            <a:endParaRPr lang="en-US" sz="22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8069" y="1134681"/>
            <a:ext cx="69627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 BD =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BGC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endParaRPr lang="en-US" sz="2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306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0"/>
            <a:ext cx="10254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2: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803099" y="3206987"/>
            <a:ext cx="24270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803099" y="600164"/>
            <a:ext cx="1213504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016602" y="600164"/>
            <a:ext cx="1213503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819497" y="1905481"/>
            <a:ext cx="1800047" cy="12912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393455" y="1897112"/>
            <a:ext cx="1836649" cy="13117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1381276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774526" y="317460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Rectangle 21"/>
          <p:cNvSpPr>
            <a:spLocks noChangeArrowheads="1"/>
          </p:cNvSpPr>
          <p:nvPr/>
        </p:nvSpPr>
        <p:spPr bwMode="auto">
          <a:xfrm>
            <a:off x="1832252" y="292684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Rectangle 21"/>
          <p:cNvSpPr>
            <a:spLocks noChangeArrowheads="1"/>
          </p:cNvSpPr>
          <p:nvPr/>
        </p:nvSpPr>
        <p:spPr bwMode="auto">
          <a:xfrm>
            <a:off x="618035" y="320317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Rectangle 21"/>
          <p:cNvSpPr>
            <a:spLocks noChangeArrowheads="1"/>
          </p:cNvSpPr>
          <p:nvPr/>
        </p:nvSpPr>
        <p:spPr bwMode="auto">
          <a:xfrm>
            <a:off x="3226294" y="3214563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Rectangle 21"/>
          <p:cNvSpPr>
            <a:spLocks noChangeArrowheads="1"/>
          </p:cNvSpPr>
          <p:nvPr/>
        </p:nvSpPr>
        <p:spPr bwMode="auto">
          <a:xfrm>
            <a:off x="2590968" y="1558653"/>
            <a:ext cx="181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1" name="Rectangle 21"/>
          <p:cNvSpPr>
            <a:spLocks noChangeArrowheads="1"/>
          </p:cNvSpPr>
          <p:nvPr/>
        </p:nvSpPr>
        <p:spPr bwMode="auto">
          <a:xfrm>
            <a:off x="1179116" y="1711000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1833854" y="1962987"/>
            <a:ext cx="1651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2594779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3197719" y="317841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1988026" y="57158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1988026" y="231481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811647" y="3498939"/>
            <a:ext cx="0" cy="324369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/>
              <p:cNvSpPr/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</a:p>
            </p:txBody>
          </p:sp>
        </mc:Choice>
        <mc:Fallback xmlns="">
          <p:sp>
            <p:nvSpPr>
              <p:cNvPr id="81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9231" r="-667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Rectangle 81"/>
          <p:cNvSpPr/>
          <p:nvPr/>
        </p:nvSpPr>
        <p:spPr>
          <a:xfrm>
            <a:off x="809959" y="3782890"/>
            <a:ext cx="36747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09959" y="4096578"/>
            <a:ext cx="2445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cắt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BD = 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235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/>
          <p:nvPr/>
        </p:nvSpPr>
        <p:spPr>
          <a:xfrm>
            <a:off x="9241672" y="1460664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9525493" y="1864888"/>
            <a:ext cx="1058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= CE</a:t>
            </a:r>
          </a:p>
        </p:txBody>
      </p:sp>
      <p:cxnSp>
        <p:nvCxnSpPr>
          <p:cNvPr id="99" name="Straight Arrow Connector 98"/>
          <p:cNvCxnSpPr>
            <a:stCxn id="100" idx="0"/>
            <a:endCxn id="97" idx="2"/>
          </p:cNvCxnSpPr>
          <p:nvPr/>
        </p:nvCxnSpPr>
        <p:spPr>
          <a:xfrm flipV="1">
            <a:off x="10052597" y="2264998"/>
            <a:ext cx="2048" cy="27363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9204768" y="2538634"/>
                <a:ext cx="169565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ABD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ACE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4768" y="2538634"/>
                <a:ext cx="1695657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1439" r="-1439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" name="Straight Arrow Connector 101"/>
          <p:cNvCxnSpPr/>
          <p:nvPr/>
        </p:nvCxnSpPr>
        <p:spPr>
          <a:xfrm flipV="1">
            <a:off x="10135630" y="2841543"/>
            <a:ext cx="0" cy="26640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9330847" y="3107947"/>
            <a:ext cx="242446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9330847" y="3100474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114" idx="0"/>
          </p:cNvCxnSpPr>
          <p:nvPr/>
        </p:nvCxnSpPr>
        <p:spPr>
          <a:xfrm>
            <a:off x="10646213" y="3107947"/>
            <a:ext cx="2999" cy="83523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1764107" y="3100475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11178777" y="3508311"/>
                <a:ext cx="937757" cy="318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</m:acc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chung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78777" y="3508311"/>
                <a:ext cx="937757" cy="318100"/>
              </a:xfrm>
              <a:prstGeom prst="rect">
                <a:avLst/>
              </a:prstGeom>
              <a:blipFill rotWithShape="0">
                <a:blip r:embed="rId6"/>
                <a:stretch>
                  <a:fillRect l="-6494" t="-25000" r="-9091" b="-34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8517276" y="3480618"/>
                <a:ext cx="16623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en-US" sz="2000" b="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AB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AC</m:t>
                    </m:r>
                  </m:oMath>
                </a14:m>
                <a:br>
                  <a:rPr lang="en-US" sz="2000" b="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ABC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â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ạ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7276" y="3480618"/>
                <a:ext cx="1662314" cy="615553"/>
              </a:xfrm>
              <a:prstGeom prst="rect">
                <a:avLst/>
              </a:prstGeom>
              <a:blipFill rotWithShape="0">
                <a:blip r:embed="rId7"/>
                <a:stretch>
                  <a:fillRect l="-4762" r="-1832" b="-15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10042411" y="3943181"/>
                <a:ext cx="121360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AE</m:t>
                      </m:r>
                    </m:oMath>
                  </m:oMathPara>
                </a14:m>
                <a:endParaRPr lang="en-US" sz="20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2411" y="3943181"/>
                <a:ext cx="1213602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5" name="Straight Arrow Connector 114"/>
          <p:cNvCxnSpPr/>
          <p:nvPr/>
        </p:nvCxnSpPr>
        <p:spPr>
          <a:xfrm flipV="1">
            <a:off x="10629801" y="4302038"/>
            <a:ext cx="0" cy="45314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/>
              <p:cNvSpPr/>
              <p:nvPr/>
            </p:nvSpPr>
            <p:spPr>
              <a:xfrm>
                <a:off x="10846135" y="5273648"/>
                <a:ext cx="119757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AB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6135" y="5273648"/>
                <a:ext cx="1197571" cy="40011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9098057" y="5109595"/>
                <a:ext cx="1419941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D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8057" y="5109595"/>
                <a:ext cx="1419941" cy="66851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9092062" y="5752151"/>
                <a:ext cx="1431930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AE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AB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2062" y="5752151"/>
                <a:ext cx="1431930" cy="66851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/>
          <p:cNvSpPr txBox="1"/>
          <p:nvPr/>
        </p:nvSpPr>
        <p:spPr>
          <a:xfrm>
            <a:off x="4632209" y="228628"/>
            <a:ext cx="27318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Chứng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minh BD = 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Rectangle 120"/>
              <p:cNvSpPr/>
              <p:nvPr/>
            </p:nvSpPr>
            <p:spPr>
              <a:xfrm>
                <a:off x="4479449" y="589693"/>
                <a:ext cx="254787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Vì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589693"/>
                <a:ext cx="2547877" cy="400110"/>
              </a:xfrm>
              <a:prstGeom prst="rect">
                <a:avLst/>
              </a:prstGeom>
              <a:blipFill rotWithShape="0">
                <a:blip r:embed="rId13"/>
                <a:stretch>
                  <a:fillRect l="-2632" t="-9231" r="-1675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Rectangle 121"/>
              <p:cNvSpPr/>
              <p:nvPr/>
            </p:nvSpPr>
            <p:spPr>
              <a:xfrm>
                <a:off x="6816780" y="627343"/>
                <a:ext cx="4635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2" name="Rectangle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780" y="627343"/>
                <a:ext cx="463588" cy="40011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Rectangle 122"/>
              <p:cNvSpPr/>
              <p:nvPr/>
            </p:nvSpPr>
            <p:spPr>
              <a:xfrm>
                <a:off x="7099154" y="602792"/>
                <a:ext cx="119757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AB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3" name="Rectangle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9154" y="602792"/>
                <a:ext cx="1197571" cy="40011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Rectangle 123"/>
              <p:cNvSpPr/>
              <p:nvPr/>
            </p:nvSpPr>
            <p:spPr>
              <a:xfrm>
                <a:off x="4479449" y="891447"/>
                <a:ext cx="40522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Mà BD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24" name="Rectangle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891447"/>
                <a:ext cx="4052200" cy="400110"/>
              </a:xfrm>
              <a:prstGeom prst="rect">
                <a:avLst/>
              </a:prstGeom>
              <a:blipFill rotWithShape="0">
                <a:blip r:embed="rId16"/>
                <a:stretch>
                  <a:fillRect l="-1654" t="-7576" r="-602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4479449" y="1351658"/>
                <a:ext cx="250652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D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AC</a:t>
                </a:r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1351658"/>
                <a:ext cx="2506520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9231" r="-1460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Rectangle 125"/>
              <p:cNvSpPr/>
              <p:nvPr/>
            </p:nvSpPr>
            <p:spPr>
              <a:xfrm>
                <a:off x="6786928" y="1203795"/>
                <a:ext cx="168988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D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6" name="Rectangle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928" y="1203795"/>
                <a:ext cx="1689886" cy="668516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/>
              <p:cNvSpPr/>
              <p:nvPr/>
            </p:nvSpPr>
            <p:spPr>
              <a:xfrm>
                <a:off x="4479449" y="1771967"/>
                <a:ext cx="362740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1771967"/>
                <a:ext cx="3627403" cy="400110"/>
              </a:xfrm>
              <a:prstGeom prst="rect">
                <a:avLst/>
              </a:prstGeom>
              <a:blipFill rotWithShape="0">
                <a:blip r:embed="rId19"/>
                <a:stretch>
                  <a:fillRect l="-1849" t="-9231" r="-840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/>
            </p:nvSpPr>
            <p:spPr>
              <a:xfrm>
                <a:off x="4479449" y="2250404"/>
                <a:ext cx="250100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AB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2250404"/>
                <a:ext cx="2501006" cy="400110"/>
              </a:xfrm>
              <a:prstGeom prst="rect">
                <a:avLst/>
              </a:prstGeom>
              <a:blipFill rotWithShape="0">
                <a:blip r:embed="rId20"/>
                <a:stretch>
                  <a:fillRect t="-7576" r="-1707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/>
              <p:cNvSpPr/>
              <p:nvPr/>
            </p:nvSpPr>
            <p:spPr>
              <a:xfrm>
                <a:off x="6770104" y="2100907"/>
                <a:ext cx="1680268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 b="0" smtClean="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E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0104" y="2100907"/>
                <a:ext cx="1680268" cy="668516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/>
              <p:cNvSpPr/>
              <p:nvPr/>
            </p:nvSpPr>
            <p:spPr>
              <a:xfrm>
                <a:off x="4484281" y="2569368"/>
                <a:ext cx="1507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AD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AE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1" name="Rectangle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4281" y="2569368"/>
                <a:ext cx="1507657" cy="400110"/>
              </a:xfrm>
              <a:prstGeom prst="rect">
                <a:avLst/>
              </a:prstGeom>
              <a:blipFill rotWithShape="0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/>
              <p:cNvSpPr/>
              <p:nvPr/>
            </p:nvSpPr>
            <p:spPr>
              <a:xfrm>
                <a:off x="4484523" y="2884648"/>
                <a:ext cx="25777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ABD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ó: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2" name="Rectangle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4523" y="2884648"/>
                <a:ext cx="2577757" cy="400110"/>
              </a:xfrm>
              <a:prstGeom prst="rect">
                <a:avLst/>
              </a:prstGeom>
              <a:blipFill rotWithShape="0">
                <a:blip r:embed="rId23"/>
                <a:stretch>
                  <a:fillRect l="-260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5907184" y="3290164"/>
                <a:ext cx="937757" cy="318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</m:acc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chung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7184" y="3290164"/>
                <a:ext cx="937757" cy="318100"/>
              </a:xfrm>
              <a:prstGeom prst="rect">
                <a:avLst/>
              </a:prstGeom>
              <a:blipFill rotWithShape="0">
                <a:blip r:embed="rId24"/>
                <a:stretch>
                  <a:fillRect l="-5844" t="-25000" r="-9740" b="-34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5489962" y="3517384"/>
                <a:ext cx="180671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AB</m:t>
                    </m:r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962" y="3517384"/>
                <a:ext cx="1806713" cy="400110"/>
              </a:xfrm>
              <a:prstGeom prst="rect">
                <a:avLst/>
              </a:prstGeom>
              <a:blipFill rotWithShape="0">
                <a:blip r:embed="rId25"/>
                <a:stretch>
                  <a:fillRect t="-9091" r="-2703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5481946" y="3838771"/>
                <a:ext cx="182274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AD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AE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1946" y="3838771"/>
                <a:ext cx="1822743" cy="400110"/>
              </a:xfrm>
              <a:prstGeom prst="rect">
                <a:avLst/>
              </a:prstGeom>
              <a:blipFill rotWithShape="0">
                <a:blip r:embed="rId26"/>
                <a:stretch>
                  <a:fillRect t="-9231" r="-3010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/>
              <p:cNvSpPr/>
              <p:nvPr/>
            </p:nvSpPr>
            <p:spPr>
              <a:xfrm>
                <a:off x="4443738" y="4144745"/>
                <a:ext cx="292689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ABD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ACE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6" name="Rectangle 1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3738" y="4144745"/>
                <a:ext cx="2926891" cy="400110"/>
              </a:xfrm>
              <a:prstGeom prst="rect">
                <a:avLst/>
              </a:prstGeom>
              <a:blipFill rotWithShape="0">
                <a:blip r:embed="rId27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/>
              <p:cNvSpPr/>
              <p:nvPr/>
            </p:nvSpPr>
            <p:spPr>
              <a:xfrm>
                <a:off x="4529769" y="4466132"/>
                <a:ext cx="351961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BD = CE (2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cạnh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tương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ứng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37" name="Rectangle 1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9769" y="4466132"/>
                <a:ext cx="3519618" cy="400110"/>
              </a:xfrm>
              <a:prstGeom prst="rect">
                <a:avLst/>
              </a:prstGeom>
              <a:blipFill rotWithShape="0">
                <a:blip r:embed="rId28"/>
                <a:stretch>
                  <a:fillRect t="-9231" r="-1040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9" name="Straight Connector 138"/>
          <p:cNvCxnSpPr/>
          <p:nvPr/>
        </p:nvCxnSpPr>
        <p:spPr>
          <a:xfrm>
            <a:off x="9824745" y="4734967"/>
            <a:ext cx="16429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9818392" y="4723373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11467680" y="4729331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746712" y="5033496"/>
            <a:ext cx="3450011" cy="14527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cạnh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bên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2278336" y="1108631"/>
            <a:ext cx="120696" cy="267088"/>
            <a:chOff x="2853104" y="4238484"/>
            <a:chExt cx="120696" cy="267088"/>
          </a:xfrm>
        </p:grpSpPr>
        <p:cxnSp>
          <p:nvCxnSpPr>
            <p:cNvPr id="68" name="Straight Connector 67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2882078" y="2432182"/>
            <a:ext cx="120696" cy="267088"/>
            <a:chOff x="2853104" y="4238484"/>
            <a:chExt cx="120696" cy="267088"/>
          </a:xfrm>
        </p:grpSpPr>
        <p:cxnSp>
          <p:nvCxnSpPr>
            <p:cNvPr id="71" name="Straight Connector 70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1547633" y="1147723"/>
            <a:ext cx="285810" cy="253692"/>
            <a:chOff x="1790736" y="2722358"/>
            <a:chExt cx="285810" cy="253692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997841" y="2342870"/>
            <a:ext cx="285810" cy="253692"/>
            <a:chOff x="1790736" y="2722358"/>
            <a:chExt cx="285810" cy="253692"/>
          </a:xfrm>
        </p:grpSpPr>
        <p:cxnSp>
          <p:nvCxnSpPr>
            <p:cNvPr id="85" name="Straight Connector 84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 rot="16398282">
            <a:off x="1090723" y="2333704"/>
            <a:ext cx="122463" cy="284734"/>
            <a:chOff x="2853104" y="4238484"/>
            <a:chExt cx="120696" cy="267088"/>
          </a:xfrm>
        </p:grpSpPr>
        <p:cxnSp>
          <p:nvCxnSpPr>
            <p:cNvPr id="88" name="Straight Connector 87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 rot="16398282">
            <a:off x="1648181" y="1142514"/>
            <a:ext cx="122463" cy="284734"/>
            <a:chOff x="2853104" y="4238484"/>
            <a:chExt cx="120696" cy="267088"/>
          </a:xfrm>
        </p:grpSpPr>
        <p:cxnSp>
          <p:nvCxnSpPr>
            <p:cNvPr id="91" name="Straight Connector 90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590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0" grpId="0"/>
      <p:bldP spid="41" grpId="0"/>
      <p:bldP spid="42" grpId="0"/>
      <p:bldP spid="29" grpId="0" animBg="1"/>
      <p:bldP spid="15" grpId="0" animBg="1"/>
      <p:bldP spid="78" grpId="0"/>
      <p:bldP spid="79" grpId="0"/>
      <p:bldP spid="81" grpId="0"/>
      <p:bldP spid="82" grpId="0"/>
      <p:bldP spid="83" grpId="0"/>
      <p:bldP spid="84" grpId="0"/>
      <p:bldP spid="95" grpId="0"/>
      <p:bldP spid="97" grpId="0"/>
      <p:bldP spid="100" grpId="0"/>
      <p:bldP spid="109" grpId="0"/>
      <p:bldP spid="111" grpId="0"/>
      <p:bldP spid="114" grpId="0"/>
      <p:bldP spid="116" grpId="0"/>
      <p:bldP spid="117" grpId="0"/>
      <p:bldP spid="118" grpId="0"/>
      <p:bldP spid="119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0"/>
            <a:ext cx="10254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2: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803099" y="3206987"/>
            <a:ext cx="24270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803099" y="600164"/>
            <a:ext cx="1213504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016602" y="600164"/>
            <a:ext cx="1213503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19497" y="1905481"/>
            <a:ext cx="1800047" cy="12912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93455" y="1897112"/>
            <a:ext cx="1836649" cy="13117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1381276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74526" y="317460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1832252" y="292684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618035" y="320317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3226294" y="3214563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2590968" y="1558653"/>
            <a:ext cx="181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1179116" y="1711000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1826695" y="1955183"/>
            <a:ext cx="1651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2594779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3197719" y="317841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1988026" y="57158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1988026" y="231481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811647" y="3498939"/>
            <a:ext cx="0" cy="324369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9231" r="-667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809959" y="3782890"/>
            <a:ext cx="36747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09959" y="4096578"/>
            <a:ext cx="2445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cắt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BD = 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235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9197714" y="1798928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9601167" y="2207713"/>
                <a:ext cx="12891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BGC</m:t>
                      </m:r>
                      <m: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â</m:t>
                      </m:r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167" y="2207713"/>
                <a:ext cx="1289134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Straight Arrow Connector 50"/>
          <p:cNvCxnSpPr>
            <a:stCxn id="52" idx="0"/>
            <a:endCxn id="50" idx="2"/>
          </p:cNvCxnSpPr>
          <p:nvPr/>
        </p:nvCxnSpPr>
        <p:spPr>
          <a:xfrm flipH="1" flipV="1">
            <a:off x="10245734" y="2607823"/>
            <a:ext cx="4896" cy="233771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9746582" y="2841594"/>
                <a:ext cx="10080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6582" y="2841594"/>
                <a:ext cx="1008096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6061" r="-6061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Arrow Connector 52"/>
          <p:cNvCxnSpPr/>
          <p:nvPr/>
        </p:nvCxnSpPr>
        <p:spPr>
          <a:xfrm flipV="1">
            <a:off x="10245734" y="3155581"/>
            <a:ext cx="0" cy="26640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8841888" y="3742196"/>
                <a:ext cx="1457900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888" y="3742196"/>
                <a:ext cx="1457900" cy="67056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8889978" y="4405164"/>
                <a:ext cx="135575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9978" y="4405164"/>
                <a:ext cx="1355756" cy="67056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4610550" y="414136"/>
                <a:ext cx="296267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Chứng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minh 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0550" y="414136"/>
                <a:ext cx="2962671" cy="400110"/>
              </a:xfrm>
              <a:prstGeom prst="rect">
                <a:avLst/>
              </a:prstGeom>
              <a:blipFill rotWithShape="0">
                <a:blip r:embed="rId8"/>
                <a:stretch>
                  <a:fillRect l="-2058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594183" y="814246"/>
                <a:ext cx="15806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ó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183" y="814246"/>
                <a:ext cx="1580689" cy="400110"/>
              </a:xfrm>
              <a:prstGeom prst="rect">
                <a:avLst/>
              </a:prstGeom>
              <a:blipFill rotWithShape="0">
                <a:blip r:embed="rId9"/>
                <a:stretch>
                  <a:fillRect l="-4247" t="-9231" r="-2703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TextBox 85"/>
          <p:cNvSpPr txBox="1"/>
          <p:nvPr/>
        </p:nvSpPr>
        <p:spPr>
          <a:xfrm>
            <a:off x="4614377" y="1187274"/>
            <a:ext cx="2556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613678" y="1462023"/>
            <a:ext cx="2577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595458" y="1760907"/>
            <a:ext cx="19255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p:sp>
        <p:nvSpPr>
          <p:cNvPr id="89" name="Right Brace 88"/>
          <p:cNvSpPr/>
          <p:nvPr/>
        </p:nvSpPr>
        <p:spPr>
          <a:xfrm>
            <a:off x="7165781" y="1187274"/>
            <a:ext cx="136252" cy="1054536"/>
          </a:xfrm>
          <a:prstGeom prst="rightBrace">
            <a:avLst>
              <a:gd name="adj1" fmla="val 97544"/>
              <a:gd name="adj2" fmla="val 50000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4591792" y="2251631"/>
                <a:ext cx="266053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1792" y="2251631"/>
                <a:ext cx="2660537" cy="400110"/>
              </a:xfrm>
              <a:prstGeom prst="rect">
                <a:avLst/>
              </a:prstGeom>
              <a:blipFill rotWithShape="0">
                <a:blip r:embed="rId10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4908841" y="2670180"/>
                <a:ext cx="171322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BG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D</m:t>
                      </m:r>
                      <m:r>
                        <m:rPr>
                          <m:nor/>
                        </m:rPr>
                        <a:rPr lang="en-US" sz="2000" b="0" smtClean="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b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v</m:t>
                      </m:r>
                      <m:r>
                        <m:rPr>
                          <m:nor/>
                        </m:rPr>
                        <a:rPr lang="en-US" sz="2000" b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à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8841" y="2670180"/>
                <a:ext cx="1713226" cy="67056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6444810" y="2664505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810" y="2664505"/>
                <a:ext cx="1354153" cy="67056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TextBox 95"/>
          <p:cNvSpPr txBox="1"/>
          <p:nvPr/>
        </p:nvSpPr>
        <p:spPr>
          <a:xfrm>
            <a:off x="4594992" y="3353512"/>
            <a:ext cx="21130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BD = CE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6538013" y="3363879"/>
                <a:ext cx="15382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8013" y="3363879"/>
                <a:ext cx="1538242" cy="40011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4690348" y="3651586"/>
                <a:ext cx="213462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BCG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â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ạ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348" y="3651586"/>
                <a:ext cx="2134622" cy="400110"/>
              </a:xfrm>
              <a:prstGeom prst="rect">
                <a:avLst/>
              </a:prstGeom>
              <a:blipFill rotWithShape="0">
                <a:blip r:embed="rId1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TextBox 98"/>
          <p:cNvSpPr txBox="1"/>
          <p:nvPr/>
        </p:nvSpPr>
        <p:spPr>
          <a:xfrm>
            <a:off x="10360734" y="3925683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= CE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9440951" y="3421985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9440951" y="3414512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11180201" y="3410502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4586936" y="2805409"/>
                <a:ext cx="4651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936" y="2805409"/>
                <a:ext cx="465192" cy="40011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8425753" y="5359754"/>
                <a:ext cx="23930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5753" y="5359754"/>
                <a:ext cx="2393027" cy="400110"/>
              </a:xfrm>
              <a:prstGeom prst="rect">
                <a:avLst/>
              </a:prstGeom>
              <a:blipFill rotWithShape="0">
                <a:blip r:embed="rId16"/>
                <a:stretch>
                  <a:fillRect l="-254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/>
          <p:cNvCxnSpPr/>
          <p:nvPr/>
        </p:nvCxnSpPr>
        <p:spPr>
          <a:xfrm flipV="1">
            <a:off x="9440951" y="5073462"/>
            <a:ext cx="1" cy="24244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278336" y="1108631"/>
            <a:ext cx="120696" cy="267088"/>
            <a:chOff x="2853104" y="4238484"/>
            <a:chExt cx="120696" cy="267088"/>
          </a:xfrm>
        </p:grpSpPr>
        <p:cxnSp>
          <p:nvCxnSpPr>
            <p:cNvPr id="59" name="Straight Connector 58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2882078" y="2432182"/>
            <a:ext cx="120696" cy="267088"/>
            <a:chOff x="2853104" y="4238484"/>
            <a:chExt cx="120696" cy="267088"/>
          </a:xfrm>
        </p:grpSpPr>
        <p:cxnSp>
          <p:nvCxnSpPr>
            <p:cNvPr id="62" name="Straight Connector 61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 rot="16398282">
            <a:off x="1090723" y="2333704"/>
            <a:ext cx="122463" cy="284734"/>
            <a:chOff x="2853104" y="4238484"/>
            <a:chExt cx="120696" cy="267088"/>
          </a:xfrm>
        </p:grpSpPr>
        <p:cxnSp>
          <p:nvCxnSpPr>
            <p:cNvPr id="67" name="Straight Connector 66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 rot="16398282">
            <a:off x="1648181" y="1142514"/>
            <a:ext cx="122463" cy="284734"/>
            <a:chOff x="2853104" y="4238484"/>
            <a:chExt cx="120696" cy="267088"/>
          </a:xfrm>
        </p:grpSpPr>
        <p:cxnSp>
          <p:nvCxnSpPr>
            <p:cNvPr id="70" name="Straight Connector 69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198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2" grpId="0"/>
      <p:bldP spid="63" grpId="0"/>
      <p:bldP spid="64" grpId="0"/>
      <p:bldP spid="85" grpId="0"/>
      <p:bldP spid="86" grpId="0"/>
      <p:bldP spid="87" grpId="0"/>
      <p:bldP spid="88" grpId="0"/>
      <p:bldP spid="89" grpId="0" animBg="1"/>
      <p:bldP spid="90" grpId="0"/>
      <p:bldP spid="92" grpId="0"/>
      <p:bldP spid="93" grpId="0"/>
      <p:bldP spid="96" grpId="0"/>
      <p:bldP spid="97" grpId="0"/>
      <p:bldP spid="98" grpId="0"/>
      <p:bldP spid="99" grpId="0"/>
      <p:bldP spid="54" grpId="0"/>
      <p:bldP spid="7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2318</TotalTime>
  <Words>1774</Words>
  <Application>Microsoft Macintosh PowerPoint</Application>
  <PresentationFormat>Widescreen</PresentationFormat>
  <Paragraphs>371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Duy Thai</dc:creator>
  <cp:lastModifiedBy>Phương Anh Đặng</cp:lastModifiedBy>
  <cp:revision>113</cp:revision>
  <dcterms:created xsi:type="dcterms:W3CDTF">2020-04-14T09:36:39Z</dcterms:created>
  <dcterms:modified xsi:type="dcterms:W3CDTF">2022-02-14T09:11:06Z</dcterms:modified>
</cp:coreProperties>
</file>