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90" r:id="rId4"/>
    <p:sldId id="2007577210" r:id="rId5"/>
    <p:sldId id="2007577203" r:id="rId6"/>
    <p:sldId id="2007577208" r:id="rId7"/>
    <p:sldId id="259" r:id="rId8"/>
    <p:sldId id="2007577212" r:id="rId9"/>
    <p:sldId id="2007577213" r:id="rId10"/>
    <p:sldId id="2007577214" r:id="rId11"/>
    <p:sldId id="2007577217" r:id="rId12"/>
    <p:sldId id="2007577218" r:id="rId13"/>
    <p:sldId id="2007577219" r:id="rId14"/>
    <p:sldId id="2007577220" r:id="rId15"/>
    <p:sldId id="2007577221" r:id="rId16"/>
    <p:sldId id="258" r:id="rId17"/>
    <p:sldId id="2007577222" r:id="rId18"/>
    <p:sldId id="2007577223" r:id="rId19"/>
    <p:sldId id="2007577209" r:id="rId20"/>
    <p:sldId id="2007577224" r:id="rId21"/>
    <p:sldId id="2007577228" r:id="rId22"/>
    <p:sldId id="2007577226"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B2A4"/>
    <a:srgbClr val="D8F7E7"/>
    <a:srgbClr val="23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Kiểu Trung bình 3 - Màu chủ đề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Kiểu Trung bình 4 - Màu chủ đề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Kiểu Tối 2 - Màu chủ đề 5/Màu chủ đề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6" autoAdjust="0"/>
    <p:restoredTop sz="94660"/>
  </p:normalViewPr>
  <p:slideViewPr>
    <p:cSldViewPr snapToGrid="0" showGuides="1">
      <p:cViewPr varScale="1">
        <p:scale>
          <a:sx n="84" d="100"/>
          <a:sy n="84" d="100"/>
        </p:scale>
        <p:origin x="708" y="9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5D8C1-C093-43B9-98D7-F7D1464F218F}" type="datetimeFigureOut">
              <a:rPr lang="zh-CN" altLang="en-US" smtClean="0"/>
              <a:t>2022/4/6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708D5-A6AD-4945-BD68-15787654C19F}" type="slidenum">
              <a:rPr lang="zh-CN" altLang="en-US" smtClean="0"/>
              <a:t>‹#›</a:t>
            </a:fld>
            <a:endParaRPr lang="zh-CN" altLang="en-US"/>
          </a:p>
        </p:txBody>
      </p:sp>
    </p:spTree>
    <p:extLst>
      <p:ext uri="{BB962C8B-B14F-4D97-AF65-F5344CB8AC3E}">
        <p14:creationId xmlns:p14="http://schemas.microsoft.com/office/powerpoint/2010/main" val="350177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0A708D5-A6AD-4945-BD68-15787654C19F}" type="slidenum">
              <a:rPr lang="zh-CN" altLang="en-US" smtClean="0"/>
              <a:t>1</a:t>
            </a:fld>
            <a:endParaRPr lang="zh-CN" altLang="en-US"/>
          </a:p>
        </p:txBody>
      </p:sp>
    </p:spTree>
    <p:extLst>
      <p:ext uri="{BB962C8B-B14F-4D97-AF65-F5344CB8AC3E}">
        <p14:creationId xmlns:p14="http://schemas.microsoft.com/office/powerpoint/2010/main" val="408903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10</a:t>
            </a:fld>
            <a:endParaRPr lang="zh-CN" altLang="en-US"/>
          </a:p>
        </p:txBody>
      </p:sp>
    </p:spTree>
    <p:extLst>
      <p:ext uri="{BB962C8B-B14F-4D97-AF65-F5344CB8AC3E}">
        <p14:creationId xmlns:p14="http://schemas.microsoft.com/office/powerpoint/2010/main" val="4148455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11</a:t>
            </a:fld>
            <a:endParaRPr lang="zh-CN" altLang="en-US"/>
          </a:p>
        </p:txBody>
      </p:sp>
    </p:spTree>
    <p:extLst>
      <p:ext uri="{BB962C8B-B14F-4D97-AF65-F5344CB8AC3E}">
        <p14:creationId xmlns:p14="http://schemas.microsoft.com/office/powerpoint/2010/main" val="3421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12</a:t>
            </a:fld>
            <a:endParaRPr lang="zh-CN" altLang="en-US"/>
          </a:p>
        </p:txBody>
      </p:sp>
    </p:spTree>
    <p:extLst>
      <p:ext uri="{BB962C8B-B14F-4D97-AF65-F5344CB8AC3E}">
        <p14:creationId xmlns:p14="http://schemas.microsoft.com/office/powerpoint/2010/main" val="200528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13</a:t>
            </a:fld>
            <a:endParaRPr lang="zh-CN" altLang="en-US"/>
          </a:p>
        </p:txBody>
      </p:sp>
    </p:spTree>
    <p:extLst>
      <p:ext uri="{BB962C8B-B14F-4D97-AF65-F5344CB8AC3E}">
        <p14:creationId xmlns:p14="http://schemas.microsoft.com/office/powerpoint/2010/main" val="271314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14</a:t>
            </a:fld>
            <a:endParaRPr lang="zh-CN" altLang="en-US"/>
          </a:p>
        </p:txBody>
      </p:sp>
    </p:spTree>
    <p:extLst>
      <p:ext uri="{BB962C8B-B14F-4D97-AF65-F5344CB8AC3E}">
        <p14:creationId xmlns:p14="http://schemas.microsoft.com/office/powerpoint/2010/main" val="265061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15</a:t>
            </a:fld>
            <a:endParaRPr lang="zh-CN" altLang="en-US"/>
          </a:p>
        </p:txBody>
      </p:sp>
    </p:spTree>
    <p:extLst>
      <p:ext uri="{BB962C8B-B14F-4D97-AF65-F5344CB8AC3E}">
        <p14:creationId xmlns:p14="http://schemas.microsoft.com/office/powerpoint/2010/main" val="1284252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16</a:t>
            </a:fld>
            <a:endParaRPr lang="zh-CN" altLang="en-US"/>
          </a:p>
        </p:txBody>
      </p:sp>
    </p:spTree>
    <p:extLst>
      <p:ext uri="{BB962C8B-B14F-4D97-AF65-F5344CB8AC3E}">
        <p14:creationId xmlns:p14="http://schemas.microsoft.com/office/powerpoint/2010/main" val="3020642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17</a:t>
            </a:fld>
            <a:endParaRPr lang="zh-CN" altLang="en-US"/>
          </a:p>
        </p:txBody>
      </p:sp>
    </p:spTree>
    <p:extLst>
      <p:ext uri="{BB962C8B-B14F-4D97-AF65-F5344CB8AC3E}">
        <p14:creationId xmlns:p14="http://schemas.microsoft.com/office/powerpoint/2010/main" val="43262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18</a:t>
            </a:fld>
            <a:endParaRPr lang="zh-CN" altLang="en-US"/>
          </a:p>
        </p:txBody>
      </p:sp>
    </p:spTree>
    <p:extLst>
      <p:ext uri="{BB962C8B-B14F-4D97-AF65-F5344CB8AC3E}">
        <p14:creationId xmlns:p14="http://schemas.microsoft.com/office/powerpoint/2010/main" val="180478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19</a:t>
            </a:fld>
            <a:endParaRPr lang="zh-CN" altLang="en-US"/>
          </a:p>
        </p:txBody>
      </p:sp>
    </p:spTree>
    <p:extLst>
      <p:ext uri="{BB962C8B-B14F-4D97-AF65-F5344CB8AC3E}">
        <p14:creationId xmlns:p14="http://schemas.microsoft.com/office/powerpoint/2010/main" val="223983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2</a:t>
            </a:fld>
            <a:endParaRPr lang="zh-CN" altLang="en-US"/>
          </a:p>
        </p:txBody>
      </p:sp>
    </p:spTree>
    <p:extLst>
      <p:ext uri="{BB962C8B-B14F-4D97-AF65-F5344CB8AC3E}">
        <p14:creationId xmlns:p14="http://schemas.microsoft.com/office/powerpoint/2010/main" val="2927806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9F43F-F3A4-4432-BCCD-D334D2235E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715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9F43F-F3A4-4432-BCCD-D334D2235E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13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3</a:t>
            </a:fld>
            <a:endParaRPr lang="zh-CN" altLang="en-US"/>
          </a:p>
        </p:txBody>
      </p:sp>
    </p:spTree>
    <p:extLst>
      <p:ext uri="{BB962C8B-B14F-4D97-AF65-F5344CB8AC3E}">
        <p14:creationId xmlns:p14="http://schemas.microsoft.com/office/powerpoint/2010/main" val="56587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9F43F-F3A4-4432-BCCD-D334D2235E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61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5</a:t>
            </a:fld>
            <a:endParaRPr lang="zh-CN" altLang="en-US"/>
          </a:p>
        </p:txBody>
      </p:sp>
    </p:spTree>
    <p:extLst>
      <p:ext uri="{BB962C8B-B14F-4D97-AF65-F5344CB8AC3E}">
        <p14:creationId xmlns:p14="http://schemas.microsoft.com/office/powerpoint/2010/main" val="199420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6</a:t>
            </a:fld>
            <a:endParaRPr lang="zh-CN" altLang="en-US"/>
          </a:p>
        </p:txBody>
      </p:sp>
    </p:spTree>
    <p:extLst>
      <p:ext uri="{BB962C8B-B14F-4D97-AF65-F5344CB8AC3E}">
        <p14:creationId xmlns:p14="http://schemas.microsoft.com/office/powerpoint/2010/main" val="157743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7</a:t>
            </a:fld>
            <a:endParaRPr lang="zh-CN" altLang="en-US"/>
          </a:p>
        </p:txBody>
      </p:sp>
    </p:spTree>
    <p:extLst>
      <p:ext uri="{BB962C8B-B14F-4D97-AF65-F5344CB8AC3E}">
        <p14:creationId xmlns:p14="http://schemas.microsoft.com/office/powerpoint/2010/main" val="314477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8</a:t>
            </a:fld>
            <a:endParaRPr lang="zh-CN" altLang="en-US"/>
          </a:p>
        </p:txBody>
      </p:sp>
    </p:spTree>
    <p:extLst>
      <p:ext uri="{BB962C8B-B14F-4D97-AF65-F5344CB8AC3E}">
        <p14:creationId xmlns:p14="http://schemas.microsoft.com/office/powerpoint/2010/main" val="228817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A708D5-A6AD-4945-BD68-15787654C19F}" type="slidenum">
              <a:rPr lang="zh-CN" altLang="en-US" smtClean="0"/>
              <a:t>9</a:t>
            </a:fld>
            <a:endParaRPr lang="zh-CN" altLang="en-US"/>
          </a:p>
        </p:txBody>
      </p:sp>
    </p:spTree>
    <p:extLst>
      <p:ext uri="{BB962C8B-B14F-4D97-AF65-F5344CB8AC3E}">
        <p14:creationId xmlns:p14="http://schemas.microsoft.com/office/powerpoint/2010/main" val="66502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48D18-DB74-435E-9BE9-48B046C9B2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6D41E33-A853-481B-ADD0-19496460F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19B632-6075-4950-8463-56002949876E}"/>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126F0B44-24E6-4699-BCBE-F03C973D0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F1F21-A5F0-44BF-97E4-1A60CFDDC82F}"/>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4250638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DE7216-EC27-4CD8-A47A-D86AFACB0D1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BDED46-BF34-4381-A7AF-2690F5EFE2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2E539C-CD83-4FA2-84C1-81A488B3237A}"/>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A9798420-5586-43F4-9630-8BB56EF1DD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E0DF33-55BC-4E1C-96EA-6C98495DC813}"/>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3340385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13AD9A-FB84-464A-9231-58D33CB0657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76B04D-9437-44D7-889A-457C4D0E70B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DCED7AE-E328-4EB8-9CA8-9CE0F440F897}"/>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49AA2D27-DDE4-46B8-BF59-BEECC89439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92C9E5-6EEA-4B66-9892-E02F610E1655}"/>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297568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70D21D-3907-40EF-BA5B-0FE887DA96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8167B5-35B2-4579-816D-A81C01D10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A741BF-2557-40AA-A77F-80247AB1D029}"/>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E0EAE289-DEFF-4455-BF14-AA01B897DD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84827-29A1-402B-B98C-4EC168B6BC7E}"/>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108217360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FF673-8899-4405-B56D-82BC830128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9B05E1-661A-4BB2-9851-6011FFD4D5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90DD66-D89C-42D3-87CE-24F8B6C3CDD4}"/>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BD8E72A5-E92E-4AFA-9BB9-F454DF783D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5F4073-D5BF-4918-BE20-205B776E030B}"/>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412249276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6CDCF5-08E0-49ED-AE04-319B7513DE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B3EB47-9F33-4DB0-BF7C-56B4920D9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72EE82E-CA18-44C5-9630-86484942B5EE}"/>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83F076B7-F13F-40AD-91F1-B701384538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54C71D-6801-49E2-892A-E89537539E72}"/>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387267193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66CD69-6CA9-48D4-B1EA-27940DAD4D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C1C8664-03CB-4EC2-9262-9034E7B98A5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46CBAE8-8319-4E78-BCE4-A422296B190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2C2E873-2CD9-491C-A7AB-38FA95F2C551}"/>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2553BE51-29EC-4F63-BC3A-3BC73224D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57E15B-E738-4772-8C8B-1866C80A1210}"/>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62896437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30630-0C6B-4A0D-A53A-99B083B891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3DA60C-09A4-4739-BD69-9A50ADD18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2FC30E-128C-470D-B24A-E47E7E08D6B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FB858E-89F9-4D3A-AC6E-D5A62D820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FA305A-4AE4-4CB6-98DC-9A428BA1FCF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94747E-1CFD-4F04-AEAF-C4BDAF8D9302}"/>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8" name="页脚占位符 7">
            <a:extLst>
              <a:ext uri="{FF2B5EF4-FFF2-40B4-BE49-F238E27FC236}">
                <a16:creationId xmlns:a16="http://schemas.microsoft.com/office/drawing/2014/main" id="{439B33B4-6434-4103-B4A1-B06DFDC0A18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D8961AA-FCE5-45CF-BD20-42541FFC9D31}"/>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34499450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E102F-C21D-4AA9-B0EA-F138BB9169F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E7AA8D0-6BCA-455F-B8A0-5A04F61DF922}"/>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4" name="页脚占位符 3">
            <a:extLst>
              <a:ext uri="{FF2B5EF4-FFF2-40B4-BE49-F238E27FC236}">
                <a16:creationId xmlns:a16="http://schemas.microsoft.com/office/drawing/2014/main" id="{7BC7F05D-0E69-4827-A969-9A3759750C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F9870A-7A40-444F-ACCA-7D3D3FDF6275}"/>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404926055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29EB52-96F3-4A09-8C92-D5C6327A9D3E}"/>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3" name="页脚占位符 2">
            <a:extLst>
              <a:ext uri="{FF2B5EF4-FFF2-40B4-BE49-F238E27FC236}">
                <a16:creationId xmlns:a16="http://schemas.microsoft.com/office/drawing/2014/main" id="{234E1706-6299-42B1-8C10-C15B2D587A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1DC68F4-2560-4B18-B9D6-6ECD18EBB55D}"/>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102087901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BA5C5B-E135-4A97-A7A2-FAFC2A8C2C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970323-BB3E-4800-8356-B0780C450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391E5C-E318-45B7-AE93-2C084F0C7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9F31B2-482F-4876-AD58-62EBFE1F9C7F}"/>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C536DE82-CB56-4B46-ADFB-CD8D047C9E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80F242B-BEC1-44A3-8E34-C434E78A8E9B}"/>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285670640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B73570-7999-430A-94BB-E294042220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C4DC63-1732-45C1-B975-C381BE585BF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F71BDE-8B1F-4075-8849-C3DA97C9F6DA}"/>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E7570945-A837-4159-906F-AB7F1D4D93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6A9E0F-3709-4449-8D91-4A87BAF36E36}"/>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345067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CE02D-79EC-4F5F-99D1-A4AD24EC82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07B6AE3-C315-4285-9994-5BF57EFD32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0BD2230-8FD3-419F-B813-FE85E30D7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F9271E-FDDA-4C7C-83EA-B5F8F9253A0C}"/>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671CDD2B-3701-4977-B981-B250055D73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82AE26-812F-4EF5-92A5-AD6A270DCF4A}"/>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202872122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83247-AF91-4096-821D-BD3E80F72E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A909AB6-3E3B-46EF-89CB-32D1587949D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2C61CD-E843-4695-8B10-6A22871B9AE1}"/>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337631AE-B80D-4975-80B1-0E1FF33B1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B70BBA-76C7-4DF3-9617-FBE05B7E7F20}"/>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34050327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E37E412-DCE7-4A80-BE24-4DE6B50931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C5CF17-032E-4A6E-B3B9-3A4E2995FE9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57AB9A-6562-4809-8FE7-493642198EBB}"/>
              </a:ext>
            </a:extLst>
          </p:cNvPr>
          <p:cNvSpPr>
            <a:spLocks noGrp="1"/>
          </p:cNvSpPr>
          <p:nvPr>
            <p:ph type="dt" sz="half" idx="10"/>
          </p:nvPr>
        </p:nvSpPr>
        <p:spPr/>
        <p:txBody>
          <a:body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E9915AF4-7AEE-46AA-9448-3BF03341C9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92FD49-5EA2-4E2D-ABEB-78EB2EB6AC18}"/>
              </a:ext>
            </a:extLst>
          </p:cNvPr>
          <p:cNvSpPr>
            <a:spLocks noGrp="1"/>
          </p:cNvSpPr>
          <p:nvPr>
            <p:ph type="sldNum" sz="quarter" idx="12"/>
          </p:nvPr>
        </p:nvSpPr>
        <p:spPr/>
        <p:txBody>
          <a:body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309431697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F884B-25E7-4EBC-B51B-667F0BEF8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8BA533-D410-4924-9A7C-C96AA64626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85ACE5-C6CF-4DC9-9A24-84867908C9B2}"/>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F17A559A-7BA4-4385-A878-02EA43B4D8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DEB698-D0E7-422A-9DAB-CAF9A884FFEA}"/>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490388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4F0C7-293A-44DC-B199-7D8A31509F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965258-52F5-47FB-AD3E-9AE0121E5A9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0AF49B-469F-43AD-9B0A-75EDC1485F6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5CF094E-C7E9-46BB-BD07-E23CFC07D634}"/>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10F88D23-8325-49DA-856A-6178117CF90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558995-58C9-473F-8CA7-8A6D20E2997F}"/>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750222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90C174-B7E6-45BC-AB86-32AAE0F6F38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90C9933-C9C7-495C-8389-4EC70593E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524DE1-F191-4B87-8448-88630A47DD4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618BF92-01C0-46BB-A20C-5E37B5263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A7BC00E-8B0A-499D-8102-90053CC6C75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E538F2-6527-48D3-8033-68F9020127A9}"/>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8" name="页脚占位符 7">
            <a:extLst>
              <a:ext uri="{FF2B5EF4-FFF2-40B4-BE49-F238E27FC236}">
                <a16:creationId xmlns:a16="http://schemas.microsoft.com/office/drawing/2014/main" id="{48947722-8C5D-477A-A1B6-25D24E10839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78E9A0-D0A6-4E0D-A597-4BE1B3020E2A}"/>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3081685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A1D84-CA33-403A-BBE0-DB9B2624B6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B8561B-787B-4187-9ED1-B5340419F1BF}"/>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4" name="页脚占位符 3">
            <a:extLst>
              <a:ext uri="{FF2B5EF4-FFF2-40B4-BE49-F238E27FC236}">
                <a16:creationId xmlns:a16="http://schemas.microsoft.com/office/drawing/2014/main" id="{19A86AA4-E380-4CE8-AD9C-0D2AD17C54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3F515E6-55D8-4F54-9AC5-9DD6757B9E27}"/>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931670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A424B6-93BD-496A-A716-ED2F593087D7}"/>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3" name="页脚占位符 2">
            <a:extLst>
              <a:ext uri="{FF2B5EF4-FFF2-40B4-BE49-F238E27FC236}">
                <a16:creationId xmlns:a16="http://schemas.microsoft.com/office/drawing/2014/main" id="{180D5FE9-1911-4C6F-B4BB-C77ADDA6D9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F7BE3A-FEAF-4172-AAE6-466A3D56B4A7}"/>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836327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4EBE1D-BD76-4C3D-8B8B-8AA254465B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447093-C68B-4C21-9BAA-2DF62A9C3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58C2253-73D6-43D4-81D0-272558FAD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8A96F7-AE0E-44F0-A2ED-2CA8E214F8DF}"/>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9AD4F00B-909B-477E-BCCC-9925C7C9A2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4022D4-9A53-4B7B-A6D0-CC93992979D5}"/>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408008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9D16A-0E9D-4EF0-9D67-2051841712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69FD0C5-0E59-4036-B0A2-FEBF1FA68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7E48CC-45AD-4971-8FCB-5F0EEAFF5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61FABC-FB80-4A03-A125-E6A44F827F5C}"/>
              </a:ext>
            </a:extLst>
          </p:cNvPr>
          <p:cNvSpPr>
            <a:spLocks noGrp="1"/>
          </p:cNvSpPr>
          <p:nvPr>
            <p:ph type="dt" sz="half" idx="10"/>
          </p:nvPr>
        </p:nvSpPr>
        <p:spPr/>
        <p:txBody>
          <a:bodyPr/>
          <a:lstStyle/>
          <a:p>
            <a:fld id="{AC8FEB62-F4D3-483A-8699-C6447A81AB21}" type="datetimeFigureOut">
              <a:rPr lang="zh-CN" altLang="en-US" smtClean="0"/>
              <a:t>2022/4/6</a:t>
            </a:fld>
            <a:endParaRPr lang="zh-CN" altLang="en-US"/>
          </a:p>
        </p:txBody>
      </p:sp>
      <p:sp>
        <p:nvSpPr>
          <p:cNvPr id="6" name="页脚占位符 5">
            <a:extLst>
              <a:ext uri="{FF2B5EF4-FFF2-40B4-BE49-F238E27FC236}">
                <a16:creationId xmlns:a16="http://schemas.microsoft.com/office/drawing/2014/main" id="{B3CD006E-E4D7-4440-8CB3-CBA4544406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5D21E6-B411-417C-90FB-49910A748D63}"/>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74494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F7E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984DB8-3071-4BFE-89F8-DD74C8393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A2EFCF-381A-4467-AB09-81A97C63D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AFDABE-08BC-4316-914A-400D7353F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FEB62-F4D3-483A-8699-C6447A81AB21}"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6DB481F0-F2F0-41EA-8D0D-33467C979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84BA6D4-CE25-4BD9-B54F-1C8E64222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2605250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C13267-EC40-44A3-9D57-5FBCFF54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5151F84-C366-4B6E-BD14-4B0CC3EE8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B852EC-CAE5-4D4A-BA95-B3A03D826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1CB34-296D-457C-9231-BEA74E618DCB}" type="datetimeFigureOut">
              <a:rPr lang="zh-CN" altLang="en-US" smtClean="0"/>
              <a:t>2022/4/6</a:t>
            </a:fld>
            <a:endParaRPr lang="zh-CN" altLang="en-US"/>
          </a:p>
        </p:txBody>
      </p:sp>
      <p:sp>
        <p:nvSpPr>
          <p:cNvPr id="5" name="页脚占位符 4">
            <a:extLst>
              <a:ext uri="{FF2B5EF4-FFF2-40B4-BE49-F238E27FC236}">
                <a16:creationId xmlns:a16="http://schemas.microsoft.com/office/drawing/2014/main" id="{C5009712-386C-4C17-BE49-DA2D68200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5FB11C-BAB1-459B-BC79-169829C72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B128A-276A-4AF3-992C-6A782369AA31}" type="slidenum">
              <a:rPr lang="zh-CN" altLang="en-US" smtClean="0"/>
              <a:t>‹#›</a:t>
            </a:fld>
            <a:endParaRPr lang="zh-CN" altLang="en-US"/>
          </a:p>
        </p:txBody>
      </p:sp>
    </p:spTree>
    <p:extLst>
      <p:ext uri="{BB962C8B-B14F-4D97-AF65-F5344CB8AC3E}">
        <p14:creationId xmlns:p14="http://schemas.microsoft.com/office/powerpoint/2010/main" val="3837797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svg"/></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3.png"/><Relationship Id="rId15" Type="http://schemas.openxmlformats.org/officeDocument/2006/relationships/image" Target="../media/image33.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9.JPG"/><Relationship Id="rId5" Type="http://schemas.openxmlformats.org/officeDocument/2006/relationships/image" Target="../media/image3.png"/><Relationship Id="rId10" Type="http://schemas.openxmlformats.org/officeDocument/2006/relationships/image" Target="../media/image28.JPG"/><Relationship Id="rId4" Type="http://schemas.openxmlformats.org/officeDocument/2006/relationships/image" Target="../media/image2.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282"/>
            <a:ext cx="12895385" cy="6762149"/>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19" name="组合 18">
            <a:extLst>
              <a:ext uri="{FF2B5EF4-FFF2-40B4-BE49-F238E27FC236}">
                <a16:creationId xmlns:a16="http://schemas.microsoft.com/office/drawing/2014/main" id="{E4313517-275A-4294-96EA-460F2EB4337B}"/>
              </a:ext>
            </a:extLst>
          </p:cNvPr>
          <p:cNvGrpSpPr/>
          <p:nvPr/>
        </p:nvGrpSpPr>
        <p:grpSpPr>
          <a:xfrm>
            <a:off x="-1241771" y="2082131"/>
            <a:ext cx="4390245" cy="3728908"/>
            <a:chOff x="-1483102" y="834699"/>
            <a:chExt cx="4908113" cy="4168765"/>
          </a:xfrm>
        </p:grpSpPr>
        <p:pic>
          <p:nvPicPr>
            <p:cNvPr id="14" name="图片 13">
              <a:extLst>
                <a:ext uri="{FF2B5EF4-FFF2-40B4-BE49-F238E27FC236}">
                  <a16:creationId xmlns:a16="http://schemas.microsoft.com/office/drawing/2014/main" id="{71214595-C650-4EBD-88C2-84C9A76A1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102" y="834699"/>
              <a:ext cx="3796649" cy="3651739"/>
            </a:xfrm>
            <a:prstGeom prst="rect">
              <a:avLst/>
            </a:prstGeom>
          </p:spPr>
        </p:pic>
        <p:pic>
          <p:nvPicPr>
            <p:cNvPr id="16" name="图片 15">
              <a:extLst>
                <a:ext uri="{FF2B5EF4-FFF2-40B4-BE49-F238E27FC236}">
                  <a16:creationId xmlns:a16="http://schemas.microsoft.com/office/drawing/2014/main" id="{FF623C0F-F96F-4040-A266-B37CF10B9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852" y="2075812"/>
              <a:ext cx="2506159" cy="2410626"/>
            </a:xfrm>
            <a:prstGeom prst="rect">
              <a:avLst/>
            </a:prstGeom>
          </p:spPr>
        </p:pic>
        <p:pic>
          <p:nvPicPr>
            <p:cNvPr id="18" name="图片 17">
              <a:extLst>
                <a:ext uri="{FF2B5EF4-FFF2-40B4-BE49-F238E27FC236}">
                  <a16:creationId xmlns:a16="http://schemas.microsoft.com/office/drawing/2014/main" id="{0EA0B81D-26A8-474D-A3C6-3CF608FBA0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11778">
              <a:off x="-567782" y="2582810"/>
              <a:ext cx="2519169" cy="2420654"/>
            </a:xfrm>
            <a:prstGeom prst="rect">
              <a:avLst/>
            </a:prstGeom>
          </p:spPr>
        </p:pic>
      </p:grpSp>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6119" y="2759745"/>
            <a:ext cx="3741083" cy="3713268"/>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977697" y="3465797"/>
            <a:ext cx="6271107" cy="3727552"/>
          </a:xfrm>
          <a:prstGeom prst="rect">
            <a:avLst/>
          </a:prstGeom>
        </p:spPr>
      </p:pic>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5">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grpSp>
        <p:nvGrpSpPr>
          <p:cNvPr id="54" name="组合 53">
            <a:extLst>
              <a:ext uri="{FF2B5EF4-FFF2-40B4-BE49-F238E27FC236}">
                <a16:creationId xmlns:a16="http://schemas.microsoft.com/office/drawing/2014/main" id="{59394E1A-1E68-4F1B-B2BA-A2EA459295FF}"/>
              </a:ext>
            </a:extLst>
          </p:cNvPr>
          <p:cNvGrpSpPr/>
          <p:nvPr/>
        </p:nvGrpSpPr>
        <p:grpSpPr>
          <a:xfrm>
            <a:off x="-1894909" y="5836498"/>
            <a:ext cx="4683737" cy="4065743"/>
            <a:chOff x="-1894909" y="5416509"/>
            <a:chExt cx="4683737" cy="4065743"/>
          </a:xfrm>
        </p:grpSpPr>
        <p:pic>
          <p:nvPicPr>
            <p:cNvPr id="38" name="图片 37">
              <a:extLst>
                <a:ext uri="{FF2B5EF4-FFF2-40B4-BE49-F238E27FC236}">
                  <a16:creationId xmlns:a16="http://schemas.microsoft.com/office/drawing/2014/main" id="{D4A7F997-73D8-4E6D-8BE9-EEE5BEE350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4830327">
              <a:off x="-1234424" y="5331572"/>
              <a:ext cx="3362767" cy="4683737"/>
            </a:xfrm>
            <a:prstGeom prst="rect">
              <a:avLst/>
            </a:prstGeom>
          </p:spPr>
        </p:pic>
        <p:pic>
          <p:nvPicPr>
            <p:cNvPr id="40" name="图片 39">
              <a:extLst>
                <a:ext uri="{FF2B5EF4-FFF2-40B4-BE49-F238E27FC236}">
                  <a16:creationId xmlns:a16="http://schemas.microsoft.com/office/drawing/2014/main" id="{2EA755F3-A86E-4C4E-9723-ED8685D39A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549046">
              <a:off x="-1075999" y="5416509"/>
              <a:ext cx="2640514" cy="2074184"/>
            </a:xfrm>
            <a:prstGeom prst="rect">
              <a:avLst/>
            </a:prstGeom>
          </p:spPr>
        </p:pic>
        <p:pic>
          <p:nvPicPr>
            <p:cNvPr id="44" name="图片 43">
              <a:extLst>
                <a:ext uri="{FF2B5EF4-FFF2-40B4-BE49-F238E27FC236}">
                  <a16:creationId xmlns:a16="http://schemas.microsoft.com/office/drawing/2014/main" id="{1FBCD71D-3E11-4DA7-9A64-4D5E9302AB3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920130">
              <a:off x="-215237" y="5724463"/>
              <a:ext cx="2722376" cy="3757789"/>
            </a:xfrm>
            <a:prstGeom prst="rect">
              <a:avLst/>
            </a:prstGeom>
          </p:spPr>
        </p:pic>
      </p:grpSp>
      <p:sp>
        <p:nvSpPr>
          <p:cNvPr id="39" name="Google Shape;228;p34">
            <a:extLst>
              <a:ext uri="{FF2B5EF4-FFF2-40B4-BE49-F238E27FC236}">
                <a16:creationId xmlns:a16="http://schemas.microsoft.com/office/drawing/2014/main" id="{12FF1F3A-5924-46FB-8A82-AEA52ACAB289}"/>
              </a:ext>
            </a:extLst>
          </p:cNvPr>
          <p:cNvSpPr txBox="1">
            <a:spLocks noGrp="1"/>
          </p:cNvSpPr>
          <p:nvPr>
            <p:ph type="subTitle" idx="1"/>
          </p:nvPr>
        </p:nvSpPr>
        <p:spPr>
          <a:xfrm>
            <a:off x="3478384" y="756408"/>
            <a:ext cx="5296904" cy="5744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23534C"/>
                </a:solidFill>
                <a:latin typeface="Cambria" panose="02040503050406030204" pitchFamily="18" charset="0"/>
                <a:ea typeface="Cambria" panose="02040503050406030204" pitchFamily="18" charset="0"/>
              </a:rPr>
              <a:t>Bài 9: Trái đất – ngôi nhà chung</a:t>
            </a:r>
            <a:endParaRPr sz="2800" b="1" dirty="0">
              <a:solidFill>
                <a:srgbClr val="23534C"/>
              </a:solidFill>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41EA2803-BED0-4762-A02C-592668BAF92D}"/>
              </a:ext>
            </a:extLst>
          </p:cNvPr>
          <p:cNvPicPr>
            <a:picLocks noChangeAspect="1"/>
          </p:cNvPicPr>
          <p:nvPr/>
        </p:nvPicPr>
        <p:blipFill rotWithShape="1">
          <a:blip r:embed="rId17"/>
          <a:srcRect t="29496" b="15086"/>
          <a:stretch/>
        </p:blipFill>
        <p:spPr>
          <a:xfrm>
            <a:off x="1193507" y="1509435"/>
            <a:ext cx="9717866" cy="1185886"/>
          </a:xfrm>
          <a:prstGeom prst="rect">
            <a:avLst/>
          </a:prstGeom>
        </p:spPr>
      </p:pic>
    </p:spTree>
    <p:extLst>
      <p:ext uri="{BB962C8B-B14F-4D97-AF65-F5344CB8AC3E}">
        <p14:creationId xmlns:p14="http://schemas.microsoft.com/office/powerpoint/2010/main" val="2432682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animEffect transition="in" filter="fade">
                                      <p:cBhvr>
                                        <p:cTn id="11" dur="1000"/>
                                        <p:tgtEl>
                                          <p:spTgt spid="39">
                                            <p:txEl>
                                              <p:pRg st="0" end="0"/>
                                            </p:txEl>
                                          </p:spTgt>
                                        </p:tgtEl>
                                      </p:cBhvr>
                                    </p:animEffect>
                                    <p:anim calcmode="lin" valueType="num">
                                      <p:cBhvr>
                                        <p:cTn id="12"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37"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1000"/>
                                        <p:tgtEl>
                                          <p:spTgt spid="2"/>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ppt_x"/>
                                          </p:val>
                                        </p:tav>
                                        <p:tav tm="100000">
                                          <p:val>
                                            <p:strVal val="#ppt_x"/>
                                          </p:val>
                                        </p:tav>
                                      </p:tavLst>
                                    </p:anim>
                                    <p:anim calcmode="lin" valueType="num">
                                      <p:cBhvr additive="base">
                                        <p:cTn id="22" dur="10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1000" fill="hold"/>
                                        <p:tgtEl>
                                          <p:spTgt spid="55"/>
                                        </p:tgtEl>
                                        <p:attrNameLst>
                                          <p:attrName>ppt_x</p:attrName>
                                        </p:attrNameLst>
                                      </p:cBhvr>
                                      <p:tavLst>
                                        <p:tav tm="0">
                                          <p:val>
                                            <p:strVal val="#ppt_x"/>
                                          </p:val>
                                        </p:tav>
                                        <p:tav tm="100000">
                                          <p:val>
                                            <p:strVal val="#ppt_x"/>
                                          </p:val>
                                        </p:tav>
                                      </p:tavLst>
                                    </p:anim>
                                    <p:anim calcmode="lin" valueType="num">
                                      <p:cBhvr additive="base">
                                        <p:cTn id="30" dur="1000" fill="hold"/>
                                        <p:tgtEl>
                                          <p:spTgt spid="5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1000" fill="hold"/>
                                        <p:tgtEl>
                                          <p:spTgt spid="33"/>
                                        </p:tgtEl>
                                        <p:attrNameLst>
                                          <p:attrName>ppt_x</p:attrName>
                                        </p:attrNameLst>
                                      </p:cBhvr>
                                      <p:tavLst>
                                        <p:tav tm="0">
                                          <p:val>
                                            <p:strVal val="#ppt_x"/>
                                          </p:val>
                                        </p:tav>
                                        <p:tav tm="100000">
                                          <p:val>
                                            <p:strVal val="#ppt_x"/>
                                          </p:val>
                                        </p:tav>
                                      </p:tavLst>
                                    </p:anim>
                                    <p:anim calcmode="lin" valueType="num">
                                      <p:cBhvr additive="base">
                                        <p:cTn id="34" dur="10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1000" fill="hold"/>
                                        <p:tgtEl>
                                          <p:spTgt spid="53"/>
                                        </p:tgtEl>
                                        <p:attrNameLst>
                                          <p:attrName>ppt_x</p:attrName>
                                        </p:attrNameLst>
                                      </p:cBhvr>
                                      <p:tavLst>
                                        <p:tav tm="0">
                                          <p:val>
                                            <p:strVal val="#ppt_x"/>
                                          </p:val>
                                        </p:tav>
                                        <p:tav tm="100000">
                                          <p:val>
                                            <p:strVal val="#ppt_x"/>
                                          </p:val>
                                        </p:tav>
                                      </p:tavLst>
                                    </p:anim>
                                    <p:anim calcmode="lin" valueType="num">
                                      <p:cBhvr additive="base">
                                        <p:cTn id="38" dur="1000" fill="hold"/>
                                        <p:tgtEl>
                                          <p:spTgt spid="5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1000" fill="hold"/>
                                        <p:tgtEl>
                                          <p:spTgt spid="54"/>
                                        </p:tgtEl>
                                        <p:attrNameLst>
                                          <p:attrName>ppt_x</p:attrName>
                                        </p:attrNameLst>
                                      </p:cBhvr>
                                      <p:tavLst>
                                        <p:tav tm="0">
                                          <p:val>
                                            <p:strVal val="#ppt_x"/>
                                          </p:val>
                                        </p:tav>
                                        <p:tav tm="100000">
                                          <p:val>
                                            <p:strVal val="#ppt_x"/>
                                          </p:val>
                                        </p:tav>
                                      </p:tavLst>
                                    </p:anim>
                                    <p:anim calcmode="lin" valueType="num">
                                      <p:cBhvr additive="base">
                                        <p:cTn id="4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6444370" cy="542770"/>
            <a:chOff x="580624" y="332423"/>
            <a:chExt cx="6444370"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5617337"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1. Những thông tin chính trong văn bản</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grpSp>
        <p:nvGrpSpPr>
          <p:cNvPr id="63" name="Google Shape;11960;p86">
            <a:extLst>
              <a:ext uri="{FF2B5EF4-FFF2-40B4-BE49-F238E27FC236}">
                <a16:creationId xmlns:a16="http://schemas.microsoft.com/office/drawing/2014/main" id="{28D6B253-009D-4079-9C97-A1484F1204C9}"/>
              </a:ext>
            </a:extLst>
          </p:cNvPr>
          <p:cNvGrpSpPr/>
          <p:nvPr/>
        </p:nvGrpSpPr>
        <p:grpSpPr>
          <a:xfrm>
            <a:off x="792228" y="966621"/>
            <a:ext cx="664359" cy="622812"/>
            <a:chOff x="7143581" y="2328670"/>
            <a:chExt cx="288019" cy="280161"/>
          </a:xfrm>
        </p:grpSpPr>
        <p:sp>
          <p:nvSpPr>
            <p:cNvPr id="64" name="Google Shape;11961;p86">
              <a:extLst>
                <a:ext uri="{FF2B5EF4-FFF2-40B4-BE49-F238E27FC236}">
                  <a16:creationId xmlns:a16="http://schemas.microsoft.com/office/drawing/2014/main" id="{93746ECE-62CD-4B7E-AB86-5C8535E21608}"/>
                </a:ext>
              </a:extLst>
            </p:cNvPr>
            <p:cNvSpPr/>
            <p:nvPr/>
          </p:nvSpPr>
          <p:spPr>
            <a:xfrm>
              <a:off x="7237083" y="2395489"/>
              <a:ext cx="194516" cy="31003"/>
            </a:xfrm>
            <a:custGeom>
              <a:avLst/>
              <a:gdLst/>
              <a:ahLst/>
              <a:cxnLst/>
              <a:rect l="l" t="t" r="r" b="b"/>
              <a:pathLst>
                <a:path w="9297" h="1482" extrusionOk="0">
                  <a:moveTo>
                    <a:pt x="1606" y="1"/>
                  </a:moveTo>
                  <a:lnTo>
                    <a:pt x="1" y="1481"/>
                  </a:lnTo>
                  <a:lnTo>
                    <a:pt x="9296" y="1481"/>
                  </a:lnTo>
                  <a:lnTo>
                    <a:pt x="1606" y="1"/>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962;p86">
              <a:extLst>
                <a:ext uri="{FF2B5EF4-FFF2-40B4-BE49-F238E27FC236}">
                  <a16:creationId xmlns:a16="http://schemas.microsoft.com/office/drawing/2014/main" id="{79312EEB-ED28-4BA2-BEBB-D84446426445}"/>
                </a:ext>
              </a:extLst>
            </p:cNvPr>
            <p:cNvSpPr/>
            <p:nvPr/>
          </p:nvSpPr>
          <p:spPr>
            <a:xfrm>
              <a:off x="7237083" y="2426471"/>
              <a:ext cx="194516" cy="31192"/>
            </a:xfrm>
            <a:custGeom>
              <a:avLst/>
              <a:gdLst/>
              <a:ahLst/>
              <a:cxnLst/>
              <a:rect l="l" t="t" r="r" b="b"/>
              <a:pathLst>
                <a:path w="9297" h="1491" extrusionOk="0">
                  <a:moveTo>
                    <a:pt x="1" y="0"/>
                  </a:moveTo>
                  <a:lnTo>
                    <a:pt x="1606" y="1490"/>
                  </a:lnTo>
                  <a:lnTo>
                    <a:pt x="9296" y="0"/>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963;p86">
              <a:extLst>
                <a:ext uri="{FF2B5EF4-FFF2-40B4-BE49-F238E27FC236}">
                  <a16:creationId xmlns:a16="http://schemas.microsoft.com/office/drawing/2014/main" id="{EBCD42AB-E08D-467B-82EF-E29E6532B551}"/>
                </a:ext>
              </a:extLst>
            </p:cNvPr>
            <p:cNvSpPr/>
            <p:nvPr/>
          </p:nvSpPr>
          <p:spPr>
            <a:xfrm>
              <a:off x="7251645" y="2426659"/>
              <a:ext cx="179954" cy="98178"/>
            </a:xfrm>
            <a:custGeom>
              <a:avLst/>
              <a:gdLst/>
              <a:ahLst/>
              <a:cxnLst/>
              <a:rect l="l" t="t" r="r" b="b"/>
              <a:pathLst>
                <a:path w="8601" h="4693" extrusionOk="0">
                  <a:moveTo>
                    <a:pt x="8600" y="0"/>
                  </a:moveTo>
                  <a:lnTo>
                    <a:pt x="910" y="1490"/>
                  </a:lnTo>
                  <a:lnTo>
                    <a:pt x="0" y="4693"/>
                  </a:lnTo>
                  <a:lnTo>
                    <a:pt x="8600" y="0"/>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964;p86">
              <a:extLst>
                <a:ext uri="{FF2B5EF4-FFF2-40B4-BE49-F238E27FC236}">
                  <a16:creationId xmlns:a16="http://schemas.microsoft.com/office/drawing/2014/main" id="{52A78E8A-C5EE-4713-9F2B-5054E2E83208}"/>
                </a:ext>
              </a:extLst>
            </p:cNvPr>
            <p:cNvSpPr/>
            <p:nvPr/>
          </p:nvSpPr>
          <p:spPr>
            <a:xfrm>
              <a:off x="7251645" y="2328670"/>
              <a:ext cx="179954" cy="98010"/>
            </a:xfrm>
            <a:custGeom>
              <a:avLst/>
              <a:gdLst/>
              <a:ahLst/>
              <a:cxnLst/>
              <a:rect l="l" t="t" r="r" b="b"/>
              <a:pathLst>
                <a:path w="8601" h="4685" extrusionOk="0">
                  <a:moveTo>
                    <a:pt x="0" y="1"/>
                  </a:moveTo>
                  <a:lnTo>
                    <a:pt x="910" y="3203"/>
                  </a:lnTo>
                  <a:lnTo>
                    <a:pt x="8600" y="4684"/>
                  </a:lnTo>
                  <a:lnTo>
                    <a:pt x="0" y="1"/>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965;p86">
              <a:extLst>
                <a:ext uri="{FF2B5EF4-FFF2-40B4-BE49-F238E27FC236}">
                  <a16:creationId xmlns:a16="http://schemas.microsoft.com/office/drawing/2014/main" id="{F45872BE-37BF-49A2-A93E-210F10584C73}"/>
                </a:ext>
              </a:extLst>
            </p:cNvPr>
            <p:cNvSpPr/>
            <p:nvPr/>
          </p:nvSpPr>
          <p:spPr>
            <a:xfrm>
              <a:off x="7145066" y="2533665"/>
              <a:ext cx="13077" cy="18431"/>
            </a:xfrm>
            <a:custGeom>
              <a:avLst/>
              <a:gdLst/>
              <a:ahLst/>
              <a:cxnLst/>
              <a:rect l="l" t="t" r="r" b="b"/>
              <a:pathLst>
                <a:path w="625" h="881" extrusionOk="0">
                  <a:moveTo>
                    <a:pt x="245" y="1"/>
                  </a:moveTo>
                  <a:cubicBezTo>
                    <a:pt x="229" y="1"/>
                    <a:pt x="213" y="2"/>
                    <a:pt x="197" y="6"/>
                  </a:cubicBezTo>
                  <a:cubicBezTo>
                    <a:pt x="81" y="33"/>
                    <a:pt x="0" y="158"/>
                    <a:pt x="27" y="274"/>
                  </a:cubicBezTo>
                  <a:cubicBezTo>
                    <a:pt x="63" y="425"/>
                    <a:pt x="107" y="586"/>
                    <a:pt x="161" y="729"/>
                  </a:cubicBezTo>
                  <a:cubicBezTo>
                    <a:pt x="188" y="827"/>
                    <a:pt x="277" y="880"/>
                    <a:pt x="375" y="880"/>
                  </a:cubicBezTo>
                  <a:cubicBezTo>
                    <a:pt x="393" y="880"/>
                    <a:pt x="420" y="880"/>
                    <a:pt x="446" y="871"/>
                  </a:cubicBezTo>
                  <a:cubicBezTo>
                    <a:pt x="562" y="827"/>
                    <a:pt x="625" y="702"/>
                    <a:pt x="580" y="586"/>
                  </a:cubicBezTo>
                  <a:cubicBezTo>
                    <a:pt x="536" y="452"/>
                    <a:pt x="500" y="318"/>
                    <a:pt x="464" y="175"/>
                  </a:cubicBezTo>
                  <a:cubicBezTo>
                    <a:pt x="441" y="75"/>
                    <a:pt x="350"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966;p86">
              <a:extLst>
                <a:ext uri="{FF2B5EF4-FFF2-40B4-BE49-F238E27FC236}">
                  <a16:creationId xmlns:a16="http://schemas.microsoft.com/office/drawing/2014/main" id="{45AB8A3A-6D36-43C1-9214-98AAEB164963}"/>
                </a:ext>
              </a:extLst>
            </p:cNvPr>
            <p:cNvSpPr/>
            <p:nvPr/>
          </p:nvSpPr>
          <p:spPr>
            <a:xfrm>
              <a:off x="7143581" y="2505549"/>
              <a:ext cx="10085" cy="18723"/>
            </a:xfrm>
            <a:custGeom>
              <a:avLst/>
              <a:gdLst/>
              <a:ahLst/>
              <a:cxnLst/>
              <a:rect l="l" t="t" r="r" b="b"/>
              <a:pathLst>
                <a:path w="482" h="895" extrusionOk="0">
                  <a:moveTo>
                    <a:pt x="245" y="1"/>
                  </a:moveTo>
                  <a:cubicBezTo>
                    <a:pt x="134" y="1"/>
                    <a:pt x="43" y="85"/>
                    <a:pt x="27" y="199"/>
                  </a:cubicBezTo>
                  <a:cubicBezTo>
                    <a:pt x="9" y="360"/>
                    <a:pt x="0" y="511"/>
                    <a:pt x="0" y="672"/>
                  </a:cubicBezTo>
                  <a:cubicBezTo>
                    <a:pt x="0" y="797"/>
                    <a:pt x="98" y="895"/>
                    <a:pt x="223" y="895"/>
                  </a:cubicBezTo>
                  <a:cubicBezTo>
                    <a:pt x="348" y="895"/>
                    <a:pt x="446" y="797"/>
                    <a:pt x="446" y="672"/>
                  </a:cubicBezTo>
                  <a:cubicBezTo>
                    <a:pt x="446" y="529"/>
                    <a:pt x="455" y="386"/>
                    <a:pt x="473" y="244"/>
                  </a:cubicBezTo>
                  <a:cubicBezTo>
                    <a:pt x="482" y="128"/>
                    <a:pt x="393" y="12"/>
                    <a:pt x="277" y="3"/>
                  </a:cubicBezTo>
                  <a:cubicBezTo>
                    <a:pt x="266" y="1"/>
                    <a:pt x="255"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967;p86">
              <a:extLst>
                <a:ext uri="{FF2B5EF4-FFF2-40B4-BE49-F238E27FC236}">
                  <a16:creationId xmlns:a16="http://schemas.microsoft.com/office/drawing/2014/main" id="{D1311199-237D-479B-A393-8924FC0B39F4}"/>
                </a:ext>
              </a:extLst>
            </p:cNvPr>
            <p:cNvSpPr/>
            <p:nvPr/>
          </p:nvSpPr>
          <p:spPr>
            <a:xfrm>
              <a:off x="7147493" y="2478290"/>
              <a:ext cx="13830" cy="18179"/>
            </a:xfrm>
            <a:custGeom>
              <a:avLst/>
              <a:gdLst/>
              <a:ahLst/>
              <a:cxnLst/>
              <a:rect l="l" t="t" r="r" b="b"/>
              <a:pathLst>
                <a:path w="661" h="869" extrusionOk="0">
                  <a:moveTo>
                    <a:pt x="402" y="0"/>
                  </a:moveTo>
                  <a:cubicBezTo>
                    <a:pt x="319" y="0"/>
                    <a:pt x="236" y="52"/>
                    <a:pt x="197" y="137"/>
                  </a:cubicBezTo>
                  <a:cubicBezTo>
                    <a:pt x="134" y="280"/>
                    <a:pt x="81" y="423"/>
                    <a:pt x="36" y="574"/>
                  </a:cubicBezTo>
                  <a:cubicBezTo>
                    <a:pt x="0" y="690"/>
                    <a:pt x="63" y="824"/>
                    <a:pt x="179" y="860"/>
                  </a:cubicBezTo>
                  <a:cubicBezTo>
                    <a:pt x="206" y="869"/>
                    <a:pt x="223" y="869"/>
                    <a:pt x="250" y="869"/>
                  </a:cubicBezTo>
                  <a:cubicBezTo>
                    <a:pt x="339" y="869"/>
                    <a:pt x="429" y="806"/>
                    <a:pt x="455" y="708"/>
                  </a:cubicBezTo>
                  <a:cubicBezTo>
                    <a:pt x="500" y="574"/>
                    <a:pt x="554" y="441"/>
                    <a:pt x="607" y="316"/>
                  </a:cubicBezTo>
                  <a:cubicBezTo>
                    <a:pt x="661" y="200"/>
                    <a:pt x="607" y="66"/>
                    <a:pt x="491" y="21"/>
                  </a:cubicBezTo>
                  <a:cubicBezTo>
                    <a:pt x="463" y="7"/>
                    <a:pt x="433" y="0"/>
                    <a:pt x="40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968;p86">
              <a:extLst>
                <a:ext uri="{FF2B5EF4-FFF2-40B4-BE49-F238E27FC236}">
                  <a16:creationId xmlns:a16="http://schemas.microsoft.com/office/drawing/2014/main" id="{1341DABE-28C3-4A88-85D5-9E33488D7F6D}"/>
                </a:ext>
              </a:extLst>
            </p:cNvPr>
            <p:cNvSpPr/>
            <p:nvPr/>
          </p:nvSpPr>
          <p:spPr>
            <a:xfrm>
              <a:off x="7159816" y="2454441"/>
              <a:ext cx="16445" cy="16652"/>
            </a:xfrm>
            <a:custGeom>
              <a:avLst/>
              <a:gdLst/>
              <a:ahLst/>
              <a:cxnLst/>
              <a:rect l="l" t="t" r="r" b="b"/>
              <a:pathLst>
                <a:path w="786" h="796" extrusionOk="0">
                  <a:moveTo>
                    <a:pt x="532" y="0"/>
                  </a:moveTo>
                  <a:cubicBezTo>
                    <a:pt x="471" y="0"/>
                    <a:pt x="409" y="25"/>
                    <a:pt x="366" y="73"/>
                  </a:cubicBezTo>
                  <a:cubicBezTo>
                    <a:pt x="259" y="198"/>
                    <a:pt x="161" y="323"/>
                    <a:pt x="72" y="448"/>
                  </a:cubicBezTo>
                  <a:cubicBezTo>
                    <a:pt x="0" y="546"/>
                    <a:pt x="27" y="688"/>
                    <a:pt x="125" y="760"/>
                  </a:cubicBezTo>
                  <a:cubicBezTo>
                    <a:pt x="170" y="787"/>
                    <a:pt x="214" y="796"/>
                    <a:pt x="259" y="796"/>
                  </a:cubicBezTo>
                  <a:cubicBezTo>
                    <a:pt x="330" y="796"/>
                    <a:pt x="393" y="769"/>
                    <a:pt x="437" y="706"/>
                  </a:cubicBezTo>
                  <a:cubicBezTo>
                    <a:pt x="518" y="590"/>
                    <a:pt x="607" y="474"/>
                    <a:pt x="705" y="367"/>
                  </a:cubicBezTo>
                  <a:cubicBezTo>
                    <a:pt x="785" y="269"/>
                    <a:pt x="776" y="135"/>
                    <a:pt x="678" y="55"/>
                  </a:cubicBezTo>
                  <a:cubicBezTo>
                    <a:pt x="637" y="18"/>
                    <a:pt x="585" y="0"/>
                    <a:pt x="53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69;p86">
              <a:extLst>
                <a:ext uri="{FF2B5EF4-FFF2-40B4-BE49-F238E27FC236}">
                  <a16:creationId xmlns:a16="http://schemas.microsoft.com/office/drawing/2014/main" id="{A58D3820-9546-409D-A18D-4FF7A78B3DE8}"/>
                </a:ext>
              </a:extLst>
            </p:cNvPr>
            <p:cNvSpPr/>
            <p:nvPr/>
          </p:nvSpPr>
          <p:spPr>
            <a:xfrm>
              <a:off x="7179400" y="2436032"/>
              <a:ext cx="18328" cy="14728"/>
            </a:xfrm>
            <a:custGeom>
              <a:avLst/>
              <a:gdLst/>
              <a:ahLst/>
              <a:cxnLst/>
              <a:rect l="l" t="t" r="r" b="b"/>
              <a:pathLst>
                <a:path w="876" h="704" extrusionOk="0">
                  <a:moveTo>
                    <a:pt x="623" y="1"/>
                  </a:moveTo>
                  <a:cubicBezTo>
                    <a:pt x="581" y="1"/>
                    <a:pt x="539" y="12"/>
                    <a:pt x="500" y="34"/>
                  </a:cubicBezTo>
                  <a:cubicBezTo>
                    <a:pt x="367" y="114"/>
                    <a:pt x="242" y="212"/>
                    <a:pt x="117" y="302"/>
                  </a:cubicBezTo>
                  <a:cubicBezTo>
                    <a:pt x="19" y="382"/>
                    <a:pt x="1" y="525"/>
                    <a:pt x="72" y="614"/>
                  </a:cubicBezTo>
                  <a:cubicBezTo>
                    <a:pt x="117" y="676"/>
                    <a:pt x="188" y="703"/>
                    <a:pt x="251" y="703"/>
                  </a:cubicBezTo>
                  <a:cubicBezTo>
                    <a:pt x="295" y="703"/>
                    <a:pt x="349" y="694"/>
                    <a:pt x="385" y="659"/>
                  </a:cubicBezTo>
                  <a:cubicBezTo>
                    <a:pt x="500" y="569"/>
                    <a:pt x="616" y="489"/>
                    <a:pt x="741" y="418"/>
                  </a:cubicBezTo>
                  <a:cubicBezTo>
                    <a:pt x="848" y="346"/>
                    <a:pt x="875" y="212"/>
                    <a:pt x="813" y="105"/>
                  </a:cubicBezTo>
                  <a:cubicBezTo>
                    <a:pt x="773" y="37"/>
                    <a:pt x="699" y="1"/>
                    <a:pt x="623"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970;p86">
              <a:extLst>
                <a:ext uri="{FF2B5EF4-FFF2-40B4-BE49-F238E27FC236}">
                  <a16:creationId xmlns:a16="http://schemas.microsoft.com/office/drawing/2014/main" id="{DE3B5EE2-F5AF-41B7-96C2-09AC8154C9F8}"/>
                </a:ext>
              </a:extLst>
            </p:cNvPr>
            <p:cNvSpPr/>
            <p:nvPr/>
          </p:nvSpPr>
          <p:spPr>
            <a:xfrm>
              <a:off x="7198816" y="2594689"/>
              <a:ext cx="19625" cy="12092"/>
            </a:xfrm>
            <a:custGeom>
              <a:avLst/>
              <a:gdLst/>
              <a:ahLst/>
              <a:cxnLst/>
              <a:rect l="l" t="t" r="r" b="b"/>
              <a:pathLst>
                <a:path w="938" h="578" extrusionOk="0">
                  <a:moveTo>
                    <a:pt x="254" y="1"/>
                  </a:moveTo>
                  <a:cubicBezTo>
                    <a:pt x="164" y="1"/>
                    <a:pt x="80" y="58"/>
                    <a:pt x="45" y="149"/>
                  </a:cubicBezTo>
                  <a:cubicBezTo>
                    <a:pt x="1" y="265"/>
                    <a:pt x="63" y="390"/>
                    <a:pt x="179" y="434"/>
                  </a:cubicBezTo>
                  <a:cubicBezTo>
                    <a:pt x="331" y="488"/>
                    <a:pt x="482" y="532"/>
                    <a:pt x="634" y="568"/>
                  </a:cubicBezTo>
                  <a:cubicBezTo>
                    <a:pt x="652" y="568"/>
                    <a:pt x="670" y="577"/>
                    <a:pt x="688" y="577"/>
                  </a:cubicBezTo>
                  <a:cubicBezTo>
                    <a:pt x="786" y="577"/>
                    <a:pt x="884" y="506"/>
                    <a:pt x="902" y="399"/>
                  </a:cubicBezTo>
                  <a:cubicBezTo>
                    <a:pt x="937" y="283"/>
                    <a:pt x="857" y="158"/>
                    <a:pt x="741" y="131"/>
                  </a:cubicBezTo>
                  <a:cubicBezTo>
                    <a:pt x="598" y="104"/>
                    <a:pt x="465" y="60"/>
                    <a:pt x="331" y="15"/>
                  </a:cubicBezTo>
                  <a:cubicBezTo>
                    <a:pt x="305" y="5"/>
                    <a:pt x="279" y="1"/>
                    <a:pt x="25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971;p86">
              <a:extLst>
                <a:ext uri="{FF2B5EF4-FFF2-40B4-BE49-F238E27FC236}">
                  <a16:creationId xmlns:a16="http://schemas.microsoft.com/office/drawing/2014/main" id="{AF16CD50-72A1-43C9-A843-B249F75DCDC1}"/>
                </a:ext>
              </a:extLst>
            </p:cNvPr>
            <p:cNvSpPr/>
            <p:nvPr/>
          </p:nvSpPr>
          <p:spPr>
            <a:xfrm>
              <a:off x="7174378" y="2580882"/>
              <a:ext cx="18119" cy="14874"/>
            </a:xfrm>
            <a:custGeom>
              <a:avLst/>
              <a:gdLst/>
              <a:ahLst/>
              <a:cxnLst/>
              <a:rect l="l" t="t" r="r" b="b"/>
              <a:pathLst>
                <a:path w="866" h="711" extrusionOk="0">
                  <a:moveTo>
                    <a:pt x="251" y="0"/>
                  </a:moveTo>
                  <a:cubicBezTo>
                    <a:pt x="184" y="0"/>
                    <a:pt x="118" y="30"/>
                    <a:pt x="71" y="86"/>
                  </a:cubicBezTo>
                  <a:cubicBezTo>
                    <a:pt x="0" y="184"/>
                    <a:pt x="9" y="318"/>
                    <a:pt x="107" y="398"/>
                  </a:cubicBezTo>
                  <a:cubicBezTo>
                    <a:pt x="232" y="497"/>
                    <a:pt x="357" y="595"/>
                    <a:pt x="491" y="675"/>
                  </a:cubicBezTo>
                  <a:cubicBezTo>
                    <a:pt x="535" y="702"/>
                    <a:pt x="571" y="711"/>
                    <a:pt x="616" y="711"/>
                  </a:cubicBezTo>
                  <a:cubicBezTo>
                    <a:pt x="687" y="711"/>
                    <a:pt x="758" y="675"/>
                    <a:pt x="803" y="604"/>
                  </a:cubicBezTo>
                  <a:cubicBezTo>
                    <a:pt x="865" y="506"/>
                    <a:pt x="839" y="363"/>
                    <a:pt x="732" y="300"/>
                  </a:cubicBezTo>
                  <a:cubicBezTo>
                    <a:pt x="616" y="220"/>
                    <a:pt x="500" y="140"/>
                    <a:pt x="393" y="51"/>
                  </a:cubicBezTo>
                  <a:cubicBezTo>
                    <a:pt x="351" y="16"/>
                    <a:pt x="301" y="0"/>
                    <a:pt x="251"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972;p86">
              <a:extLst>
                <a:ext uri="{FF2B5EF4-FFF2-40B4-BE49-F238E27FC236}">
                  <a16:creationId xmlns:a16="http://schemas.microsoft.com/office/drawing/2014/main" id="{9BEAA515-9294-4191-8F0B-3071C8ED3584}"/>
                </a:ext>
              </a:extLst>
            </p:cNvPr>
            <p:cNvSpPr/>
            <p:nvPr/>
          </p:nvSpPr>
          <p:spPr>
            <a:xfrm>
              <a:off x="7155527" y="2559773"/>
              <a:ext cx="16068" cy="17133"/>
            </a:xfrm>
            <a:custGeom>
              <a:avLst/>
              <a:gdLst/>
              <a:ahLst/>
              <a:cxnLst/>
              <a:rect l="l" t="t" r="r" b="b"/>
              <a:pathLst>
                <a:path w="768" h="819" extrusionOk="0">
                  <a:moveTo>
                    <a:pt x="259" y="0"/>
                  </a:moveTo>
                  <a:cubicBezTo>
                    <a:pt x="218" y="0"/>
                    <a:pt x="178" y="11"/>
                    <a:pt x="143" y="34"/>
                  </a:cubicBezTo>
                  <a:cubicBezTo>
                    <a:pt x="36" y="96"/>
                    <a:pt x="0" y="239"/>
                    <a:pt x="71" y="346"/>
                  </a:cubicBezTo>
                  <a:cubicBezTo>
                    <a:pt x="152" y="480"/>
                    <a:pt x="241" y="605"/>
                    <a:pt x="339" y="729"/>
                  </a:cubicBezTo>
                  <a:cubicBezTo>
                    <a:pt x="384" y="783"/>
                    <a:pt x="455" y="819"/>
                    <a:pt x="517" y="819"/>
                  </a:cubicBezTo>
                  <a:cubicBezTo>
                    <a:pt x="562" y="819"/>
                    <a:pt x="616" y="801"/>
                    <a:pt x="651" y="765"/>
                  </a:cubicBezTo>
                  <a:cubicBezTo>
                    <a:pt x="749" y="694"/>
                    <a:pt x="767" y="551"/>
                    <a:pt x="696" y="453"/>
                  </a:cubicBezTo>
                  <a:cubicBezTo>
                    <a:pt x="607" y="346"/>
                    <a:pt x="517" y="230"/>
                    <a:pt x="446" y="105"/>
                  </a:cubicBezTo>
                  <a:cubicBezTo>
                    <a:pt x="406" y="36"/>
                    <a:pt x="332" y="0"/>
                    <a:pt x="259"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973;p86">
              <a:extLst>
                <a:ext uri="{FF2B5EF4-FFF2-40B4-BE49-F238E27FC236}">
                  <a16:creationId xmlns:a16="http://schemas.microsoft.com/office/drawing/2014/main" id="{8EE1EEFE-3E07-4615-93EB-B1662D9D7B2A}"/>
                </a:ext>
              </a:extLst>
            </p:cNvPr>
            <p:cNvSpPr/>
            <p:nvPr/>
          </p:nvSpPr>
          <p:spPr>
            <a:xfrm>
              <a:off x="7227752" y="2598873"/>
              <a:ext cx="18495" cy="9958"/>
            </a:xfrm>
            <a:custGeom>
              <a:avLst/>
              <a:gdLst/>
              <a:ahLst/>
              <a:cxnLst/>
              <a:rect l="l" t="t" r="r" b="b"/>
              <a:pathLst>
                <a:path w="884" h="476" extrusionOk="0">
                  <a:moveTo>
                    <a:pt x="655" y="0"/>
                  </a:moveTo>
                  <a:cubicBezTo>
                    <a:pt x="645" y="0"/>
                    <a:pt x="635" y="1"/>
                    <a:pt x="625" y="2"/>
                  </a:cubicBezTo>
                  <a:cubicBezTo>
                    <a:pt x="491" y="20"/>
                    <a:pt x="357" y="29"/>
                    <a:pt x="223" y="29"/>
                  </a:cubicBezTo>
                  <a:cubicBezTo>
                    <a:pt x="99" y="29"/>
                    <a:pt x="0" y="127"/>
                    <a:pt x="0" y="252"/>
                  </a:cubicBezTo>
                  <a:cubicBezTo>
                    <a:pt x="0" y="368"/>
                    <a:pt x="99" y="475"/>
                    <a:pt x="223" y="475"/>
                  </a:cubicBezTo>
                  <a:cubicBezTo>
                    <a:pt x="375" y="475"/>
                    <a:pt x="527" y="466"/>
                    <a:pt x="678" y="448"/>
                  </a:cubicBezTo>
                  <a:cubicBezTo>
                    <a:pt x="794" y="431"/>
                    <a:pt x="884" y="324"/>
                    <a:pt x="866" y="199"/>
                  </a:cubicBezTo>
                  <a:cubicBezTo>
                    <a:pt x="858" y="84"/>
                    <a:pt x="760" y="0"/>
                    <a:pt x="655"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974;p86">
              <a:extLst>
                <a:ext uri="{FF2B5EF4-FFF2-40B4-BE49-F238E27FC236}">
                  <a16:creationId xmlns:a16="http://schemas.microsoft.com/office/drawing/2014/main" id="{E543999D-C9DB-409B-B940-D769CDA118E8}"/>
                </a:ext>
              </a:extLst>
            </p:cNvPr>
            <p:cNvSpPr/>
            <p:nvPr/>
          </p:nvSpPr>
          <p:spPr>
            <a:xfrm>
              <a:off x="7254261" y="2590296"/>
              <a:ext cx="19249" cy="13305"/>
            </a:xfrm>
            <a:custGeom>
              <a:avLst/>
              <a:gdLst/>
              <a:ahLst/>
              <a:cxnLst/>
              <a:rect l="l" t="t" r="r" b="b"/>
              <a:pathLst>
                <a:path w="920" h="636" extrusionOk="0">
                  <a:moveTo>
                    <a:pt x="658" y="0"/>
                  </a:moveTo>
                  <a:cubicBezTo>
                    <a:pt x="623" y="0"/>
                    <a:pt x="587" y="9"/>
                    <a:pt x="553" y="29"/>
                  </a:cubicBezTo>
                  <a:cubicBezTo>
                    <a:pt x="428" y="100"/>
                    <a:pt x="304" y="154"/>
                    <a:pt x="170" y="207"/>
                  </a:cubicBezTo>
                  <a:cubicBezTo>
                    <a:pt x="54" y="252"/>
                    <a:pt x="0" y="386"/>
                    <a:pt x="45" y="493"/>
                  </a:cubicBezTo>
                  <a:cubicBezTo>
                    <a:pt x="81" y="582"/>
                    <a:pt x="161" y="635"/>
                    <a:pt x="250" y="635"/>
                  </a:cubicBezTo>
                  <a:cubicBezTo>
                    <a:pt x="277" y="635"/>
                    <a:pt x="304" y="635"/>
                    <a:pt x="330" y="626"/>
                  </a:cubicBezTo>
                  <a:cubicBezTo>
                    <a:pt x="482" y="564"/>
                    <a:pt x="625" y="502"/>
                    <a:pt x="767" y="421"/>
                  </a:cubicBezTo>
                  <a:cubicBezTo>
                    <a:pt x="875" y="359"/>
                    <a:pt x="919" y="225"/>
                    <a:pt x="857" y="118"/>
                  </a:cubicBezTo>
                  <a:cubicBezTo>
                    <a:pt x="814" y="44"/>
                    <a:pt x="737" y="0"/>
                    <a:pt x="658"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975;p86">
              <a:extLst>
                <a:ext uri="{FF2B5EF4-FFF2-40B4-BE49-F238E27FC236}">
                  <a16:creationId xmlns:a16="http://schemas.microsoft.com/office/drawing/2014/main" id="{0CD8978C-E629-45DA-BC52-A43E8363DA0A}"/>
                </a:ext>
              </a:extLst>
            </p:cNvPr>
            <p:cNvSpPr/>
            <p:nvPr/>
          </p:nvSpPr>
          <p:spPr>
            <a:xfrm>
              <a:off x="7278154" y="2572576"/>
              <a:ext cx="16989" cy="16276"/>
            </a:xfrm>
            <a:custGeom>
              <a:avLst/>
              <a:gdLst/>
              <a:ahLst/>
              <a:cxnLst/>
              <a:rect l="l" t="t" r="r" b="b"/>
              <a:pathLst>
                <a:path w="812" h="778" extrusionOk="0">
                  <a:moveTo>
                    <a:pt x="559" y="1"/>
                  </a:moveTo>
                  <a:cubicBezTo>
                    <a:pt x="497" y="1"/>
                    <a:pt x="437" y="28"/>
                    <a:pt x="393" y="82"/>
                  </a:cubicBezTo>
                  <a:cubicBezTo>
                    <a:pt x="303" y="189"/>
                    <a:pt x="205" y="296"/>
                    <a:pt x="98" y="385"/>
                  </a:cubicBezTo>
                  <a:cubicBezTo>
                    <a:pt x="9" y="474"/>
                    <a:pt x="0" y="617"/>
                    <a:pt x="89" y="706"/>
                  </a:cubicBezTo>
                  <a:cubicBezTo>
                    <a:pt x="134" y="751"/>
                    <a:pt x="196" y="778"/>
                    <a:pt x="250" y="778"/>
                  </a:cubicBezTo>
                  <a:cubicBezTo>
                    <a:pt x="303" y="778"/>
                    <a:pt x="357" y="760"/>
                    <a:pt x="402" y="715"/>
                  </a:cubicBezTo>
                  <a:cubicBezTo>
                    <a:pt x="518" y="608"/>
                    <a:pt x="634" y="492"/>
                    <a:pt x="732" y="367"/>
                  </a:cubicBezTo>
                  <a:cubicBezTo>
                    <a:pt x="812" y="269"/>
                    <a:pt x="803" y="135"/>
                    <a:pt x="705" y="55"/>
                  </a:cubicBezTo>
                  <a:cubicBezTo>
                    <a:pt x="661" y="19"/>
                    <a:pt x="609" y="1"/>
                    <a:pt x="55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976;p86">
              <a:extLst>
                <a:ext uri="{FF2B5EF4-FFF2-40B4-BE49-F238E27FC236}">
                  <a16:creationId xmlns:a16="http://schemas.microsoft.com/office/drawing/2014/main" id="{0B568368-6AF4-4A45-A49F-518CC1282C72}"/>
                </a:ext>
              </a:extLst>
            </p:cNvPr>
            <p:cNvSpPr/>
            <p:nvPr/>
          </p:nvSpPr>
          <p:spPr>
            <a:xfrm>
              <a:off x="7294767" y="2547933"/>
              <a:ext cx="14018" cy="18159"/>
            </a:xfrm>
            <a:custGeom>
              <a:avLst/>
              <a:gdLst/>
              <a:ahLst/>
              <a:cxnLst/>
              <a:rect l="l" t="t" r="r" b="b"/>
              <a:pathLst>
                <a:path w="670" h="868" extrusionOk="0">
                  <a:moveTo>
                    <a:pt x="424" y="1"/>
                  </a:moveTo>
                  <a:cubicBezTo>
                    <a:pt x="327" y="1"/>
                    <a:pt x="234" y="60"/>
                    <a:pt x="205" y="154"/>
                  </a:cubicBezTo>
                  <a:cubicBezTo>
                    <a:pt x="161" y="287"/>
                    <a:pt x="107" y="421"/>
                    <a:pt x="54" y="546"/>
                  </a:cubicBezTo>
                  <a:cubicBezTo>
                    <a:pt x="0" y="662"/>
                    <a:pt x="45" y="796"/>
                    <a:pt x="161" y="849"/>
                  </a:cubicBezTo>
                  <a:cubicBezTo>
                    <a:pt x="187" y="858"/>
                    <a:pt x="223" y="867"/>
                    <a:pt x="250" y="867"/>
                  </a:cubicBezTo>
                  <a:cubicBezTo>
                    <a:pt x="339" y="867"/>
                    <a:pt x="419" y="823"/>
                    <a:pt x="455" y="742"/>
                  </a:cubicBezTo>
                  <a:cubicBezTo>
                    <a:pt x="518" y="591"/>
                    <a:pt x="580" y="448"/>
                    <a:pt x="634" y="296"/>
                  </a:cubicBezTo>
                  <a:cubicBezTo>
                    <a:pt x="669" y="180"/>
                    <a:pt x="607" y="47"/>
                    <a:pt x="491" y="11"/>
                  </a:cubicBezTo>
                  <a:cubicBezTo>
                    <a:pt x="469" y="4"/>
                    <a:pt x="446" y="1"/>
                    <a:pt x="42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977;p86">
              <a:extLst>
                <a:ext uri="{FF2B5EF4-FFF2-40B4-BE49-F238E27FC236}">
                  <a16:creationId xmlns:a16="http://schemas.microsoft.com/office/drawing/2014/main" id="{9C2AF633-01AF-4BC7-8800-0192D67F3C67}"/>
                </a:ext>
              </a:extLst>
            </p:cNvPr>
            <p:cNvSpPr/>
            <p:nvPr/>
          </p:nvSpPr>
          <p:spPr>
            <a:xfrm>
              <a:off x="7204047" y="2424965"/>
              <a:ext cx="19437" cy="12155"/>
            </a:xfrm>
            <a:custGeom>
              <a:avLst/>
              <a:gdLst/>
              <a:ahLst/>
              <a:cxnLst/>
              <a:rect l="l" t="t" r="r" b="b"/>
              <a:pathLst>
                <a:path w="929" h="581" extrusionOk="0">
                  <a:moveTo>
                    <a:pt x="689" y="1"/>
                  </a:moveTo>
                  <a:cubicBezTo>
                    <a:pt x="668" y="1"/>
                    <a:pt x="647" y="4"/>
                    <a:pt x="625" y="10"/>
                  </a:cubicBezTo>
                  <a:cubicBezTo>
                    <a:pt x="473" y="46"/>
                    <a:pt x="322" y="90"/>
                    <a:pt x="179" y="144"/>
                  </a:cubicBezTo>
                  <a:cubicBezTo>
                    <a:pt x="63" y="188"/>
                    <a:pt x="0" y="322"/>
                    <a:pt x="45" y="438"/>
                  </a:cubicBezTo>
                  <a:cubicBezTo>
                    <a:pt x="81" y="527"/>
                    <a:pt x="161" y="581"/>
                    <a:pt x="250" y="581"/>
                  </a:cubicBezTo>
                  <a:cubicBezTo>
                    <a:pt x="277" y="581"/>
                    <a:pt x="304" y="572"/>
                    <a:pt x="331" y="563"/>
                  </a:cubicBezTo>
                  <a:cubicBezTo>
                    <a:pt x="464" y="518"/>
                    <a:pt x="598" y="474"/>
                    <a:pt x="741" y="438"/>
                  </a:cubicBezTo>
                  <a:cubicBezTo>
                    <a:pt x="857" y="411"/>
                    <a:pt x="928" y="286"/>
                    <a:pt x="902" y="171"/>
                  </a:cubicBezTo>
                  <a:cubicBezTo>
                    <a:pt x="872" y="67"/>
                    <a:pt x="788" y="1"/>
                    <a:pt x="68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Hộp Văn bản 81">
            <a:extLst>
              <a:ext uri="{FF2B5EF4-FFF2-40B4-BE49-F238E27FC236}">
                <a16:creationId xmlns:a16="http://schemas.microsoft.com/office/drawing/2014/main" id="{61349ABD-85BC-4E7F-ACCF-AFFDC4C51B0D}"/>
              </a:ext>
            </a:extLst>
          </p:cNvPr>
          <p:cNvSpPr txBox="1"/>
          <p:nvPr/>
        </p:nvSpPr>
        <p:spPr>
          <a:xfrm>
            <a:off x="1404450" y="993327"/>
            <a:ext cx="6665842" cy="400110"/>
          </a:xfrm>
          <a:prstGeom prst="rect">
            <a:avLst/>
          </a:prstGeom>
          <a:noFill/>
        </p:spPr>
        <p:txBody>
          <a:bodyPr wrap="square">
            <a:spAutoFit/>
          </a:bodyPr>
          <a:lstStyle/>
          <a:p>
            <a:pPr marL="0" marR="0" algn="just">
              <a:spcBef>
                <a:spcPts val="0"/>
              </a:spcBef>
              <a:spcAft>
                <a:spcPts val="800"/>
              </a:spcAft>
            </a:pPr>
            <a:r>
              <a:rPr lang="en-US" sz="2000" b="1" dirty="0">
                <a:solidFill>
                  <a:schemeClr val="accent2">
                    <a:lumMod val="75000"/>
                  </a:schemeClr>
                </a:solidFill>
                <a:effectLst/>
                <a:latin typeface="Cambria" panose="02040503050406030204" pitchFamily="18" charset="0"/>
                <a:ea typeface="Cambria" panose="02040503050406030204" pitchFamily="18" charset="0"/>
                <a:cs typeface="Times New Roman" panose="02020603050405020304" pitchFamily="18" charset="0"/>
              </a:rPr>
              <a:t> Bức ảnh minh họa nhằm sáng tỏ thông tin: </a:t>
            </a:r>
            <a:endParaRPr lang="en-US" sz="2000" dirty="0">
              <a:solidFill>
                <a:schemeClr val="accent2">
                  <a:lumMod val="75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10561DD6-38DB-4C9A-8865-C32C0F96C735}"/>
              </a:ext>
            </a:extLst>
          </p:cNvPr>
          <p:cNvPicPr>
            <a:picLocks noChangeAspect="1"/>
          </p:cNvPicPr>
          <p:nvPr/>
        </p:nvPicPr>
        <p:blipFill>
          <a:blip r:embed="rId8"/>
          <a:stretch>
            <a:fillRect/>
          </a:stretch>
        </p:blipFill>
        <p:spPr>
          <a:xfrm>
            <a:off x="3003091" y="1523880"/>
            <a:ext cx="6426686" cy="2263337"/>
          </a:xfrm>
          <a:prstGeom prst="rect">
            <a:avLst/>
          </a:prstGeom>
          <a:effectLst>
            <a:outerShdw blurRad="50800" dist="38100" dir="2700000" algn="tl" rotWithShape="0">
              <a:prstClr val="black">
                <a:alpha val="40000"/>
              </a:prstClr>
            </a:outerShdw>
          </a:effectLst>
        </p:spPr>
      </p:pic>
      <p:sp>
        <p:nvSpPr>
          <p:cNvPr id="84" name="Hộp Văn bản 83">
            <a:extLst>
              <a:ext uri="{FF2B5EF4-FFF2-40B4-BE49-F238E27FC236}">
                <a16:creationId xmlns:a16="http://schemas.microsoft.com/office/drawing/2014/main" id="{25D83D38-3EB5-420A-864A-A0D8E08B2BF6}"/>
              </a:ext>
            </a:extLst>
          </p:cNvPr>
          <p:cNvSpPr txBox="1"/>
          <p:nvPr/>
        </p:nvSpPr>
        <p:spPr>
          <a:xfrm>
            <a:off x="740090" y="3888202"/>
            <a:ext cx="10955047" cy="1733808"/>
          </a:xfrm>
          <a:prstGeom prst="rect">
            <a:avLst/>
          </a:prstGeom>
          <a:noFill/>
        </p:spPr>
        <p:txBody>
          <a:bodyPr wrap="square">
            <a:spAutoFit/>
          </a:bodyPr>
          <a:lstStyle/>
          <a:p>
            <a:pPr marL="0" marR="0" algn="just">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    Bức tranh minh họa làm nổi bật những ý đã triển khai ở phần chữ, vốn được thâu tóm bằng đề mục “Trái Đất – nơi cư ngụ của muôn loài”. </a:t>
            </a:r>
          </a:p>
          <a:p>
            <a:pPr marL="0" marR="0" algn="just">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    Trong tranh xuất hiện nhiều loài sinh vật sống trên mặt đất và dưới nước. Dù có nhiều chi tiết tả thực một số loài động – thực vật nhưng bức tranh chủ yếu mang tính cách điệu, biểu trưng, giúp người đọc có được sự hình dung bao quát về không gian tồn tại của vạn vật trên hành tinh chúng ta.</a:t>
            </a:r>
          </a:p>
        </p:txBody>
      </p:sp>
      <p:grpSp>
        <p:nvGrpSpPr>
          <p:cNvPr id="87" name="Google Shape;12861;p93">
            <a:extLst>
              <a:ext uri="{FF2B5EF4-FFF2-40B4-BE49-F238E27FC236}">
                <a16:creationId xmlns:a16="http://schemas.microsoft.com/office/drawing/2014/main" id="{D3080B01-05A0-4391-B3AF-1F47326B9DE9}"/>
              </a:ext>
            </a:extLst>
          </p:cNvPr>
          <p:cNvGrpSpPr/>
          <p:nvPr/>
        </p:nvGrpSpPr>
        <p:grpSpPr>
          <a:xfrm>
            <a:off x="576194" y="3887898"/>
            <a:ext cx="248417" cy="444888"/>
            <a:chOff x="5083925" y="2066350"/>
            <a:chExt cx="28825" cy="41550"/>
          </a:xfrm>
          <a:solidFill>
            <a:schemeClr val="accent2"/>
          </a:solidFill>
        </p:grpSpPr>
        <p:sp>
          <p:nvSpPr>
            <p:cNvPr id="88" name="Google Shape;12862;p93">
              <a:extLst>
                <a:ext uri="{FF2B5EF4-FFF2-40B4-BE49-F238E27FC236}">
                  <a16:creationId xmlns:a16="http://schemas.microsoft.com/office/drawing/2014/main" id="{B36F0988-0B4C-4619-8663-8B4D4468F12A}"/>
                </a:ext>
              </a:extLst>
            </p:cNvPr>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2863;p93">
              <a:extLst>
                <a:ext uri="{FF2B5EF4-FFF2-40B4-BE49-F238E27FC236}">
                  <a16:creationId xmlns:a16="http://schemas.microsoft.com/office/drawing/2014/main" id="{D665958A-9276-446F-AC04-6A7BB29A1FFF}"/>
                </a:ext>
              </a:extLst>
            </p:cNvPr>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2861;p93">
            <a:extLst>
              <a:ext uri="{FF2B5EF4-FFF2-40B4-BE49-F238E27FC236}">
                <a16:creationId xmlns:a16="http://schemas.microsoft.com/office/drawing/2014/main" id="{E1839BAB-D97C-4360-AB9A-6CFB4EAB2E63}"/>
              </a:ext>
            </a:extLst>
          </p:cNvPr>
          <p:cNvGrpSpPr/>
          <p:nvPr/>
        </p:nvGrpSpPr>
        <p:grpSpPr>
          <a:xfrm>
            <a:off x="576194" y="4593540"/>
            <a:ext cx="248417" cy="444888"/>
            <a:chOff x="5083925" y="2066350"/>
            <a:chExt cx="28825" cy="41550"/>
          </a:xfrm>
          <a:solidFill>
            <a:schemeClr val="accent2"/>
          </a:solidFill>
        </p:grpSpPr>
        <p:sp>
          <p:nvSpPr>
            <p:cNvPr id="91" name="Google Shape;12862;p93">
              <a:extLst>
                <a:ext uri="{FF2B5EF4-FFF2-40B4-BE49-F238E27FC236}">
                  <a16:creationId xmlns:a16="http://schemas.microsoft.com/office/drawing/2014/main" id="{8F7EA34F-4DD2-48EC-9D6C-B1D6D1E42AF7}"/>
                </a:ext>
              </a:extLst>
            </p:cNvPr>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2863;p93">
              <a:extLst>
                <a:ext uri="{FF2B5EF4-FFF2-40B4-BE49-F238E27FC236}">
                  <a16:creationId xmlns:a16="http://schemas.microsoft.com/office/drawing/2014/main" id="{FE2E0E80-C36F-44E2-BB49-D9DA6D6E3FCC}"/>
                </a:ext>
              </a:extLst>
            </p:cNvPr>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0848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fill="hold"/>
                                        <p:tgtEl>
                                          <p:spTgt spid="63"/>
                                        </p:tgtEl>
                                        <p:attrNameLst>
                                          <p:attrName>ppt_x</p:attrName>
                                        </p:attrNameLst>
                                      </p:cBhvr>
                                      <p:tavLst>
                                        <p:tav tm="0">
                                          <p:val>
                                            <p:strVal val="0-#ppt_w/2"/>
                                          </p:val>
                                        </p:tav>
                                        <p:tav tm="100000">
                                          <p:val>
                                            <p:strVal val="#ppt_x"/>
                                          </p:val>
                                        </p:tav>
                                      </p:tavLst>
                                    </p:anim>
                                    <p:anim calcmode="lin" valueType="num">
                                      <p:cBhvr additive="base">
                                        <p:cTn id="8" dur="10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0-#ppt_w/2"/>
                                          </p:val>
                                        </p:tav>
                                        <p:tav tm="100000">
                                          <p:val>
                                            <p:strVal val="#ppt_x"/>
                                          </p:val>
                                        </p:tav>
                                      </p:tavLst>
                                    </p:anim>
                                    <p:anim calcmode="lin" valueType="num">
                                      <p:cBhvr additive="base">
                                        <p:cTn id="12" dur="10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794" decel="100000"/>
                                        <p:tgtEl>
                                          <p:spTgt spid="87"/>
                                        </p:tgtEl>
                                      </p:cBhvr>
                                    </p:animEffect>
                                    <p:anim calcmode="lin" valueType="num">
                                      <p:cBhvr>
                                        <p:cTn id="23" dur="794" decel="100000" fill="hold"/>
                                        <p:tgtEl>
                                          <p:spTgt spid="87"/>
                                        </p:tgtEl>
                                        <p:attrNameLst>
                                          <p:attrName>style.rotation</p:attrName>
                                        </p:attrNameLst>
                                      </p:cBhvr>
                                      <p:tavLst>
                                        <p:tav tm="0">
                                          <p:val>
                                            <p:fltVal val="-90"/>
                                          </p:val>
                                        </p:tav>
                                        <p:tav tm="100000">
                                          <p:val>
                                            <p:fltVal val="0"/>
                                          </p:val>
                                        </p:tav>
                                      </p:tavLst>
                                    </p:anim>
                                    <p:anim calcmode="lin" valueType="num">
                                      <p:cBhvr>
                                        <p:cTn id="24" dur="794" decel="100000" fill="hold"/>
                                        <p:tgtEl>
                                          <p:spTgt spid="87"/>
                                        </p:tgtEl>
                                        <p:attrNameLst>
                                          <p:attrName>ppt_x</p:attrName>
                                        </p:attrNameLst>
                                      </p:cBhvr>
                                      <p:tavLst>
                                        <p:tav tm="0">
                                          <p:val>
                                            <p:strVal val="#ppt_x+0.4"/>
                                          </p:val>
                                        </p:tav>
                                        <p:tav tm="100000">
                                          <p:val>
                                            <p:strVal val="#ppt_x-0.05"/>
                                          </p:val>
                                        </p:tav>
                                      </p:tavLst>
                                    </p:anim>
                                    <p:anim calcmode="lin" valueType="num">
                                      <p:cBhvr>
                                        <p:cTn id="25" dur="794" decel="100000" fill="hold"/>
                                        <p:tgtEl>
                                          <p:spTgt spid="87"/>
                                        </p:tgtEl>
                                        <p:attrNameLst>
                                          <p:attrName>ppt_y</p:attrName>
                                        </p:attrNameLst>
                                      </p:cBhvr>
                                      <p:tavLst>
                                        <p:tav tm="0">
                                          <p:val>
                                            <p:strVal val="#ppt_y-0.4"/>
                                          </p:val>
                                        </p:tav>
                                        <p:tav tm="100000">
                                          <p:val>
                                            <p:strVal val="#ppt_y+0.1"/>
                                          </p:val>
                                        </p:tav>
                                      </p:tavLst>
                                    </p:anim>
                                    <p:anim calcmode="lin" valueType="num">
                                      <p:cBhvr>
                                        <p:cTn id="26" dur="2" accel="100000" fill="hold">
                                          <p:stCondLst>
                                            <p:cond delay="999"/>
                                          </p:stCondLst>
                                        </p:cTn>
                                        <p:tgtEl>
                                          <p:spTgt spid="87"/>
                                        </p:tgtEl>
                                        <p:attrNameLst>
                                          <p:attrName>ppt_x</p:attrName>
                                        </p:attrNameLst>
                                      </p:cBhvr>
                                      <p:tavLst>
                                        <p:tav tm="0">
                                          <p:val>
                                            <p:strVal val="#ppt_x-0.05"/>
                                          </p:val>
                                        </p:tav>
                                        <p:tav tm="100000">
                                          <p:val>
                                            <p:strVal val="#ppt_x"/>
                                          </p:val>
                                        </p:tav>
                                      </p:tavLst>
                                    </p:anim>
                                    <p:anim calcmode="lin" valueType="num">
                                      <p:cBhvr>
                                        <p:cTn id="27" dur="2" accel="100000" fill="hold">
                                          <p:stCondLst>
                                            <p:cond delay="999"/>
                                          </p:stCondLst>
                                        </p:cTn>
                                        <p:tgtEl>
                                          <p:spTgt spid="87"/>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794" decel="100000"/>
                                        <p:tgtEl>
                                          <p:spTgt spid="90"/>
                                        </p:tgtEl>
                                      </p:cBhvr>
                                    </p:animEffect>
                                    <p:anim calcmode="lin" valueType="num">
                                      <p:cBhvr>
                                        <p:cTn id="31" dur="794" decel="100000" fill="hold"/>
                                        <p:tgtEl>
                                          <p:spTgt spid="90"/>
                                        </p:tgtEl>
                                        <p:attrNameLst>
                                          <p:attrName>style.rotation</p:attrName>
                                        </p:attrNameLst>
                                      </p:cBhvr>
                                      <p:tavLst>
                                        <p:tav tm="0">
                                          <p:val>
                                            <p:fltVal val="-90"/>
                                          </p:val>
                                        </p:tav>
                                        <p:tav tm="100000">
                                          <p:val>
                                            <p:fltVal val="0"/>
                                          </p:val>
                                        </p:tav>
                                      </p:tavLst>
                                    </p:anim>
                                    <p:anim calcmode="lin" valueType="num">
                                      <p:cBhvr>
                                        <p:cTn id="32" dur="794" decel="100000" fill="hold"/>
                                        <p:tgtEl>
                                          <p:spTgt spid="90"/>
                                        </p:tgtEl>
                                        <p:attrNameLst>
                                          <p:attrName>ppt_x</p:attrName>
                                        </p:attrNameLst>
                                      </p:cBhvr>
                                      <p:tavLst>
                                        <p:tav tm="0">
                                          <p:val>
                                            <p:strVal val="#ppt_x+0.4"/>
                                          </p:val>
                                        </p:tav>
                                        <p:tav tm="100000">
                                          <p:val>
                                            <p:strVal val="#ppt_x-0.05"/>
                                          </p:val>
                                        </p:tav>
                                      </p:tavLst>
                                    </p:anim>
                                    <p:anim calcmode="lin" valueType="num">
                                      <p:cBhvr>
                                        <p:cTn id="33" dur="794" decel="100000" fill="hold"/>
                                        <p:tgtEl>
                                          <p:spTgt spid="90"/>
                                        </p:tgtEl>
                                        <p:attrNameLst>
                                          <p:attrName>ppt_y</p:attrName>
                                        </p:attrNameLst>
                                      </p:cBhvr>
                                      <p:tavLst>
                                        <p:tav tm="0">
                                          <p:val>
                                            <p:strVal val="#ppt_y-0.4"/>
                                          </p:val>
                                        </p:tav>
                                        <p:tav tm="100000">
                                          <p:val>
                                            <p:strVal val="#ppt_y+0.1"/>
                                          </p:val>
                                        </p:tav>
                                      </p:tavLst>
                                    </p:anim>
                                    <p:anim calcmode="lin" valueType="num">
                                      <p:cBhvr>
                                        <p:cTn id="34" dur="2" accel="100000" fill="hold">
                                          <p:stCondLst>
                                            <p:cond delay="999"/>
                                          </p:stCondLst>
                                        </p:cTn>
                                        <p:tgtEl>
                                          <p:spTgt spid="90"/>
                                        </p:tgtEl>
                                        <p:attrNameLst>
                                          <p:attrName>ppt_x</p:attrName>
                                        </p:attrNameLst>
                                      </p:cBhvr>
                                      <p:tavLst>
                                        <p:tav tm="0">
                                          <p:val>
                                            <p:strVal val="#ppt_x-0.05"/>
                                          </p:val>
                                        </p:tav>
                                        <p:tav tm="100000">
                                          <p:val>
                                            <p:strVal val="#ppt_x"/>
                                          </p:val>
                                        </p:tav>
                                      </p:tavLst>
                                    </p:anim>
                                    <p:anim calcmode="lin" valueType="num">
                                      <p:cBhvr>
                                        <p:cTn id="35" dur="2" accel="100000" fill="hold">
                                          <p:stCondLst>
                                            <p:cond delay="999"/>
                                          </p:stCondLst>
                                        </p:cTn>
                                        <p:tgtEl>
                                          <p:spTgt spid="90"/>
                                        </p:tgtEl>
                                        <p:attrNameLst>
                                          <p:attrName>ppt_y</p:attrName>
                                        </p:attrNameLst>
                                      </p:cBhvr>
                                      <p:tavLst>
                                        <p:tav tm="0">
                                          <p:val>
                                            <p:strVal val="#ppt_y+0.1"/>
                                          </p:val>
                                        </p:tav>
                                        <p:tav tm="100000">
                                          <p:val>
                                            <p:strVal val="#ppt_y"/>
                                          </p:val>
                                        </p:tav>
                                      </p:tavLst>
                                    </p:anim>
                                  </p:childTnLst>
                                </p:cTn>
                              </p:par>
                              <p:par>
                                <p:cTn id="36" presetID="30" presetClass="entr" presetSubtype="0" fill="hold" grpId="0" nodeType="with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794" decel="100000"/>
                                        <p:tgtEl>
                                          <p:spTgt spid="84"/>
                                        </p:tgtEl>
                                      </p:cBhvr>
                                    </p:animEffect>
                                    <p:anim calcmode="lin" valueType="num">
                                      <p:cBhvr>
                                        <p:cTn id="39" dur="794" decel="100000" fill="hold"/>
                                        <p:tgtEl>
                                          <p:spTgt spid="84"/>
                                        </p:tgtEl>
                                        <p:attrNameLst>
                                          <p:attrName>style.rotation</p:attrName>
                                        </p:attrNameLst>
                                      </p:cBhvr>
                                      <p:tavLst>
                                        <p:tav tm="0">
                                          <p:val>
                                            <p:fltVal val="-90"/>
                                          </p:val>
                                        </p:tav>
                                        <p:tav tm="100000">
                                          <p:val>
                                            <p:fltVal val="0"/>
                                          </p:val>
                                        </p:tav>
                                      </p:tavLst>
                                    </p:anim>
                                    <p:anim calcmode="lin" valueType="num">
                                      <p:cBhvr>
                                        <p:cTn id="40" dur="794" decel="100000" fill="hold"/>
                                        <p:tgtEl>
                                          <p:spTgt spid="84"/>
                                        </p:tgtEl>
                                        <p:attrNameLst>
                                          <p:attrName>ppt_x</p:attrName>
                                        </p:attrNameLst>
                                      </p:cBhvr>
                                      <p:tavLst>
                                        <p:tav tm="0">
                                          <p:val>
                                            <p:strVal val="#ppt_x+0.4"/>
                                          </p:val>
                                        </p:tav>
                                        <p:tav tm="100000">
                                          <p:val>
                                            <p:strVal val="#ppt_x-0.05"/>
                                          </p:val>
                                        </p:tav>
                                      </p:tavLst>
                                    </p:anim>
                                    <p:anim calcmode="lin" valueType="num">
                                      <p:cBhvr>
                                        <p:cTn id="41" dur="794" decel="100000" fill="hold"/>
                                        <p:tgtEl>
                                          <p:spTgt spid="84"/>
                                        </p:tgtEl>
                                        <p:attrNameLst>
                                          <p:attrName>ppt_y</p:attrName>
                                        </p:attrNameLst>
                                      </p:cBhvr>
                                      <p:tavLst>
                                        <p:tav tm="0">
                                          <p:val>
                                            <p:strVal val="#ppt_y-0.4"/>
                                          </p:val>
                                        </p:tav>
                                        <p:tav tm="100000">
                                          <p:val>
                                            <p:strVal val="#ppt_y+0.1"/>
                                          </p:val>
                                        </p:tav>
                                      </p:tavLst>
                                    </p:anim>
                                    <p:anim calcmode="lin" valueType="num">
                                      <p:cBhvr>
                                        <p:cTn id="42" dur="2" accel="100000" fill="hold">
                                          <p:stCondLst>
                                            <p:cond delay="999"/>
                                          </p:stCondLst>
                                        </p:cTn>
                                        <p:tgtEl>
                                          <p:spTgt spid="84"/>
                                        </p:tgtEl>
                                        <p:attrNameLst>
                                          <p:attrName>ppt_x</p:attrName>
                                        </p:attrNameLst>
                                      </p:cBhvr>
                                      <p:tavLst>
                                        <p:tav tm="0">
                                          <p:val>
                                            <p:strVal val="#ppt_x-0.05"/>
                                          </p:val>
                                        </p:tav>
                                        <p:tav tm="100000">
                                          <p:val>
                                            <p:strVal val="#ppt_x"/>
                                          </p:val>
                                        </p:tav>
                                      </p:tavLst>
                                    </p:anim>
                                    <p:anim calcmode="lin" valueType="num">
                                      <p:cBhvr>
                                        <p:cTn id="43" dur="2" accel="100000" fill="hold">
                                          <p:stCondLst>
                                            <p:cond delay="999"/>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6444370" cy="542770"/>
            <a:chOff x="580624" y="332423"/>
            <a:chExt cx="6444370"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5617337"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2. Những điều kì diệu trên Trái đất</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83" name="Hộp Văn bản 82">
            <a:extLst>
              <a:ext uri="{FF2B5EF4-FFF2-40B4-BE49-F238E27FC236}">
                <a16:creationId xmlns:a16="http://schemas.microsoft.com/office/drawing/2014/main" id="{257166E2-D61D-4579-83F9-AA00183A39D1}"/>
              </a:ext>
            </a:extLst>
          </p:cNvPr>
          <p:cNvSpPr txBox="1"/>
          <p:nvPr/>
        </p:nvSpPr>
        <p:spPr>
          <a:xfrm>
            <a:off x="4665191" y="1247017"/>
            <a:ext cx="6195849" cy="1881925"/>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Vừa làm sáng tỏ nhan đề văn bản (nếu muốn khẳng định Trái Đất là cái nôi của sự sống thì không thể bỏ qua việc chứng minh Trái Đất có tài nguyên nước dồi dào).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5" name="Hộp Văn bản 84">
            <a:extLst>
              <a:ext uri="{FF2B5EF4-FFF2-40B4-BE49-F238E27FC236}">
                <a16:creationId xmlns:a16="http://schemas.microsoft.com/office/drawing/2014/main" id="{2BDDD02B-B3A8-4E26-8B12-9F7B28A167BD}"/>
              </a:ext>
            </a:extLst>
          </p:cNvPr>
          <p:cNvSpPr txBox="1"/>
          <p:nvPr/>
        </p:nvSpPr>
        <p:spPr>
          <a:xfrm>
            <a:off x="4665191" y="3436306"/>
            <a:ext cx="6195849" cy="1420261"/>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Vừa xác định hướng triển khai các phần kế tiếp (nói về tính đa dạng của sự sống nhờ có nước và nói về con người với tư cách là “đỉnh cao kì diệu của sự sống”)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6" name="Hộp Văn bản 85">
            <a:extLst>
              <a:ext uri="{FF2B5EF4-FFF2-40B4-BE49-F238E27FC236}">
                <a16:creationId xmlns:a16="http://schemas.microsoft.com/office/drawing/2014/main" id="{4C7E8F67-D1F9-412F-AB72-362E507F52A0}"/>
              </a:ext>
            </a:extLst>
          </p:cNvPr>
          <p:cNvSpPr txBox="1"/>
          <p:nvPr/>
        </p:nvSpPr>
        <p:spPr>
          <a:xfrm>
            <a:off x="1575749" y="5053877"/>
            <a:ext cx="9304020" cy="707886"/>
          </a:xfrm>
          <a:prstGeom prst="rect">
            <a:avLst/>
          </a:prstGeom>
          <a:noFill/>
        </p:spPr>
        <p:txBody>
          <a:bodyPr wrap="square">
            <a:spAutoFit/>
          </a:bodyPr>
          <a:lstStyle/>
          <a:p>
            <a:r>
              <a:rPr lang="en-US" sz="2000" dirty="0">
                <a:effectLst/>
                <a:latin typeface="Cambria" panose="02040503050406030204" pitchFamily="18" charset="0"/>
                <a:ea typeface="Cambria" panose="02040503050406030204" pitchFamily="18" charset="0"/>
              </a:rPr>
              <a:t>Như vậy, nếu thiếu phần 2, mối liên kết chặt chẽ giữa các phần và các yếu tố cấu tạo của văn bản sẽ bị phá vỡ.</a:t>
            </a:r>
            <a:endParaRPr lang="en-US" sz="2000" dirty="0">
              <a:latin typeface="Cambria" panose="02040503050406030204" pitchFamily="18" charset="0"/>
              <a:ea typeface="Cambria" panose="02040503050406030204" pitchFamily="18" charset="0"/>
            </a:endParaRPr>
          </a:p>
        </p:txBody>
      </p:sp>
      <p:grpSp>
        <p:nvGrpSpPr>
          <p:cNvPr id="94" name="Google Shape;12861;p93">
            <a:extLst>
              <a:ext uri="{FF2B5EF4-FFF2-40B4-BE49-F238E27FC236}">
                <a16:creationId xmlns:a16="http://schemas.microsoft.com/office/drawing/2014/main" id="{CDE9A3E1-1773-419F-8DCE-200D381476F2}"/>
              </a:ext>
            </a:extLst>
          </p:cNvPr>
          <p:cNvGrpSpPr/>
          <p:nvPr/>
        </p:nvGrpSpPr>
        <p:grpSpPr>
          <a:xfrm>
            <a:off x="1327332" y="5053877"/>
            <a:ext cx="248417" cy="444888"/>
            <a:chOff x="5083925" y="2066350"/>
            <a:chExt cx="28825" cy="41550"/>
          </a:xfrm>
          <a:solidFill>
            <a:schemeClr val="accent2"/>
          </a:solidFill>
        </p:grpSpPr>
        <p:sp>
          <p:nvSpPr>
            <p:cNvPr id="95" name="Google Shape;12862;p93">
              <a:extLst>
                <a:ext uri="{FF2B5EF4-FFF2-40B4-BE49-F238E27FC236}">
                  <a16:creationId xmlns:a16="http://schemas.microsoft.com/office/drawing/2014/main" id="{B3EE07DB-9125-4632-B0C4-A540FB03897C}"/>
                </a:ext>
              </a:extLst>
            </p:cNvPr>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2863;p93">
              <a:extLst>
                <a:ext uri="{FF2B5EF4-FFF2-40B4-BE49-F238E27FC236}">
                  <a16:creationId xmlns:a16="http://schemas.microsoft.com/office/drawing/2014/main" id="{D9550775-6FDC-409D-9466-71E9075CFA81}"/>
                </a:ext>
              </a:extLst>
            </p:cNvPr>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Nhóm 14">
            <a:extLst>
              <a:ext uri="{FF2B5EF4-FFF2-40B4-BE49-F238E27FC236}">
                <a16:creationId xmlns:a16="http://schemas.microsoft.com/office/drawing/2014/main" id="{678E5EA4-A2D0-429C-8470-EC5499DB9267}"/>
              </a:ext>
            </a:extLst>
          </p:cNvPr>
          <p:cNvGrpSpPr/>
          <p:nvPr/>
        </p:nvGrpSpPr>
        <p:grpSpPr>
          <a:xfrm>
            <a:off x="388711" y="1731469"/>
            <a:ext cx="4129190" cy="3250724"/>
            <a:chOff x="1650512" y="2087700"/>
            <a:chExt cx="4129190" cy="3250724"/>
          </a:xfrm>
        </p:grpSpPr>
        <p:sp>
          <p:nvSpPr>
            <p:cNvPr id="100" name="Google Shape;1248;p53">
              <a:extLst>
                <a:ext uri="{FF2B5EF4-FFF2-40B4-BE49-F238E27FC236}">
                  <a16:creationId xmlns:a16="http://schemas.microsoft.com/office/drawing/2014/main" id="{B0F039D3-889D-4FA4-AEB1-5ACCA906CD0C}"/>
                </a:ext>
              </a:extLst>
            </p:cNvPr>
            <p:cNvSpPr/>
            <p:nvPr/>
          </p:nvSpPr>
          <p:spPr>
            <a:xfrm>
              <a:off x="1650512" y="2087700"/>
              <a:ext cx="4129190" cy="3250724"/>
            </a:xfrm>
            <a:custGeom>
              <a:avLst/>
              <a:gdLst/>
              <a:ahLst/>
              <a:cxnLst/>
              <a:rect l="l" t="t" r="r" b="b"/>
              <a:pathLst>
                <a:path w="65017" h="24666" extrusionOk="0">
                  <a:moveTo>
                    <a:pt x="43564" y="1"/>
                  </a:moveTo>
                  <a:cubicBezTo>
                    <a:pt x="32570" y="1"/>
                    <a:pt x="21576" y="398"/>
                    <a:pt x="10603" y="1172"/>
                  </a:cubicBezTo>
                  <a:cubicBezTo>
                    <a:pt x="8688" y="1312"/>
                    <a:pt x="6727" y="1476"/>
                    <a:pt x="4928" y="2176"/>
                  </a:cubicBezTo>
                  <a:cubicBezTo>
                    <a:pt x="3130" y="2877"/>
                    <a:pt x="1496" y="4208"/>
                    <a:pt x="888" y="6053"/>
                  </a:cubicBezTo>
                  <a:cubicBezTo>
                    <a:pt x="1" y="8762"/>
                    <a:pt x="1542" y="11587"/>
                    <a:pt x="3060" y="14016"/>
                  </a:cubicBezTo>
                  <a:cubicBezTo>
                    <a:pt x="4181" y="15791"/>
                    <a:pt x="5396" y="17613"/>
                    <a:pt x="7194" y="18687"/>
                  </a:cubicBezTo>
                  <a:cubicBezTo>
                    <a:pt x="9114" y="19814"/>
                    <a:pt x="11407" y="19952"/>
                    <a:pt x="13641" y="19952"/>
                  </a:cubicBezTo>
                  <a:cubicBezTo>
                    <a:pt x="13906" y="19952"/>
                    <a:pt x="14170" y="19950"/>
                    <a:pt x="14433" y="19948"/>
                  </a:cubicBezTo>
                  <a:lnTo>
                    <a:pt x="26250" y="19878"/>
                  </a:lnTo>
                  <a:cubicBezTo>
                    <a:pt x="27768" y="19878"/>
                    <a:pt x="29403" y="19901"/>
                    <a:pt x="30617" y="20812"/>
                  </a:cubicBezTo>
                  <a:cubicBezTo>
                    <a:pt x="31855" y="21723"/>
                    <a:pt x="32205" y="23871"/>
                    <a:pt x="30921" y="24665"/>
                  </a:cubicBezTo>
                  <a:cubicBezTo>
                    <a:pt x="33326" y="24338"/>
                    <a:pt x="35708" y="23287"/>
                    <a:pt x="36595" y="21022"/>
                  </a:cubicBezTo>
                  <a:cubicBezTo>
                    <a:pt x="43741" y="20181"/>
                    <a:pt x="51144" y="18874"/>
                    <a:pt x="58197" y="17472"/>
                  </a:cubicBezTo>
                  <a:cubicBezTo>
                    <a:pt x="58898" y="17379"/>
                    <a:pt x="59575" y="17146"/>
                    <a:pt x="60182" y="16795"/>
                  </a:cubicBezTo>
                  <a:cubicBezTo>
                    <a:pt x="60673" y="16422"/>
                    <a:pt x="61093" y="15978"/>
                    <a:pt x="61420" y="15441"/>
                  </a:cubicBezTo>
                  <a:cubicBezTo>
                    <a:pt x="63055" y="13059"/>
                    <a:pt x="64176" y="10350"/>
                    <a:pt x="64689" y="7501"/>
                  </a:cubicBezTo>
                  <a:cubicBezTo>
                    <a:pt x="64993" y="5773"/>
                    <a:pt x="65016" y="3811"/>
                    <a:pt x="63895" y="2456"/>
                  </a:cubicBezTo>
                  <a:cubicBezTo>
                    <a:pt x="62611" y="892"/>
                    <a:pt x="60299" y="682"/>
                    <a:pt x="58267" y="611"/>
                  </a:cubicBezTo>
                  <a:cubicBezTo>
                    <a:pt x="53340" y="425"/>
                    <a:pt x="50304" y="51"/>
                    <a:pt x="45400" y="4"/>
                  </a:cubicBezTo>
                  <a:cubicBezTo>
                    <a:pt x="44788" y="2"/>
                    <a:pt x="44176" y="1"/>
                    <a:pt x="43564" y="1"/>
                  </a:cubicBezTo>
                  <a:close/>
                </a:path>
              </a:pathLst>
            </a:custGeom>
            <a:solidFill>
              <a:srgbClr val="EEEA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Hộp Văn bản 80">
              <a:extLst>
                <a:ext uri="{FF2B5EF4-FFF2-40B4-BE49-F238E27FC236}">
                  <a16:creationId xmlns:a16="http://schemas.microsoft.com/office/drawing/2014/main" id="{E110786D-C557-44CC-8C2B-2AA41F18E884}"/>
                </a:ext>
              </a:extLst>
            </p:cNvPr>
            <p:cNvSpPr txBox="1"/>
            <p:nvPr/>
          </p:nvSpPr>
          <p:spPr>
            <a:xfrm>
              <a:off x="1995274" y="2267547"/>
              <a:ext cx="3605296" cy="2343590"/>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Phần 2 tác giả nói về sự hiện diện của “Nước” - Đây là phần có ý nghĩa quan trọng trong việc làm nổi bật mạch thông tin chính của văn bản: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01" name="Google Shape;11960;p86">
            <a:extLst>
              <a:ext uri="{FF2B5EF4-FFF2-40B4-BE49-F238E27FC236}">
                <a16:creationId xmlns:a16="http://schemas.microsoft.com/office/drawing/2014/main" id="{DEEB6C74-EDB3-4731-91AF-A60FEE3D86FB}"/>
              </a:ext>
            </a:extLst>
          </p:cNvPr>
          <p:cNvGrpSpPr/>
          <p:nvPr/>
        </p:nvGrpSpPr>
        <p:grpSpPr>
          <a:xfrm>
            <a:off x="4013112" y="1362612"/>
            <a:ext cx="664359" cy="622812"/>
            <a:chOff x="7143581" y="2328670"/>
            <a:chExt cx="288019" cy="280161"/>
          </a:xfrm>
        </p:grpSpPr>
        <p:sp>
          <p:nvSpPr>
            <p:cNvPr id="102" name="Google Shape;11961;p86">
              <a:extLst>
                <a:ext uri="{FF2B5EF4-FFF2-40B4-BE49-F238E27FC236}">
                  <a16:creationId xmlns:a16="http://schemas.microsoft.com/office/drawing/2014/main" id="{24B3DEBD-0CB5-46B0-BC56-03E76D6E9C5A}"/>
                </a:ext>
              </a:extLst>
            </p:cNvPr>
            <p:cNvSpPr/>
            <p:nvPr/>
          </p:nvSpPr>
          <p:spPr>
            <a:xfrm>
              <a:off x="7237083" y="2395489"/>
              <a:ext cx="194516" cy="31003"/>
            </a:xfrm>
            <a:custGeom>
              <a:avLst/>
              <a:gdLst/>
              <a:ahLst/>
              <a:cxnLst/>
              <a:rect l="l" t="t" r="r" b="b"/>
              <a:pathLst>
                <a:path w="9297" h="1482" extrusionOk="0">
                  <a:moveTo>
                    <a:pt x="1606" y="1"/>
                  </a:moveTo>
                  <a:lnTo>
                    <a:pt x="1" y="1481"/>
                  </a:lnTo>
                  <a:lnTo>
                    <a:pt x="9296" y="1481"/>
                  </a:lnTo>
                  <a:lnTo>
                    <a:pt x="1606" y="1"/>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962;p86">
              <a:extLst>
                <a:ext uri="{FF2B5EF4-FFF2-40B4-BE49-F238E27FC236}">
                  <a16:creationId xmlns:a16="http://schemas.microsoft.com/office/drawing/2014/main" id="{EE8CF712-94DF-4E88-972A-18CB44AF43B0}"/>
                </a:ext>
              </a:extLst>
            </p:cNvPr>
            <p:cNvSpPr/>
            <p:nvPr/>
          </p:nvSpPr>
          <p:spPr>
            <a:xfrm>
              <a:off x="7237083" y="2426471"/>
              <a:ext cx="194516" cy="31192"/>
            </a:xfrm>
            <a:custGeom>
              <a:avLst/>
              <a:gdLst/>
              <a:ahLst/>
              <a:cxnLst/>
              <a:rect l="l" t="t" r="r" b="b"/>
              <a:pathLst>
                <a:path w="9297" h="1491" extrusionOk="0">
                  <a:moveTo>
                    <a:pt x="1" y="0"/>
                  </a:moveTo>
                  <a:lnTo>
                    <a:pt x="1606" y="1490"/>
                  </a:lnTo>
                  <a:lnTo>
                    <a:pt x="9296" y="0"/>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963;p86">
              <a:extLst>
                <a:ext uri="{FF2B5EF4-FFF2-40B4-BE49-F238E27FC236}">
                  <a16:creationId xmlns:a16="http://schemas.microsoft.com/office/drawing/2014/main" id="{0961F616-9DFE-4C21-9A15-F942E05F34F0}"/>
                </a:ext>
              </a:extLst>
            </p:cNvPr>
            <p:cNvSpPr/>
            <p:nvPr/>
          </p:nvSpPr>
          <p:spPr>
            <a:xfrm>
              <a:off x="7251645" y="2426659"/>
              <a:ext cx="179954" cy="98178"/>
            </a:xfrm>
            <a:custGeom>
              <a:avLst/>
              <a:gdLst/>
              <a:ahLst/>
              <a:cxnLst/>
              <a:rect l="l" t="t" r="r" b="b"/>
              <a:pathLst>
                <a:path w="8601" h="4693" extrusionOk="0">
                  <a:moveTo>
                    <a:pt x="8600" y="0"/>
                  </a:moveTo>
                  <a:lnTo>
                    <a:pt x="910" y="1490"/>
                  </a:lnTo>
                  <a:lnTo>
                    <a:pt x="0" y="4693"/>
                  </a:lnTo>
                  <a:lnTo>
                    <a:pt x="8600" y="0"/>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964;p86">
              <a:extLst>
                <a:ext uri="{FF2B5EF4-FFF2-40B4-BE49-F238E27FC236}">
                  <a16:creationId xmlns:a16="http://schemas.microsoft.com/office/drawing/2014/main" id="{F881CFED-3F7A-406D-AEE5-BE6695FF264C}"/>
                </a:ext>
              </a:extLst>
            </p:cNvPr>
            <p:cNvSpPr/>
            <p:nvPr/>
          </p:nvSpPr>
          <p:spPr>
            <a:xfrm>
              <a:off x="7251645" y="2328670"/>
              <a:ext cx="179954" cy="98010"/>
            </a:xfrm>
            <a:custGeom>
              <a:avLst/>
              <a:gdLst/>
              <a:ahLst/>
              <a:cxnLst/>
              <a:rect l="l" t="t" r="r" b="b"/>
              <a:pathLst>
                <a:path w="8601" h="4685" extrusionOk="0">
                  <a:moveTo>
                    <a:pt x="0" y="1"/>
                  </a:moveTo>
                  <a:lnTo>
                    <a:pt x="910" y="3203"/>
                  </a:lnTo>
                  <a:lnTo>
                    <a:pt x="8600" y="4684"/>
                  </a:lnTo>
                  <a:lnTo>
                    <a:pt x="0" y="1"/>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965;p86">
              <a:extLst>
                <a:ext uri="{FF2B5EF4-FFF2-40B4-BE49-F238E27FC236}">
                  <a16:creationId xmlns:a16="http://schemas.microsoft.com/office/drawing/2014/main" id="{018DDB94-0687-477E-A03E-D7D302E63675}"/>
                </a:ext>
              </a:extLst>
            </p:cNvPr>
            <p:cNvSpPr/>
            <p:nvPr/>
          </p:nvSpPr>
          <p:spPr>
            <a:xfrm>
              <a:off x="7145066" y="2533665"/>
              <a:ext cx="13077" cy="18431"/>
            </a:xfrm>
            <a:custGeom>
              <a:avLst/>
              <a:gdLst/>
              <a:ahLst/>
              <a:cxnLst/>
              <a:rect l="l" t="t" r="r" b="b"/>
              <a:pathLst>
                <a:path w="625" h="881" extrusionOk="0">
                  <a:moveTo>
                    <a:pt x="245" y="1"/>
                  </a:moveTo>
                  <a:cubicBezTo>
                    <a:pt x="229" y="1"/>
                    <a:pt x="213" y="2"/>
                    <a:pt x="197" y="6"/>
                  </a:cubicBezTo>
                  <a:cubicBezTo>
                    <a:pt x="81" y="33"/>
                    <a:pt x="0" y="158"/>
                    <a:pt x="27" y="274"/>
                  </a:cubicBezTo>
                  <a:cubicBezTo>
                    <a:pt x="63" y="425"/>
                    <a:pt x="107" y="586"/>
                    <a:pt x="161" y="729"/>
                  </a:cubicBezTo>
                  <a:cubicBezTo>
                    <a:pt x="188" y="827"/>
                    <a:pt x="277" y="880"/>
                    <a:pt x="375" y="880"/>
                  </a:cubicBezTo>
                  <a:cubicBezTo>
                    <a:pt x="393" y="880"/>
                    <a:pt x="420" y="880"/>
                    <a:pt x="446" y="871"/>
                  </a:cubicBezTo>
                  <a:cubicBezTo>
                    <a:pt x="562" y="827"/>
                    <a:pt x="625" y="702"/>
                    <a:pt x="580" y="586"/>
                  </a:cubicBezTo>
                  <a:cubicBezTo>
                    <a:pt x="536" y="452"/>
                    <a:pt x="500" y="318"/>
                    <a:pt x="464" y="175"/>
                  </a:cubicBezTo>
                  <a:cubicBezTo>
                    <a:pt x="441" y="75"/>
                    <a:pt x="350"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966;p86">
              <a:extLst>
                <a:ext uri="{FF2B5EF4-FFF2-40B4-BE49-F238E27FC236}">
                  <a16:creationId xmlns:a16="http://schemas.microsoft.com/office/drawing/2014/main" id="{54D8E9E3-F01F-4588-9EE4-1481208ED256}"/>
                </a:ext>
              </a:extLst>
            </p:cNvPr>
            <p:cNvSpPr/>
            <p:nvPr/>
          </p:nvSpPr>
          <p:spPr>
            <a:xfrm>
              <a:off x="7143581" y="2505549"/>
              <a:ext cx="10085" cy="18723"/>
            </a:xfrm>
            <a:custGeom>
              <a:avLst/>
              <a:gdLst/>
              <a:ahLst/>
              <a:cxnLst/>
              <a:rect l="l" t="t" r="r" b="b"/>
              <a:pathLst>
                <a:path w="482" h="895" extrusionOk="0">
                  <a:moveTo>
                    <a:pt x="245" y="1"/>
                  </a:moveTo>
                  <a:cubicBezTo>
                    <a:pt x="134" y="1"/>
                    <a:pt x="43" y="85"/>
                    <a:pt x="27" y="199"/>
                  </a:cubicBezTo>
                  <a:cubicBezTo>
                    <a:pt x="9" y="360"/>
                    <a:pt x="0" y="511"/>
                    <a:pt x="0" y="672"/>
                  </a:cubicBezTo>
                  <a:cubicBezTo>
                    <a:pt x="0" y="797"/>
                    <a:pt x="98" y="895"/>
                    <a:pt x="223" y="895"/>
                  </a:cubicBezTo>
                  <a:cubicBezTo>
                    <a:pt x="348" y="895"/>
                    <a:pt x="446" y="797"/>
                    <a:pt x="446" y="672"/>
                  </a:cubicBezTo>
                  <a:cubicBezTo>
                    <a:pt x="446" y="529"/>
                    <a:pt x="455" y="386"/>
                    <a:pt x="473" y="244"/>
                  </a:cubicBezTo>
                  <a:cubicBezTo>
                    <a:pt x="482" y="128"/>
                    <a:pt x="393" y="12"/>
                    <a:pt x="277" y="3"/>
                  </a:cubicBezTo>
                  <a:cubicBezTo>
                    <a:pt x="266" y="1"/>
                    <a:pt x="255"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967;p86">
              <a:extLst>
                <a:ext uri="{FF2B5EF4-FFF2-40B4-BE49-F238E27FC236}">
                  <a16:creationId xmlns:a16="http://schemas.microsoft.com/office/drawing/2014/main" id="{A5757335-8FBD-4E8E-9314-A052AFE52B35}"/>
                </a:ext>
              </a:extLst>
            </p:cNvPr>
            <p:cNvSpPr/>
            <p:nvPr/>
          </p:nvSpPr>
          <p:spPr>
            <a:xfrm>
              <a:off x="7147493" y="2478290"/>
              <a:ext cx="13830" cy="18179"/>
            </a:xfrm>
            <a:custGeom>
              <a:avLst/>
              <a:gdLst/>
              <a:ahLst/>
              <a:cxnLst/>
              <a:rect l="l" t="t" r="r" b="b"/>
              <a:pathLst>
                <a:path w="661" h="869" extrusionOk="0">
                  <a:moveTo>
                    <a:pt x="402" y="0"/>
                  </a:moveTo>
                  <a:cubicBezTo>
                    <a:pt x="319" y="0"/>
                    <a:pt x="236" y="52"/>
                    <a:pt x="197" y="137"/>
                  </a:cubicBezTo>
                  <a:cubicBezTo>
                    <a:pt x="134" y="280"/>
                    <a:pt x="81" y="423"/>
                    <a:pt x="36" y="574"/>
                  </a:cubicBezTo>
                  <a:cubicBezTo>
                    <a:pt x="0" y="690"/>
                    <a:pt x="63" y="824"/>
                    <a:pt x="179" y="860"/>
                  </a:cubicBezTo>
                  <a:cubicBezTo>
                    <a:pt x="206" y="869"/>
                    <a:pt x="223" y="869"/>
                    <a:pt x="250" y="869"/>
                  </a:cubicBezTo>
                  <a:cubicBezTo>
                    <a:pt x="339" y="869"/>
                    <a:pt x="429" y="806"/>
                    <a:pt x="455" y="708"/>
                  </a:cubicBezTo>
                  <a:cubicBezTo>
                    <a:pt x="500" y="574"/>
                    <a:pt x="554" y="441"/>
                    <a:pt x="607" y="316"/>
                  </a:cubicBezTo>
                  <a:cubicBezTo>
                    <a:pt x="661" y="200"/>
                    <a:pt x="607" y="66"/>
                    <a:pt x="491" y="21"/>
                  </a:cubicBezTo>
                  <a:cubicBezTo>
                    <a:pt x="463" y="7"/>
                    <a:pt x="433" y="0"/>
                    <a:pt x="40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968;p86">
              <a:extLst>
                <a:ext uri="{FF2B5EF4-FFF2-40B4-BE49-F238E27FC236}">
                  <a16:creationId xmlns:a16="http://schemas.microsoft.com/office/drawing/2014/main" id="{68954B08-B521-44E1-B132-65B54336387D}"/>
                </a:ext>
              </a:extLst>
            </p:cNvPr>
            <p:cNvSpPr/>
            <p:nvPr/>
          </p:nvSpPr>
          <p:spPr>
            <a:xfrm>
              <a:off x="7159816" y="2454441"/>
              <a:ext cx="16445" cy="16652"/>
            </a:xfrm>
            <a:custGeom>
              <a:avLst/>
              <a:gdLst/>
              <a:ahLst/>
              <a:cxnLst/>
              <a:rect l="l" t="t" r="r" b="b"/>
              <a:pathLst>
                <a:path w="786" h="796" extrusionOk="0">
                  <a:moveTo>
                    <a:pt x="532" y="0"/>
                  </a:moveTo>
                  <a:cubicBezTo>
                    <a:pt x="471" y="0"/>
                    <a:pt x="409" y="25"/>
                    <a:pt x="366" y="73"/>
                  </a:cubicBezTo>
                  <a:cubicBezTo>
                    <a:pt x="259" y="198"/>
                    <a:pt x="161" y="323"/>
                    <a:pt x="72" y="448"/>
                  </a:cubicBezTo>
                  <a:cubicBezTo>
                    <a:pt x="0" y="546"/>
                    <a:pt x="27" y="688"/>
                    <a:pt x="125" y="760"/>
                  </a:cubicBezTo>
                  <a:cubicBezTo>
                    <a:pt x="170" y="787"/>
                    <a:pt x="214" y="796"/>
                    <a:pt x="259" y="796"/>
                  </a:cubicBezTo>
                  <a:cubicBezTo>
                    <a:pt x="330" y="796"/>
                    <a:pt x="393" y="769"/>
                    <a:pt x="437" y="706"/>
                  </a:cubicBezTo>
                  <a:cubicBezTo>
                    <a:pt x="518" y="590"/>
                    <a:pt x="607" y="474"/>
                    <a:pt x="705" y="367"/>
                  </a:cubicBezTo>
                  <a:cubicBezTo>
                    <a:pt x="785" y="269"/>
                    <a:pt x="776" y="135"/>
                    <a:pt x="678" y="55"/>
                  </a:cubicBezTo>
                  <a:cubicBezTo>
                    <a:pt x="637" y="18"/>
                    <a:pt x="585" y="0"/>
                    <a:pt x="53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969;p86">
              <a:extLst>
                <a:ext uri="{FF2B5EF4-FFF2-40B4-BE49-F238E27FC236}">
                  <a16:creationId xmlns:a16="http://schemas.microsoft.com/office/drawing/2014/main" id="{EC91D680-5419-49B0-B948-AC637FE232F7}"/>
                </a:ext>
              </a:extLst>
            </p:cNvPr>
            <p:cNvSpPr/>
            <p:nvPr/>
          </p:nvSpPr>
          <p:spPr>
            <a:xfrm>
              <a:off x="7179400" y="2436032"/>
              <a:ext cx="18328" cy="14728"/>
            </a:xfrm>
            <a:custGeom>
              <a:avLst/>
              <a:gdLst/>
              <a:ahLst/>
              <a:cxnLst/>
              <a:rect l="l" t="t" r="r" b="b"/>
              <a:pathLst>
                <a:path w="876" h="704" extrusionOk="0">
                  <a:moveTo>
                    <a:pt x="623" y="1"/>
                  </a:moveTo>
                  <a:cubicBezTo>
                    <a:pt x="581" y="1"/>
                    <a:pt x="539" y="12"/>
                    <a:pt x="500" y="34"/>
                  </a:cubicBezTo>
                  <a:cubicBezTo>
                    <a:pt x="367" y="114"/>
                    <a:pt x="242" y="212"/>
                    <a:pt x="117" y="302"/>
                  </a:cubicBezTo>
                  <a:cubicBezTo>
                    <a:pt x="19" y="382"/>
                    <a:pt x="1" y="525"/>
                    <a:pt x="72" y="614"/>
                  </a:cubicBezTo>
                  <a:cubicBezTo>
                    <a:pt x="117" y="676"/>
                    <a:pt x="188" y="703"/>
                    <a:pt x="251" y="703"/>
                  </a:cubicBezTo>
                  <a:cubicBezTo>
                    <a:pt x="295" y="703"/>
                    <a:pt x="349" y="694"/>
                    <a:pt x="385" y="659"/>
                  </a:cubicBezTo>
                  <a:cubicBezTo>
                    <a:pt x="500" y="569"/>
                    <a:pt x="616" y="489"/>
                    <a:pt x="741" y="418"/>
                  </a:cubicBezTo>
                  <a:cubicBezTo>
                    <a:pt x="848" y="346"/>
                    <a:pt x="875" y="212"/>
                    <a:pt x="813" y="105"/>
                  </a:cubicBezTo>
                  <a:cubicBezTo>
                    <a:pt x="773" y="37"/>
                    <a:pt x="699" y="1"/>
                    <a:pt x="623"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970;p86">
              <a:extLst>
                <a:ext uri="{FF2B5EF4-FFF2-40B4-BE49-F238E27FC236}">
                  <a16:creationId xmlns:a16="http://schemas.microsoft.com/office/drawing/2014/main" id="{CC6F39DB-494D-4E63-AAB1-695148338879}"/>
                </a:ext>
              </a:extLst>
            </p:cNvPr>
            <p:cNvSpPr/>
            <p:nvPr/>
          </p:nvSpPr>
          <p:spPr>
            <a:xfrm>
              <a:off x="7198816" y="2594689"/>
              <a:ext cx="19625" cy="12092"/>
            </a:xfrm>
            <a:custGeom>
              <a:avLst/>
              <a:gdLst/>
              <a:ahLst/>
              <a:cxnLst/>
              <a:rect l="l" t="t" r="r" b="b"/>
              <a:pathLst>
                <a:path w="938" h="578" extrusionOk="0">
                  <a:moveTo>
                    <a:pt x="254" y="1"/>
                  </a:moveTo>
                  <a:cubicBezTo>
                    <a:pt x="164" y="1"/>
                    <a:pt x="80" y="58"/>
                    <a:pt x="45" y="149"/>
                  </a:cubicBezTo>
                  <a:cubicBezTo>
                    <a:pt x="1" y="265"/>
                    <a:pt x="63" y="390"/>
                    <a:pt x="179" y="434"/>
                  </a:cubicBezTo>
                  <a:cubicBezTo>
                    <a:pt x="331" y="488"/>
                    <a:pt x="482" y="532"/>
                    <a:pt x="634" y="568"/>
                  </a:cubicBezTo>
                  <a:cubicBezTo>
                    <a:pt x="652" y="568"/>
                    <a:pt x="670" y="577"/>
                    <a:pt x="688" y="577"/>
                  </a:cubicBezTo>
                  <a:cubicBezTo>
                    <a:pt x="786" y="577"/>
                    <a:pt x="884" y="506"/>
                    <a:pt x="902" y="399"/>
                  </a:cubicBezTo>
                  <a:cubicBezTo>
                    <a:pt x="937" y="283"/>
                    <a:pt x="857" y="158"/>
                    <a:pt x="741" y="131"/>
                  </a:cubicBezTo>
                  <a:cubicBezTo>
                    <a:pt x="598" y="104"/>
                    <a:pt x="465" y="60"/>
                    <a:pt x="331" y="15"/>
                  </a:cubicBezTo>
                  <a:cubicBezTo>
                    <a:pt x="305" y="5"/>
                    <a:pt x="279" y="1"/>
                    <a:pt x="25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971;p86">
              <a:extLst>
                <a:ext uri="{FF2B5EF4-FFF2-40B4-BE49-F238E27FC236}">
                  <a16:creationId xmlns:a16="http://schemas.microsoft.com/office/drawing/2014/main" id="{6D69EC9A-94FE-4EE5-AE90-3695D030DB8F}"/>
                </a:ext>
              </a:extLst>
            </p:cNvPr>
            <p:cNvSpPr/>
            <p:nvPr/>
          </p:nvSpPr>
          <p:spPr>
            <a:xfrm>
              <a:off x="7174378" y="2580882"/>
              <a:ext cx="18119" cy="14874"/>
            </a:xfrm>
            <a:custGeom>
              <a:avLst/>
              <a:gdLst/>
              <a:ahLst/>
              <a:cxnLst/>
              <a:rect l="l" t="t" r="r" b="b"/>
              <a:pathLst>
                <a:path w="866" h="711" extrusionOk="0">
                  <a:moveTo>
                    <a:pt x="251" y="0"/>
                  </a:moveTo>
                  <a:cubicBezTo>
                    <a:pt x="184" y="0"/>
                    <a:pt x="118" y="30"/>
                    <a:pt x="71" y="86"/>
                  </a:cubicBezTo>
                  <a:cubicBezTo>
                    <a:pt x="0" y="184"/>
                    <a:pt x="9" y="318"/>
                    <a:pt x="107" y="398"/>
                  </a:cubicBezTo>
                  <a:cubicBezTo>
                    <a:pt x="232" y="497"/>
                    <a:pt x="357" y="595"/>
                    <a:pt x="491" y="675"/>
                  </a:cubicBezTo>
                  <a:cubicBezTo>
                    <a:pt x="535" y="702"/>
                    <a:pt x="571" y="711"/>
                    <a:pt x="616" y="711"/>
                  </a:cubicBezTo>
                  <a:cubicBezTo>
                    <a:pt x="687" y="711"/>
                    <a:pt x="758" y="675"/>
                    <a:pt x="803" y="604"/>
                  </a:cubicBezTo>
                  <a:cubicBezTo>
                    <a:pt x="865" y="506"/>
                    <a:pt x="839" y="363"/>
                    <a:pt x="732" y="300"/>
                  </a:cubicBezTo>
                  <a:cubicBezTo>
                    <a:pt x="616" y="220"/>
                    <a:pt x="500" y="140"/>
                    <a:pt x="393" y="51"/>
                  </a:cubicBezTo>
                  <a:cubicBezTo>
                    <a:pt x="351" y="16"/>
                    <a:pt x="301" y="0"/>
                    <a:pt x="251"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972;p86">
              <a:extLst>
                <a:ext uri="{FF2B5EF4-FFF2-40B4-BE49-F238E27FC236}">
                  <a16:creationId xmlns:a16="http://schemas.microsoft.com/office/drawing/2014/main" id="{7C8BE9E8-CD93-484F-A5D2-011CCA9A3C17}"/>
                </a:ext>
              </a:extLst>
            </p:cNvPr>
            <p:cNvSpPr/>
            <p:nvPr/>
          </p:nvSpPr>
          <p:spPr>
            <a:xfrm>
              <a:off x="7155527" y="2559773"/>
              <a:ext cx="16068" cy="17133"/>
            </a:xfrm>
            <a:custGeom>
              <a:avLst/>
              <a:gdLst/>
              <a:ahLst/>
              <a:cxnLst/>
              <a:rect l="l" t="t" r="r" b="b"/>
              <a:pathLst>
                <a:path w="768" h="819" extrusionOk="0">
                  <a:moveTo>
                    <a:pt x="259" y="0"/>
                  </a:moveTo>
                  <a:cubicBezTo>
                    <a:pt x="218" y="0"/>
                    <a:pt x="178" y="11"/>
                    <a:pt x="143" y="34"/>
                  </a:cubicBezTo>
                  <a:cubicBezTo>
                    <a:pt x="36" y="96"/>
                    <a:pt x="0" y="239"/>
                    <a:pt x="71" y="346"/>
                  </a:cubicBezTo>
                  <a:cubicBezTo>
                    <a:pt x="152" y="480"/>
                    <a:pt x="241" y="605"/>
                    <a:pt x="339" y="729"/>
                  </a:cubicBezTo>
                  <a:cubicBezTo>
                    <a:pt x="384" y="783"/>
                    <a:pt x="455" y="819"/>
                    <a:pt x="517" y="819"/>
                  </a:cubicBezTo>
                  <a:cubicBezTo>
                    <a:pt x="562" y="819"/>
                    <a:pt x="616" y="801"/>
                    <a:pt x="651" y="765"/>
                  </a:cubicBezTo>
                  <a:cubicBezTo>
                    <a:pt x="749" y="694"/>
                    <a:pt x="767" y="551"/>
                    <a:pt x="696" y="453"/>
                  </a:cubicBezTo>
                  <a:cubicBezTo>
                    <a:pt x="607" y="346"/>
                    <a:pt x="517" y="230"/>
                    <a:pt x="446" y="105"/>
                  </a:cubicBezTo>
                  <a:cubicBezTo>
                    <a:pt x="406" y="36"/>
                    <a:pt x="332" y="0"/>
                    <a:pt x="259"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973;p86">
              <a:extLst>
                <a:ext uri="{FF2B5EF4-FFF2-40B4-BE49-F238E27FC236}">
                  <a16:creationId xmlns:a16="http://schemas.microsoft.com/office/drawing/2014/main" id="{5BBB6F2F-31F6-4BEB-8945-4914D99384EA}"/>
                </a:ext>
              </a:extLst>
            </p:cNvPr>
            <p:cNvSpPr/>
            <p:nvPr/>
          </p:nvSpPr>
          <p:spPr>
            <a:xfrm>
              <a:off x="7227752" y="2598873"/>
              <a:ext cx="18495" cy="9958"/>
            </a:xfrm>
            <a:custGeom>
              <a:avLst/>
              <a:gdLst/>
              <a:ahLst/>
              <a:cxnLst/>
              <a:rect l="l" t="t" r="r" b="b"/>
              <a:pathLst>
                <a:path w="884" h="476" extrusionOk="0">
                  <a:moveTo>
                    <a:pt x="655" y="0"/>
                  </a:moveTo>
                  <a:cubicBezTo>
                    <a:pt x="645" y="0"/>
                    <a:pt x="635" y="1"/>
                    <a:pt x="625" y="2"/>
                  </a:cubicBezTo>
                  <a:cubicBezTo>
                    <a:pt x="491" y="20"/>
                    <a:pt x="357" y="29"/>
                    <a:pt x="223" y="29"/>
                  </a:cubicBezTo>
                  <a:cubicBezTo>
                    <a:pt x="99" y="29"/>
                    <a:pt x="0" y="127"/>
                    <a:pt x="0" y="252"/>
                  </a:cubicBezTo>
                  <a:cubicBezTo>
                    <a:pt x="0" y="368"/>
                    <a:pt x="99" y="475"/>
                    <a:pt x="223" y="475"/>
                  </a:cubicBezTo>
                  <a:cubicBezTo>
                    <a:pt x="375" y="475"/>
                    <a:pt x="527" y="466"/>
                    <a:pt x="678" y="448"/>
                  </a:cubicBezTo>
                  <a:cubicBezTo>
                    <a:pt x="794" y="431"/>
                    <a:pt x="884" y="324"/>
                    <a:pt x="866" y="199"/>
                  </a:cubicBezTo>
                  <a:cubicBezTo>
                    <a:pt x="858" y="84"/>
                    <a:pt x="760" y="0"/>
                    <a:pt x="655"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974;p86">
              <a:extLst>
                <a:ext uri="{FF2B5EF4-FFF2-40B4-BE49-F238E27FC236}">
                  <a16:creationId xmlns:a16="http://schemas.microsoft.com/office/drawing/2014/main" id="{BEF1DA2B-E5C8-42A2-A78C-B274A5BCD2FD}"/>
                </a:ext>
              </a:extLst>
            </p:cNvPr>
            <p:cNvSpPr/>
            <p:nvPr/>
          </p:nvSpPr>
          <p:spPr>
            <a:xfrm>
              <a:off x="7254261" y="2590296"/>
              <a:ext cx="19249" cy="13305"/>
            </a:xfrm>
            <a:custGeom>
              <a:avLst/>
              <a:gdLst/>
              <a:ahLst/>
              <a:cxnLst/>
              <a:rect l="l" t="t" r="r" b="b"/>
              <a:pathLst>
                <a:path w="920" h="636" extrusionOk="0">
                  <a:moveTo>
                    <a:pt x="658" y="0"/>
                  </a:moveTo>
                  <a:cubicBezTo>
                    <a:pt x="623" y="0"/>
                    <a:pt x="587" y="9"/>
                    <a:pt x="553" y="29"/>
                  </a:cubicBezTo>
                  <a:cubicBezTo>
                    <a:pt x="428" y="100"/>
                    <a:pt x="304" y="154"/>
                    <a:pt x="170" y="207"/>
                  </a:cubicBezTo>
                  <a:cubicBezTo>
                    <a:pt x="54" y="252"/>
                    <a:pt x="0" y="386"/>
                    <a:pt x="45" y="493"/>
                  </a:cubicBezTo>
                  <a:cubicBezTo>
                    <a:pt x="81" y="582"/>
                    <a:pt x="161" y="635"/>
                    <a:pt x="250" y="635"/>
                  </a:cubicBezTo>
                  <a:cubicBezTo>
                    <a:pt x="277" y="635"/>
                    <a:pt x="304" y="635"/>
                    <a:pt x="330" y="626"/>
                  </a:cubicBezTo>
                  <a:cubicBezTo>
                    <a:pt x="482" y="564"/>
                    <a:pt x="625" y="502"/>
                    <a:pt x="767" y="421"/>
                  </a:cubicBezTo>
                  <a:cubicBezTo>
                    <a:pt x="875" y="359"/>
                    <a:pt x="919" y="225"/>
                    <a:pt x="857" y="118"/>
                  </a:cubicBezTo>
                  <a:cubicBezTo>
                    <a:pt x="814" y="44"/>
                    <a:pt x="737" y="0"/>
                    <a:pt x="658"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975;p86">
              <a:extLst>
                <a:ext uri="{FF2B5EF4-FFF2-40B4-BE49-F238E27FC236}">
                  <a16:creationId xmlns:a16="http://schemas.microsoft.com/office/drawing/2014/main" id="{26117568-7D40-441A-846E-052C58966726}"/>
                </a:ext>
              </a:extLst>
            </p:cNvPr>
            <p:cNvSpPr/>
            <p:nvPr/>
          </p:nvSpPr>
          <p:spPr>
            <a:xfrm>
              <a:off x="7278154" y="2572576"/>
              <a:ext cx="16989" cy="16276"/>
            </a:xfrm>
            <a:custGeom>
              <a:avLst/>
              <a:gdLst/>
              <a:ahLst/>
              <a:cxnLst/>
              <a:rect l="l" t="t" r="r" b="b"/>
              <a:pathLst>
                <a:path w="812" h="778" extrusionOk="0">
                  <a:moveTo>
                    <a:pt x="559" y="1"/>
                  </a:moveTo>
                  <a:cubicBezTo>
                    <a:pt x="497" y="1"/>
                    <a:pt x="437" y="28"/>
                    <a:pt x="393" y="82"/>
                  </a:cubicBezTo>
                  <a:cubicBezTo>
                    <a:pt x="303" y="189"/>
                    <a:pt x="205" y="296"/>
                    <a:pt x="98" y="385"/>
                  </a:cubicBezTo>
                  <a:cubicBezTo>
                    <a:pt x="9" y="474"/>
                    <a:pt x="0" y="617"/>
                    <a:pt x="89" y="706"/>
                  </a:cubicBezTo>
                  <a:cubicBezTo>
                    <a:pt x="134" y="751"/>
                    <a:pt x="196" y="778"/>
                    <a:pt x="250" y="778"/>
                  </a:cubicBezTo>
                  <a:cubicBezTo>
                    <a:pt x="303" y="778"/>
                    <a:pt x="357" y="760"/>
                    <a:pt x="402" y="715"/>
                  </a:cubicBezTo>
                  <a:cubicBezTo>
                    <a:pt x="518" y="608"/>
                    <a:pt x="634" y="492"/>
                    <a:pt x="732" y="367"/>
                  </a:cubicBezTo>
                  <a:cubicBezTo>
                    <a:pt x="812" y="269"/>
                    <a:pt x="803" y="135"/>
                    <a:pt x="705" y="55"/>
                  </a:cubicBezTo>
                  <a:cubicBezTo>
                    <a:pt x="661" y="19"/>
                    <a:pt x="609" y="1"/>
                    <a:pt x="55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976;p86">
              <a:extLst>
                <a:ext uri="{FF2B5EF4-FFF2-40B4-BE49-F238E27FC236}">
                  <a16:creationId xmlns:a16="http://schemas.microsoft.com/office/drawing/2014/main" id="{A028B106-3AAA-404A-A51C-2F7E95865C3A}"/>
                </a:ext>
              </a:extLst>
            </p:cNvPr>
            <p:cNvSpPr/>
            <p:nvPr/>
          </p:nvSpPr>
          <p:spPr>
            <a:xfrm>
              <a:off x="7294767" y="2547933"/>
              <a:ext cx="14018" cy="18159"/>
            </a:xfrm>
            <a:custGeom>
              <a:avLst/>
              <a:gdLst/>
              <a:ahLst/>
              <a:cxnLst/>
              <a:rect l="l" t="t" r="r" b="b"/>
              <a:pathLst>
                <a:path w="670" h="868" extrusionOk="0">
                  <a:moveTo>
                    <a:pt x="424" y="1"/>
                  </a:moveTo>
                  <a:cubicBezTo>
                    <a:pt x="327" y="1"/>
                    <a:pt x="234" y="60"/>
                    <a:pt x="205" y="154"/>
                  </a:cubicBezTo>
                  <a:cubicBezTo>
                    <a:pt x="161" y="287"/>
                    <a:pt x="107" y="421"/>
                    <a:pt x="54" y="546"/>
                  </a:cubicBezTo>
                  <a:cubicBezTo>
                    <a:pt x="0" y="662"/>
                    <a:pt x="45" y="796"/>
                    <a:pt x="161" y="849"/>
                  </a:cubicBezTo>
                  <a:cubicBezTo>
                    <a:pt x="187" y="858"/>
                    <a:pt x="223" y="867"/>
                    <a:pt x="250" y="867"/>
                  </a:cubicBezTo>
                  <a:cubicBezTo>
                    <a:pt x="339" y="867"/>
                    <a:pt x="419" y="823"/>
                    <a:pt x="455" y="742"/>
                  </a:cubicBezTo>
                  <a:cubicBezTo>
                    <a:pt x="518" y="591"/>
                    <a:pt x="580" y="448"/>
                    <a:pt x="634" y="296"/>
                  </a:cubicBezTo>
                  <a:cubicBezTo>
                    <a:pt x="669" y="180"/>
                    <a:pt x="607" y="47"/>
                    <a:pt x="491" y="11"/>
                  </a:cubicBezTo>
                  <a:cubicBezTo>
                    <a:pt x="469" y="4"/>
                    <a:pt x="446" y="1"/>
                    <a:pt x="42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977;p86">
              <a:extLst>
                <a:ext uri="{FF2B5EF4-FFF2-40B4-BE49-F238E27FC236}">
                  <a16:creationId xmlns:a16="http://schemas.microsoft.com/office/drawing/2014/main" id="{E4C9A5FE-CE08-4C34-BB5E-9C430ED519C1}"/>
                </a:ext>
              </a:extLst>
            </p:cNvPr>
            <p:cNvSpPr/>
            <p:nvPr/>
          </p:nvSpPr>
          <p:spPr>
            <a:xfrm>
              <a:off x="7204047" y="2424965"/>
              <a:ext cx="19437" cy="12155"/>
            </a:xfrm>
            <a:custGeom>
              <a:avLst/>
              <a:gdLst/>
              <a:ahLst/>
              <a:cxnLst/>
              <a:rect l="l" t="t" r="r" b="b"/>
              <a:pathLst>
                <a:path w="929" h="581" extrusionOk="0">
                  <a:moveTo>
                    <a:pt x="689" y="1"/>
                  </a:moveTo>
                  <a:cubicBezTo>
                    <a:pt x="668" y="1"/>
                    <a:pt x="647" y="4"/>
                    <a:pt x="625" y="10"/>
                  </a:cubicBezTo>
                  <a:cubicBezTo>
                    <a:pt x="473" y="46"/>
                    <a:pt x="322" y="90"/>
                    <a:pt x="179" y="144"/>
                  </a:cubicBezTo>
                  <a:cubicBezTo>
                    <a:pt x="63" y="188"/>
                    <a:pt x="0" y="322"/>
                    <a:pt x="45" y="438"/>
                  </a:cubicBezTo>
                  <a:cubicBezTo>
                    <a:pt x="81" y="527"/>
                    <a:pt x="161" y="581"/>
                    <a:pt x="250" y="581"/>
                  </a:cubicBezTo>
                  <a:cubicBezTo>
                    <a:pt x="277" y="581"/>
                    <a:pt x="304" y="572"/>
                    <a:pt x="331" y="563"/>
                  </a:cubicBezTo>
                  <a:cubicBezTo>
                    <a:pt x="464" y="518"/>
                    <a:pt x="598" y="474"/>
                    <a:pt x="741" y="438"/>
                  </a:cubicBezTo>
                  <a:cubicBezTo>
                    <a:pt x="857" y="411"/>
                    <a:pt x="928" y="286"/>
                    <a:pt x="902" y="171"/>
                  </a:cubicBezTo>
                  <a:cubicBezTo>
                    <a:pt x="872" y="67"/>
                    <a:pt x="788" y="1"/>
                    <a:pt x="68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60;p86">
            <a:extLst>
              <a:ext uri="{FF2B5EF4-FFF2-40B4-BE49-F238E27FC236}">
                <a16:creationId xmlns:a16="http://schemas.microsoft.com/office/drawing/2014/main" id="{B4E68A50-628B-4874-9585-E45497FFCA8C}"/>
              </a:ext>
            </a:extLst>
          </p:cNvPr>
          <p:cNvGrpSpPr/>
          <p:nvPr/>
        </p:nvGrpSpPr>
        <p:grpSpPr>
          <a:xfrm>
            <a:off x="4011883" y="3594396"/>
            <a:ext cx="664359" cy="622812"/>
            <a:chOff x="7143581" y="2328670"/>
            <a:chExt cx="288019" cy="280161"/>
          </a:xfrm>
        </p:grpSpPr>
        <p:sp>
          <p:nvSpPr>
            <p:cNvPr id="120" name="Google Shape;11961;p86">
              <a:extLst>
                <a:ext uri="{FF2B5EF4-FFF2-40B4-BE49-F238E27FC236}">
                  <a16:creationId xmlns:a16="http://schemas.microsoft.com/office/drawing/2014/main" id="{4A3A4D29-9235-4041-819D-8B9DC9024AEB}"/>
                </a:ext>
              </a:extLst>
            </p:cNvPr>
            <p:cNvSpPr/>
            <p:nvPr/>
          </p:nvSpPr>
          <p:spPr>
            <a:xfrm>
              <a:off x="7237083" y="2395489"/>
              <a:ext cx="194516" cy="31003"/>
            </a:xfrm>
            <a:custGeom>
              <a:avLst/>
              <a:gdLst/>
              <a:ahLst/>
              <a:cxnLst/>
              <a:rect l="l" t="t" r="r" b="b"/>
              <a:pathLst>
                <a:path w="9297" h="1482" extrusionOk="0">
                  <a:moveTo>
                    <a:pt x="1606" y="1"/>
                  </a:moveTo>
                  <a:lnTo>
                    <a:pt x="1" y="1481"/>
                  </a:lnTo>
                  <a:lnTo>
                    <a:pt x="9296" y="1481"/>
                  </a:lnTo>
                  <a:lnTo>
                    <a:pt x="1606" y="1"/>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962;p86">
              <a:extLst>
                <a:ext uri="{FF2B5EF4-FFF2-40B4-BE49-F238E27FC236}">
                  <a16:creationId xmlns:a16="http://schemas.microsoft.com/office/drawing/2014/main" id="{5DC256BF-C57D-42D6-8EA3-9DFB4CA8E432}"/>
                </a:ext>
              </a:extLst>
            </p:cNvPr>
            <p:cNvSpPr/>
            <p:nvPr/>
          </p:nvSpPr>
          <p:spPr>
            <a:xfrm>
              <a:off x="7237083" y="2426471"/>
              <a:ext cx="194516" cy="31192"/>
            </a:xfrm>
            <a:custGeom>
              <a:avLst/>
              <a:gdLst/>
              <a:ahLst/>
              <a:cxnLst/>
              <a:rect l="l" t="t" r="r" b="b"/>
              <a:pathLst>
                <a:path w="9297" h="1491" extrusionOk="0">
                  <a:moveTo>
                    <a:pt x="1" y="0"/>
                  </a:moveTo>
                  <a:lnTo>
                    <a:pt x="1606" y="1490"/>
                  </a:lnTo>
                  <a:lnTo>
                    <a:pt x="9296" y="0"/>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963;p86">
              <a:extLst>
                <a:ext uri="{FF2B5EF4-FFF2-40B4-BE49-F238E27FC236}">
                  <a16:creationId xmlns:a16="http://schemas.microsoft.com/office/drawing/2014/main" id="{2678932A-B090-4CAD-BC61-857BB7AE4B03}"/>
                </a:ext>
              </a:extLst>
            </p:cNvPr>
            <p:cNvSpPr/>
            <p:nvPr/>
          </p:nvSpPr>
          <p:spPr>
            <a:xfrm>
              <a:off x="7251645" y="2426659"/>
              <a:ext cx="179954" cy="98178"/>
            </a:xfrm>
            <a:custGeom>
              <a:avLst/>
              <a:gdLst/>
              <a:ahLst/>
              <a:cxnLst/>
              <a:rect l="l" t="t" r="r" b="b"/>
              <a:pathLst>
                <a:path w="8601" h="4693" extrusionOk="0">
                  <a:moveTo>
                    <a:pt x="8600" y="0"/>
                  </a:moveTo>
                  <a:lnTo>
                    <a:pt x="910" y="1490"/>
                  </a:lnTo>
                  <a:lnTo>
                    <a:pt x="0" y="4693"/>
                  </a:lnTo>
                  <a:lnTo>
                    <a:pt x="8600" y="0"/>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964;p86">
              <a:extLst>
                <a:ext uri="{FF2B5EF4-FFF2-40B4-BE49-F238E27FC236}">
                  <a16:creationId xmlns:a16="http://schemas.microsoft.com/office/drawing/2014/main" id="{1553F1D0-8257-448D-8829-8E4F7C82646C}"/>
                </a:ext>
              </a:extLst>
            </p:cNvPr>
            <p:cNvSpPr/>
            <p:nvPr/>
          </p:nvSpPr>
          <p:spPr>
            <a:xfrm>
              <a:off x="7251645" y="2328670"/>
              <a:ext cx="179954" cy="98010"/>
            </a:xfrm>
            <a:custGeom>
              <a:avLst/>
              <a:gdLst/>
              <a:ahLst/>
              <a:cxnLst/>
              <a:rect l="l" t="t" r="r" b="b"/>
              <a:pathLst>
                <a:path w="8601" h="4685" extrusionOk="0">
                  <a:moveTo>
                    <a:pt x="0" y="1"/>
                  </a:moveTo>
                  <a:lnTo>
                    <a:pt x="910" y="3203"/>
                  </a:lnTo>
                  <a:lnTo>
                    <a:pt x="8600" y="4684"/>
                  </a:lnTo>
                  <a:lnTo>
                    <a:pt x="0" y="1"/>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965;p86">
              <a:extLst>
                <a:ext uri="{FF2B5EF4-FFF2-40B4-BE49-F238E27FC236}">
                  <a16:creationId xmlns:a16="http://schemas.microsoft.com/office/drawing/2014/main" id="{2CE510CF-29FA-48B4-B347-9155BE4B5720}"/>
                </a:ext>
              </a:extLst>
            </p:cNvPr>
            <p:cNvSpPr/>
            <p:nvPr/>
          </p:nvSpPr>
          <p:spPr>
            <a:xfrm>
              <a:off x="7145066" y="2533665"/>
              <a:ext cx="13077" cy="18431"/>
            </a:xfrm>
            <a:custGeom>
              <a:avLst/>
              <a:gdLst/>
              <a:ahLst/>
              <a:cxnLst/>
              <a:rect l="l" t="t" r="r" b="b"/>
              <a:pathLst>
                <a:path w="625" h="881" extrusionOk="0">
                  <a:moveTo>
                    <a:pt x="245" y="1"/>
                  </a:moveTo>
                  <a:cubicBezTo>
                    <a:pt x="229" y="1"/>
                    <a:pt x="213" y="2"/>
                    <a:pt x="197" y="6"/>
                  </a:cubicBezTo>
                  <a:cubicBezTo>
                    <a:pt x="81" y="33"/>
                    <a:pt x="0" y="158"/>
                    <a:pt x="27" y="274"/>
                  </a:cubicBezTo>
                  <a:cubicBezTo>
                    <a:pt x="63" y="425"/>
                    <a:pt x="107" y="586"/>
                    <a:pt x="161" y="729"/>
                  </a:cubicBezTo>
                  <a:cubicBezTo>
                    <a:pt x="188" y="827"/>
                    <a:pt x="277" y="880"/>
                    <a:pt x="375" y="880"/>
                  </a:cubicBezTo>
                  <a:cubicBezTo>
                    <a:pt x="393" y="880"/>
                    <a:pt x="420" y="880"/>
                    <a:pt x="446" y="871"/>
                  </a:cubicBezTo>
                  <a:cubicBezTo>
                    <a:pt x="562" y="827"/>
                    <a:pt x="625" y="702"/>
                    <a:pt x="580" y="586"/>
                  </a:cubicBezTo>
                  <a:cubicBezTo>
                    <a:pt x="536" y="452"/>
                    <a:pt x="500" y="318"/>
                    <a:pt x="464" y="175"/>
                  </a:cubicBezTo>
                  <a:cubicBezTo>
                    <a:pt x="441" y="75"/>
                    <a:pt x="350"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966;p86">
              <a:extLst>
                <a:ext uri="{FF2B5EF4-FFF2-40B4-BE49-F238E27FC236}">
                  <a16:creationId xmlns:a16="http://schemas.microsoft.com/office/drawing/2014/main" id="{4A1DB514-4753-4CA0-A575-DF862FF6590A}"/>
                </a:ext>
              </a:extLst>
            </p:cNvPr>
            <p:cNvSpPr/>
            <p:nvPr/>
          </p:nvSpPr>
          <p:spPr>
            <a:xfrm>
              <a:off x="7143581" y="2505549"/>
              <a:ext cx="10085" cy="18723"/>
            </a:xfrm>
            <a:custGeom>
              <a:avLst/>
              <a:gdLst/>
              <a:ahLst/>
              <a:cxnLst/>
              <a:rect l="l" t="t" r="r" b="b"/>
              <a:pathLst>
                <a:path w="482" h="895" extrusionOk="0">
                  <a:moveTo>
                    <a:pt x="245" y="1"/>
                  </a:moveTo>
                  <a:cubicBezTo>
                    <a:pt x="134" y="1"/>
                    <a:pt x="43" y="85"/>
                    <a:pt x="27" y="199"/>
                  </a:cubicBezTo>
                  <a:cubicBezTo>
                    <a:pt x="9" y="360"/>
                    <a:pt x="0" y="511"/>
                    <a:pt x="0" y="672"/>
                  </a:cubicBezTo>
                  <a:cubicBezTo>
                    <a:pt x="0" y="797"/>
                    <a:pt x="98" y="895"/>
                    <a:pt x="223" y="895"/>
                  </a:cubicBezTo>
                  <a:cubicBezTo>
                    <a:pt x="348" y="895"/>
                    <a:pt x="446" y="797"/>
                    <a:pt x="446" y="672"/>
                  </a:cubicBezTo>
                  <a:cubicBezTo>
                    <a:pt x="446" y="529"/>
                    <a:pt x="455" y="386"/>
                    <a:pt x="473" y="244"/>
                  </a:cubicBezTo>
                  <a:cubicBezTo>
                    <a:pt x="482" y="128"/>
                    <a:pt x="393" y="12"/>
                    <a:pt x="277" y="3"/>
                  </a:cubicBezTo>
                  <a:cubicBezTo>
                    <a:pt x="266" y="1"/>
                    <a:pt x="255" y="1"/>
                    <a:pt x="245"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967;p86">
              <a:extLst>
                <a:ext uri="{FF2B5EF4-FFF2-40B4-BE49-F238E27FC236}">
                  <a16:creationId xmlns:a16="http://schemas.microsoft.com/office/drawing/2014/main" id="{1C5FF444-8EA2-4755-9A36-9CDEA7E3FD59}"/>
                </a:ext>
              </a:extLst>
            </p:cNvPr>
            <p:cNvSpPr/>
            <p:nvPr/>
          </p:nvSpPr>
          <p:spPr>
            <a:xfrm>
              <a:off x="7147493" y="2478290"/>
              <a:ext cx="13830" cy="18179"/>
            </a:xfrm>
            <a:custGeom>
              <a:avLst/>
              <a:gdLst/>
              <a:ahLst/>
              <a:cxnLst/>
              <a:rect l="l" t="t" r="r" b="b"/>
              <a:pathLst>
                <a:path w="661" h="869" extrusionOk="0">
                  <a:moveTo>
                    <a:pt x="402" y="0"/>
                  </a:moveTo>
                  <a:cubicBezTo>
                    <a:pt x="319" y="0"/>
                    <a:pt x="236" y="52"/>
                    <a:pt x="197" y="137"/>
                  </a:cubicBezTo>
                  <a:cubicBezTo>
                    <a:pt x="134" y="280"/>
                    <a:pt x="81" y="423"/>
                    <a:pt x="36" y="574"/>
                  </a:cubicBezTo>
                  <a:cubicBezTo>
                    <a:pt x="0" y="690"/>
                    <a:pt x="63" y="824"/>
                    <a:pt x="179" y="860"/>
                  </a:cubicBezTo>
                  <a:cubicBezTo>
                    <a:pt x="206" y="869"/>
                    <a:pt x="223" y="869"/>
                    <a:pt x="250" y="869"/>
                  </a:cubicBezTo>
                  <a:cubicBezTo>
                    <a:pt x="339" y="869"/>
                    <a:pt x="429" y="806"/>
                    <a:pt x="455" y="708"/>
                  </a:cubicBezTo>
                  <a:cubicBezTo>
                    <a:pt x="500" y="574"/>
                    <a:pt x="554" y="441"/>
                    <a:pt x="607" y="316"/>
                  </a:cubicBezTo>
                  <a:cubicBezTo>
                    <a:pt x="661" y="200"/>
                    <a:pt x="607" y="66"/>
                    <a:pt x="491" y="21"/>
                  </a:cubicBezTo>
                  <a:cubicBezTo>
                    <a:pt x="463" y="7"/>
                    <a:pt x="433" y="0"/>
                    <a:pt x="40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968;p86">
              <a:extLst>
                <a:ext uri="{FF2B5EF4-FFF2-40B4-BE49-F238E27FC236}">
                  <a16:creationId xmlns:a16="http://schemas.microsoft.com/office/drawing/2014/main" id="{1916A3F0-16DC-402F-B840-406DA8333316}"/>
                </a:ext>
              </a:extLst>
            </p:cNvPr>
            <p:cNvSpPr/>
            <p:nvPr/>
          </p:nvSpPr>
          <p:spPr>
            <a:xfrm>
              <a:off x="7159816" y="2454441"/>
              <a:ext cx="16445" cy="16652"/>
            </a:xfrm>
            <a:custGeom>
              <a:avLst/>
              <a:gdLst/>
              <a:ahLst/>
              <a:cxnLst/>
              <a:rect l="l" t="t" r="r" b="b"/>
              <a:pathLst>
                <a:path w="786" h="796" extrusionOk="0">
                  <a:moveTo>
                    <a:pt x="532" y="0"/>
                  </a:moveTo>
                  <a:cubicBezTo>
                    <a:pt x="471" y="0"/>
                    <a:pt x="409" y="25"/>
                    <a:pt x="366" y="73"/>
                  </a:cubicBezTo>
                  <a:cubicBezTo>
                    <a:pt x="259" y="198"/>
                    <a:pt x="161" y="323"/>
                    <a:pt x="72" y="448"/>
                  </a:cubicBezTo>
                  <a:cubicBezTo>
                    <a:pt x="0" y="546"/>
                    <a:pt x="27" y="688"/>
                    <a:pt x="125" y="760"/>
                  </a:cubicBezTo>
                  <a:cubicBezTo>
                    <a:pt x="170" y="787"/>
                    <a:pt x="214" y="796"/>
                    <a:pt x="259" y="796"/>
                  </a:cubicBezTo>
                  <a:cubicBezTo>
                    <a:pt x="330" y="796"/>
                    <a:pt x="393" y="769"/>
                    <a:pt x="437" y="706"/>
                  </a:cubicBezTo>
                  <a:cubicBezTo>
                    <a:pt x="518" y="590"/>
                    <a:pt x="607" y="474"/>
                    <a:pt x="705" y="367"/>
                  </a:cubicBezTo>
                  <a:cubicBezTo>
                    <a:pt x="785" y="269"/>
                    <a:pt x="776" y="135"/>
                    <a:pt x="678" y="55"/>
                  </a:cubicBezTo>
                  <a:cubicBezTo>
                    <a:pt x="637" y="18"/>
                    <a:pt x="585" y="0"/>
                    <a:pt x="53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969;p86">
              <a:extLst>
                <a:ext uri="{FF2B5EF4-FFF2-40B4-BE49-F238E27FC236}">
                  <a16:creationId xmlns:a16="http://schemas.microsoft.com/office/drawing/2014/main" id="{E5856306-CEAD-473E-A92E-ED4993BE8881}"/>
                </a:ext>
              </a:extLst>
            </p:cNvPr>
            <p:cNvSpPr/>
            <p:nvPr/>
          </p:nvSpPr>
          <p:spPr>
            <a:xfrm>
              <a:off x="7179400" y="2436032"/>
              <a:ext cx="18328" cy="14728"/>
            </a:xfrm>
            <a:custGeom>
              <a:avLst/>
              <a:gdLst/>
              <a:ahLst/>
              <a:cxnLst/>
              <a:rect l="l" t="t" r="r" b="b"/>
              <a:pathLst>
                <a:path w="876" h="704" extrusionOk="0">
                  <a:moveTo>
                    <a:pt x="623" y="1"/>
                  </a:moveTo>
                  <a:cubicBezTo>
                    <a:pt x="581" y="1"/>
                    <a:pt x="539" y="12"/>
                    <a:pt x="500" y="34"/>
                  </a:cubicBezTo>
                  <a:cubicBezTo>
                    <a:pt x="367" y="114"/>
                    <a:pt x="242" y="212"/>
                    <a:pt x="117" y="302"/>
                  </a:cubicBezTo>
                  <a:cubicBezTo>
                    <a:pt x="19" y="382"/>
                    <a:pt x="1" y="525"/>
                    <a:pt x="72" y="614"/>
                  </a:cubicBezTo>
                  <a:cubicBezTo>
                    <a:pt x="117" y="676"/>
                    <a:pt x="188" y="703"/>
                    <a:pt x="251" y="703"/>
                  </a:cubicBezTo>
                  <a:cubicBezTo>
                    <a:pt x="295" y="703"/>
                    <a:pt x="349" y="694"/>
                    <a:pt x="385" y="659"/>
                  </a:cubicBezTo>
                  <a:cubicBezTo>
                    <a:pt x="500" y="569"/>
                    <a:pt x="616" y="489"/>
                    <a:pt x="741" y="418"/>
                  </a:cubicBezTo>
                  <a:cubicBezTo>
                    <a:pt x="848" y="346"/>
                    <a:pt x="875" y="212"/>
                    <a:pt x="813" y="105"/>
                  </a:cubicBezTo>
                  <a:cubicBezTo>
                    <a:pt x="773" y="37"/>
                    <a:pt x="699" y="1"/>
                    <a:pt x="623"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970;p86">
              <a:extLst>
                <a:ext uri="{FF2B5EF4-FFF2-40B4-BE49-F238E27FC236}">
                  <a16:creationId xmlns:a16="http://schemas.microsoft.com/office/drawing/2014/main" id="{0C9C56B4-37F5-4473-9CB4-C81B7A089C43}"/>
                </a:ext>
              </a:extLst>
            </p:cNvPr>
            <p:cNvSpPr/>
            <p:nvPr/>
          </p:nvSpPr>
          <p:spPr>
            <a:xfrm>
              <a:off x="7198816" y="2594689"/>
              <a:ext cx="19625" cy="12092"/>
            </a:xfrm>
            <a:custGeom>
              <a:avLst/>
              <a:gdLst/>
              <a:ahLst/>
              <a:cxnLst/>
              <a:rect l="l" t="t" r="r" b="b"/>
              <a:pathLst>
                <a:path w="938" h="578" extrusionOk="0">
                  <a:moveTo>
                    <a:pt x="254" y="1"/>
                  </a:moveTo>
                  <a:cubicBezTo>
                    <a:pt x="164" y="1"/>
                    <a:pt x="80" y="58"/>
                    <a:pt x="45" y="149"/>
                  </a:cubicBezTo>
                  <a:cubicBezTo>
                    <a:pt x="1" y="265"/>
                    <a:pt x="63" y="390"/>
                    <a:pt x="179" y="434"/>
                  </a:cubicBezTo>
                  <a:cubicBezTo>
                    <a:pt x="331" y="488"/>
                    <a:pt x="482" y="532"/>
                    <a:pt x="634" y="568"/>
                  </a:cubicBezTo>
                  <a:cubicBezTo>
                    <a:pt x="652" y="568"/>
                    <a:pt x="670" y="577"/>
                    <a:pt x="688" y="577"/>
                  </a:cubicBezTo>
                  <a:cubicBezTo>
                    <a:pt x="786" y="577"/>
                    <a:pt x="884" y="506"/>
                    <a:pt x="902" y="399"/>
                  </a:cubicBezTo>
                  <a:cubicBezTo>
                    <a:pt x="937" y="283"/>
                    <a:pt x="857" y="158"/>
                    <a:pt x="741" y="131"/>
                  </a:cubicBezTo>
                  <a:cubicBezTo>
                    <a:pt x="598" y="104"/>
                    <a:pt x="465" y="60"/>
                    <a:pt x="331" y="15"/>
                  </a:cubicBezTo>
                  <a:cubicBezTo>
                    <a:pt x="305" y="5"/>
                    <a:pt x="279" y="1"/>
                    <a:pt x="25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971;p86">
              <a:extLst>
                <a:ext uri="{FF2B5EF4-FFF2-40B4-BE49-F238E27FC236}">
                  <a16:creationId xmlns:a16="http://schemas.microsoft.com/office/drawing/2014/main" id="{269F40AC-60DD-4801-959D-631AE1473DF0}"/>
                </a:ext>
              </a:extLst>
            </p:cNvPr>
            <p:cNvSpPr/>
            <p:nvPr/>
          </p:nvSpPr>
          <p:spPr>
            <a:xfrm>
              <a:off x="7174378" y="2580882"/>
              <a:ext cx="18119" cy="14874"/>
            </a:xfrm>
            <a:custGeom>
              <a:avLst/>
              <a:gdLst/>
              <a:ahLst/>
              <a:cxnLst/>
              <a:rect l="l" t="t" r="r" b="b"/>
              <a:pathLst>
                <a:path w="866" h="711" extrusionOk="0">
                  <a:moveTo>
                    <a:pt x="251" y="0"/>
                  </a:moveTo>
                  <a:cubicBezTo>
                    <a:pt x="184" y="0"/>
                    <a:pt x="118" y="30"/>
                    <a:pt x="71" y="86"/>
                  </a:cubicBezTo>
                  <a:cubicBezTo>
                    <a:pt x="0" y="184"/>
                    <a:pt x="9" y="318"/>
                    <a:pt x="107" y="398"/>
                  </a:cubicBezTo>
                  <a:cubicBezTo>
                    <a:pt x="232" y="497"/>
                    <a:pt x="357" y="595"/>
                    <a:pt x="491" y="675"/>
                  </a:cubicBezTo>
                  <a:cubicBezTo>
                    <a:pt x="535" y="702"/>
                    <a:pt x="571" y="711"/>
                    <a:pt x="616" y="711"/>
                  </a:cubicBezTo>
                  <a:cubicBezTo>
                    <a:pt x="687" y="711"/>
                    <a:pt x="758" y="675"/>
                    <a:pt x="803" y="604"/>
                  </a:cubicBezTo>
                  <a:cubicBezTo>
                    <a:pt x="865" y="506"/>
                    <a:pt x="839" y="363"/>
                    <a:pt x="732" y="300"/>
                  </a:cubicBezTo>
                  <a:cubicBezTo>
                    <a:pt x="616" y="220"/>
                    <a:pt x="500" y="140"/>
                    <a:pt x="393" y="51"/>
                  </a:cubicBezTo>
                  <a:cubicBezTo>
                    <a:pt x="351" y="16"/>
                    <a:pt x="301" y="0"/>
                    <a:pt x="251"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972;p86">
              <a:extLst>
                <a:ext uri="{FF2B5EF4-FFF2-40B4-BE49-F238E27FC236}">
                  <a16:creationId xmlns:a16="http://schemas.microsoft.com/office/drawing/2014/main" id="{EE7DC9C9-96D3-4642-9178-A5B26AA4E3CA}"/>
                </a:ext>
              </a:extLst>
            </p:cNvPr>
            <p:cNvSpPr/>
            <p:nvPr/>
          </p:nvSpPr>
          <p:spPr>
            <a:xfrm>
              <a:off x="7155527" y="2559773"/>
              <a:ext cx="16068" cy="17133"/>
            </a:xfrm>
            <a:custGeom>
              <a:avLst/>
              <a:gdLst/>
              <a:ahLst/>
              <a:cxnLst/>
              <a:rect l="l" t="t" r="r" b="b"/>
              <a:pathLst>
                <a:path w="768" h="819" extrusionOk="0">
                  <a:moveTo>
                    <a:pt x="259" y="0"/>
                  </a:moveTo>
                  <a:cubicBezTo>
                    <a:pt x="218" y="0"/>
                    <a:pt x="178" y="11"/>
                    <a:pt x="143" y="34"/>
                  </a:cubicBezTo>
                  <a:cubicBezTo>
                    <a:pt x="36" y="96"/>
                    <a:pt x="0" y="239"/>
                    <a:pt x="71" y="346"/>
                  </a:cubicBezTo>
                  <a:cubicBezTo>
                    <a:pt x="152" y="480"/>
                    <a:pt x="241" y="605"/>
                    <a:pt x="339" y="729"/>
                  </a:cubicBezTo>
                  <a:cubicBezTo>
                    <a:pt x="384" y="783"/>
                    <a:pt x="455" y="819"/>
                    <a:pt x="517" y="819"/>
                  </a:cubicBezTo>
                  <a:cubicBezTo>
                    <a:pt x="562" y="819"/>
                    <a:pt x="616" y="801"/>
                    <a:pt x="651" y="765"/>
                  </a:cubicBezTo>
                  <a:cubicBezTo>
                    <a:pt x="749" y="694"/>
                    <a:pt x="767" y="551"/>
                    <a:pt x="696" y="453"/>
                  </a:cubicBezTo>
                  <a:cubicBezTo>
                    <a:pt x="607" y="346"/>
                    <a:pt x="517" y="230"/>
                    <a:pt x="446" y="105"/>
                  </a:cubicBezTo>
                  <a:cubicBezTo>
                    <a:pt x="406" y="36"/>
                    <a:pt x="332" y="0"/>
                    <a:pt x="259"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973;p86">
              <a:extLst>
                <a:ext uri="{FF2B5EF4-FFF2-40B4-BE49-F238E27FC236}">
                  <a16:creationId xmlns:a16="http://schemas.microsoft.com/office/drawing/2014/main" id="{54E1C4B1-5906-4B3A-A398-40C85EC4E8D4}"/>
                </a:ext>
              </a:extLst>
            </p:cNvPr>
            <p:cNvSpPr/>
            <p:nvPr/>
          </p:nvSpPr>
          <p:spPr>
            <a:xfrm>
              <a:off x="7227752" y="2598873"/>
              <a:ext cx="18495" cy="9958"/>
            </a:xfrm>
            <a:custGeom>
              <a:avLst/>
              <a:gdLst/>
              <a:ahLst/>
              <a:cxnLst/>
              <a:rect l="l" t="t" r="r" b="b"/>
              <a:pathLst>
                <a:path w="884" h="476" extrusionOk="0">
                  <a:moveTo>
                    <a:pt x="655" y="0"/>
                  </a:moveTo>
                  <a:cubicBezTo>
                    <a:pt x="645" y="0"/>
                    <a:pt x="635" y="1"/>
                    <a:pt x="625" y="2"/>
                  </a:cubicBezTo>
                  <a:cubicBezTo>
                    <a:pt x="491" y="20"/>
                    <a:pt x="357" y="29"/>
                    <a:pt x="223" y="29"/>
                  </a:cubicBezTo>
                  <a:cubicBezTo>
                    <a:pt x="99" y="29"/>
                    <a:pt x="0" y="127"/>
                    <a:pt x="0" y="252"/>
                  </a:cubicBezTo>
                  <a:cubicBezTo>
                    <a:pt x="0" y="368"/>
                    <a:pt x="99" y="475"/>
                    <a:pt x="223" y="475"/>
                  </a:cubicBezTo>
                  <a:cubicBezTo>
                    <a:pt x="375" y="475"/>
                    <a:pt x="527" y="466"/>
                    <a:pt x="678" y="448"/>
                  </a:cubicBezTo>
                  <a:cubicBezTo>
                    <a:pt x="794" y="431"/>
                    <a:pt x="884" y="324"/>
                    <a:pt x="866" y="199"/>
                  </a:cubicBezTo>
                  <a:cubicBezTo>
                    <a:pt x="858" y="84"/>
                    <a:pt x="760" y="0"/>
                    <a:pt x="655"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974;p86">
              <a:extLst>
                <a:ext uri="{FF2B5EF4-FFF2-40B4-BE49-F238E27FC236}">
                  <a16:creationId xmlns:a16="http://schemas.microsoft.com/office/drawing/2014/main" id="{DF3DF485-29C5-44A7-A65E-0F45B46F509D}"/>
                </a:ext>
              </a:extLst>
            </p:cNvPr>
            <p:cNvSpPr/>
            <p:nvPr/>
          </p:nvSpPr>
          <p:spPr>
            <a:xfrm>
              <a:off x="7254261" y="2590296"/>
              <a:ext cx="19249" cy="13305"/>
            </a:xfrm>
            <a:custGeom>
              <a:avLst/>
              <a:gdLst/>
              <a:ahLst/>
              <a:cxnLst/>
              <a:rect l="l" t="t" r="r" b="b"/>
              <a:pathLst>
                <a:path w="920" h="636" extrusionOk="0">
                  <a:moveTo>
                    <a:pt x="658" y="0"/>
                  </a:moveTo>
                  <a:cubicBezTo>
                    <a:pt x="623" y="0"/>
                    <a:pt x="587" y="9"/>
                    <a:pt x="553" y="29"/>
                  </a:cubicBezTo>
                  <a:cubicBezTo>
                    <a:pt x="428" y="100"/>
                    <a:pt x="304" y="154"/>
                    <a:pt x="170" y="207"/>
                  </a:cubicBezTo>
                  <a:cubicBezTo>
                    <a:pt x="54" y="252"/>
                    <a:pt x="0" y="386"/>
                    <a:pt x="45" y="493"/>
                  </a:cubicBezTo>
                  <a:cubicBezTo>
                    <a:pt x="81" y="582"/>
                    <a:pt x="161" y="635"/>
                    <a:pt x="250" y="635"/>
                  </a:cubicBezTo>
                  <a:cubicBezTo>
                    <a:pt x="277" y="635"/>
                    <a:pt x="304" y="635"/>
                    <a:pt x="330" y="626"/>
                  </a:cubicBezTo>
                  <a:cubicBezTo>
                    <a:pt x="482" y="564"/>
                    <a:pt x="625" y="502"/>
                    <a:pt x="767" y="421"/>
                  </a:cubicBezTo>
                  <a:cubicBezTo>
                    <a:pt x="875" y="359"/>
                    <a:pt x="919" y="225"/>
                    <a:pt x="857" y="118"/>
                  </a:cubicBezTo>
                  <a:cubicBezTo>
                    <a:pt x="814" y="44"/>
                    <a:pt x="737" y="0"/>
                    <a:pt x="658"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975;p86">
              <a:extLst>
                <a:ext uri="{FF2B5EF4-FFF2-40B4-BE49-F238E27FC236}">
                  <a16:creationId xmlns:a16="http://schemas.microsoft.com/office/drawing/2014/main" id="{E9842389-52ED-4383-984B-1805D8F4CA81}"/>
                </a:ext>
              </a:extLst>
            </p:cNvPr>
            <p:cNvSpPr/>
            <p:nvPr/>
          </p:nvSpPr>
          <p:spPr>
            <a:xfrm>
              <a:off x="7278154" y="2572576"/>
              <a:ext cx="16989" cy="16276"/>
            </a:xfrm>
            <a:custGeom>
              <a:avLst/>
              <a:gdLst/>
              <a:ahLst/>
              <a:cxnLst/>
              <a:rect l="l" t="t" r="r" b="b"/>
              <a:pathLst>
                <a:path w="812" h="778" extrusionOk="0">
                  <a:moveTo>
                    <a:pt x="559" y="1"/>
                  </a:moveTo>
                  <a:cubicBezTo>
                    <a:pt x="497" y="1"/>
                    <a:pt x="437" y="28"/>
                    <a:pt x="393" y="82"/>
                  </a:cubicBezTo>
                  <a:cubicBezTo>
                    <a:pt x="303" y="189"/>
                    <a:pt x="205" y="296"/>
                    <a:pt x="98" y="385"/>
                  </a:cubicBezTo>
                  <a:cubicBezTo>
                    <a:pt x="9" y="474"/>
                    <a:pt x="0" y="617"/>
                    <a:pt x="89" y="706"/>
                  </a:cubicBezTo>
                  <a:cubicBezTo>
                    <a:pt x="134" y="751"/>
                    <a:pt x="196" y="778"/>
                    <a:pt x="250" y="778"/>
                  </a:cubicBezTo>
                  <a:cubicBezTo>
                    <a:pt x="303" y="778"/>
                    <a:pt x="357" y="760"/>
                    <a:pt x="402" y="715"/>
                  </a:cubicBezTo>
                  <a:cubicBezTo>
                    <a:pt x="518" y="608"/>
                    <a:pt x="634" y="492"/>
                    <a:pt x="732" y="367"/>
                  </a:cubicBezTo>
                  <a:cubicBezTo>
                    <a:pt x="812" y="269"/>
                    <a:pt x="803" y="135"/>
                    <a:pt x="705" y="55"/>
                  </a:cubicBezTo>
                  <a:cubicBezTo>
                    <a:pt x="661" y="19"/>
                    <a:pt x="609" y="1"/>
                    <a:pt x="55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976;p86">
              <a:extLst>
                <a:ext uri="{FF2B5EF4-FFF2-40B4-BE49-F238E27FC236}">
                  <a16:creationId xmlns:a16="http://schemas.microsoft.com/office/drawing/2014/main" id="{B5CBCD75-1D36-4D53-B61F-EE194C9CD28E}"/>
                </a:ext>
              </a:extLst>
            </p:cNvPr>
            <p:cNvSpPr/>
            <p:nvPr/>
          </p:nvSpPr>
          <p:spPr>
            <a:xfrm>
              <a:off x="7294767" y="2547933"/>
              <a:ext cx="14018" cy="18159"/>
            </a:xfrm>
            <a:custGeom>
              <a:avLst/>
              <a:gdLst/>
              <a:ahLst/>
              <a:cxnLst/>
              <a:rect l="l" t="t" r="r" b="b"/>
              <a:pathLst>
                <a:path w="670" h="868" extrusionOk="0">
                  <a:moveTo>
                    <a:pt x="424" y="1"/>
                  </a:moveTo>
                  <a:cubicBezTo>
                    <a:pt x="327" y="1"/>
                    <a:pt x="234" y="60"/>
                    <a:pt x="205" y="154"/>
                  </a:cubicBezTo>
                  <a:cubicBezTo>
                    <a:pt x="161" y="287"/>
                    <a:pt x="107" y="421"/>
                    <a:pt x="54" y="546"/>
                  </a:cubicBezTo>
                  <a:cubicBezTo>
                    <a:pt x="0" y="662"/>
                    <a:pt x="45" y="796"/>
                    <a:pt x="161" y="849"/>
                  </a:cubicBezTo>
                  <a:cubicBezTo>
                    <a:pt x="187" y="858"/>
                    <a:pt x="223" y="867"/>
                    <a:pt x="250" y="867"/>
                  </a:cubicBezTo>
                  <a:cubicBezTo>
                    <a:pt x="339" y="867"/>
                    <a:pt x="419" y="823"/>
                    <a:pt x="455" y="742"/>
                  </a:cubicBezTo>
                  <a:cubicBezTo>
                    <a:pt x="518" y="591"/>
                    <a:pt x="580" y="448"/>
                    <a:pt x="634" y="296"/>
                  </a:cubicBezTo>
                  <a:cubicBezTo>
                    <a:pt x="669" y="180"/>
                    <a:pt x="607" y="47"/>
                    <a:pt x="491" y="11"/>
                  </a:cubicBezTo>
                  <a:cubicBezTo>
                    <a:pt x="469" y="4"/>
                    <a:pt x="446" y="1"/>
                    <a:pt x="424"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977;p86">
              <a:extLst>
                <a:ext uri="{FF2B5EF4-FFF2-40B4-BE49-F238E27FC236}">
                  <a16:creationId xmlns:a16="http://schemas.microsoft.com/office/drawing/2014/main" id="{F26B058B-E289-4051-8776-804EE452535F}"/>
                </a:ext>
              </a:extLst>
            </p:cNvPr>
            <p:cNvSpPr/>
            <p:nvPr/>
          </p:nvSpPr>
          <p:spPr>
            <a:xfrm>
              <a:off x="7204047" y="2424965"/>
              <a:ext cx="19437" cy="12155"/>
            </a:xfrm>
            <a:custGeom>
              <a:avLst/>
              <a:gdLst/>
              <a:ahLst/>
              <a:cxnLst/>
              <a:rect l="l" t="t" r="r" b="b"/>
              <a:pathLst>
                <a:path w="929" h="581" extrusionOk="0">
                  <a:moveTo>
                    <a:pt x="689" y="1"/>
                  </a:moveTo>
                  <a:cubicBezTo>
                    <a:pt x="668" y="1"/>
                    <a:pt x="647" y="4"/>
                    <a:pt x="625" y="10"/>
                  </a:cubicBezTo>
                  <a:cubicBezTo>
                    <a:pt x="473" y="46"/>
                    <a:pt x="322" y="90"/>
                    <a:pt x="179" y="144"/>
                  </a:cubicBezTo>
                  <a:cubicBezTo>
                    <a:pt x="63" y="188"/>
                    <a:pt x="0" y="322"/>
                    <a:pt x="45" y="438"/>
                  </a:cubicBezTo>
                  <a:cubicBezTo>
                    <a:pt x="81" y="527"/>
                    <a:pt x="161" y="581"/>
                    <a:pt x="250" y="581"/>
                  </a:cubicBezTo>
                  <a:cubicBezTo>
                    <a:pt x="277" y="581"/>
                    <a:pt x="304" y="572"/>
                    <a:pt x="331" y="563"/>
                  </a:cubicBezTo>
                  <a:cubicBezTo>
                    <a:pt x="464" y="518"/>
                    <a:pt x="598" y="474"/>
                    <a:pt x="741" y="438"/>
                  </a:cubicBezTo>
                  <a:cubicBezTo>
                    <a:pt x="857" y="411"/>
                    <a:pt x="928" y="286"/>
                    <a:pt x="902" y="171"/>
                  </a:cubicBezTo>
                  <a:cubicBezTo>
                    <a:pt x="872" y="67"/>
                    <a:pt x="788" y="1"/>
                    <a:pt x="689" y="1"/>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3001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edg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1000" fill="hold"/>
                                        <p:tgtEl>
                                          <p:spTgt spid="101"/>
                                        </p:tgtEl>
                                        <p:attrNameLst>
                                          <p:attrName>ppt_x</p:attrName>
                                        </p:attrNameLst>
                                      </p:cBhvr>
                                      <p:tavLst>
                                        <p:tav tm="0">
                                          <p:val>
                                            <p:strVal val="0-#ppt_w/2"/>
                                          </p:val>
                                        </p:tav>
                                        <p:tav tm="100000">
                                          <p:val>
                                            <p:strVal val="#ppt_x"/>
                                          </p:val>
                                        </p:tav>
                                      </p:tavLst>
                                    </p:anim>
                                    <p:anim calcmode="lin" valueType="num">
                                      <p:cBhvr additive="base">
                                        <p:cTn id="18" dur="1000" fill="hold"/>
                                        <p:tgtEl>
                                          <p:spTgt spid="10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1000" fill="hold"/>
                                        <p:tgtEl>
                                          <p:spTgt spid="83"/>
                                        </p:tgtEl>
                                        <p:attrNameLst>
                                          <p:attrName>ppt_x</p:attrName>
                                        </p:attrNameLst>
                                      </p:cBhvr>
                                      <p:tavLst>
                                        <p:tav tm="0">
                                          <p:val>
                                            <p:strVal val="0-#ppt_w/2"/>
                                          </p:val>
                                        </p:tav>
                                        <p:tav tm="100000">
                                          <p:val>
                                            <p:strVal val="#ppt_x"/>
                                          </p:val>
                                        </p:tav>
                                      </p:tavLst>
                                    </p:anim>
                                    <p:anim calcmode="lin" valueType="num">
                                      <p:cBhvr additive="base">
                                        <p:cTn id="22" dur="1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0-#ppt_w/2"/>
                                          </p:val>
                                        </p:tav>
                                        <p:tav tm="100000">
                                          <p:val>
                                            <p:strVal val="#ppt_x"/>
                                          </p:val>
                                        </p:tav>
                                      </p:tavLst>
                                    </p:anim>
                                    <p:anim calcmode="lin" valueType="num">
                                      <p:cBhvr additive="base">
                                        <p:cTn id="28" dur="1000" fill="hold"/>
                                        <p:tgtEl>
                                          <p:spTgt spid="1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1000" fill="hold"/>
                                        <p:tgtEl>
                                          <p:spTgt spid="85"/>
                                        </p:tgtEl>
                                        <p:attrNameLst>
                                          <p:attrName>ppt_x</p:attrName>
                                        </p:attrNameLst>
                                      </p:cBhvr>
                                      <p:tavLst>
                                        <p:tav tm="0">
                                          <p:val>
                                            <p:strVal val="0-#ppt_w/2"/>
                                          </p:val>
                                        </p:tav>
                                        <p:tav tm="100000">
                                          <p:val>
                                            <p:strVal val="#ppt_x"/>
                                          </p:val>
                                        </p:tav>
                                      </p:tavLst>
                                    </p:anim>
                                    <p:anim calcmode="lin" valueType="num">
                                      <p:cBhvr additive="base">
                                        <p:cTn id="32"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1000"/>
                                        <p:tgtEl>
                                          <p:spTgt spid="94"/>
                                        </p:tgtEl>
                                      </p:cBhvr>
                                    </p:animEffect>
                                    <p:anim calcmode="lin" valueType="num">
                                      <p:cBhvr>
                                        <p:cTn id="38" dur="1000" fill="hold"/>
                                        <p:tgtEl>
                                          <p:spTgt spid="94"/>
                                        </p:tgtEl>
                                        <p:attrNameLst>
                                          <p:attrName>ppt_x</p:attrName>
                                        </p:attrNameLst>
                                      </p:cBhvr>
                                      <p:tavLst>
                                        <p:tav tm="0">
                                          <p:val>
                                            <p:strVal val="#ppt_x"/>
                                          </p:val>
                                        </p:tav>
                                        <p:tav tm="100000">
                                          <p:val>
                                            <p:strVal val="#ppt_x"/>
                                          </p:val>
                                        </p:tav>
                                      </p:tavLst>
                                    </p:anim>
                                    <p:anim calcmode="lin" valueType="num">
                                      <p:cBhvr>
                                        <p:cTn id="39" dur="1000" fill="hold"/>
                                        <p:tgtEl>
                                          <p:spTgt spid="9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1000"/>
                                        <p:tgtEl>
                                          <p:spTgt spid="86"/>
                                        </p:tgtEl>
                                      </p:cBhvr>
                                    </p:animEffect>
                                    <p:anim calcmode="lin" valueType="num">
                                      <p:cBhvr>
                                        <p:cTn id="43" dur="1000" fill="hold"/>
                                        <p:tgtEl>
                                          <p:spTgt spid="86"/>
                                        </p:tgtEl>
                                        <p:attrNameLst>
                                          <p:attrName>ppt_x</p:attrName>
                                        </p:attrNameLst>
                                      </p:cBhvr>
                                      <p:tavLst>
                                        <p:tav tm="0">
                                          <p:val>
                                            <p:strVal val="#ppt_x"/>
                                          </p:val>
                                        </p:tav>
                                        <p:tav tm="100000">
                                          <p:val>
                                            <p:strVal val="#ppt_x"/>
                                          </p:val>
                                        </p:tav>
                                      </p:tavLst>
                                    </p:anim>
                                    <p:anim calcmode="lin" valueType="num">
                                      <p:cBhvr>
                                        <p:cTn id="4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6444370" cy="542770"/>
            <a:chOff x="580624" y="332423"/>
            <a:chExt cx="6444370"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5617337"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2. Những điều kì diệu trên Trái đất</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73" name="Hộp Văn bản 72">
            <a:extLst>
              <a:ext uri="{FF2B5EF4-FFF2-40B4-BE49-F238E27FC236}">
                <a16:creationId xmlns:a16="http://schemas.microsoft.com/office/drawing/2014/main" id="{21094A2C-F815-4039-B2EC-D846836CBA66}"/>
              </a:ext>
            </a:extLst>
          </p:cNvPr>
          <p:cNvSpPr txBox="1"/>
          <p:nvPr/>
        </p:nvSpPr>
        <p:spPr>
          <a:xfrm>
            <a:off x="2731430" y="1059493"/>
            <a:ext cx="6670040" cy="707886"/>
          </a:xfrm>
          <a:prstGeom prst="rect">
            <a:avLst/>
          </a:prstGeom>
          <a:noFill/>
        </p:spPr>
        <p:txBody>
          <a:bodyPr wrap="square">
            <a:spAutoFit/>
          </a:bodyPr>
          <a:lstStyle/>
          <a:p>
            <a:pPr algn="ctr"/>
            <a:r>
              <a:rPr lang="en-US" sz="2000" b="1" dirty="0">
                <a:solidFill>
                  <a:schemeClr val="accent2">
                    <a:lumMod val="75000"/>
                  </a:schemeClr>
                </a:solidFill>
                <a:effectLst/>
                <a:latin typeface="Cambria" panose="02040503050406030204" pitchFamily="18" charset="0"/>
                <a:ea typeface="Cambria" panose="02040503050406030204" pitchFamily="18" charset="0"/>
              </a:rPr>
              <a:t>Những điều kì diệu khác của Trái Đất được nói đến trong văn bản và được bổ sung thêm</a:t>
            </a:r>
            <a:r>
              <a:rPr lang="en-US" sz="2000" dirty="0">
                <a:solidFill>
                  <a:schemeClr val="accent2">
                    <a:lumMod val="75000"/>
                  </a:schemeClr>
                </a:solidFill>
                <a:effectLst/>
                <a:latin typeface="Cambria" panose="02040503050406030204" pitchFamily="18" charset="0"/>
                <a:ea typeface="Cambria" panose="02040503050406030204" pitchFamily="18" charset="0"/>
              </a:rPr>
              <a:t> </a:t>
            </a:r>
            <a:endParaRPr lang="en-US" sz="2000" dirty="0">
              <a:solidFill>
                <a:schemeClr val="accent2">
                  <a:lumMod val="75000"/>
                </a:schemeClr>
              </a:solidFill>
              <a:latin typeface="Cambria" panose="02040503050406030204" pitchFamily="18" charset="0"/>
              <a:ea typeface="Cambria" panose="02040503050406030204" pitchFamily="18" charset="0"/>
            </a:endParaRPr>
          </a:p>
        </p:txBody>
      </p:sp>
      <p:sp>
        <p:nvSpPr>
          <p:cNvPr id="75" name="Hộp Văn bản 74">
            <a:extLst>
              <a:ext uri="{FF2B5EF4-FFF2-40B4-BE49-F238E27FC236}">
                <a16:creationId xmlns:a16="http://schemas.microsoft.com/office/drawing/2014/main" id="{5DE3978C-B9D2-4A75-8D91-26084863C1CE}"/>
              </a:ext>
            </a:extLst>
          </p:cNvPr>
          <p:cNvSpPr txBox="1"/>
          <p:nvPr/>
        </p:nvSpPr>
        <p:spPr>
          <a:xfrm>
            <a:off x="4828152" y="2221636"/>
            <a:ext cx="6670040" cy="2998963"/>
          </a:xfrm>
          <a:prstGeom prst="rect">
            <a:avLst/>
          </a:prstGeom>
          <a:solidFill>
            <a:srgbClr val="D8F7E7"/>
          </a:solid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q"/>
            </a:pPr>
            <a:r>
              <a:rPr lang="en-US" sz="2400" dirty="0">
                <a:effectLst/>
                <a:latin typeface="Cambria" panose="02040503050406030204" pitchFamily="18" charset="0"/>
                <a:ea typeface="Cambria" panose="02040503050406030204" pitchFamily="18" charset="0"/>
                <a:cs typeface="Times New Roman" panose="02020603050405020304" pitchFamily="18" charset="0"/>
              </a:rPr>
              <a:t>Động vật – thực vật </a:t>
            </a:r>
          </a:p>
          <a:p>
            <a:pPr marL="342900" marR="0" indent="-342900" algn="just">
              <a:lnSpc>
                <a:spcPct val="150000"/>
              </a:lnSpc>
              <a:spcBef>
                <a:spcPts val="0"/>
              </a:spcBef>
              <a:spcAft>
                <a:spcPts val="800"/>
              </a:spcAft>
              <a:buFont typeface="Wingdings" panose="05000000000000000000" pitchFamily="2" charset="2"/>
              <a:buChar char="q"/>
            </a:pPr>
            <a:r>
              <a:rPr lang="en-US" sz="2400" dirty="0">
                <a:effectLst/>
                <a:latin typeface="Cambria" panose="02040503050406030204" pitchFamily="18" charset="0"/>
                <a:ea typeface="Cambria" panose="02040503050406030204" pitchFamily="18" charset="0"/>
                <a:cs typeface="Times New Roman" panose="02020603050405020304" pitchFamily="18" charset="0"/>
              </a:rPr>
              <a:t>Loài sống trên cạn – loài sống trên không – loài sống dưới nước</a:t>
            </a:r>
          </a:p>
          <a:p>
            <a:pPr marL="342900" marR="0" indent="-342900" algn="just">
              <a:lnSpc>
                <a:spcPct val="150000"/>
              </a:lnSpc>
              <a:spcBef>
                <a:spcPts val="0"/>
              </a:spcBef>
              <a:spcAft>
                <a:spcPts val="800"/>
              </a:spcAft>
              <a:buFont typeface="Wingdings" panose="05000000000000000000" pitchFamily="2" charset="2"/>
              <a:buChar char="q"/>
            </a:pPr>
            <a:r>
              <a:rPr lang="en-US" sz="2400" dirty="0">
                <a:effectLst/>
                <a:latin typeface="Cambria" panose="02040503050406030204" pitchFamily="18" charset="0"/>
                <a:ea typeface="Cambria" panose="02040503050406030204" pitchFamily="18" charset="0"/>
                <a:cs typeface="Times New Roman" panose="02020603050405020304" pitchFamily="18" charset="0"/>
              </a:rPr>
              <a:t>Màu sắc – hình dáng – khả năng thích nghi – trí thông minh, …</a:t>
            </a:r>
          </a:p>
        </p:txBody>
      </p:sp>
      <p:pic>
        <p:nvPicPr>
          <p:cNvPr id="9" name="Hình ảnh 8">
            <a:extLst>
              <a:ext uri="{FF2B5EF4-FFF2-40B4-BE49-F238E27FC236}">
                <a16:creationId xmlns:a16="http://schemas.microsoft.com/office/drawing/2014/main" id="{D097FBDA-EEED-43B5-BA7A-B3ED7A3990AB}"/>
              </a:ext>
            </a:extLst>
          </p:cNvPr>
          <p:cNvPicPr>
            <a:picLocks noChangeAspect="1"/>
          </p:cNvPicPr>
          <p:nvPr/>
        </p:nvPicPr>
        <p:blipFill rotWithShape="1">
          <a:blip r:embed="rId8">
            <a:extLst>
              <a:ext uri="{28A0092B-C50C-407E-A947-70E740481C1C}">
                <a14:useLocalDpi xmlns:a14="http://schemas.microsoft.com/office/drawing/2010/main" val="0"/>
              </a:ext>
            </a:extLst>
          </a:blip>
          <a:srcRect b="6523"/>
          <a:stretch/>
        </p:blipFill>
        <p:spPr>
          <a:xfrm>
            <a:off x="773775" y="1764210"/>
            <a:ext cx="3708030" cy="3466175"/>
          </a:xfrm>
          <a:prstGeom prst="rect">
            <a:avLst/>
          </a:prstGeom>
        </p:spPr>
      </p:pic>
    </p:spTree>
    <p:extLst>
      <p:ext uri="{BB962C8B-B14F-4D97-AF65-F5344CB8AC3E}">
        <p14:creationId xmlns:p14="http://schemas.microsoft.com/office/powerpoint/2010/main" val="3394344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outVertical)">
                                      <p:cBhvr>
                                        <p:cTn id="7" dur="1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p:tgtEl>
                                          <p:spTgt spid="9"/>
                                        </p:tgtEl>
                                        <p:attrNameLst>
                                          <p:attrName>ppt_x</p:attrName>
                                        </p:attrNameLst>
                                      </p:cBhvr>
                                      <p:tavLst>
                                        <p:tav tm="0">
                                          <p:val>
                                            <p:strVal val="#ppt_x-#ppt_w*1.125000"/>
                                          </p:val>
                                        </p:tav>
                                        <p:tav tm="100000">
                                          <p:val>
                                            <p:strVal val="#ppt_x"/>
                                          </p:val>
                                        </p:tav>
                                      </p:tavLst>
                                    </p:anim>
                                    <p:animEffect transition="in" filter="wipe(right)">
                                      <p:cBhvr>
                                        <p:cTn id="13" dur="1000"/>
                                        <p:tgtEl>
                                          <p:spTgt spid="9"/>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additive="base">
                                        <p:cTn id="16" dur="1000"/>
                                        <p:tgtEl>
                                          <p:spTgt spid="75"/>
                                        </p:tgtEl>
                                        <p:attrNameLst>
                                          <p:attrName>ppt_x</p:attrName>
                                        </p:attrNameLst>
                                      </p:cBhvr>
                                      <p:tavLst>
                                        <p:tav tm="0">
                                          <p:val>
                                            <p:strVal val="#ppt_x-#ppt_w*1.125000"/>
                                          </p:val>
                                        </p:tav>
                                        <p:tav tm="100000">
                                          <p:val>
                                            <p:strVal val="#ppt_x"/>
                                          </p:val>
                                        </p:tav>
                                      </p:tavLst>
                                    </p:anim>
                                    <p:animEffect transition="in" filter="wipe(right)">
                                      <p:cBhvr>
                                        <p:cTn id="1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7613214" cy="542770"/>
            <a:chOff x="580624" y="332423"/>
            <a:chExt cx="7613214"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6786181"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3. Con người là đỉnh cao sự kì diệu trên Trái đất</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pic>
        <p:nvPicPr>
          <p:cNvPr id="30" name="图片 2">
            <a:extLst>
              <a:ext uri="{FF2B5EF4-FFF2-40B4-BE49-F238E27FC236}">
                <a16:creationId xmlns:a16="http://schemas.microsoft.com/office/drawing/2014/main" id="{C7B4FE68-ED0F-4BC4-B82F-13B27CBDD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945" y="533328"/>
            <a:ext cx="3956735" cy="5932312"/>
          </a:xfrm>
          <a:prstGeom prst="rect">
            <a:avLst/>
          </a:prstGeom>
        </p:spPr>
      </p:pic>
      <p:sp>
        <p:nvSpPr>
          <p:cNvPr id="32" name="Hộp Văn bản 31">
            <a:extLst>
              <a:ext uri="{FF2B5EF4-FFF2-40B4-BE49-F238E27FC236}">
                <a16:creationId xmlns:a16="http://schemas.microsoft.com/office/drawing/2014/main" id="{C48F788D-80EB-4ECB-B218-0587E9971575}"/>
              </a:ext>
            </a:extLst>
          </p:cNvPr>
          <p:cNvSpPr txBox="1"/>
          <p:nvPr/>
        </p:nvSpPr>
        <p:spPr>
          <a:xfrm>
            <a:off x="923168" y="991701"/>
            <a:ext cx="7014213" cy="1015663"/>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Times New Roman" panose="02020603050405020304" pitchFamily="18" charset="0"/>
              </a:rPr>
              <a:t>Khi khẳng định, con người là đỉnh cao kì diệu của sự sống, tác giả đã xuất phát từ góc nhìn chủ quan của con người nói về chính mình. </a:t>
            </a:r>
          </a:p>
        </p:txBody>
      </p:sp>
      <p:sp>
        <p:nvSpPr>
          <p:cNvPr id="33" name="Hộp Văn bản 32">
            <a:extLst>
              <a:ext uri="{FF2B5EF4-FFF2-40B4-BE49-F238E27FC236}">
                <a16:creationId xmlns:a16="http://schemas.microsoft.com/office/drawing/2014/main" id="{F4A4EEA3-803C-432D-BA96-C3ABC5E6747A}"/>
              </a:ext>
            </a:extLst>
          </p:cNvPr>
          <p:cNvSpPr txBox="1"/>
          <p:nvPr/>
        </p:nvSpPr>
        <p:spPr>
          <a:xfrm>
            <a:off x="893762" y="2017932"/>
            <a:ext cx="7014213" cy="1015663"/>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Times New Roman" panose="02020603050405020304" pitchFamily="18" charset="0"/>
              </a:rPr>
              <a:t>Khi khẳng định, con người là đỉnh cao kì diệu của sự sống, tác giả đã xuất phát từ góc nhìn chủ quan của con người nói về chính mình. </a:t>
            </a:r>
          </a:p>
        </p:txBody>
      </p:sp>
      <p:sp>
        <p:nvSpPr>
          <p:cNvPr id="34" name="Hộp Văn bản 33">
            <a:extLst>
              <a:ext uri="{FF2B5EF4-FFF2-40B4-BE49-F238E27FC236}">
                <a16:creationId xmlns:a16="http://schemas.microsoft.com/office/drawing/2014/main" id="{A2BEAE40-558E-4420-B1C4-D9999720A35D}"/>
              </a:ext>
            </a:extLst>
          </p:cNvPr>
          <p:cNvSpPr txBox="1"/>
          <p:nvPr/>
        </p:nvSpPr>
        <p:spPr>
          <a:xfrm>
            <a:off x="923168" y="3027281"/>
            <a:ext cx="7014213" cy="2246769"/>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Times New Roman" panose="02020603050405020304" pitchFamily="18" charset="0"/>
              </a:rPr>
              <a:t>Điều khiến con người được xem là đỉnh cao kì diệu là: </a:t>
            </a:r>
          </a:p>
          <a:p>
            <a:pPr marL="0" marR="0" algn="just">
              <a:spcBef>
                <a:spcPts val="0"/>
              </a:spcBef>
            </a:pPr>
            <a:r>
              <a:rPr lang="en-US" sz="2000" dirty="0">
                <a:effectLst/>
                <a:latin typeface="Cambria" panose="02040503050406030204" pitchFamily="18" charset="0"/>
                <a:ea typeface="Cambria" panose="02040503050406030204" pitchFamily="18" charset="0"/>
                <a:cs typeface="Times New Roman" panose="02020603050405020304" pitchFamily="18" charset="0"/>
              </a:rPr>
              <a:t>	+ Con người là động vật bậc cao, có não và hệ thần kinh phát triển nhất, có ý thức, có tình cảm, có ngôn ngữ, biết tổ chức cuộc sống theo hướng tích cực…. </a:t>
            </a:r>
          </a:p>
          <a:p>
            <a:pPr marL="0" marR="0" algn="just">
              <a:spcBef>
                <a:spcPts val="0"/>
              </a:spcBef>
            </a:pPr>
            <a:r>
              <a:rPr lang="en-US" sz="2000" dirty="0">
                <a:effectLst/>
                <a:latin typeface="Cambria" panose="02040503050406030204" pitchFamily="18" charset="0"/>
                <a:ea typeface="Cambria" panose="02040503050406030204" pitchFamily="18" charset="0"/>
                <a:cs typeface="Times New Roman" panose="02020603050405020304" pitchFamily="18" charset="0"/>
              </a:rPr>
              <a:t>	+ Bằng bàn tay lao động sáng tạo, con người đã cải tạo lại bộ mặt của Trái Đất, khiến cho nó “người” hơn, thân thiện hơn. </a:t>
            </a:r>
          </a:p>
        </p:txBody>
      </p:sp>
      <p:sp>
        <p:nvSpPr>
          <p:cNvPr id="35" name="Hộp Văn bản 34">
            <a:extLst>
              <a:ext uri="{FF2B5EF4-FFF2-40B4-BE49-F238E27FC236}">
                <a16:creationId xmlns:a16="http://schemas.microsoft.com/office/drawing/2014/main" id="{2058A03C-57C4-49BE-8702-B73C3849EACA}"/>
              </a:ext>
            </a:extLst>
          </p:cNvPr>
          <p:cNvSpPr txBox="1"/>
          <p:nvPr/>
        </p:nvSpPr>
        <p:spPr>
          <a:xfrm>
            <a:off x="996606" y="5153262"/>
            <a:ext cx="7014213" cy="1015663"/>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Times New Roman" panose="02020603050405020304" pitchFamily="18" charset="0"/>
              </a:rPr>
              <a:t>Tuy nhiên sự sống trên Trái Đất sẽ kì diệu hơn nếu con người không khai thác thiên nhiên một cách bừa bãi, gây ảnh hưởng xấu.</a:t>
            </a:r>
          </a:p>
        </p:txBody>
      </p:sp>
    </p:spTree>
    <p:extLst>
      <p:ext uri="{BB962C8B-B14F-4D97-AF65-F5344CB8AC3E}">
        <p14:creationId xmlns:p14="http://schemas.microsoft.com/office/powerpoint/2010/main" val="1730324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Effect transition="in" filter="fade">
                                      <p:cBhvr>
                                        <p:cTn id="13" dur="1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Scale>
                                      <p:cBhvr>
                                        <p:cTn id="18"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2"/>
                                        </p:tgtEl>
                                        <p:attrNameLst>
                                          <p:attrName>ppt_x</p:attrName>
                                          <p:attrName>ppt_y</p:attrName>
                                        </p:attrNameLst>
                                      </p:cBhvr>
                                    </p:animMotion>
                                    <p:animEffect transition="in" filter="fade">
                                      <p:cBhvr>
                                        <p:cTn id="20" dur="1000"/>
                                        <p:tgtEl>
                                          <p:spTgt spid="32"/>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Scale>
                                      <p:cBhvr>
                                        <p:cTn id="23"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3"/>
                                        </p:tgtEl>
                                        <p:attrNameLst>
                                          <p:attrName>ppt_x</p:attrName>
                                          <p:attrName>ppt_y</p:attrName>
                                        </p:attrNameLst>
                                      </p:cBhvr>
                                    </p:animMotion>
                                    <p:animEffect transition="in" filter="fade">
                                      <p:cBhvr>
                                        <p:cTn id="25" dur="1000"/>
                                        <p:tgtEl>
                                          <p:spTgt spid="33"/>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Scale>
                                      <p:cBhvr>
                                        <p:cTn id="28"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4"/>
                                        </p:tgtEl>
                                        <p:attrNameLst>
                                          <p:attrName>ppt_x</p:attrName>
                                          <p:attrName>ppt_y</p:attrName>
                                        </p:attrNameLst>
                                      </p:cBhvr>
                                    </p:animMotion>
                                    <p:animEffect transition="in" filter="fade">
                                      <p:cBhvr>
                                        <p:cTn id="30" dur="1000"/>
                                        <p:tgtEl>
                                          <p:spTgt spid="34"/>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Scale>
                                      <p:cBhvr>
                                        <p:cTn id="33"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5"/>
                                        </p:tgtEl>
                                        <p:attrNameLst>
                                          <p:attrName>ppt_x</p:attrName>
                                          <p:attrName>ppt_y</p:attrName>
                                        </p:attrNameLst>
                                      </p:cBhvr>
                                    </p:animMotion>
                                    <p:animEffect transition="in" filter="fade">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7613214" cy="542770"/>
            <a:chOff x="580624" y="332423"/>
            <a:chExt cx="7613214"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6786181"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4. Tình trạng củaTrái đất hiện nay</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36" name="Hộp Văn bản 35">
            <a:extLst>
              <a:ext uri="{FF2B5EF4-FFF2-40B4-BE49-F238E27FC236}">
                <a16:creationId xmlns:a16="http://schemas.microsoft.com/office/drawing/2014/main" id="{DE06BE7F-34CE-41A5-B3FC-C6222D0BCCD2}"/>
              </a:ext>
            </a:extLst>
          </p:cNvPr>
          <p:cNvSpPr txBox="1"/>
          <p:nvPr/>
        </p:nvSpPr>
        <p:spPr>
          <a:xfrm>
            <a:off x="773775" y="1561075"/>
            <a:ext cx="5356041" cy="3831177"/>
          </a:xfrm>
          <a:prstGeom prst="rect">
            <a:avLst/>
          </a:prstGeom>
          <a:noFill/>
        </p:spPr>
        <p:txBody>
          <a:bodyPr wrap="square">
            <a:spAutoFit/>
          </a:bodyPr>
          <a:lstStyle/>
          <a:p>
            <a:pPr marL="342900" marR="0" indent="-342900" algn="just">
              <a:lnSpc>
                <a:spcPct val="150000"/>
              </a:lnSpc>
              <a:spcBef>
                <a:spcPts val="0"/>
              </a:spcBef>
              <a:spcAft>
                <a:spcPts val="800"/>
              </a:spcAft>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Times New Roman" panose="02020603050405020304" pitchFamily="18" charset="0"/>
              </a:rPr>
              <a:t>Hiện tại, Trái Đất đang bị tổn thương bởi nhiều hành động vô ý thức, bất chấp của con người.</a:t>
            </a:r>
          </a:p>
          <a:p>
            <a:pPr marL="342900" marR="0" indent="-342900" algn="just">
              <a:lnSpc>
                <a:spcPct val="150000"/>
              </a:lnSpc>
              <a:spcBef>
                <a:spcPts val="0"/>
              </a:spcBef>
              <a:spcAft>
                <a:spcPts val="800"/>
              </a:spcAft>
              <a:buFont typeface="Arial" panose="020B0604020202020204" pitchFamily="34" charset="0"/>
              <a:buChar char="•"/>
            </a:pPr>
            <a:r>
              <a:rPr lang="en-US" sz="2000" b="1" dirty="0">
                <a:effectLst/>
                <a:latin typeface="Cambria" panose="02040503050406030204" pitchFamily="18" charset="0"/>
                <a:ea typeface="Cambria" panose="02040503050406030204" pitchFamily="18" charset="0"/>
                <a:cs typeface="Times New Roman" panose="02020603050405020304" pitchFamily="18" charset="0"/>
              </a:rPr>
              <a:t>Hậu quả: </a:t>
            </a:r>
            <a:r>
              <a:rPr lang="en-US" sz="2000" dirty="0">
                <a:effectLst/>
                <a:latin typeface="Cambria" panose="02040503050406030204" pitchFamily="18" charset="0"/>
                <a:ea typeface="Cambria" panose="02040503050406030204" pitchFamily="18" charset="0"/>
                <a:cs typeface="Times New Roman" panose="02020603050405020304" pitchFamily="18" charset="0"/>
              </a:rPr>
              <a:t>Hoang mạc xâm lấn, động vật tuyệt chủng, rác thải ngập tràn, khí hậu nóng dần, nước biển dâng nhấm chìm nhiều thành phố, cánh đồng, tầng ô-</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dôn</a:t>
            </a:r>
            <a:r>
              <a:rPr lang="en-US" sz="2000" dirty="0">
                <a:effectLst/>
                <a:latin typeface="Cambria" panose="02040503050406030204" pitchFamily="18" charset="0"/>
                <a:ea typeface="Cambria" panose="02040503050406030204" pitchFamily="18" charset="0"/>
                <a:cs typeface="Times New Roman" panose="02020603050405020304" pitchFamily="18" charset="0"/>
              </a:rPr>
              <a:t> thủng, ô nhiễm, đe dọa sự sống muốn loài.</a:t>
            </a:r>
          </a:p>
        </p:txBody>
      </p:sp>
      <p:pic>
        <p:nvPicPr>
          <p:cNvPr id="37" name="图片 21">
            <a:extLst>
              <a:ext uri="{FF2B5EF4-FFF2-40B4-BE49-F238E27FC236}">
                <a16:creationId xmlns:a16="http://schemas.microsoft.com/office/drawing/2014/main" id="{17ED3949-72D3-454E-A073-F8826C7AA07F}"/>
              </a:ext>
            </a:extLst>
          </p:cNvPr>
          <p:cNvPicPr>
            <a:picLocks noChangeAspect="1"/>
          </p:cNvPicPr>
          <p:nvPr/>
        </p:nvPicPr>
        <p:blipFill rotWithShape="1">
          <a:blip r:embed="rId8">
            <a:extLst>
              <a:ext uri="{28A0092B-C50C-407E-A947-70E740481C1C}">
                <a14:useLocalDpi xmlns:a14="http://schemas.microsoft.com/office/drawing/2010/main" val="0"/>
              </a:ext>
            </a:extLst>
          </a:blip>
          <a:srcRect b="6184"/>
          <a:stretch/>
        </p:blipFill>
        <p:spPr>
          <a:xfrm>
            <a:off x="7398022" y="663456"/>
            <a:ext cx="2817242" cy="3962960"/>
          </a:xfrm>
          <a:prstGeom prst="rect">
            <a:avLst/>
          </a:prstGeom>
        </p:spPr>
      </p:pic>
      <p:sp>
        <p:nvSpPr>
          <p:cNvPr id="38" name="Hộp Văn bản 37">
            <a:extLst>
              <a:ext uri="{FF2B5EF4-FFF2-40B4-BE49-F238E27FC236}">
                <a16:creationId xmlns:a16="http://schemas.microsoft.com/office/drawing/2014/main" id="{89F8C926-721A-43AD-81C6-303F9749B3FD}"/>
              </a:ext>
            </a:extLst>
          </p:cNvPr>
          <p:cNvSpPr txBox="1"/>
          <p:nvPr/>
        </p:nvSpPr>
        <p:spPr>
          <a:xfrm>
            <a:off x="6267845" y="4514409"/>
            <a:ext cx="5356040" cy="1015663"/>
          </a:xfrm>
          <a:prstGeom prst="rect">
            <a:avLst/>
          </a:prstGeom>
          <a:solidFill>
            <a:srgbClr val="D8F7E7"/>
          </a:solidFill>
        </p:spPr>
        <p:txBody>
          <a:bodyPr wrap="square">
            <a:spAutoFit/>
          </a:bodyPr>
          <a:lstStyle/>
          <a:p>
            <a:pPr algn="just"/>
            <a:r>
              <a:rPr lang="en-US" sz="2000" b="1" dirty="0">
                <a:solidFill>
                  <a:schemeClr val="accent2">
                    <a:lumMod val="75000"/>
                  </a:schemeClr>
                </a:solidFill>
                <a:highlight>
                  <a:srgbClr val="D8F7E7"/>
                </a:highlight>
                <a:latin typeface="Cambria" panose="02040503050406030204" pitchFamily="18" charset="0"/>
                <a:ea typeface="Cambria" panose="02040503050406030204" pitchFamily="18" charset="0"/>
                <a:cs typeface="Times New Roman" panose="02020603050405020304" pitchFamily="18" charset="0"/>
              </a:rPr>
              <a:t>Câu hỏi nhức nhối:</a:t>
            </a:r>
            <a:r>
              <a:rPr lang="en-US" sz="20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000" dirty="0">
                <a:effectLst/>
                <a:latin typeface="Cambria" panose="02040503050406030204" pitchFamily="18" charset="0"/>
                <a:ea typeface="Cambria" panose="02040503050406030204" pitchFamily="18" charset="0"/>
              </a:rPr>
              <a:t>Trái Đất có thể chịu đựng đến bao giờ? Con người đứng trước thách thức lớn.</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8026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ppt_x"/>
                                          </p:val>
                                        </p:tav>
                                        <p:tav tm="100000">
                                          <p:val>
                                            <p:strVal val="#ppt_x"/>
                                          </p:val>
                                        </p:tav>
                                      </p:tavLst>
                                    </p:anim>
                                    <p:anim calcmode="lin" valueType="num">
                                      <p:cBhvr additive="base">
                                        <p:cTn id="12"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5329722"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sp>
        <p:nvSpPr>
          <p:cNvPr id="28" name="Google Shape;10401;p71">
            <a:extLst>
              <a:ext uri="{FF2B5EF4-FFF2-40B4-BE49-F238E27FC236}">
                <a16:creationId xmlns:a16="http://schemas.microsoft.com/office/drawing/2014/main" id="{151399FB-D65F-4345-AC8E-6345BC12367F}"/>
              </a:ext>
            </a:extLst>
          </p:cNvPr>
          <p:cNvSpPr txBox="1"/>
          <p:nvPr/>
        </p:nvSpPr>
        <p:spPr>
          <a:xfrm>
            <a:off x="604740" y="1089000"/>
            <a:ext cx="4672463" cy="401634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1500" b="1" dirty="0">
                <a:solidFill>
                  <a:srgbClr val="D8F7E7"/>
                </a:solidFill>
                <a:latin typeface="Cambria" panose="02040503050406030204" pitchFamily="18" charset="0"/>
                <a:ea typeface="Cambria" panose="02040503050406030204" pitchFamily="18" charset="0"/>
                <a:cs typeface="Paytone One"/>
                <a:sym typeface="Paytone One"/>
              </a:rPr>
              <a:t>LUYỆN TẬP</a:t>
            </a:r>
          </a:p>
        </p:txBody>
      </p:sp>
    </p:spTree>
    <p:extLst>
      <p:ext uri="{BB962C8B-B14F-4D97-AF65-F5344CB8AC3E}">
        <p14:creationId xmlns:p14="http://schemas.microsoft.com/office/powerpoint/2010/main" val="38092785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1000" fill="hold"/>
                                        <p:tgtEl>
                                          <p:spTgt spid="55"/>
                                        </p:tgtEl>
                                        <p:attrNameLst>
                                          <p:attrName>ppt_x</p:attrName>
                                        </p:attrNameLst>
                                      </p:cBhvr>
                                      <p:tavLst>
                                        <p:tav tm="0">
                                          <p:val>
                                            <p:strVal val="#ppt_x"/>
                                          </p:val>
                                        </p:tav>
                                        <p:tav tm="100000">
                                          <p:val>
                                            <p:strVal val="#ppt_x"/>
                                          </p:val>
                                        </p:tav>
                                      </p:tavLst>
                                    </p:anim>
                                    <p:anim calcmode="lin" valueType="num">
                                      <p:cBhvr additive="base">
                                        <p:cTn id="24" dur="10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1000" fill="hold"/>
                                        <p:tgtEl>
                                          <p:spTgt spid="53"/>
                                        </p:tgtEl>
                                        <p:attrNameLst>
                                          <p:attrName>ppt_x</p:attrName>
                                        </p:attrNameLst>
                                      </p:cBhvr>
                                      <p:tavLst>
                                        <p:tav tm="0">
                                          <p:val>
                                            <p:strVal val="#ppt_x"/>
                                          </p:val>
                                        </p:tav>
                                        <p:tav tm="100000">
                                          <p:val>
                                            <p:strVal val="#ppt_x"/>
                                          </p:val>
                                        </p:tav>
                                      </p:tavLst>
                                    </p:anim>
                                    <p:anim calcmode="lin" valueType="num">
                                      <p:cBhvr additive="base">
                                        <p:cTn id="32" dur="1000" fill="hold"/>
                                        <p:tgtEl>
                                          <p:spTgt spid="53"/>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6" presetClass="entr" presetSubtype="37"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outVertical)">
                                      <p:cBhvr>
                                        <p:cTn id="3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18" name="Nhóm 17">
            <a:extLst>
              <a:ext uri="{FF2B5EF4-FFF2-40B4-BE49-F238E27FC236}">
                <a16:creationId xmlns:a16="http://schemas.microsoft.com/office/drawing/2014/main" id="{09281570-A317-4219-B1DE-1B996D9BBD18}"/>
              </a:ext>
            </a:extLst>
          </p:cNvPr>
          <p:cNvGrpSpPr/>
          <p:nvPr/>
        </p:nvGrpSpPr>
        <p:grpSpPr>
          <a:xfrm>
            <a:off x="4754035" y="797670"/>
            <a:ext cx="2702449" cy="706853"/>
            <a:chOff x="2915920" y="322676"/>
            <a:chExt cx="2702449" cy="706853"/>
          </a:xfrm>
        </p:grpSpPr>
        <p:grpSp>
          <p:nvGrpSpPr>
            <p:cNvPr id="19" name="Google Shape;962;p48">
              <a:extLst>
                <a:ext uri="{FF2B5EF4-FFF2-40B4-BE49-F238E27FC236}">
                  <a16:creationId xmlns:a16="http://schemas.microsoft.com/office/drawing/2014/main" id="{6C42ED77-C8D0-4CF4-9CAB-8D4B1E1C8D3E}"/>
                </a:ext>
              </a:extLst>
            </p:cNvPr>
            <p:cNvGrpSpPr/>
            <p:nvPr/>
          </p:nvGrpSpPr>
          <p:grpSpPr>
            <a:xfrm>
              <a:off x="2915920" y="322676"/>
              <a:ext cx="609203" cy="518993"/>
              <a:chOff x="3465302" y="1460090"/>
              <a:chExt cx="747414" cy="821381"/>
            </a:xfrm>
          </p:grpSpPr>
          <p:sp>
            <p:nvSpPr>
              <p:cNvPr id="24" name="Google Shape;963;p48">
                <a:extLst>
                  <a:ext uri="{FF2B5EF4-FFF2-40B4-BE49-F238E27FC236}">
                    <a16:creationId xmlns:a16="http://schemas.microsoft.com/office/drawing/2014/main" id="{8048B17C-493A-4D26-BB57-14AF827A3ABE}"/>
                  </a:ext>
                </a:extLst>
              </p:cNvPr>
              <p:cNvSpPr/>
              <p:nvPr/>
            </p:nvSpPr>
            <p:spPr>
              <a:xfrm>
                <a:off x="3891544" y="1460705"/>
                <a:ext cx="321172" cy="806445"/>
              </a:xfrm>
              <a:custGeom>
                <a:avLst/>
                <a:gdLst/>
                <a:ahLst/>
                <a:cxnLst/>
                <a:rect l="l" t="t" r="r" b="b"/>
                <a:pathLst>
                  <a:path w="29244" h="73430" extrusionOk="0">
                    <a:moveTo>
                      <a:pt x="16236" y="1"/>
                    </a:moveTo>
                    <a:cubicBezTo>
                      <a:pt x="12276" y="1"/>
                      <a:pt x="1" y="1581"/>
                      <a:pt x="183" y="2768"/>
                    </a:cubicBezTo>
                    <a:cubicBezTo>
                      <a:pt x="289" y="4142"/>
                      <a:pt x="9377" y="64798"/>
                      <a:pt x="10011" y="68391"/>
                    </a:cubicBezTo>
                    <a:cubicBezTo>
                      <a:pt x="10770" y="72388"/>
                      <a:pt x="13636" y="73430"/>
                      <a:pt x="16557" y="73430"/>
                    </a:cubicBezTo>
                    <a:cubicBezTo>
                      <a:pt x="19737" y="73430"/>
                      <a:pt x="22982" y="72195"/>
                      <a:pt x="23643" y="72195"/>
                    </a:cubicBezTo>
                    <a:cubicBezTo>
                      <a:pt x="29243" y="72090"/>
                      <a:pt x="28821" y="62896"/>
                      <a:pt x="28081" y="60571"/>
                    </a:cubicBezTo>
                    <a:cubicBezTo>
                      <a:pt x="27236" y="58141"/>
                      <a:pt x="19839" y="2979"/>
                      <a:pt x="19839" y="2979"/>
                    </a:cubicBezTo>
                    <a:cubicBezTo>
                      <a:pt x="19627" y="1606"/>
                      <a:pt x="18676" y="549"/>
                      <a:pt x="17408" y="126"/>
                    </a:cubicBezTo>
                    <a:cubicBezTo>
                      <a:pt x="17279" y="40"/>
                      <a:pt x="16861" y="1"/>
                      <a:pt x="16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4;p48">
                <a:extLst>
                  <a:ext uri="{FF2B5EF4-FFF2-40B4-BE49-F238E27FC236}">
                    <a16:creationId xmlns:a16="http://schemas.microsoft.com/office/drawing/2014/main" id="{98FD7DB1-F456-4F41-8BBF-6281987B6895}"/>
                  </a:ext>
                </a:extLst>
              </p:cNvPr>
              <p:cNvSpPr/>
              <p:nvPr/>
            </p:nvSpPr>
            <p:spPr>
              <a:xfrm>
                <a:off x="3979437" y="2052189"/>
                <a:ext cx="230962" cy="215411"/>
              </a:xfrm>
              <a:custGeom>
                <a:avLst/>
                <a:gdLst/>
                <a:ahLst/>
                <a:cxnLst/>
                <a:rect l="l" t="t" r="r" b="b"/>
                <a:pathLst>
                  <a:path w="21030" h="19614" extrusionOk="0">
                    <a:moveTo>
                      <a:pt x="17979" y="1"/>
                    </a:moveTo>
                    <a:cubicBezTo>
                      <a:pt x="14819" y="1"/>
                      <a:pt x="0" y="2910"/>
                      <a:pt x="0" y="2910"/>
                    </a:cubicBezTo>
                    <a:cubicBezTo>
                      <a:pt x="0" y="2910"/>
                      <a:pt x="951" y="8194"/>
                      <a:pt x="1585" y="13583"/>
                    </a:cubicBezTo>
                    <a:cubicBezTo>
                      <a:pt x="2093" y="18513"/>
                      <a:pt x="5286" y="19613"/>
                      <a:pt x="8914" y="19613"/>
                    </a:cubicBezTo>
                    <a:cubicBezTo>
                      <a:pt x="10573" y="19613"/>
                      <a:pt x="12324" y="19383"/>
                      <a:pt x="13949" y="19184"/>
                    </a:cubicBezTo>
                    <a:cubicBezTo>
                      <a:pt x="19127" y="18444"/>
                      <a:pt x="21029" y="14428"/>
                      <a:pt x="20712" y="11364"/>
                    </a:cubicBezTo>
                    <a:cubicBezTo>
                      <a:pt x="20395" y="8299"/>
                      <a:pt x="19867" y="585"/>
                      <a:pt x="18493" y="57"/>
                    </a:cubicBezTo>
                    <a:cubicBezTo>
                      <a:pt x="18401" y="19"/>
                      <a:pt x="18225" y="1"/>
                      <a:pt x="179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p48">
                <a:extLst>
                  <a:ext uri="{FF2B5EF4-FFF2-40B4-BE49-F238E27FC236}">
                    <a16:creationId xmlns:a16="http://schemas.microsoft.com/office/drawing/2014/main" id="{11D4A0F6-22BC-4046-82AD-9D07C634BD23}"/>
                  </a:ext>
                </a:extLst>
              </p:cNvPr>
              <p:cNvSpPr/>
              <p:nvPr/>
            </p:nvSpPr>
            <p:spPr>
              <a:xfrm>
                <a:off x="3921460" y="1460090"/>
                <a:ext cx="245997" cy="762471"/>
              </a:xfrm>
              <a:custGeom>
                <a:avLst/>
                <a:gdLst/>
                <a:ahLst/>
                <a:cxnLst/>
                <a:rect l="l" t="t" r="r" b="b"/>
                <a:pathLst>
                  <a:path w="22399" h="69426" extrusionOk="0">
                    <a:moveTo>
                      <a:pt x="9322" y="1"/>
                    </a:moveTo>
                    <a:cubicBezTo>
                      <a:pt x="5620" y="1"/>
                      <a:pt x="0" y="936"/>
                      <a:pt x="524" y="2507"/>
                    </a:cubicBezTo>
                    <a:cubicBezTo>
                      <a:pt x="524" y="2507"/>
                      <a:pt x="9717" y="67919"/>
                      <a:pt x="11091" y="69081"/>
                    </a:cubicBezTo>
                    <a:cubicBezTo>
                      <a:pt x="11429" y="69322"/>
                      <a:pt x="12173" y="69426"/>
                      <a:pt x="13123" y="69426"/>
                    </a:cubicBezTo>
                    <a:cubicBezTo>
                      <a:pt x="16340" y="69426"/>
                      <a:pt x="21918" y="68239"/>
                      <a:pt x="22081" y="67179"/>
                    </a:cubicBezTo>
                    <a:cubicBezTo>
                      <a:pt x="22398" y="64537"/>
                      <a:pt x="13310" y="1556"/>
                      <a:pt x="12359" y="499"/>
                    </a:cubicBezTo>
                    <a:cubicBezTo>
                      <a:pt x="12051" y="160"/>
                      <a:pt x="10850" y="1"/>
                      <a:pt x="9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6;p48">
                <a:extLst>
                  <a:ext uri="{FF2B5EF4-FFF2-40B4-BE49-F238E27FC236}">
                    <a16:creationId xmlns:a16="http://schemas.microsoft.com/office/drawing/2014/main" id="{7C50D57F-C4DD-45F8-A41E-87026B16DF1C}"/>
                  </a:ext>
                </a:extLst>
              </p:cNvPr>
              <p:cNvSpPr/>
              <p:nvPr/>
            </p:nvSpPr>
            <p:spPr>
              <a:xfrm>
                <a:off x="3941130" y="1473686"/>
                <a:ext cx="132317" cy="752060"/>
              </a:xfrm>
              <a:custGeom>
                <a:avLst/>
                <a:gdLst/>
                <a:ahLst/>
                <a:cxnLst/>
                <a:rect l="l" t="t" r="r" b="b"/>
                <a:pathLst>
                  <a:path w="12048" h="68478" extrusionOk="0">
                    <a:moveTo>
                      <a:pt x="1" y="1"/>
                    </a:moveTo>
                    <a:cubicBezTo>
                      <a:pt x="424" y="2748"/>
                      <a:pt x="10357" y="66469"/>
                      <a:pt x="11942" y="68477"/>
                    </a:cubicBezTo>
                    <a:lnTo>
                      <a:pt x="12048" y="68372"/>
                    </a:lnTo>
                    <a:cubicBezTo>
                      <a:pt x="10568" y="66469"/>
                      <a:pt x="318" y="74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7;p48">
                <a:extLst>
                  <a:ext uri="{FF2B5EF4-FFF2-40B4-BE49-F238E27FC236}">
                    <a16:creationId xmlns:a16="http://schemas.microsoft.com/office/drawing/2014/main" id="{63E8DB14-6CCB-47E0-BEE7-62B550BCD517}"/>
                  </a:ext>
                </a:extLst>
              </p:cNvPr>
              <p:cNvSpPr/>
              <p:nvPr/>
            </p:nvSpPr>
            <p:spPr>
              <a:xfrm>
                <a:off x="4014252" y="1464406"/>
                <a:ext cx="103301" cy="742768"/>
              </a:xfrm>
              <a:custGeom>
                <a:avLst/>
                <a:gdLst/>
                <a:ahLst/>
                <a:cxnLst/>
                <a:rect l="l" t="t" r="r" b="b"/>
                <a:pathLst>
                  <a:path w="9406" h="67632" extrusionOk="0">
                    <a:moveTo>
                      <a:pt x="0" y="1"/>
                    </a:moveTo>
                    <a:cubicBezTo>
                      <a:pt x="1268" y="6869"/>
                      <a:pt x="9088" y="66997"/>
                      <a:pt x="9194" y="67631"/>
                    </a:cubicBezTo>
                    <a:lnTo>
                      <a:pt x="9405" y="67631"/>
                    </a:lnTo>
                    <a:cubicBezTo>
                      <a:pt x="9300" y="66997"/>
                      <a:pt x="1480" y="6869"/>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8;p48">
                <a:extLst>
                  <a:ext uri="{FF2B5EF4-FFF2-40B4-BE49-F238E27FC236}">
                    <a16:creationId xmlns:a16="http://schemas.microsoft.com/office/drawing/2014/main" id="{4A3D1CB8-530E-4428-A892-3AC18B1C3874}"/>
                  </a:ext>
                </a:extLst>
              </p:cNvPr>
              <p:cNvSpPr/>
              <p:nvPr/>
            </p:nvSpPr>
            <p:spPr>
              <a:xfrm>
                <a:off x="4054865" y="1465570"/>
                <a:ext cx="90540" cy="750885"/>
              </a:xfrm>
              <a:custGeom>
                <a:avLst/>
                <a:gdLst/>
                <a:ahLst/>
                <a:cxnLst/>
                <a:rect l="l" t="t" r="r" b="b"/>
                <a:pathLst>
                  <a:path w="8244" h="68371" extrusionOk="0">
                    <a:moveTo>
                      <a:pt x="1" y="0"/>
                    </a:moveTo>
                    <a:cubicBezTo>
                      <a:pt x="212" y="634"/>
                      <a:pt x="8138" y="64884"/>
                      <a:pt x="7926" y="68371"/>
                    </a:cubicBezTo>
                    <a:lnTo>
                      <a:pt x="8138" y="68371"/>
                    </a:lnTo>
                    <a:cubicBezTo>
                      <a:pt x="8243" y="64884"/>
                      <a:pt x="318" y="63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9;p48">
                <a:extLst>
                  <a:ext uri="{FF2B5EF4-FFF2-40B4-BE49-F238E27FC236}">
                    <a16:creationId xmlns:a16="http://schemas.microsoft.com/office/drawing/2014/main" id="{33AD3E5A-B4A4-4713-BB9A-7CA9E9E2BAB5}"/>
                  </a:ext>
                </a:extLst>
              </p:cNvPr>
              <p:cNvSpPr/>
              <p:nvPr/>
            </p:nvSpPr>
            <p:spPr>
              <a:xfrm>
                <a:off x="3975956" y="1462089"/>
                <a:ext cx="128825" cy="753213"/>
              </a:xfrm>
              <a:custGeom>
                <a:avLst/>
                <a:gdLst/>
                <a:ahLst/>
                <a:cxnLst/>
                <a:rect l="l" t="t" r="r" b="b"/>
                <a:pathLst>
                  <a:path w="11730" h="68583" extrusionOk="0">
                    <a:moveTo>
                      <a:pt x="211" y="0"/>
                    </a:moveTo>
                    <a:cubicBezTo>
                      <a:pt x="0" y="6024"/>
                      <a:pt x="11519" y="67948"/>
                      <a:pt x="11624" y="68582"/>
                    </a:cubicBezTo>
                    <a:lnTo>
                      <a:pt x="11730" y="68582"/>
                    </a:lnTo>
                    <a:cubicBezTo>
                      <a:pt x="11624" y="67948"/>
                      <a:pt x="106" y="6024"/>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0;p48">
                <a:extLst>
                  <a:ext uri="{FF2B5EF4-FFF2-40B4-BE49-F238E27FC236}">
                    <a16:creationId xmlns:a16="http://schemas.microsoft.com/office/drawing/2014/main" id="{6CC31639-B6BC-45B4-9302-79294C25D3B3}"/>
                  </a:ext>
                </a:extLst>
              </p:cNvPr>
              <p:cNvSpPr/>
              <p:nvPr/>
            </p:nvSpPr>
            <p:spPr>
              <a:xfrm>
                <a:off x="3703216" y="1475235"/>
                <a:ext cx="227349" cy="805424"/>
              </a:xfrm>
              <a:custGeom>
                <a:avLst/>
                <a:gdLst/>
                <a:ahLst/>
                <a:cxnLst/>
                <a:rect l="l" t="t" r="r" b="b"/>
                <a:pathLst>
                  <a:path w="20701" h="73337" extrusionOk="0">
                    <a:moveTo>
                      <a:pt x="9433" y="0"/>
                    </a:moveTo>
                    <a:cubicBezTo>
                      <a:pt x="4846" y="0"/>
                      <a:pt x="1" y="280"/>
                      <a:pt x="1" y="1022"/>
                    </a:cubicBezTo>
                    <a:cubicBezTo>
                      <a:pt x="1" y="2396"/>
                      <a:pt x="1163" y="63792"/>
                      <a:pt x="1375" y="67385"/>
                    </a:cubicBezTo>
                    <a:cubicBezTo>
                      <a:pt x="1684" y="72337"/>
                      <a:pt x="5655" y="73337"/>
                      <a:pt x="9168" y="73337"/>
                    </a:cubicBezTo>
                    <a:cubicBezTo>
                      <a:pt x="11549" y="73337"/>
                      <a:pt x="13720" y="72877"/>
                      <a:pt x="14398" y="72877"/>
                    </a:cubicBezTo>
                    <a:cubicBezTo>
                      <a:pt x="14428" y="72877"/>
                      <a:pt x="14454" y="72878"/>
                      <a:pt x="14478" y="72880"/>
                    </a:cubicBezTo>
                    <a:cubicBezTo>
                      <a:pt x="14633" y="72895"/>
                      <a:pt x="14784" y="72902"/>
                      <a:pt x="14931" y="72902"/>
                    </a:cubicBezTo>
                    <a:cubicBezTo>
                      <a:pt x="20014" y="72902"/>
                      <a:pt x="20701" y="64252"/>
                      <a:pt x="20290" y="61890"/>
                    </a:cubicBezTo>
                    <a:cubicBezTo>
                      <a:pt x="19762" y="59460"/>
                      <a:pt x="19445" y="3770"/>
                      <a:pt x="19445" y="3770"/>
                    </a:cubicBezTo>
                    <a:cubicBezTo>
                      <a:pt x="19339" y="2396"/>
                      <a:pt x="18599" y="1128"/>
                      <a:pt x="17437" y="494"/>
                    </a:cubicBezTo>
                    <a:cubicBezTo>
                      <a:pt x="17049" y="203"/>
                      <a:pt x="13334" y="0"/>
                      <a:pt x="9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1;p48">
                <a:extLst>
                  <a:ext uri="{FF2B5EF4-FFF2-40B4-BE49-F238E27FC236}">
                    <a16:creationId xmlns:a16="http://schemas.microsoft.com/office/drawing/2014/main" id="{2A0ACD03-F355-496A-A27A-8F893BF0522E}"/>
                  </a:ext>
                </a:extLst>
              </p:cNvPr>
              <p:cNvSpPr/>
              <p:nvPr/>
            </p:nvSpPr>
            <p:spPr>
              <a:xfrm>
                <a:off x="3712507" y="2077954"/>
                <a:ext cx="219353" cy="203517"/>
              </a:xfrm>
              <a:custGeom>
                <a:avLst/>
                <a:gdLst/>
                <a:ahLst/>
                <a:cxnLst/>
                <a:rect l="l" t="t" r="r" b="b"/>
                <a:pathLst>
                  <a:path w="19973" h="18531" extrusionOk="0">
                    <a:moveTo>
                      <a:pt x="15477" y="1"/>
                    </a:moveTo>
                    <a:cubicBezTo>
                      <a:pt x="10096" y="1"/>
                      <a:pt x="0" y="670"/>
                      <a:pt x="0" y="670"/>
                    </a:cubicBezTo>
                    <a:cubicBezTo>
                      <a:pt x="740" y="4263"/>
                      <a:pt x="1057" y="7855"/>
                      <a:pt x="740" y="11448"/>
                    </a:cubicBezTo>
                    <a:cubicBezTo>
                      <a:pt x="227" y="18429"/>
                      <a:pt x="6096" y="18529"/>
                      <a:pt x="11275" y="18529"/>
                    </a:cubicBezTo>
                    <a:cubicBezTo>
                      <a:pt x="11427" y="18529"/>
                      <a:pt x="11579" y="18528"/>
                      <a:pt x="11730" y="18528"/>
                    </a:cubicBezTo>
                    <a:cubicBezTo>
                      <a:pt x="11795" y="18530"/>
                      <a:pt x="11859" y="18531"/>
                      <a:pt x="11924" y="18531"/>
                    </a:cubicBezTo>
                    <a:cubicBezTo>
                      <a:pt x="15953" y="18531"/>
                      <a:pt x="19126" y="15295"/>
                      <a:pt x="19022" y="11343"/>
                    </a:cubicBezTo>
                    <a:cubicBezTo>
                      <a:pt x="19127" y="8278"/>
                      <a:pt x="19973" y="881"/>
                      <a:pt x="18704" y="247"/>
                    </a:cubicBezTo>
                    <a:cubicBezTo>
                      <a:pt x="18424" y="68"/>
                      <a:pt x="17189" y="1"/>
                      <a:pt x="15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2;p48">
                <a:extLst>
                  <a:ext uri="{FF2B5EF4-FFF2-40B4-BE49-F238E27FC236}">
                    <a16:creationId xmlns:a16="http://schemas.microsoft.com/office/drawing/2014/main" id="{9BED20C7-3B12-48AF-B5A5-BF9159DF2DE5}"/>
                  </a:ext>
                </a:extLst>
              </p:cNvPr>
              <p:cNvSpPr/>
              <p:nvPr/>
            </p:nvSpPr>
            <p:spPr>
              <a:xfrm>
                <a:off x="3734560" y="1469919"/>
                <a:ext cx="154359" cy="765887"/>
              </a:xfrm>
              <a:custGeom>
                <a:avLst/>
                <a:gdLst/>
                <a:ahLst/>
                <a:cxnLst/>
                <a:rect l="l" t="t" r="r" b="b"/>
                <a:pathLst>
                  <a:path w="14055" h="69737" extrusionOk="0">
                    <a:moveTo>
                      <a:pt x="5706" y="0"/>
                    </a:moveTo>
                    <a:cubicBezTo>
                      <a:pt x="2774" y="0"/>
                      <a:pt x="0" y="450"/>
                      <a:pt x="211" y="1612"/>
                    </a:cubicBezTo>
                    <a:cubicBezTo>
                      <a:pt x="211" y="1612"/>
                      <a:pt x="951" y="67658"/>
                      <a:pt x="2219" y="68926"/>
                    </a:cubicBezTo>
                    <a:cubicBezTo>
                      <a:pt x="2743" y="69494"/>
                      <a:pt x="4675" y="69736"/>
                      <a:pt x="6785" y="69736"/>
                    </a:cubicBezTo>
                    <a:cubicBezTo>
                      <a:pt x="9778" y="69736"/>
                      <a:pt x="13129" y="69247"/>
                      <a:pt x="13315" y="68503"/>
                    </a:cubicBezTo>
                    <a:cubicBezTo>
                      <a:pt x="14055" y="65861"/>
                      <a:pt x="12998" y="2246"/>
                      <a:pt x="12153" y="1084"/>
                    </a:cubicBezTo>
                    <a:cubicBezTo>
                      <a:pt x="11730" y="450"/>
                      <a:pt x="8639" y="0"/>
                      <a:pt x="5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3;p48">
                <a:extLst>
                  <a:ext uri="{FF2B5EF4-FFF2-40B4-BE49-F238E27FC236}">
                    <a16:creationId xmlns:a16="http://schemas.microsoft.com/office/drawing/2014/main" id="{03CB9ADE-27E1-4862-A079-DE793168B7B7}"/>
                  </a:ext>
                </a:extLst>
              </p:cNvPr>
              <p:cNvSpPr/>
              <p:nvPr/>
            </p:nvSpPr>
            <p:spPr>
              <a:xfrm>
                <a:off x="3751968" y="1476014"/>
                <a:ext cx="35990" cy="762493"/>
              </a:xfrm>
              <a:custGeom>
                <a:avLst/>
                <a:gdLst/>
                <a:ahLst/>
                <a:cxnLst/>
                <a:rect l="l" t="t" r="r" b="b"/>
                <a:pathLst>
                  <a:path w="3277" h="69428" extrusionOk="0">
                    <a:moveTo>
                      <a:pt x="0" y="0"/>
                    </a:moveTo>
                    <a:cubicBezTo>
                      <a:pt x="106" y="2748"/>
                      <a:pt x="1797" y="67208"/>
                      <a:pt x="3170" y="69428"/>
                    </a:cubicBezTo>
                    <a:lnTo>
                      <a:pt x="3276" y="69322"/>
                    </a:lnTo>
                    <a:cubicBezTo>
                      <a:pt x="2008" y="67208"/>
                      <a:pt x="212" y="74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4;p48">
                <a:extLst>
                  <a:ext uri="{FF2B5EF4-FFF2-40B4-BE49-F238E27FC236}">
                    <a16:creationId xmlns:a16="http://schemas.microsoft.com/office/drawing/2014/main" id="{2E1BFCB3-F7A4-471E-A68C-ECBD186A4352}"/>
                  </a:ext>
                </a:extLst>
              </p:cNvPr>
              <p:cNvSpPr/>
              <p:nvPr/>
            </p:nvSpPr>
            <p:spPr>
              <a:xfrm>
                <a:off x="3826242" y="1474850"/>
                <a:ext cx="8138" cy="749731"/>
              </a:xfrm>
              <a:custGeom>
                <a:avLst/>
                <a:gdLst/>
                <a:ahLst/>
                <a:cxnLst/>
                <a:rect l="l" t="t" r="r" b="b"/>
                <a:pathLst>
                  <a:path w="741" h="68266" extrusionOk="0">
                    <a:moveTo>
                      <a:pt x="0" y="1"/>
                    </a:moveTo>
                    <a:cubicBezTo>
                      <a:pt x="423" y="6975"/>
                      <a:pt x="529" y="67631"/>
                      <a:pt x="529" y="68266"/>
                    </a:cubicBezTo>
                    <a:lnTo>
                      <a:pt x="740" y="68266"/>
                    </a:lnTo>
                    <a:cubicBezTo>
                      <a:pt x="740" y="67631"/>
                      <a:pt x="529" y="708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5;p48">
                <a:extLst>
                  <a:ext uri="{FF2B5EF4-FFF2-40B4-BE49-F238E27FC236}">
                    <a16:creationId xmlns:a16="http://schemas.microsoft.com/office/drawing/2014/main" id="{C70B57B8-96E9-448D-B8CE-92932632A81A}"/>
                  </a:ext>
                </a:extLst>
              </p:cNvPr>
              <p:cNvSpPr/>
              <p:nvPr/>
            </p:nvSpPr>
            <p:spPr>
              <a:xfrm>
                <a:off x="3857575" y="1481813"/>
                <a:ext cx="11619" cy="756694"/>
              </a:xfrm>
              <a:custGeom>
                <a:avLst/>
                <a:gdLst/>
                <a:ahLst/>
                <a:cxnLst/>
                <a:rect l="l" t="t" r="r" b="b"/>
                <a:pathLst>
                  <a:path w="1058" h="68900" extrusionOk="0">
                    <a:moveTo>
                      <a:pt x="846" y="1"/>
                    </a:moveTo>
                    <a:cubicBezTo>
                      <a:pt x="846" y="635"/>
                      <a:pt x="635" y="65307"/>
                      <a:pt x="0" y="68900"/>
                    </a:cubicBezTo>
                    <a:lnTo>
                      <a:pt x="212" y="68900"/>
                    </a:lnTo>
                    <a:cubicBezTo>
                      <a:pt x="740" y="65307"/>
                      <a:pt x="1057" y="635"/>
                      <a:pt x="1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6;p48">
                <a:extLst>
                  <a:ext uri="{FF2B5EF4-FFF2-40B4-BE49-F238E27FC236}">
                    <a16:creationId xmlns:a16="http://schemas.microsoft.com/office/drawing/2014/main" id="{0F6D849E-3C91-4621-8E9C-24889E86C2A4}"/>
                  </a:ext>
                </a:extLst>
              </p:cNvPr>
              <p:cNvSpPr/>
              <p:nvPr/>
            </p:nvSpPr>
            <p:spPr>
              <a:xfrm>
                <a:off x="3779819" y="1469051"/>
                <a:ext cx="41788" cy="762493"/>
              </a:xfrm>
              <a:custGeom>
                <a:avLst/>
                <a:gdLst/>
                <a:ahLst/>
                <a:cxnLst/>
                <a:rect l="l" t="t" r="r" b="b"/>
                <a:pathLst>
                  <a:path w="3805" h="69428" extrusionOk="0">
                    <a:moveTo>
                      <a:pt x="1057" y="0"/>
                    </a:moveTo>
                    <a:cubicBezTo>
                      <a:pt x="0" y="5918"/>
                      <a:pt x="3593" y="68794"/>
                      <a:pt x="3593" y="69428"/>
                    </a:cubicBezTo>
                    <a:lnTo>
                      <a:pt x="3805" y="69428"/>
                    </a:lnTo>
                    <a:cubicBezTo>
                      <a:pt x="3699" y="68794"/>
                      <a:pt x="212" y="5918"/>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7;p48">
                <a:extLst>
                  <a:ext uri="{FF2B5EF4-FFF2-40B4-BE49-F238E27FC236}">
                    <a16:creationId xmlns:a16="http://schemas.microsoft.com/office/drawing/2014/main" id="{7517CFD9-CA04-4AF9-949E-CC88F289B1AF}"/>
                  </a:ext>
                </a:extLst>
              </p:cNvPr>
              <p:cNvSpPr/>
              <p:nvPr/>
            </p:nvSpPr>
            <p:spPr>
              <a:xfrm>
                <a:off x="3469421" y="1468382"/>
                <a:ext cx="262822" cy="809476"/>
              </a:xfrm>
              <a:custGeom>
                <a:avLst/>
                <a:gdLst/>
                <a:ahLst/>
                <a:cxnLst/>
                <a:rect l="l" t="t" r="r" b="b"/>
                <a:pathLst>
                  <a:path w="23931" h="73706" extrusionOk="0">
                    <a:moveTo>
                      <a:pt x="8337" y="1"/>
                    </a:moveTo>
                    <a:cubicBezTo>
                      <a:pt x="3930" y="1"/>
                      <a:pt x="1" y="238"/>
                      <a:pt x="49" y="907"/>
                    </a:cubicBezTo>
                    <a:cubicBezTo>
                      <a:pt x="49" y="2280"/>
                      <a:pt x="471" y="68643"/>
                      <a:pt x="1739" y="72025"/>
                    </a:cubicBezTo>
                    <a:cubicBezTo>
                      <a:pt x="2171" y="73281"/>
                      <a:pt x="5024" y="73706"/>
                      <a:pt x="8499" y="73706"/>
                    </a:cubicBezTo>
                    <a:cubicBezTo>
                      <a:pt x="14378" y="73706"/>
                      <a:pt x="22038" y="72490"/>
                      <a:pt x="22768" y="72025"/>
                    </a:cubicBezTo>
                    <a:cubicBezTo>
                      <a:pt x="23931" y="71285"/>
                      <a:pt x="23402" y="65579"/>
                      <a:pt x="22874" y="63148"/>
                    </a:cubicBezTo>
                    <a:cubicBezTo>
                      <a:pt x="22240" y="60718"/>
                      <a:pt x="21712" y="2914"/>
                      <a:pt x="21712" y="2914"/>
                    </a:cubicBezTo>
                    <a:cubicBezTo>
                      <a:pt x="21289" y="695"/>
                      <a:pt x="21183" y="1329"/>
                      <a:pt x="20232" y="695"/>
                    </a:cubicBezTo>
                    <a:cubicBezTo>
                      <a:pt x="19711" y="348"/>
                      <a:pt x="13674" y="1"/>
                      <a:pt x="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8;p48">
                <a:extLst>
                  <a:ext uri="{FF2B5EF4-FFF2-40B4-BE49-F238E27FC236}">
                    <a16:creationId xmlns:a16="http://schemas.microsoft.com/office/drawing/2014/main" id="{1515C757-6012-45D8-A8A8-3F5A7D74102D}"/>
                  </a:ext>
                </a:extLst>
              </p:cNvPr>
              <p:cNvSpPr/>
              <p:nvPr/>
            </p:nvSpPr>
            <p:spPr>
              <a:xfrm>
                <a:off x="3465302" y="1524755"/>
                <a:ext cx="234443" cy="32376"/>
              </a:xfrm>
              <a:custGeom>
                <a:avLst/>
                <a:gdLst/>
                <a:ahLst/>
                <a:cxnLst/>
                <a:rect l="l" t="t" r="r" b="b"/>
                <a:pathLst>
                  <a:path w="21347" h="2948" extrusionOk="0">
                    <a:moveTo>
                      <a:pt x="318" y="1"/>
                    </a:moveTo>
                    <a:cubicBezTo>
                      <a:pt x="318" y="1"/>
                      <a:pt x="1" y="2748"/>
                      <a:pt x="741" y="2854"/>
                    </a:cubicBezTo>
                    <a:cubicBezTo>
                      <a:pt x="952" y="2924"/>
                      <a:pt x="3277" y="2948"/>
                      <a:pt x="6290" y="2948"/>
                    </a:cubicBezTo>
                    <a:cubicBezTo>
                      <a:pt x="12318" y="2948"/>
                      <a:pt x="21100" y="2854"/>
                      <a:pt x="21241" y="2854"/>
                    </a:cubicBezTo>
                    <a:cubicBezTo>
                      <a:pt x="21347" y="1903"/>
                      <a:pt x="21347" y="952"/>
                      <a:pt x="21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9;p48">
                <a:extLst>
                  <a:ext uri="{FF2B5EF4-FFF2-40B4-BE49-F238E27FC236}">
                    <a16:creationId xmlns:a16="http://schemas.microsoft.com/office/drawing/2014/main" id="{FA8D4A51-3E3C-4B99-B8B1-FED4059FE84B}"/>
                  </a:ext>
                </a:extLst>
              </p:cNvPr>
              <p:cNvSpPr/>
              <p:nvPr/>
            </p:nvSpPr>
            <p:spPr>
              <a:xfrm>
                <a:off x="3465302" y="1579305"/>
                <a:ext cx="234443" cy="32827"/>
              </a:xfrm>
              <a:custGeom>
                <a:avLst/>
                <a:gdLst/>
                <a:ahLst/>
                <a:cxnLst/>
                <a:rect l="l" t="t" r="r" b="b"/>
                <a:pathLst>
                  <a:path w="21347" h="2989" extrusionOk="0">
                    <a:moveTo>
                      <a:pt x="318" y="0"/>
                    </a:moveTo>
                    <a:cubicBezTo>
                      <a:pt x="318" y="0"/>
                      <a:pt x="1" y="2748"/>
                      <a:pt x="741" y="2959"/>
                    </a:cubicBezTo>
                    <a:cubicBezTo>
                      <a:pt x="867" y="2980"/>
                      <a:pt x="1755" y="2989"/>
                      <a:pt x="3096" y="2989"/>
                    </a:cubicBezTo>
                    <a:cubicBezTo>
                      <a:pt x="8459" y="2989"/>
                      <a:pt x="21072" y="2853"/>
                      <a:pt x="21241" y="2853"/>
                    </a:cubicBezTo>
                    <a:cubicBezTo>
                      <a:pt x="21347" y="1902"/>
                      <a:pt x="21347" y="951"/>
                      <a:pt x="2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0;p48">
                <a:extLst>
                  <a:ext uri="{FF2B5EF4-FFF2-40B4-BE49-F238E27FC236}">
                    <a16:creationId xmlns:a16="http://schemas.microsoft.com/office/drawing/2014/main" id="{47B69461-6725-40B0-9484-D59B1A41D123}"/>
                  </a:ext>
                </a:extLst>
              </p:cNvPr>
              <p:cNvSpPr/>
              <p:nvPr/>
            </p:nvSpPr>
            <p:spPr>
              <a:xfrm>
                <a:off x="3534942" y="1670987"/>
                <a:ext cx="120709" cy="427757"/>
              </a:xfrm>
              <a:custGeom>
                <a:avLst/>
                <a:gdLst/>
                <a:ahLst/>
                <a:cxnLst/>
                <a:rect l="l" t="t" r="r" b="b"/>
                <a:pathLst>
                  <a:path w="10991" h="38949" extrusionOk="0">
                    <a:moveTo>
                      <a:pt x="106" y="0"/>
                    </a:moveTo>
                    <a:cubicBezTo>
                      <a:pt x="106" y="0"/>
                      <a:pt x="0" y="35718"/>
                      <a:pt x="317" y="37726"/>
                    </a:cubicBezTo>
                    <a:cubicBezTo>
                      <a:pt x="461" y="38686"/>
                      <a:pt x="2636" y="38948"/>
                      <a:pt x="4975" y="38948"/>
                    </a:cubicBezTo>
                    <a:cubicBezTo>
                      <a:pt x="7783" y="38948"/>
                      <a:pt x="10827" y="38571"/>
                      <a:pt x="10885" y="38571"/>
                    </a:cubicBezTo>
                    <a:cubicBezTo>
                      <a:pt x="10990" y="38571"/>
                      <a:pt x="10673" y="0"/>
                      <a:pt x="10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0401;p71">
              <a:extLst>
                <a:ext uri="{FF2B5EF4-FFF2-40B4-BE49-F238E27FC236}">
                  <a16:creationId xmlns:a16="http://schemas.microsoft.com/office/drawing/2014/main" id="{C1539CC0-9EC8-4033-BA59-4C769CA15E2A}"/>
                </a:ext>
              </a:extLst>
            </p:cNvPr>
            <p:cNvSpPr txBox="1"/>
            <p:nvPr/>
          </p:nvSpPr>
          <p:spPr>
            <a:xfrm>
              <a:off x="3460545" y="370073"/>
              <a:ext cx="2157824" cy="6594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rPr>
                <a:t>Nhiệm vụ</a:t>
              </a:r>
              <a:endParaRPr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endParaRPr>
            </a:p>
          </p:txBody>
        </p:sp>
      </p:grpSp>
      <p:pic>
        <p:nvPicPr>
          <p:cNvPr id="5" name="Hình ảnh 4">
            <a:extLst>
              <a:ext uri="{FF2B5EF4-FFF2-40B4-BE49-F238E27FC236}">
                <a16:creationId xmlns:a16="http://schemas.microsoft.com/office/drawing/2014/main" id="{A833B722-4AD8-4E5D-8F13-3E0AC612D681}"/>
              </a:ext>
            </a:extLst>
          </p:cNvPr>
          <p:cNvPicPr>
            <a:picLocks noChangeAspect="1"/>
          </p:cNvPicPr>
          <p:nvPr/>
        </p:nvPicPr>
        <p:blipFill rotWithShape="1">
          <a:blip r:embed="rId8">
            <a:extLst>
              <a:ext uri="{28A0092B-C50C-407E-A947-70E740481C1C}">
                <a14:useLocalDpi xmlns:a14="http://schemas.microsoft.com/office/drawing/2010/main" val="0"/>
              </a:ext>
            </a:extLst>
          </a:blip>
          <a:srcRect l="17103" t="18261" r="18709" b="16892"/>
          <a:stretch/>
        </p:blipFill>
        <p:spPr>
          <a:xfrm rot="21252240">
            <a:off x="8458189" y="2249482"/>
            <a:ext cx="2279801" cy="2303225"/>
          </a:xfrm>
          <a:prstGeom prst="rect">
            <a:avLst/>
          </a:prstGeom>
          <a:effectLst>
            <a:outerShdw blurRad="50800" dist="38100" dir="2700000" algn="tl" rotWithShape="0">
              <a:prstClr val="black">
                <a:alpha val="40000"/>
              </a:prstClr>
            </a:outerShdw>
          </a:effectLst>
        </p:spPr>
      </p:pic>
      <p:grpSp>
        <p:nvGrpSpPr>
          <p:cNvPr id="189" name="Nhóm 188">
            <a:extLst>
              <a:ext uri="{FF2B5EF4-FFF2-40B4-BE49-F238E27FC236}">
                <a16:creationId xmlns:a16="http://schemas.microsoft.com/office/drawing/2014/main" id="{AA181114-1638-4FF1-AFFF-F87173CA9F0D}"/>
              </a:ext>
            </a:extLst>
          </p:cNvPr>
          <p:cNvGrpSpPr/>
          <p:nvPr/>
        </p:nvGrpSpPr>
        <p:grpSpPr>
          <a:xfrm>
            <a:off x="-59885" y="2199802"/>
            <a:ext cx="3836345" cy="3872912"/>
            <a:chOff x="153825" y="836399"/>
            <a:chExt cx="3836345" cy="3872912"/>
          </a:xfrm>
        </p:grpSpPr>
        <p:sp>
          <p:nvSpPr>
            <p:cNvPr id="190" name="Google Shape;1714;p33">
              <a:extLst>
                <a:ext uri="{FF2B5EF4-FFF2-40B4-BE49-F238E27FC236}">
                  <a16:creationId xmlns:a16="http://schemas.microsoft.com/office/drawing/2014/main" id="{E9DDC77F-61B2-45D0-BD9E-0F6598B82497}"/>
                </a:ext>
              </a:extLst>
            </p:cNvPr>
            <p:cNvSpPr/>
            <p:nvPr/>
          </p:nvSpPr>
          <p:spPr>
            <a:xfrm rot="-5400000" flipH="1">
              <a:off x="997846" y="1489355"/>
              <a:ext cx="2714478" cy="3270170"/>
            </a:xfrm>
            <a:custGeom>
              <a:avLst/>
              <a:gdLst/>
              <a:ahLst/>
              <a:cxnLst/>
              <a:rect l="l" t="t" r="r" b="b"/>
              <a:pathLst>
                <a:path w="11351" h="13085" extrusionOk="0">
                  <a:moveTo>
                    <a:pt x="9862" y="1"/>
                  </a:moveTo>
                  <a:cubicBezTo>
                    <a:pt x="6940" y="1"/>
                    <a:pt x="5693" y="2488"/>
                    <a:pt x="4864" y="2759"/>
                  </a:cubicBezTo>
                  <a:cubicBezTo>
                    <a:pt x="3906" y="3072"/>
                    <a:pt x="2509" y="3039"/>
                    <a:pt x="1253" y="4783"/>
                  </a:cubicBezTo>
                  <a:cubicBezTo>
                    <a:pt x="0" y="6526"/>
                    <a:pt x="1416" y="8166"/>
                    <a:pt x="2628" y="8792"/>
                  </a:cubicBezTo>
                  <a:cubicBezTo>
                    <a:pt x="3841" y="9418"/>
                    <a:pt x="6187" y="10048"/>
                    <a:pt x="7519" y="11997"/>
                  </a:cubicBezTo>
                  <a:cubicBezTo>
                    <a:pt x="8100" y="12845"/>
                    <a:pt x="8899" y="13084"/>
                    <a:pt x="9618" y="13084"/>
                  </a:cubicBezTo>
                  <a:cubicBezTo>
                    <a:pt x="10553" y="13084"/>
                    <a:pt x="11351" y="12679"/>
                    <a:pt x="11351" y="12679"/>
                  </a:cubicBezTo>
                  <a:lnTo>
                    <a:pt x="11351" y="199"/>
                  </a:lnTo>
                  <a:cubicBezTo>
                    <a:pt x="10811" y="61"/>
                    <a:pt x="10316" y="1"/>
                    <a:pt x="98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1" name="Google Shape;1715;p33">
              <a:extLst>
                <a:ext uri="{FF2B5EF4-FFF2-40B4-BE49-F238E27FC236}">
                  <a16:creationId xmlns:a16="http://schemas.microsoft.com/office/drawing/2014/main" id="{01D207DC-29D8-4710-821B-97F0D55376DE}"/>
                </a:ext>
              </a:extLst>
            </p:cNvPr>
            <p:cNvGrpSpPr/>
            <p:nvPr/>
          </p:nvGrpSpPr>
          <p:grpSpPr>
            <a:xfrm>
              <a:off x="1031183" y="3791001"/>
              <a:ext cx="2383647" cy="918310"/>
              <a:chOff x="1031183" y="3791001"/>
              <a:chExt cx="2383647" cy="918310"/>
            </a:xfrm>
          </p:grpSpPr>
          <p:sp>
            <p:nvSpPr>
              <p:cNvPr id="319" name="Google Shape;1716;p33">
                <a:extLst>
                  <a:ext uri="{FF2B5EF4-FFF2-40B4-BE49-F238E27FC236}">
                    <a16:creationId xmlns:a16="http://schemas.microsoft.com/office/drawing/2014/main" id="{540E69A3-1EB8-4EB2-B383-C7B2F63C24C6}"/>
                  </a:ext>
                </a:extLst>
              </p:cNvPr>
              <p:cNvSpPr/>
              <p:nvPr/>
            </p:nvSpPr>
            <p:spPr>
              <a:xfrm>
                <a:off x="1203069" y="3791001"/>
                <a:ext cx="644449" cy="717868"/>
              </a:xfrm>
              <a:custGeom>
                <a:avLst/>
                <a:gdLst/>
                <a:ahLst/>
                <a:cxnLst/>
                <a:rect l="l" t="t" r="r" b="b"/>
                <a:pathLst>
                  <a:path w="51815" h="57718" extrusionOk="0">
                    <a:moveTo>
                      <a:pt x="34577" y="1"/>
                    </a:moveTo>
                    <a:cubicBezTo>
                      <a:pt x="34564" y="1"/>
                      <a:pt x="34551" y="14"/>
                      <a:pt x="34526" y="39"/>
                    </a:cubicBezTo>
                    <a:lnTo>
                      <a:pt x="27998" y="2538"/>
                    </a:lnTo>
                    <a:lnTo>
                      <a:pt x="21521" y="5037"/>
                    </a:lnTo>
                    <a:lnTo>
                      <a:pt x="17901" y="6363"/>
                    </a:lnTo>
                    <a:lnTo>
                      <a:pt x="14331" y="7740"/>
                    </a:lnTo>
                    <a:lnTo>
                      <a:pt x="9690" y="9525"/>
                    </a:lnTo>
                    <a:lnTo>
                      <a:pt x="7854" y="10239"/>
                    </a:lnTo>
                    <a:lnTo>
                      <a:pt x="255" y="13146"/>
                    </a:lnTo>
                    <a:cubicBezTo>
                      <a:pt x="153" y="13197"/>
                      <a:pt x="102" y="13248"/>
                      <a:pt x="51" y="13299"/>
                    </a:cubicBezTo>
                    <a:cubicBezTo>
                      <a:pt x="0" y="13401"/>
                      <a:pt x="0" y="13503"/>
                      <a:pt x="0" y="13605"/>
                    </a:cubicBezTo>
                    <a:lnTo>
                      <a:pt x="7956" y="34259"/>
                    </a:lnTo>
                    <a:lnTo>
                      <a:pt x="12903" y="47161"/>
                    </a:lnTo>
                    <a:lnTo>
                      <a:pt x="15912" y="55066"/>
                    </a:lnTo>
                    <a:lnTo>
                      <a:pt x="16830" y="57463"/>
                    </a:lnTo>
                    <a:cubicBezTo>
                      <a:pt x="16881" y="57565"/>
                      <a:pt x="16932" y="57616"/>
                      <a:pt x="16983" y="57667"/>
                    </a:cubicBezTo>
                    <a:cubicBezTo>
                      <a:pt x="17034" y="57718"/>
                      <a:pt x="17085" y="57718"/>
                      <a:pt x="17187" y="57718"/>
                    </a:cubicBezTo>
                    <a:lnTo>
                      <a:pt x="17238" y="57718"/>
                    </a:lnTo>
                    <a:lnTo>
                      <a:pt x="23255" y="55423"/>
                    </a:lnTo>
                    <a:lnTo>
                      <a:pt x="38147" y="49711"/>
                    </a:lnTo>
                    <a:lnTo>
                      <a:pt x="48805" y="45631"/>
                    </a:lnTo>
                    <a:lnTo>
                      <a:pt x="51559" y="44560"/>
                    </a:lnTo>
                    <a:cubicBezTo>
                      <a:pt x="51610" y="44560"/>
                      <a:pt x="51712" y="44509"/>
                      <a:pt x="51763" y="44407"/>
                    </a:cubicBezTo>
                    <a:cubicBezTo>
                      <a:pt x="51814" y="44356"/>
                      <a:pt x="51814" y="44254"/>
                      <a:pt x="51763" y="44152"/>
                    </a:cubicBezTo>
                    <a:lnTo>
                      <a:pt x="46510" y="30332"/>
                    </a:lnTo>
                    <a:lnTo>
                      <a:pt x="43807" y="23294"/>
                    </a:lnTo>
                    <a:lnTo>
                      <a:pt x="40442" y="14574"/>
                    </a:lnTo>
                    <a:lnTo>
                      <a:pt x="35852" y="2538"/>
                    </a:lnTo>
                    <a:lnTo>
                      <a:pt x="35036" y="447"/>
                    </a:lnTo>
                    <a:lnTo>
                      <a:pt x="35036" y="396"/>
                    </a:lnTo>
                    <a:lnTo>
                      <a:pt x="34985" y="294"/>
                    </a:lnTo>
                    <a:cubicBezTo>
                      <a:pt x="34985" y="192"/>
                      <a:pt x="34934" y="141"/>
                      <a:pt x="34832" y="90"/>
                    </a:cubicBezTo>
                    <a:cubicBezTo>
                      <a:pt x="34781" y="39"/>
                      <a:pt x="34730" y="39"/>
                      <a:pt x="34679" y="39"/>
                    </a:cubicBezTo>
                    <a:lnTo>
                      <a:pt x="34628" y="39"/>
                    </a:lnTo>
                    <a:cubicBezTo>
                      <a:pt x="34602" y="14"/>
                      <a:pt x="34590" y="1"/>
                      <a:pt x="34577"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1717;p33">
                <a:extLst>
                  <a:ext uri="{FF2B5EF4-FFF2-40B4-BE49-F238E27FC236}">
                    <a16:creationId xmlns:a16="http://schemas.microsoft.com/office/drawing/2014/main" id="{9D9026E8-A52A-4F1E-A849-E1577406AB04}"/>
                  </a:ext>
                </a:extLst>
              </p:cNvPr>
              <p:cNvSpPr/>
              <p:nvPr/>
            </p:nvSpPr>
            <p:spPr>
              <a:xfrm>
                <a:off x="2628950" y="4094675"/>
                <a:ext cx="448447" cy="397049"/>
              </a:xfrm>
              <a:custGeom>
                <a:avLst/>
                <a:gdLst/>
                <a:ahLst/>
                <a:cxnLst/>
                <a:rect l="l" t="t" r="r" b="b"/>
                <a:pathLst>
                  <a:path w="36056" h="44675" extrusionOk="0">
                    <a:moveTo>
                      <a:pt x="33149" y="0"/>
                    </a:moveTo>
                    <a:lnTo>
                      <a:pt x="24224" y="561"/>
                    </a:lnTo>
                    <a:lnTo>
                      <a:pt x="16065" y="1020"/>
                    </a:lnTo>
                    <a:lnTo>
                      <a:pt x="12699" y="1275"/>
                    </a:lnTo>
                    <a:lnTo>
                      <a:pt x="9486" y="1428"/>
                    </a:lnTo>
                    <a:lnTo>
                      <a:pt x="357" y="1989"/>
                    </a:lnTo>
                    <a:cubicBezTo>
                      <a:pt x="255" y="1989"/>
                      <a:pt x="153" y="2040"/>
                      <a:pt x="102" y="2091"/>
                    </a:cubicBezTo>
                    <a:cubicBezTo>
                      <a:pt x="51" y="2142"/>
                      <a:pt x="0" y="2244"/>
                      <a:pt x="0" y="2346"/>
                    </a:cubicBezTo>
                    <a:lnTo>
                      <a:pt x="51" y="3315"/>
                    </a:lnTo>
                    <a:cubicBezTo>
                      <a:pt x="408" y="8670"/>
                      <a:pt x="714" y="14025"/>
                      <a:pt x="1071" y="19379"/>
                    </a:cubicBezTo>
                    <a:lnTo>
                      <a:pt x="1377" y="24887"/>
                    </a:lnTo>
                    <a:lnTo>
                      <a:pt x="2091" y="36719"/>
                    </a:lnTo>
                    <a:lnTo>
                      <a:pt x="2346" y="40543"/>
                    </a:lnTo>
                    <a:lnTo>
                      <a:pt x="2550" y="44317"/>
                    </a:lnTo>
                    <a:cubicBezTo>
                      <a:pt x="2550" y="44419"/>
                      <a:pt x="2601" y="44470"/>
                      <a:pt x="2652" y="44572"/>
                    </a:cubicBezTo>
                    <a:cubicBezTo>
                      <a:pt x="2703" y="44623"/>
                      <a:pt x="2805" y="44674"/>
                      <a:pt x="2907" y="44674"/>
                    </a:cubicBezTo>
                    <a:lnTo>
                      <a:pt x="20093" y="43654"/>
                    </a:lnTo>
                    <a:lnTo>
                      <a:pt x="35189" y="42736"/>
                    </a:lnTo>
                    <a:lnTo>
                      <a:pt x="35699" y="42685"/>
                    </a:lnTo>
                    <a:cubicBezTo>
                      <a:pt x="35903" y="42685"/>
                      <a:pt x="36056" y="42532"/>
                      <a:pt x="36056" y="42328"/>
                    </a:cubicBezTo>
                    <a:lnTo>
                      <a:pt x="35393" y="31109"/>
                    </a:lnTo>
                    <a:lnTo>
                      <a:pt x="34985" y="25091"/>
                    </a:lnTo>
                    <a:cubicBezTo>
                      <a:pt x="34679" y="19379"/>
                      <a:pt x="34322" y="13617"/>
                      <a:pt x="33965" y="7905"/>
                    </a:cubicBezTo>
                    <a:lnTo>
                      <a:pt x="33812" y="5355"/>
                    </a:lnTo>
                    <a:lnTo>
                      <a:pt x="33455" y="357"/>
                    </a:lnTo>
                    <a:cubicBezTo>
                      <a:pt x="33455" y="153"/>
                      <a:pt x="33302" y="51"/>
                      <a:pt x="33149"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1718;p33">
                <a:extLst>
                  <a:ext uri="{FF2B5EF4-FFF2-40B4-BE49-F238E27FC236}">
                    <a16:creationId xmlns:a16="http://schemas.microsoft.com/office/drawing/2014/main" id="{33301AB8-D3E0-4F37-85BE-D550FDB40CCB}"/>
                  </a:ext>
                </a:extLst>
              </p:cNvPr>
              <p:cNvSpPr/>
              <p:nvPr/>
            </p:nvSpPr>
            <p:spPr>
              <a:xfrm>
                <a:off x="1031183" y="3985922"/>
                <a:ext cx="685667" cy="723390"/>
              </a:xfrm>
              <a:custGeom>
                <a:avLst/>
                <a:gdLst/>
                <a:ahLst/>
                <a:cxnLst/>
                <a:rect l="l" t="t" r="r" b="b"/>
                <a:pathLst>
                  <a:path w="55129" h="58162" extrusionOk="0">
                    <a:moveTo>
                      <a:pt x="30191" y="1"/>
                    </a:moveTo>
                    <a:cubicBezTo>
                      <a:pt x="30157" y="1"/>
                      <a:pt x="30123" y="24"/>
                      <a:pt x="30089" y="24"/>
                    </a:cubicBezTo>
                    <a:lnTo>
                      <a:pt x="26978" y="2012"/>
                    </a:lnTo>
                    <a:lnTo>
                      <a:pt x="26927" y="2063"/>
                    </a:lnTo>
                    <a:lnTo>
                      <a:pt x="9180" y="13436"/>
                    </a:lnTo>
                    <a:lnTo>
                      <a:pt x="153" y="19199"/>
                    </a:lnTo>
                    <a:cubicBezTo>
                      <a:pt x="102" y="19250"/>
                      <a:pt x="51" y="19352"/>
                      <a:pt x="0" y="19454"/>
                    </a:cubicBezTo>
                    <a:cubicBezTo>
                      <a:pt x="0" y="19505"/>
                      <a:pt x="0" y="19607"/>
                      <a:pt x="51" y="19658"/>
                    </a:cubicBezTo>
                    <a:lnTo>
                      <a:pt x="6018" y="28990"/>
                    </a:lnTo>
                    <a:lnTo>
                      <a:pt x="11933" y="38221"/>
                    </a:lnTo>
                    <a:lnTo>
                      <a:pt x="16013" y="44596"/>
                    </a:lnTo>
                    <a:lnTo>
                      <a:pt x="24020" y="57090"/>
                    </a:lnTo>
                    <a:cubicBezTo>
                      <a:pt x="24224" y="57396"/>
                      <a:pt x="24377" y="57702"/>
                      <a:pt x="24581" y="57957"/>
                    </a:cubicBezTo>
                    <a:cubicBezTo>
                      <a:pt x="24632" y="58059"/>
                      <a:pt x="24734" y="58110"/>
                      <a:pt x="24887" y="58161"/>
                    </a:cubicBezTo>
                    <a:cubicBezTo>
                      <a:pt x="24938" y="58161"/>
                      <a:pt x="24989" y="58110"/>
                      <a:pt x="25040" y="58110"/>
                    </a:cubicBezTo>
                    <a:lnTo>
                      <a:pt x="37687" y="49950"/>
                    </a:lnTo>
                    <a:lnTo>
                      <a:pt x="43909" y="45973"/>
                    </a:lnTo>
                    <a:lnTo>
                      <a:pt x="48091" y="43321"/>
                    </a:lnTo>
                    <a:lnTo>
                      <a:pt x="54925" y="38935"/>
                    </a:lnTo>
                    <a:cubicBezTo>
                      <a:pt x="55027" y="38884"/>
                      <a:pt x="55078" y="38782"/>
                      <a:pt x="55078" y="38731"/>
                    </a:cubicBezTo>
                    <a:cubicBezTo>
                      <a:pt x="55129" y="38629"/>
                      <a:pt x="55078" y="38527"/>
                      <a:pt x="55078" y="38476"/>
                    </a:cubicBezTo>
                    <a:lnTo>
                      <a:pt x="43042" y="19658"/>
                    </a:lnTo>
                    <a:lnTo>
                      <a:pt x="37432" y="10937"/>
                    </a:lnTo>
                    <a:lnTo>
                      <a:pt x="31160" y="1095"/>
                    </a:lnTo>
                    <a:lnTo>
                      <a:pt x="30701" y="432"/>
                    </a:lnTo>
                    <a:lnTo>
                      <a:pt x="30548" y="177"/>
                    </a:lnTo>
                    <a:cubicBezTo>
                      <a:pt x="30446" y="75"/>
                      <a:pt x="30344" y="24"/>
                      <a:pt x="30242" y="24"/>
                    </a:cubicBezTo>
                    <a:cubicBezTo>
                      <a:pt x="30225" y="7"/>
                      <a:pt x="30208" y="1"/>
                      <a:pt x="30191"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1719;p33">
                <a:extLst>
                  <a:ext uri="{FF2B5EF4-FFF2-40B4-BE49-F238E27FC236}">
                    <a16:creationId xmlns:a16="http://schemas.microsoft.com/office/drawing/2014/main" id="{0EF2F9BF-4FB7-477B-A444-29D90E19C445}"/>
                  </a:ext>
                </a:extLst>
              </p:cNvPr>
              <p:cNvSpPr/>
              <p:nvPr/>
            </p:nvSpPr>
            <p:spPr>
              <a:xfrm>
                <a:off x="2334633" y="4022998"/>
                <a:ext cx="444641" cy="548034"/>
              </a:xfrm>
              <a:custGeom>
                <a:avLst/>
                <a:gdLst/>
                <a:ahLst/>
                <a:cxnLst/>
                <a:rect l="l" t="t" r="r" b="b"/>
                <a:pathLst>
                  <a:path w="35750" h="44063" extrusionOk="0">
                    <a:moveTo>
                      <a:pt x="3315" y="0"/>
                    </a:moveTo>
                    <a:cubicBezTo>
                      <a:pt x="3213" y="0"/>
                      <a:pt x="3162" y="0"/>
                      <a:pt x="3111" y="102"/>
                    </a:cubicBezTo>
                    <a:cubicBezTo>
                      <a:pt x="3060" y="153"/>
                      <a:pt x="3009" y="255"/>
                      <a:pt x="3009" y="306"/>
                    </a:cubicBezTo>
                    <a:lnTo>
                      <a:pt x="2499" y="7548"/>
                    </a:lnTo>
                    <a:lnTo>
                      <a:pt x="1785" y="17085"/>
                    </a:lnTo>
                    <a:lnTo>
                      <a:pt x="1173" y="25805"/>
                    </a:lnTo>
                    <a:lnTo>
                      <a:pt x="561" y="34118"/>
                    </a:lnTo>
                    <a:cubicBezTo>
                      <a:pt x="357" y="36566"/>
                      <a:pt x="204" y="38963"/>
                      <a:pt x="0" y="41411"/>
                    </a:cubicBezTo>
                    <a:cubicBezTo>
                      <a:pt x="0" y="41513"/>
                      <a:pt x="51" y="41564"/>
                      <a:pt x="102" y="41666"/>
                    </a:cubicBezTo>
                    <a:cubicBezTo>
                      <a:pt x="153" y="41717"/>
                      <a:pt x="255" y="41768"/>
                      <a:pt x="357" y="41768"/>
                    </a:cubicBezTo>
                    <a:lnTo>
                      <a:pt x="9282" y="42380"/>
                    </a:lnTo>
                    <a:lnTo>
                      <a:pt x="9486" y="42380"/>
                    </a:lnTo>
                    <a:lnTo>
                      <a:pt x="17238" y="42941"/>
                    </a:lnTo>
                    <a:lnTo>
                      <a:pt x="24377" y="43451"/>
                    </a:lnTo>
                    <a:lnTo>
                      <a:pt x="26774" y="43655"/>
                    </a:lnTo>
                    <a:lnTo>
                      <a:pt x="31313" y="43961"/>
                    </a:lnTo>
                    <a:lnTo>
                      <a:pt x="32486" y="44063"/>
                    </a:lnTo>
                    <a:cubicBezTo>
                      <a:pt x="32537" y="44063"/>
                      <a:pt x="32639" y="44012"/>
                      <a:pt x="32690" y="43961"/>
                    </a:cubicBezTo>
                    <a:cubicBezTo>
                      <a:pt x="32741" y="43910"/>
                      <a:pt x="32792" y="43808"/>
                      <a:pt x="32792" y="43706"/>
                    </a:cubicBezTo>
                    <a:lnTo>
                      <a:pt x="33149" y="38810"/>
                    </a:lnTo>
                    <a:cubicBezTo>
                      <a:pt x="33455" y="34832"/>
                      <a:pt x="33710" y="30803"/>
                      <a:pt x="34016" y="26825"/>
                    </a:cubicBezTo>
                    <a:lnTo>
                      <a:pt x="34067" y="25754"/>
                    </a:lnTo>
                    <a:lnTo>
                      <a:pt x="35291" y="9486"/>
                    </a:lnTo>
                    <a:lnTo>
                      <a:pt x="35291" y="9435"/>
                    </a:lnTo>
                    <a:cubicBezTo>
                      <a:pt x="35393" y="8058"/>
                      <a:pt x="35495" y="6681"/>
                      <a:pt x="35546" y="5355"/>
                    </a:cubicBezTo>
                    <a:lnTo>
                      <a:pt x="35750" y="2652"/>
                    </a:lnTo>
                    <a:cubicBezTo>
                      <a:pt x="35750" y="2550"/>
                      <a:pt x="35750" y="2499"/>
                      <a:pt x="35699" y="2448"/>
                    </a:cubicBezTo>
                    <a:cubicBezTo>
                      <a:pt x="35648" y="2397"/>
                      <a:pt x="35597" y="2397"/>
                      <a:pt x="35546" y="2346"/>
                    </a:cubicBezTo>
                    <a:lnTo>
                      <a:pt x="35444" y="2346"/>
                    </a:lnTo>
                    <a:lnTo>
                      <a:pt x="27131" y="1734"/>
                    </a:lnTo>
                    <a:lnTo>
                      <a:pt x="18564" y="1122"/>
                    </a:lnTo>
                    <a:lnTo>
                      <a:pt x="6987" y="255"/>
                    </a:lnTo>
                    <a:lnTo>
                      <a:pt x="3366" y="0"/>
                    </a:ln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1720;p33">
                <a:extLst>
                  <a:ext uri="{FF2B5EF4-FFF2-40B4-BE49-F238E27FC236}">
                    <a16:creationId xmlns:a16="http://schemas.microsoft.com/office/drawing/2014/main" id="{4F25D5DB-865D-4269-93F4-50828A2AB0A9}"/>
                  </a:ext>
                </a:extLst>
              </p:cNvPr>
              <p:cNvSpPr/>
              <p:nvPr/>
            </p:nvSpPr>
            <p:spPr>
              <a:xfrm>
                <a:off x="2835715" y="3879644"/>
                <a:ext cx="579115" cy="672359"/>
              </a:xfrm>
              <a:custGeom>
                <a:avLst/>
                <a:gdLst/>
                <a:ahLst/>
                <a:cxnLst/>
                <a:rect l="l" t="t" r="r" b="b"/>
                <a:pathLst>
                  <a:path w="46562" h="54059" extrusionOk="0">
                    <a:moveTo>
                      <a:pt x="35342" y="1"/>
                    </a:moveTo>
                    <a:lnTo>
                      <a:pt x="24480" y="2653"/>
                    </a:lnTo>
                    <a:lnTo>
                      <a:pt x="21216" y="3418"/>
                    </a:lnTo>
                    <a:lnTo>
                      <a:pt x="17748" y="4285"/>
                    </a:lnTo>
                    <a:lnTo>
                      <a:pt x="15453" y="4795"/>
                    </a:lnTo>
                    <a:lnTo>
                      <a:pt x="9435" y="6274"/>
                    </a:lnTo>
                    <a:lnTo>
                      <a:pt x="1480" y="8161"/>
                    </a:lnTo>
                    <a:lnTo>
                      <a:pt x="307" y="8467"/>
                    </a:lnTo>
                    <a:lnTo>
                      <a:pt x="205" y="8467"/>
                    </a:lnTo>
                    <a:cubicBezTo>
                      <a:pt x="103" y="8467"/>
                      <a:pt x="1" y="8620"/>
                      <a:pt x="1" y="8773"/>
                    </a:cubicBezTo>
                    <a:lnTo>
                      <a:pt x="1" y="8875"/>
                    </a:lnTo>
                    <a:cubicBezTo>
                      <a:pt x="358" y="10455"/>
                      <a:pt x="766" y="12036"/>
                      <a:pt x="1123" y="13668"/>
                    </a:cubicBezTo>
                    <a:cubicBezTo>
                      <a:pt x="1123" y="13770"/>
                      <a:pt x="1174" y="13872"/>
                      <a:pt x="1225" y="13974"/>
                    </a:cubicBezTo>
                    <a:cubicBezTo>
                      <a:pt x="2347" y="18768"/>
                      <a:pt x="3519" y="23613"/>
                      <a:pt x="4692" y="28407"/>
                    </a:cubicBezTo>
                    <a:lnTo>
                      <a:pt x="4743" y="28713"/>
                    </a:lnTo>
                    <a:lnTo>
                      <a:pt x="4845" y="29172"/>
                    </a:lnTo>
                    <a:lnTo>
                      <a:pt x="9690" y="49316"/>
                    </a:lnTo>
                    <a:lnTo>
                      <a:pt x="9690" y="49469"/>
                    </a:lnTo>
                    <a:lnTo>
                      <a:pt x="9792" y="49877"/>
                    </a:lnTo>
                    <a:lnTo>
                      <a:pt x="9894" y="50285"/>
                    </a:lnTo>
                    <a:cubicBezTo>
                      <a:pt x="10200" y="51458"/>
                      <a:pt x="10455" y="52631"/>
                      <a:pt x="10761" y="53804"/>
                    </a:cubicBezTo>
                    <a:cubicBezTo>
                      <a:pt x="10812" y="53957"/>
                      <a:pt x="10914" y="54059"/>
                      <a:pt x="11067" y="54059"/>
                    </a:cubicBezTo>
                    <a:lnTo>
                      <a:pt x="11169" y="54059"/>
                    </a:lnTo>
                    <a:lnTo>
                      <a:pt x="21369" y="51611"/>
                    </a:lnTo>
                    <a:lnTo>
                      <a:pt x="31568" y="49163"/>
                    </a:lnTo>
                    <a:lnTo>
                      <a:pt x="33455" y="48704"/>
                    </a:lnTo>
                    <a:lnTo>
                      <a:pt x="35852" y="48143"/>
                    </a:lnTo>
                    <a:lnTo>
                      <a:pt x="41054" y="46868"/>
                    </a:lnTo>
                    <a:lnTo>
                      <a:pt x="46307" y="45593"/>
                    </a:lnTo>
                    <a:cubicBezTo>
                      <a:pt x="46460" y="45542"/>
                      <a:pt x="46562" y="45389"/>
                      <a:pt x="46562" y="45236"/>
                    </a:cubicBezTo>
                    <a:cubicBezTo>
                      <a:pt x="46562" y="45236"/>
                      <a:pt x="46562" y="45185"/>
                      <a:pt x="46562" y="45185"/>
                    </a:cubicBezTo>
                    <a:lnTo>
                      <a:pt x="45338" y="40187"/>
                    </a:lnTo>
                    <a:lnTo>
                      <a:pt x="45185" y="39575"/>
                    </a:lnTo>
                    <a:lnTo>
                      <a:pt x="44930" y="38453"/>
                    </a:lnTo>
                    <a:lnTo>
                      <a:pt x="44828" y="38147"/>
                    </a:lnTo>
                    <a:lnTo>
                      <a:pt x="41717" y="25092"/>
                    </a:lnTo>
                    <a:lnTo>
                      <a:pt x="41360" y="23715"/>
                    </a:lnTo>
                    <a:lnTo>
                      <a:pt x="41054" y="22389"/>
                    </a:lnTo>
                    <a:lnTo>
                      <a:pt x="36923" y="5203"/>
                    </a:lnTo>
                    <a:lnTo>
                      <a:pt x="36821" y="4846"/>
                    </a:lnTo>
                    <a:lnTo>
                      <a:pt x="36719" y="4336"/>
                    </a:lnTo>
                    <a:lnTo>
                      <a:pt x="36617" y="3877"/>
                    </a:lnTo>
                    <a:lnTo>
                      <a:pt x="35852" y="868"/>
                    </a:lnTo>
                    <a:lnTo>
                      <a:pt x="35750" y="256"/>
                    </a:lnTo>
                    <a:cubicBezTo>
                      <a:pt x="35699" y="103"/>
                      <a:pt x="35546" y="1"/>
                      <a:pt x="3539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1721;p33">
                <a:extLst>
                  <a:ext uri="{FF2B5EF4-FFF2-40B4-BE49-F238E27FC236}">
                    <a16:creationId xmlns:a16="http://schemas.microsoft.com/office/drawing/2014/main" id="{A9176841-CE4F-4A64-9127-5D77459AC13E}"/>
                  </a:ext>
                </a:extLst>
              </p:cNvPr>
              <p:cNvSpPr/>
              <p:nvPr/>
            </p:nvSpPr>
            <p:spPr>
              <a:xfrm>
                <a:off x="1176428" y="4107362"/>
                <a:ext cx="258165" cy="202196"/>
              </a:xfrm>
              <a:custGeom>
                <a:avLst/>
                <a:gdLst/>
                <a:ahLst/>
                <a:cxnLst/>
                <a:rect l="l" t="t" r="r" b="b"/>
                <a:pathLst>
                  <a:path w="20757" h="16257" extrusionOk="0">
                    <a:moveTo>
                      <a:pt x="20094" y="0"/>
                    </a:moveTo>
                    <a:cubicBezTo>
                      <a:pt x="19992" y="0"/>
                      <a:pt x="19941" y="0"/>
                      <a:pt x="19839" y="51"/>
                    </a:cubicBezTo>
                    <a:cubicBezTo>
                      <a:pt x="19431" y="153"/>
                      <a:pt x="19074" y="357"/>
                      <a:pt x="18717" y="612"/>
                    </a:cubicBezTo>
                    <a:cubicBezTo>
                      <a:pt x="18564" y="714"/>
                      <a:pt x="18411" y="867"/>
                      <a:pt x="18309" y="1020"/>
                    </a:cubicBezTo>
                    <a:cubicBezTo>
                      <a:pt x="18156" y="1173"/>
                      <a:pt x="18003" y="1377"/>
                      <a:pt x="17901" y="1530"/>
                    </a:cubicBezTo>
                    <a:cubicBezTo>
                      <a:pt x="17748" y="1836"/>
                      <a:pt x="17595" y="2142"/>
                      <a:pt x="17493" y="2448"/>
                    </a:cubicBezTo>
                    <a:cubicBezTo>
                      <a:pt x="17340" y="2754"/>
                      <a:pt x="17238" y="3060"/>
                      <a:pt x="17034" y="3315"/>
                    </a:cubicBezTo>
                    <a:cubicBezTo>
                      <a:pt x="16881" y="3570"/>
                      <a:pt x="16728" y="3774"/>
                      <a:pt x="16524" y="3978"/>
                    </a:cubicBezTo>
                    <a:cubicBezTo>
                      <a:pt x="16371" y="4080"/>
                      <a:pt x="16218" y="4233"/>
                      <a:pt x="16065" y="4335"/>
                    </a:cubicBezTo>
                    <a:cubicBezTo>
                      <a:pt x="15810" y="4437"/>
                      <a:pt x="15504" y="4539"/>
                      <a:pt x="15249" y="4641"/>
                    </a:cubicBezTo>
                    <a:cubicBezTo>
                      <a:pt x="14637" y="4743"/>
                      <a:pt x="14025" y="4794"/>
                      <a:pt x="13413" y="4896"/>
                    </a:cubicBezTo>
                    <a:cubicBezTo>
                      <a:pt x="12750" y="4947"/>
                      <a:pt x="12087" y="5151"/>
                      <a:pt x="11475" y="5406"/>
                    </a:cubicBezTo>
                    <a:cubicBezTo>
                      <a:pt x="11322" y="5508"/>
                      <a:pt x="11169" y="5610"/>
                      <a:pt x="11016" y="5712"/>
                    </a:cubicBezTo>
                    <a:cubicBezTo>
                      <a:pt x="10863" y="5814"/>
                      <a:pt x="10710" y="5967"/>
                      <a:pt x="10557" y="6120"/>
                    </a:cubicBezTo>
                    <a:cubicBezTo>
                      <a:pt x="10302" y="6375"/>
                      <a:pt x="10098" y="6732"/>
                      <a:pt x="9894" y="7038"/>
                    </a:cubicBezTo>
                    <a:cubicBezTo>
                      <a:pt x="9588" y="7701"/>
                      <a:pt x="9384" y="8313"/>
                      <a:pt x="9078" y="8925"/>
                    </a:cubicBezTo>
                    <a:cubicBezTo>
                      <a:pt x="8925" y="9129"/>
                      <a:pt x="8772" y="9333"/>
                      <a:pt x="8619" y="9486"/>
                    </a:cubicBezTo>
                    <a:cubicBezTo>
                      <a:pt x="8415" y="9690"/>
                      <a:pt x="8160" y="9843"/>
                      <a:pt x="7905" y="9996"/>
                    </a:cubicBezTo>
                    <a:cubicBezTo>
                      <a:pt x="7599" y="10149"/>
                      <a:pt x="7293" y="10251"/>
                      <a:pt x="6936" y="10353"/>
                    </a:cubicBezTo>
                    <a:cubicBezTo>
                      <a:pt x="6120" y="10557"/>
                      <a:pt x="5253" y="10557"/>
                      <a:pt x="4386" y="10710"/>
                    </a:cubicBezTo>
                    <a:cubicBezTo>
                      <a:pt x="3621" y="10863"/>
                      <a:pt x="2856" y="11067"/>
                      <a:pt x="2091" y="11373"/>
                    </a:cubicBezTo>
                    <a:cubicBezTo>
                      <a:pt x="1734" y="11526"/>
                      <a:pt x="1428" y="11730"/>
                      <a:pt x="1122" y="11985"/>
                    </a:cubicBezTo>
                    <a:cubicBezTo>
                      <a:pt x="969" y="12138"/>
                      <a:pt x="816" y="12291"/>
                      <a:pt x="663" y="12444"/>
                    </a:cubicBezTo>
                    <a:cubicBezTo>
                      <a:pt x="510" y="12597"/>
                      <a:pt x="408" y="12750"/>
                      <a:pt x="306" y="12954"/>
                    </a:cubicBezTo>
                    <a:cubicBezTo>
                      <a:pt x="204" y="13107"/>
                      <a:pt x="153" y="13311"/>
                      <a:pt x="102" y="13515"/>
                    </a:cubicBezTo>
                    <a:cubicBezTo>
                      <a:pt x="51" y="13719"/>
                      <a:pt x="0" y="13923"/>
                      <a:pt x="0" y="14127"/>
                    </a:cubicBezTo>
                    <a:cubicBezTo>
                      <a:pt x="0" y="14586"/>
                      <a:pt x="102" y="14993"/>
                      <a:pt x="255" y="15401"/>
                    </a:cubicBezTo>
                    <a:cubicBezTo>
                      <a:pt x="357" y="15554"/>
                      <a:pt x="408" y="15707"/>
                      <a:pt x="459" y="15809"/>
                    </a:cubicBezTo>
                    <a:lnTo>
                      <a:pt x="561" y="15962"/>
                    </a:lnTo>
                    <a:cubicBezTo>
                      <a:pt x="675" y="16152"/>
                      <a:pt x="901" y="16257"/>
                      <a:pt x="1114" y="16257"/>
                    </a:cubicBezTo>
                    <a:cubicBezTo>
                      <a:pt x="1188" y="16257"/>
                      <a:pt x="1261" y="16244"/>
                      <a:pt x="1326" y="16217"/>
                    </a:cubicBezTo>
                    <a:cubicBezTo>
                      <a:pt x="1530" y="16115"/>
                      <a:pt x="1632" y="16013"/>
                      <a:pt x="1734" y="15860"/>
                    </a:cubicBezTo>
                    <a:cubicBezTo>
                      <a:pt x="1785" y="15707"/>
                      <a:pt x="1785" y="15503"/>
                      <a:pt x="1734" y="15350"/>
                    </a:cubicBezTo>
                    <a:cubicBezTo>
                      <a:pt x="1581" y="15095"/>
                      <a:pt x="1479" y="14789"/>
                      <a:pt x="1377" y="14535"/>
                    </a:cubicBezTo>
                    <a:cubicBezTo>
                      <a:pt x="1377" y="14382"/>
                      <a:pt x="1326" y="14229"/>
                      <a:pt x="1326" y="14076"/>
                    </a:cubicBezTo>
                    <a:cubicBezTo>
                      <a:pt x="1326" y="13974"/>
                      <a:pt x="1377" y="13872"/>
                      <a:pt x="1377" y="13770"/>
                    </a:cubicBezTo>
                    <a:cubicBezTo>
                      <a:pt x="1428" y="13668"/>
                      <a:pt x="1479" y="13566"/>
                      <a:pt x="1530" y="13464"/>
                    </a:cubicBezTo>
                    <a:cubicBezTo>
                      <a:pt x="1632" y="13362"/>
                      <a:pt x="1683" y="13260"/>
                      <a:pt x="1785" y="13158"/>
                    </a:cubicBezTo>
                    <a:cubicBezTo>
                      <a:pt x="1989" y="13005"/>
                      <a:pt x="2193" y="12852"/>
                      <a:pt x="2397" y="12750"/>
                    </a:cubicBezTo>
                    <a:cubicBezTo>
                      <a:pt x="2907" y="12495"/>
                      <a:pt x="3417" y="12291"/>
                      <a:pt x="3927" y="12189"/>
                    </a:cubicBezTo>
                    <a:cubicBezTo>
                      <a:pt x="4488" y="12036"/>
                      <a:pt x="5049" y="11934"/>
                      <a:pt x="5559" y="11883"/>
                    </a:cubicBezTo>
                    <a:cubicBezTo>
                      <a:pt x="6426" y="11832"/>
                      <a:pt x="7242" y="11679"/>
                      <a:pt x="8058" y="11373"/>
                    </a:cubicBezTo>
                    <a:cubicBezTo>
                      <a:pt x="8466" y="11220"/>
                      <a:pt x="8874" y="10965"/>
                      <a:pt x="9180" y="10710"/>
                    </a:cubicBezTo>
                    <a:cubicBezTo>
                      <a:pt x="9384" y="10557"/>
                      <a:pt x="9588" y="10353"/>
                      <a:pt x="9792" y="10200"/>
                    </a:cubicBezTo>
                    <a:cubicBezTo>
                      <a:pt x="9945" y="9996"/>
                      <a:pt x="10098" y="9792"/>
                      <a:pt x="10200" y="9588"/>
                    </a:cubicBezTo>
                    <a:cubicBezTo>
                      <a:pt x="10659" y="8874"/>
                      <a:pt x="10863" y="8058"/>
                      <a:pt x="11271" y="7395"/>
                    </a:cubicBezTo>
                    <a:cubicBezTo>
                      <a:pt x="11373" y="7242"/>
                      <a:pt x="11475" y="7089"/>
                      <a:pt x="11628" y="6936"/>
                    </a:cubicBezTo>
                    <a:cubicBezTo>
                      <a:pt x="11730" y="6834"/>
                      <a:pt x="11883" y="6732"/>
                      <a:pt x="12036" y="6630"/>
                    </a:cubicBezTo>
                    <a:cubicBezTo>
                      <a:pt x="12291" y="6528"/>
                      <a:pt x="12546" y="6426"/>
                      <a:pt x="12801" y="6375"/>
                    </a:cubicBezTo>
                    <a:cubicBezTo>
                      <a:pt x="13464" y="6222"/>
                      <a:pt x="14076" y="6171"/>
                      <a:pt x="14739" y="6069"/>
                    </a:cubicBezTo>
                    <a:cubicBezTo>
                      <a:pt x="15096" y="6018"/>
                      <a:pt x="15453" y="5967"/>
                      <a:pt x="15810" y="5865"/>
                    </a:cubicBezTo>
                    <a:cubicBezTo>
                      <a:pt x="16218" y="5712"/>
                      <a:pt x="16575" y="5559"/>
                      <a:pt x="16881" y="5355"/>
                    </a:cubicBezTo>
                    <a:cubicBezTo>
                      <a:pt x="17238" y="5151"/>
                      <a:pt x="17544" y="4896"/>
                      <a:pt x="17748" y="4590"/>
                    </a:cubicBezTo>
                    <a:cubicBezTo>
                      <a:pt x="18003" y="4335"/>
                      <a:pt x="18207" y="4029"/>
                      <a:pt x="18411" y="3672"/>
                    </a:cubicBezTo>
                    <a:cubicBezTo>
                      <a:pt x="18666" y="3213"/>
                      <a:pt x="18870" y="2652"/>
                      <a:pt x="19125" y="2142"/>
                    </a:cubicBezTo>
                    <a:cubicBezTo>
                      <a:pt x="19227" y="2040"/>
                      <a:pt x="19329" y="1887"/>
                      <a:pt x="19431" y="1785"/>
                    </a:cubicBezTo>
                    <a:cubicBezTo>
                      <a:pt x="19584" y="1683"/>
                      <a:pt x="19686" y="1581"/>
                      <a:pt x="19788" y="1530"/>
                    </a:cubicBezTo>
                    <a:cubicBezTo>
                      <a:pt x="19992" y="1428"/>
                      <a:pt x="20145" y="1377"/>
                      <a:pt x="20349" y="1326"/>
                    </a:cubicBezTo>
                    <a:cubicBezTo>
                      <a:pt x="20502" y="1224"/>
                      <a:pt x="20655" y="1122"/>
                      <a:pt x="20706" y="969"/>
                    </a:cubicBezTo>
                    <a:cubicBezTo>
                      <a:pt x="20757" y="816"/>
                      <a:pt x="20757" y="612"/>
                      <a:pt x="20706" y="459"/>
                    </a:cubicBezTo>
                    <a:cubicBezTo>
                      <a:pt x="20655" y="255"/>
                      <a:pt x="20502" y="153"/>
                      <a:pt x="20349" y="51"/>
                    </a:cubicBezTo>
                    <a:cubicBezTo>
                      <a:pt x="20298" y="51"/>
                      <a:pt x="20196" y="0"/>
                      <a:pt x="2009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1722;p33">
                <a:extLst>
                  <a:ext uri="{FF2B5EF4-FFF2-40B4-BE49-F238E27FC236}">
                    <a16:creationId xmlns:a16="http://schemas.microsoft.com/office/drawing/2014/main" id="{CA8E21BF-4FFF-4790-ACF1-E26E41EB1160}"/>
                  </a:ext>
                </a:extLst>
              </p:cNvPr>
              <p:cNvSpPr/>
              <p:nvPr/>
            </p:nvSpPr>
            <p:spPr>
              <a:xfrm>
                <a:off x="1254449" y="4217720"/>
                <a:ext cx="225815" cy="177869"/>
              </a:xfrm>
              <a:custGeom>
                <a:avLst/>
                <a:gdLst/>
                <a:ahLst/>
                <a:cxnLst/>
                <a:rect l="l" t="t" r="r" b="b"/>
                <a:pathLst>
                  <a:path w="18156" h="14301" extrusionOk="0">
                    <a:moveTo>
                      <a:pt x="17390" y="1"/>
                    </a:moveTo>
                    <a:cubicBezTo>
                      <a:pt x="17237" y="1"/>
                      <a:pt x="17135" y="52"/>
                      <a:pt x="17033" y="103"/>
                    </a:cubicBezTo>
                    <a:lnTo>
                      <a:pt x="16982" y="205"/>
                    </a:lnTo>
                    <a:cubicBezTo>
                      <a:pt x="16218" y="868"/>
                      <a:pt x="15453" y="1633"/>
                      <a:pt x="14790" y="2398"/>
                    </a:cubicBezTo>
                    <a:cubicBezTo>
                      <a:pt x="14382" y="2806"/>
                      <a:pt x="13872" y="3112"/>
                      <a:pt x="13311" y="3265"/>
                    </a:cubicBezTo>
                    <a:cubicBezTo>
                      <a:pt x="12903" y="3316"/>
                      <a:pt x="12495" y="3367"/>
                      <a:pt x="12087" y="3367"/>
                    </a:cubicBezTo>
                    <a:lnTo>
                      <a:pt x="10914" y="3367"/>
                    </a:lnTo>
                    <a:cubicBezTo>
                      <a:pt x="10812" y="3418"/>
                      <a:pt x="10659" y="3418"/>
                      <a:pt x="10557" y="3469"/>
                    </a:cubicBezTo>
                    <a:cubicBezTo>
                      <a:pt x="10404" y="3520"/>
                      <a:pt x="10302" y="3571"/>
                      <a:pt x="10200" y="3673"/>
                    </a:cubicBezTo>
                    <a:cubicBezTo>
                      <a:pt x="10047" y="3724"/>
                      <a:pt x="9945" y="3826"/>
                      <a:pt x="9894" y="3928"/>
                    </a:cubicBezTo>
                    <a:cubicBezTo>
                      <a:pt x="9792" y="3979"/>
                      <a:pt x="9741" y="4081"/>
                      <a:pt x="9639" y="4183"/>
                    </a:cubicBezTo>
                    <a:cubicBezTo>
                      <a:pt x="9282" y="4795"/>
                      <a:pt x="8976" y="5407"/>
                      <a:pt x="8823" y="6120"/>
                    </a:cubicBezTo>
                    <a:cubicBezTo>
                      <a:pt x="8670" y="6630"/>
                      <a:pt x="8415" y="7191"/>
                      <a:pt x="8160" y="7701"/>
                    </a:cubicBezTo>
                    <a:cubicBezTo>
                      <a:pt x="8007" y="7854"/>
                      <a:pt x="7905" y="8058"/>
                      <a:pt x="7752" y="8211"/>
                    </a:cubicBezTo>
                    <a:cubicBezTo>
                      <a:pt x="7599" y="8313"/>
                      <a:pt x="7446" y="8415"/>
                      <a:pt x="7344" y="8466"/>
                    </a:cubicBezTo>
                    <a:cubicBezTo>
                      <a:pt x="7089" y="8568"/>
                      <a:pt x="6885" y="8670"/>
                      <a:pt x="6630" y="8772"/>
                    </a:cubicBezTo>
                    <a:cubicBezTo>
                      <a:pt x="6324" y="8823"/>
                      <a:pt x="6018" y="8874"/>
                      <a:pt x="5763" y="8874"/>
                    </a:cubicBezTo>
                    <a:cubicBezTo>
                      <a:pt x="5355" y="8925"/>
                      <a:pt x="4947" y="8925"/>
                      <a:pt x="4539" y="8976"/>
                    </a:cubicBezTo>
                    <a:cubicBezTo>
                      <a:pt x="4131" y="8976"/>
                      <a:pt x="3723" y="9078"/>
                      <a:pt x="3315" y="9180"/>
                    </a:cubicBezTo>
                    <a:cubicBezTo>
                      <a:pt x="2958" y="9282"/>
                      <a:pt x="2550" y="9435"/>
                      <a:pt x="2244" y="9639"/>
                    </a:cubicBezTo>
                    <a:cubicBezTo>
                      <a:pt x="1887" y="9792"/>
                      <a:pt x="1632" y="9996"/>
                      <a:pt x="1326" y="10251"/>
                    </a:cubicBezTo>
                    <a:cubicBezTo>
                      <a:pt x="1071" y="10557"/>
                      <a:pt x="816" y="10863"/>
                      <a:pt x="663" y="11169"/>
                    </a:cubicBezTo>
                    <a:cubicBezTo>
                      <a:pt x="459" y="11526"/>
                      <a:pt x="306" y="11883"/>
                      <a:pt x="204" y="12291"/>
                    </a:cubicBezTo>
                    <a:cubicBezTo>
                      <a:pt x="102" y="12699"/>
                      <a:pt x="51" y="13107"/>
                      <a:pt x="0" y="13515"/>
                    </a:cubicBezTo>
                    <a:lnTo>
                      <a:pt x="0" y="13719"/>
                    </a:lnTo>
                    <a:cubicBezTo>
                      <a:pt x="0" y="13821"/>
                      <a:pt x="51" y="13923"/>
                      <a:pt x="153" y="14025"/>
                    </a:cubicBezTo>
                    <a:cubicBezTo>
                      <a:pt x="255" y="14178"/>
                      <a:pt x="408" y="14280"/>
                      <a:pt x="561" y="14280"/>
                    </a:cubicBezTo>
                    <a:cubicBezTo>
                      <a:pt x="616" y="14294"/>
                      <a:pt x="667" y="14300"/>
                      <a:pt x="715" y="14300"/>
                    </a:cubicBezTo>
                    <a:cubicBezTo>
                      <a:pt x="847" y="14300"/>
                      <a:pt x="959" y="14253"/>
                      <a:pt x="1071" y="14178"/>
                    </a:cubicBezTo>
                    <a:cubicBezTo>
                      <a:pt x="1224" y="14076"/>
                      <a:pt x="1326" y="13923"/>
                      <a:pt x="1326" y="13770"/>
                    </a:cubicBezTo>
                    <a:cubicBezTo>
                      <a:pt x="1377" y="13311"/>
                      <a:pt x="1428" y="12903"/>
                      <a:pt x="1530" y="12546"/>
                    </a:cubicBezTo>
                    <a:cubicBezTo>
                      <a:pt x="1632" y="12240"/>
                      <a:pt x="1734" y="11985"/>
                      <a:pt x="1887" y="11730"/>
                    </a:cubicBezTo>
                    <a:cubicBezTo>
                      <a:pt x="2040" y="11526"/>
                      <a:pt x="2193" y="11373"/>
                      <a:pt x="2346" y="11169"/>
                    </a:cubicBezTo>
                    <a:cubicBezTo>
                      <a:pt x="2550" y="11016"/>
                      <a:pt x="2703" y="10863"/>
                      <a:pt x="2958" y="10761"/>
                    </a:cubicBezTo>
                    <a:cubicBezTo>
                      <a:pt x="3213" y="10608"/>
                      <a:pt x="3519" y="10506"/>
                      <a:pt x="3825" y="10404"/>
                    </a:cubicBezTo>
                    <a:cubicBezTo>
                      <a:pt x="4233" y="10302"/>
                      <a:pt x="4641" y="10251"/>
                      <a:pt x="5049" y="10251"/>
                    </a:cubicBezTo>
                    <a:cubicBezTo>
                      <a:pt x="5508" y="10251"/>
                      <a:pt x="5967" y="10200"/>
                      <a:pt x="6375" y="10149"/>
                    </a:cubicBezTo>
                    <a:cubicBezTo>
                      <a:pt x="7140" y="10047"/>
                      <a:pt x="7803" y="9792"/>
                      <a:pt x="8415" y="9333"/>
                    </a:cubicBezTo>
                    <a:cubicBezTo>
                      <a:pt x="8976" y="8874"/>
                      <a:pt x="9435" y="8262"/>
                      <a:pt x="9690" y="7548"/>
                    </a:cubicBezTo>
                    <a:cubicBezTo>
                      <a:pt x="9894" y="7140"/>
                      <a:pt x="10047" y="6732"/>
                      <a:pt x="10149" y="6273"/>
                    </a:cubicBezTo>
                    <a:cubicBezTo>
                      <a:pt x="10251" y="5866"/>
                      <a:pt x="10455" y="5407"/>
                      <a:pt x="10659" y="4999"/>
                    </a:cubicBezTo>
                    <a:cubicBezTo>
                      <a:pt x="10710" y="4948"/>
                      <a:pt x="10761" y="4846"/>
                      <a:pt x="10863" y="4744"/>
                    </a:cubicBezTo>
                    <a:cubicBezTo>
                      <a:pt x="10863" y="4744"/>
                      <a:pt x="10914" y="4693"/>
                      <a:pt x="10965" y="4693"/>
                    </a:cubicBezTo>
                    <a:lnTo>
                      <a:pt x="11067" y="4642"/>
                    </a:lnTo>
                    <a:cubicBezTo>
                      <a:pt x="11220" y="4591"/>
                      <a:pt x="11424" y="4591"/>
                      <a:pt x="11577" y="4591"/>
                    </a:cubicBezTo>
                    <a:cubicBezTo>
                      <a:pt x="11849" y="4591"/>
                      <a:pt x="12098" y="4613"/>
                      <a:pt x="12355" y="4613"/>
                    </a:cubicBezTo>
                    <a:cubicBezTo>
                      <a:pt x="12483" y="4613"/>
                      <a:pt x="12614" y="4608"/>
                      <a:pt x="12750" y="4591"/>
                    </a:cubicBezTo>
                    <a:cubicBezTo>
                      <a:pt x="13005" y="4591"/>
                      <a:pt x="13209" y="4540"/>
                      <a:pt x="13464" y="4489"/>
                    </a:cubicBezTo>
                    <a:cubicBezTo>
                      <a:pt x="13770" y="4438"/>
                      <a:pt x="14076" y="4336"/>
                      <a:pt x="14433" y="4234"/>
                    </a:cubicBezTo>
                    <a:cubicBezTo>
                      <a:pt x="15708" y="3673"/>
                      <a:pt x="16472" y="2449"/>
                      <a:pt x="17441" y="1531"/>
                    </a:cubicBezTo>
                    <a:cubicBezTo>
                      <a:pt x="17543" y="1378"/>
                      <a:pt x="17696" y="1276"/>
                      <a:pt x="17798" y="1174"/>
                    </a:cubicBezTo>
                    <a:cubicBezTo>
                      <a:pt x="18104" y="970"/>
                      <a:pt x="18155" y="562"/>
                      <a:pt x="17951" y="256"/>
                    </a:cubicBezTo>
                    <a:cubicBezTo>
                      <a:pt x="17798" y="103"/>
                      <a:pt x="17594" y="1"/>
                      <a:pt x="1739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1723;p33">
                <a:extLst>
                  <a:ext uri="{FF2B5EF4-FFF2-40B4-BE49-F238E27FC236}">
                    <a16:creationId xmlns:a16="http://schemas.microsoft.com/office/drawing/2014/main" id="{300619B1-DA77-4B03-BF97-ABA66A46F714}"/>
                  </a:ext>
                </a:extLst>
              </p:cNvPr>
              <p:cNvSpPr/>
              <p:nvPr/>
            </p:nvSpPr>
            <p:spPr>
              <a:xfrm>
                <a:off x="1341337" y="4334433"/>
                <a:ext cx="195381" cy="156140"/>
              </a:xfrm>
              <a:custGeom>
                <a:avLst/>
                <a:gdLst/>
                <a:ahLst/>
                <a:cxnLst/>
                <a:rect l="l" t="t" r="r" b="b"/>
                <a:pathLst>
                  <a:path w="15709" h="12554" extrusionOk="0">
                    <a:moveTo>
                      <a:pt x="14739" y="0"/>
                    </a:moveTo>
                    <a:cubicBezTo>
                      <a:pt x="14586" y="0"/>
                      <a:pt x="14433" y="102"/>
                      <a:pt x="14280" y="204"/>
                    </a:cubicBezTo>
                    <a:lnTo>
                      <a:pt x="14127" y="408"/>
                    </a:lnTo>
                    <a:cubicBezTo>
                      <a:pt x="13872" y="612"/>
                      <a:pt x="13617" y="816"/>
                      <a:pt x="13362" y="969"/>
                    </a:cubicBezTo>
                    <a:cubicBezTo>
                      <a:pt x="12342" y="1428"/>
                      <a:pt x="11271" y="1581"/>
                      <a:pt x="10251" y="2091"/>
                    </a:cubicBezTo>
                    <a:cubicBezTo>
                      <a:pt x="9996" y="2193"/>
                      <a:pt x="9690" y="2346"/>
                      <a:pt x="9435" y="2550"/>
                    </a:cubicBezTo>
                    <a:cubicBezTo>
                      <a:pt x="9181" y="2703"/>
                      <a:pt x="8926" y="2958"/>
                      <a:pt x="8722" y="3162"/>
                    </a:cubicBezTo>
                    <a:cubicBezTo>
                      <a:pt x="8467" y="3468"/>
                      <a:pt x="8263" y="3723"/>
                      <a:pt x="8110" y="4080"/>
                    </a:cubicBezTo>
                    <a:cubicBezTo>
                      <a:pt x="7957" y="4335"/>
                      <a:pt x="7804" y="4590"/>
                      <a:pt x="7651" y="4845"/>
                    </a:cubicBezTo>
                    <a:cubicBezTo>
                      <a:pt x="7447" y="5202"/>
                      <a:pt x="7192" y="5508"/>
                      <a:pt x="6937" y="5814"/>
                    </a:cubicBezTo>
                    <a:cubicBezTo>
                      <a:pt x="6784" y="5967"/>
                      <a:pt x="6580" y="6069"/>
                      <a:pt x="6376" y="6171"/>
                    </a:cubicBezTo>
                    <a:cubicBezTo>
                      <a:pt x="5815" y="6477"/>
                      <a:pt x="5203" y="6681"/>
                      <a:pt x="4591" y="6834"/>
                    </a:cubicBezTo>
                    <a:cubicBezTo>
                      <a:pt x="3826" y="7038"/>
                      <a:pt x="3061" y="7395"/>
                      <a:pt x="2398" y="7803"/>
                    </a:cubicBezTo>
                    <a:cubicBezTo>
                      <a:pt x="2041" y="8007"/>
                      <a:pt x="1735" y="8262"/>
                      <a:pt x="1480" y="8568"/>
                    </a:cubicBezTo>
                    <a:cubicBezTo>
                      <a:pt x="1225" y="8823"/>
                      <a:pt x="970" y="9129"/>
                      <a:pt x="766" y="9486"/>
                    </a:cubicBezTo>
                    <a:cubicBezTo>
                      <a:pt x="613" y="9792"/>
                      <a:pt x="460" y="10149"/>
                      <a:pt x="358" y="10506"/>
                    </a:cubicBezTo>
                    <a:cubicBezTo>
                      <a:pt x="205" y="10914"/>
                      <a:pt x="103" y="11322"/>
                      <a:pt x="52" y="11781"/>
                    </a:cubicBezTo>
                    <a:cubicBezTo>
                      <a:pt x="1" y="11985"/>
                      <a:pt x="52" y="12138"/>
                      <a:pt x="154" y="12291"/>
                    </a:cubicBezTo>
                    <a:cubicBezTo>
                      <a:pt x="256" y="12444"/>
                      <a:pt x="409" y="12546"/>
                      <a:pt x="613" y="12546"/>
                    </a:cubicBezTo>
                    <a:cubicBezTo>
                      <a:pt x="649" y="12551"/>
                      <a:pt x="685" y="12554"/>
                      <a:pt x="721" y="12554"/>
                    </a:cubicBezTo>
                    <a:cubicBezTo>
                      <a:pt x="1039" y="12554"/>
                      <a:pt x="1332" y="12352"/>
                      <a:pt x="1378" y="11985"/>
                    </a:cubicBezTo>
                    <a:cubicBezTo>
                      <a:pt x="1429" y="11679"/>
                      <a:pt x="1480" y="11373"/>
                      <a:pt x="1531" y="11067"/>
                    </a:cubicBezTo>
                    <a:cubicBezTo>
                      <a:pt x="1735" y="10404"/>
                      <a:pt x="2092" y="9792"/>
                      <a:pt x="2602" y="9333"/>
                    </a:cubicBezTo>
                    <a:cubicBezTo>
                      <a:pt x="2908" y="9078"/>
                      <a:pt x="3214" y="8874"/>
                      <a:pt x="3520" y="8721"/>
                    </a:cubicBezTo>
                    <a:cubicBezTo>
                      <a:pt x="3826" y="8568"/>
                      <a:pt x="4081" y="8466"/>
                      <a:pt x="4336" y="8364"/>
                    </a:cubicBezTo>
                    <a:cubicBezTo>
                      <a:pt x="4693" y="8211"/>
                      <a:pt x="5050" y="8109"/>
                      <a:pt x="5407" y="8007"/>
                    </a:cubicBezTo>
                    <a:cubicBezTo>
                      <a:pt x="5764" y="7905"/>
                      <a:pt x="6019" y="7854"/>
                      <a:pt x="6325" y="7701"/>
                    </a:cubicBezTo>
                    <a:cubicBezTo>
                      <a:pt x="6580" y="7599"/>
                      <a:pt x="6886" y="7497"/>
                      <a:pt x="7141" y="7344"/>
                    </a:cubicBezTo>
                    <a:cubicBezTo>
                      <a:pt x="7600" y="7038"/>
                      <a:pt x="8008" y="6732"/>
                      <a:pt x="8314" y="6273"/>
                    </a:cubicBezTo>
                    <a:cubicBezTo>
                      <a:pt x="8518" y="6018"/>
                      <a:pt x="8722" y="5712"/>
                      <a:pt x="8875" y="5457"/>
                    </a:cubicBezTo>
                    <a:cubicBezTo>
                      <a:pt x="9079" y="5151"/>
                      <a:pt x="9232" y="4794"/>
                      <a:pt x="9435" y="4539"/>
                    </a:cubicBezTo>
                    <a:cubicBezTo>
                      <a:pt x="9537" y="4284"/>
                      <a:pt x="9741" y="4080"/>
                      <a:pt x="9945" y="3876"/>
                    </a:cubicBezTo>
                    <a:cubicBezTo>
                      <a:pt x="10149" y="3723"/>
                      <a:pt x="10353" y="3570"/>
                      <a:pt x="10557" y="3468"/>
                    </a:cubicBezTo>
                    <a:cubicBezTo>
                      <a:pt x="11271" y="3111"/>
                      <a:pt x="12036" y="2856"/>
                      <a:pt x="12801" y="2652"/>
                    </a:cubicBezTo>
                    <a:cubicBezTo>
                      <a:pt x="13260" y="2499"/>
                      <a:pt x="13719" y="2295"/>
                      <a:pt x="14127" y="2040"/>
                    </a:cubicBezTo>
                    <a:cubicBezTo>
                      <a:pt x="14586" y="1785"/>
                      <a:pt x="14994" y="1479"/>
                      <a:pt x="15351" y="1071"/>
                    </a:cubicBezTo>
                    <a:cubicBezTo>
                      <a:pt x="15708" y="663"/>
                      <a:pt x="15402" y="0"/>
                      <a:pt x="1484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1724;p33">
                <a:extLst>
                  <a:ext uri="{FF2B5EF4-FFF2-40B4-BE49-F238E27FC236}">
                    <a16:creationId xmlns:a16="http://schemas.microsoft.com/office/drawing/2014/main" id="{1049F0A0-22BE-461C-B96C-79F3DB384256}"/>
                  </a:ext>
                </a:extLst>
              </p:cNvPr>
              <p:cNvSpPr/>
              <p:nvPr/>
            </p:nvSpPr>
            <p:spPr>
              <a:xfrm>
                <a:off x="2488124" y="4172049"/>
                <a:ext cx="187769" cy="33482"/>
              </a:xfrm>
              <a:custGeom>
                <a:avLst/>
                <a:gdLst/>
                <a:ahLst/>
                <a:cxnLst/>
                <a:rect l="l" t="t" r="r" b="b"/>
                <a:pathLst>
                  <a:path w="15097" h="2692" extrusionOk="0">
                    <a:moveTo>
                      <a:pt x="14025" y="1"/>
                    </a:moveTo>
                    <a:cubicBezTo>
                      <a:pt x="13872" y="1"/>
                      <a:pt x="13668" y="1"/>
                      <a:pt x="13515" y="52"/>
                    </a:cubicBezTo>
                    <a:lnTo>
                      <a:pt x="13566" y="1"/>
                    </a:lnTo>
                    <a:lnTo>
                      <a:pt x="13566" y="1"/>
                    </a:lnTo>
                    <a:cubicBezTo>
                      <a:pt x="13260" y="52"/>
                      <a:pt x="13005" y="103"/>
                      <a:pt x="12750" y="205"/>
                    </a:cubicBezTo>
                    <a:cubicBezTo>
                      <a:pt x="12393" y="358"/>
                      <a:pt x="11985" y="511"/>
                      <a:pt x="11577" y="664"/>
                    </a:cubicBezTo>
                    <a:cubicBezTo>
                      <a:pt x="11373" y="715"/>
                      <a:pt x="11169" y="715"/>
                      <a:pt x="10965" y="766"/>
                    </a:cubicBezTo>
                    <a:cubicBezTo>
                      <a:pt x="10506" y="766"/>
                      <a:pt x="10047" y="664"/>
                      <a:pt x="9588" y="613"/>
                    </a:cubicBezTo>
                    <a:cubicBezTo>
                      <a:pt x="9333" y="562"/>
                      <a:pt x="9078" y="536"/>
                      <a:pt x="8830" y="536"/>
                    </a:cubicBezTo>
                    <a:cubicBezTo>
                      <a:pt x="8581" y="536"/>
                      <a:pt x="8339" y="562"/>
                      <a:pt x="8110" y="613"/>
                    </a:cubicBezTo>
                    <a:cubicBezTo>
                      <a:pt x="7855" y="664"/>
                      <a:pt x="7600" y="715"/>
                      <a:pt x="7345" y="817"/>
                    </a:cubicBezTo>
                    <a:lnTo>
                      <a:pt x="6784" y="970"/>
                    </a:lnTo>
                    <a:cubicBezTo>
                      <a:pt x="6478" y="1021"/>
                      <a:pt x="6172" y="1072"/>
                      <a:pt x="5917" y="1123"/>
                    </a:cubicBezTo>
                    <a:cubicBezTo>
                      <a:pt x="5611" y="1072"/>
                      <a:pt x="5305" y="1072"/>
                      <a:pt x="4999" y="970"/>
                    </a:cubicBezTo>
                    <a:cubicBezTo>
                      <a:pt x="4183" y="715"/>
                      <a:pt x="3316" y="511"/>
                      <a:pt x="2500" y="409"/>
                    </a:cubicBezTo>
                    <a:cubicBezTo>
                      <a:pt x="2418" y="400"/>
                      <a:pt x="2337" y="396"/>
                      <a:pt x="2256" y="396"/>
                    </a:cubicBezTo>
                    <a:cubicBezTo>
                      <a:pt x="1880" y="396"/>
                      <a:pt x="1510" y="487"/>
                      <a:pt x="1174" y="613"/>
                    </a:cubicBezTo>
                    <a:cubicBezTo>
                      <a:pt x="919" y="715"/>
                      <a:pt x="715" y="868"/>
                      <a:pt x="562" y="1021"/>
                    </a:cubicBezTo>
                    <a:cubicBezTo>
                      <a:pt x="460" y="1123"/>
                      <a:pt x="358" y="1225"/>
                      <a:pt x="307" y="1378"/>
                    </a:cubicBezTo>
                    <a:cubicBezTo>
                      <a:pt x="205" y="1480"/>
                      <a:pt x="103" y="1633"/>
                      <a:pt x="52" y="1786"/>
                    </a:cubicBezTo>
                    <a:cubicBezTo>
                      <a:pt x="1" y="1939"/>
                      <a:pt x="1" y="2092"/>
                      <a:pt x="52" y="2296"/>
                    </a:cubicBezTo>
                    <a:cubicBezTo>
                      <a:pt x="154" y="2449"/>
                      <a:pt x="256" y="2602"/>
                      <a:pt x="460" y="2653"/>
                    </a:cubicBezTo>
                    <a:cubicBezTo>
                      <a:pt x="536" y="2678"/>
                      <a:pt x="613" y="2691"/>
                      <a:pt x="696" y="2691"/>
                    </a:cubicBezTo>
                    <a:cubicBezTo>
                      <a:pt x="779" y="2691"/>
                      <a:pt x="868" y="2678"/>
                      <a:pt x="970" y="2653"/>
                    </a:cubicBezTo>
                    <a:lnTo>
                      <a:pt x="1123" y="2551"/>
                    </a:lnTo>
                    <a:cubicBezTo>
                      <a:pt x="1174" y="2449"/>
                      <a:pt x="1276" y="2347"/>
                      <a:pt x="1327" y="2245"/>
                    </a:cubicBezTo>
                    <a:cubicBezTo>
                      <a:pt x="1378" y="2194"/>
                      <a:pt x="1429" y="2092"/>
                      <a:pt x="1480" y="2041"/>
                    </a:cubicBezTo>
                    <a:cubicBezTo>
                      <a:pt x="1531" y="1990"/>
                      <a:pt x="1582" y="1939"/>
                      <a:pt x="1633" y="1888"/>
                    </a:cubicBezTo>
                    <a:cubicBezTo>
                      <a:pt x="1684" y="1888"/>
                      <a:pt x="1735" y="1837"/>
                      <a:pt x="1837" y="1786"/>
                    </a:cubicBezTo>
                    <a:cubicBezTo>
                      <a:pt x="1939" y="1786"/>
                      <a:pt x="2092" y="1786"/>
                      <a:pt x="2194" y="1735"/>
                    </a:cubicBezTo>
                    <a:cubicBezTo>
                      <a:pt x="2500" y="1786"/>
                      <a:pt x="2806" y="1786"/>
                      <a:pt x="3112" y="1888"/>
                    </a:cubicBezTo>
                    <a:cubicBezTo>
                      <a:pt x="3520" y="1990"/>
                      <a:pt x="3979" y="2143"/>
                      <a:pt x="4387" y="2245"/>
                    </a:cubicBezTo>
                    <a:cubicBezTo>
                      <a:pt x="4693" y="2296"/>
                      <a:pt x="4948" y="2347"/>
                      <a:pt x="5254" y="2398"/>
                    </a:cubicBezTo>
                    <a:cubicBezTo>
                      <a:pt x="5458" y="2449"/>
                      <a:pt x="5713" y="2449"/>
                      <a:pt x="5968" y="2449"/>
                    </a:cubicBezTo>
                    <a:cubicBezTo>
                      <a:pt x="6376" y="2449"/>
                      <a:pt x="6733" y="2347"/>
                      <a:pt x="7090" y="2245"/>
                    </a:cubicBezTo>
                    <a:lnTo>
                      <a:pt x="7855" y="2041"/>
                    </a:lnTo>
                    <a:cubicBezTo>
                      <a:pt x="8110" y="1990"/>
                      <a:pt x="8364" y="1888"/>
                      <a:pt x="8670" y="1888"/>
                    </a:cubicBezTo>
                    <a:cubicBezTo>
                      <a:pt x="9027" y="1888"/>
                      <a:pt x="9333" y="1939"/>
                      <a:pt x="9690" y="1990"/>
                    </a:cubicBezTo>
                    <a:cubicBezTo>
                      <a:pt x="10149" y="2092"/>
                      <a:pt x="10608" y="2143"/>
                      <a:pt x="11067" y="2143"/>
                    </a:cubicBezTo>
                    <a:cubicBezTo>
                      <a:pt x="11883" y="1990"/>
                      <a:pt x="12699" y="1786"/>
                      <a:pt x="13413" y="1429"/>
                    </a:cubicBezTo>
                    <a:cubicBezTo>
                      <a:pt x="13617" y="1378"/>
                      <a:pt x="13821" y="1327"/>
                      <a:pt x="14025" y="1327"/>
                    </a:cubicBezTo>
                    <a:lnTo>
                      <a:pt x="14127" y="1327"/>
                    </a:lnTo>
                    <a:cubicBezTo>
                      <a:pt x="14165" y="1340"/>
                      <a:pt x="14207" y="1346"/>
                      <a:pt x="14250" y="1346"/>
                    </a:cubicBezTo>
                    <a:cubicBezTo>
                      <a:pt x="14379" y="1346"/>
                      <a:pt x="14522" y="1289"/>
                      <a:pt x="14637" y="1174"/>
                    </a:cubicBezTo>
                    <a:cubicBezTo>
                      <a:pt x="15096" y="817"/>
                      <a:pt x="14841" y="52"/>
                      <a:pt x="14280"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1725;p33">
                <a:extLst>
                  <a:ext uri="{FF2B5EF4-FFF2-40B4-BE49-F238E27FC236}">
                    <a16:creationId xmlns:a16="http://schemas.microsoft.com/office/drawing/2014/main" id="{451DE348-E0F1-4371-B8B5-9774CEC74D9A}"/>
                  </a:ext>
                </a:extLst>
              </p:cNvPr>
              <p:cNvSpPr/>
              <p:nvPr/>
            </p:nvSpPr>
            <p:spPr>
              <a:xfrm>
                <a:off x="2482415" y="4274173"/>
                <a:ext cx="189038" cy="34066"/>
              </a:xfrm>
              <a:custGeom>
                <a:avLst/>
                <a:gdLst/>
                <a:ahLst/>
                <a:cxnLst/>
                <a:rect l="l" t="t" r="r" b="b"/>
                <a:pathLst>
                  <a:path w="15199" h="2739" extrusionOk="0">
                    <a:moveTo>
                      <a:pt x="2092" y="1"/>
                    </a:moveTo>
                    <a:cubicBezTo>
                      <a:pt x="1939" y="52"/>
                      <a:pt x="1735" y="52"/>
                      <a:pt x="1582" y="103"/>
                    </a:cubicBezTo>
                    <a:cubicBezTo>
                      <a:pt x="1480" y="154"/>
                      <a:pt x="1378" y="205"/>
                      <a:pt x="1276" y="256"/>
                    </a:cubicBezTo>
                    <a:cubicBezTo>
                      <a:pt x="1123" y="358"/>
                      <a:pt x="970" y="460"/>
                      <a:pt x="868" y="562"/>
                    </a:cubicBezTo>
                    <a:cubicBezTo>
                      <a:pt x="562" y="817"/>
                      <a:pt x="358" y="1072"/>
                      <a:pt x="154" y="1377"/>
                    </a:cubicBezTo>
                    <a:cubicBezTo>
                      <a:pt x="52" y="1530"/>
                      <a:pt x="1" y="1683"/>
                      <a:pt x="52" y="1887"/>
                    </a:cubicBezTo>
                    <a:cubicBezTo>
                      <a:pt x="98" y="2214"/>
                      <a:pt x="401" y="2455"/>
                      <a:pt x="725" y="2455"/>
                    </a:cubicBezTo>
                    <a:cubicBezTo>
                      <a:pt x="756" y="2455"/>
                      <a:pt x="786" y="2453"/>
                      <a:pt x="817" y="2448"/>
                    </a:cubicBezTo>
                    <a:cubicBezTo>
                      <a:pt x="1021" y="2397"/>
                      <a:pt x="1174" y="2295"/>
                      <a:pt x="1276" y="2142"/>
                    </a:cubicBezTo>
                    <a:cubicBezTo>
                      <a:pt x="1378" y="1989"/>
                      <a:pt x="1480" y="1836"/>
                      <a:pt x="1582" y="1683"/>
                    </a:cubicBezTo>
                    <a:cubicBezTo>
                      <a:pt x="1684" y="1632"/>
                      <a:pt x="1786" y="1530"/>
                      <a:pt x="1888" y="1479"/>
                    </a:cubicBezTo>
                    <a:lnTo>
                      <a:pt x="2092" y="1377"/>
                    </a:lnTo>
                    <a:cubicBezTo>
                      <a:pt x="2143" y="1377"/>
                      <a:pt x="2245" y="1327"/>
                      <a:pt x="2347" y="1327"/>
                    </a:cubicBezTo>
                    <a:cubicBezTo>
                      <a:pt x="2449" y="1327"/>
                      <a:pt x="2602" y="1377"/>
                      <a:pt x="2704" y="1377"/>
                    </a:cubicBezTo>
                    <a:cubicBezTo>
                      <a:pt x="3214" y="1530"/>
                      <a:pt x="3724" y="1734"/>
                      <a:pt x="4183" y="1989"/>
                    </a:cubicBezTo>
                    <a:cubicBezTo>
                      <a:pt x="4438" y="2091"/>
                      <a:pt x="4693" y="2244"/>
                      <a:pt x="4948" y="2346"/>
                    </a:cubicBezTo>
                    <a:cubicBezTo>
                      <a:pt x="5254" y="2499"/>
                      <a:pt x="5611" y="2601"/>
                      <a:pt x="5968" y="2652"/>
                    </a:cubicBezTo>
                    <a:cubicBezTo>
                      <a:pt x="6197" y="2710"/>
                      <a:pt x="6434" y="2739"/>
                      <a:pt x="6672" y="2739"/>
                    </a:cubicBezTo>
                    <a:cubicBezTo>
                      <a:pt x="7070" y="2739"/>
                      <a:pt x="7472" y="2659"/>
                      <a:pt x="7855" y="2499"/>
                    </a:cubicBezTo>
                    <a:cubicBezTo>
                      <a:pt x="8008" y="2397"/>
                      <a:pt x="8212" y="2295"/>
                      <a:pt x="8365" y="2244"/>
                    </a:cubicBezTo>
                    <a:lnTo>
                      <a:pt x="8823" y="1938"/>
                    </a:lnTo>
                    <a:cubicBezTo>
                      <a:pt x="9027" y="1836"/>
                      <a:pt x="9231" y="1734"/>
                      <a:pt x="9435" y="1683"/>
                    </a:cubicBezTo>
                    <a:cubicBezTo>
                      <a:pt x="9486" y="1632"/>
                      <a:pt x="9537" y="1632"/>
                      <a:pt x="9588" y="1632"/>
                    </a:cubicBezTo>
                    <a:cubicBezTo>
                      <a:pt x="9843" y="1632"/>
                      <a:pt x="10098" y="1683"/>
                      <a:pt x="10353" y="1734"/>
                    </a:cubicBezTo>
                    <a:cubicBezTo>
                      <a:pt x="10863" y="1836"/>
                      <a:pt x="11322" y="1938"/>
                      <a:pt x="11832" y="2040"/>
                    </a:cubicBezTo>
                    <a:cubicBezTo>
                      <a:pt x="11967" y="2055"/>
                      <a:pt x="12106" y="2062"/>
                      <a:pt x="12246" y="2062"/>
                    </a:cubicBezTo>
                    <a:cubicBezTo>
                      <a:pt x="12586" y="2062"/>
                      <a:pt x="12936" y="2026"/>
                      <a:pt x="13260" y="1989"/>
                    </a:cubicBezTo>
                    <a:cubicBezTo>
                      <a:pt x="13770" y="1836"/>
                      <a:pt x="14280" y="1632"/>
                      <a:pt x="14739" y="1377"/>
                    </a:cubicBezTo>
                    <a:cubicBezTo>
                      <a:pt x="14892" y="1327"/>
                      <a:pt x="14994" y="1174"/>
                      <a:pt x="15096" y="1021"/>
                    </a:cubicBezTo>
                    <a:cubicBezTo>
                      <a:pt x="15198" y="664"/>
                      <a:pt x="15045" y="256"/>
                      <a:pt x="14688" y="154"/>
                    </a:cubicBezTo>
                    <a:cubicBezTo>
                      <a:pt x="14612" y="103"/>
                      <a:pt x="14522" y="77"/>
                      <a:pt x="14433" y="77"/>
                    </a:cubicBezTo>
                    <a:cubicBezTo>
                      <a:pt x="14344" y="77"/>
                      <a:pt x="14255" y="103"/>
                      <a:pt x="14178" y="154"/>
                    </a:cubicBezTo>
                    <a:cubicBezTo>
                      <a:pt x="13872" y="307"/>
                      <a:pt x="13515" y="460"/>
                      <a:pt x="13209" y="613"/>
                    </a:cubicBezTo>
                    <a:cubicBezTo>
                      <a:pt x="12954" y="664"/>
                      <a:pt x="12750" y="664"/>
                      <a:pt x="12495" y="715"/>
                    </a:cubicBezTo>
                    <a:cubicBezTo>
                      <a:pt x="11883" y="664"/>
                      <a:pt x="11271" y="562"/>
                      <a:pt x="10659" y="409"/>
                    </a:cubicBezTo>
                    <a:cubicBezTo>
                      <a:pt x="10361" y="334"/>
                      <a:pt x="10062" y="287"/>
                      <a:pt x="9743" y="287"/>
                    </a:cubicBezTo>
                    <a:cubicBezTo>
                      <a:pt x="9627" y="287"/>
                      <a:pt x="9507" y="293"/>
                      <a:pt x="9384" y="307"/>
                    </a:cubicBezTo>
                    <a:cubicBezTo>
                      <a:pt x="9231" y="307"/>
                      <a:pt x="9027" y="358"/>
                      <a:pt x="8874" y="409"/>
                    </a:cubicBezTo>
                    <a:cubicBezTo>
                      <a:pt x="8670" y="511"/>
                      <a:pt x="8518" y="562"/>
                      <a:pt x="8365" y="664"/>
                    </a:cubicBezTo>
                    <a:lnTo>
                      <a:pt x="7753" y="1021"/>
                    </a:lnTo>
                    <a:cubicBezTo>
                      <a:pt x="7549" y="1174"/>
                      <a:pt x="7294" y="1276"/>
                      <a:pt x="7090" y="1327"/>
                    </a:cubicBezTo>
                    <a:cubicBezTo>
                      <a:pt x="6988" y="1377"/>
                      <a:pt x="6835" y="1377"/>
                      <a:pt x="6733" y="1377"/>
                    </a:cubicBezTo>
                    <a:cubicBezTo>
                      <a:pt x="6529" y="1377"/>
                      <a:pt x="6325" y="1377"/>
                      <a:pt x="6172" y="1327"/>
                    </a:cubicBezTo>
                    <a:cubicBezTo>
                      <a:pt x="5152" y="1072"/>
                      <a:pt x="4285" y="460"/>
                      <a:pt x="3316" y="154"/>
                    </a:cubicBezTo>
                    <a:cubicBezTo>
                      <a:pt x="3061" y="52"/>
                      <a:pt x="2806" y="1"/>
                      <a:pt x="2551"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1726;p33">
                <a:extLst>
                  <a:ext uri="{FF2B5EF4-FFF2-40B4-BE49-F238E27FC236}">
                    <a16:creationId xmlns:a16="http://schemas.microsoft.com/office/drawing/2014/main" id="{BB37EFE7-4002-46C1-BC4D-6F5C0F5DC882}"/>
                  </a:ext>
                </a:extLst>
              </p:cNvPr>
              <p:cNvSpPr/>
              <p:nvPr/>
            </p:nvSpPr>
            <p:spPr>
              <a:xfrm>
                <a:off x="2491296" y="4383910"/>
                <a:ext cx="166837" cy="37686"/>
              </a:xfrm>
              <a:custGeom>
                <a:avLst/>
                <a:gdLst/>
                <a:ahLst/>
                <a:cxnLst/>
                <a:rect l="l" t="t" r="r" b="b"/>
                <a:pathLst>
                  <a:path w="13414" h="3030" extrusionOk="0">
                    <a:moveTo>
                      <a:pt x="10149" y="0"/>
                    </a:moveTo>
                    <a:cubicBezTo>
                      <a:pt x="9792" y="0"/>
                      <a:pt x="9435" y="102"/>
                      <a:pt x="9078" y="255"/>
                    </a:cubicBezTo>
                    <a:cubicBezTo>
                      <a:pt x="8772" y="408"/>
                      <a:pt x="8466" y="561"/>
                      <a:pt x="8211" y="765"/>
                    </a:cubicBezTo>
                    <a:cubicBezTo>
                      <a:pt x="8007" y="867"/>
                      <a:pt x="7855" y="969"/>
                      <a:pt x="7651" y="1020"/>
                    </a:cubicBezTo>
                    <a:cubicBezTo>
                      <a:pt x="7447" y="1071"/>
                      <a:pt x="7243" y="1122"/>
                      <a:pt x="7090" y="1122"/>
                    </a:cubicBezTo>
                    <a:cubicBezTo>
                      <a:pt x="6835" y="1122"/>
                      <a:pt x="6580" y="1071"/>
                      <a:pt x="6325" y="1020"/>
                    </a:cubicBezTo>
                    <a:cubicBezTo>
                      <a:pt x="5356" y="765"/>
                      <a:pt x="4438" y="204"/>
                      <a:pt x="3418" y="51"/>
                    </a:cubicBezTo>
                    <a:cubicBezTo>
                      <a:pt x="3273" y="25"/>
                      <a:pt x="3128" y="12"/>
                      <a:pt x="2984" y="12"/>
                    </a:cubicBezTo>
                    <a:cubicBezTo>
                      <a:pt x="2570" y="12"/>
                      <a:pt x="2164" y="117"/>
                      <a:pt x="1786" y="306"/>
                    </a:cubicBezTo>
                    <a:cubicBezTo>
                      <a:pt x="1123" y="714"/>
                      <a:pt x="562" y="1275"/>
                      <a:pt x="154" y="1938"/>
                    </a:cubicBezTo>
                    <a:cubicBezTo>
                      <a:pt x="52" y="2091"/>
                      <a:pt x="1" y="2295"/>
                      <a:pt x="52" y="2448"/>
                    </a:cubicBezTo>
                    <a:cubicBezTo>
                      <a:pt x="52" y="2652"/>
                      <a:pt x="154" y="2805"/>
                      <a:pt x="307" y="2907"/>
                    </a:cubicBezTo>
                    <a:cubicBezTo>
                      <a:pt x="429" y="2989"/>
                      <a:pt x="568" y="3029"/>
                      <a:pt x="703" y="3029"/>
                    </a:cubicBezTo>
                    <a:cubicBezTo>
                      <a:pt x="907" y="3029"/>
                      <a:pt x="1102" y="2938"/>
                      <a:pt x="1225" y="2754"/>
                    </a:cubicBezTo>
                    <a:cubicBezTo>
                      <a:pt x="1429" y="2448"/>
                      <a:pt x="1582" y="2193"/>
                      <a:pt x="1837" y="1989"/>
                    </a:cubicBezTo>
                    <a:cubicBezTo>
                      <a:pt x="1990" y="1785"/>
                      <a:pt x="2143" y="1683"/>
                      <a:pt x="2296" y="1530"/>
                    </a:cubicBezTo>
                    <a:cubicBezTo>
                      <a:pt x="2398" y="1479"/>
                      <a:pt x="2551" y="1428"/>
                      <a:pt x="2653" y="1377"/>
                    </a:cubicBezTo>
                    <a:cubicBezTo>
                      <a:pt x="2755" y="1377"/>
                      <a:pt x="2857" y="1377"/>
                      <a:pt x="2959" y="1326"/>
                    </a:cubicBezTo>
                    <a:cubicBezTo>
                      <a:pt x="3112" y="1377"/>
                      <a:pt x="3316" y="1377"/>
                      <a:pt x="3469" y="1377"/>
                    </a:cubicBezTo>
                    <a:cubicBezTo>
                      <a:pt x="3826" y="1530"/>
                      <a:pt x="4234" y="1632"/>
                      <a:pt x="4591" y="1836"/>
                    </a:cubicBezTo>
                    <a:cubicBezTo>
                      <a:pt x="4999" y="1989"/>
                      <a:pt x="5458" y="2193"/>
                      <a:pt x="5917" y="2295"/>
                    </a:cubicBezTo>
                    <a:cubicBezTo>
                      <a:pt x="6172" y="2346"/>
                      <a:pt x="6427" y="2397"/>
                      <a:pt x="6682" y="2448"/>
                    </a:cubicBezTo>
                    <a:lnTo>
                      <a:pt x="7600" y="2448"/>
                    </a:lnTo>
                    <a:cubicBezTo>
                      <a:pt x="7906" y="2397"/>
                      <a:pt x="8211" y="2295"/>
                      <a:pt x="8517" y="2142"/>
                    </a:cubicBezTo>
                    <a:cubicBezTo>
                      <a:pt x="8823" y="1989"/>
                      <a:pt x="9078" y="1836"/>
                      <a:pt x="9333" y="1632"/>
                    </a:cubicBezTo>
                    <a:cubicBezTo>
                      <a:pt x="9486" y="1530"/>
                      <a:pt x="9690" y="1479"/>
                      <a:pt x="9843" y="1428"/>
                    </a:cubicBezTo>
                    <a:lnTo>
                      <a:pt x="10098" y="1326"/>
                    </a:lnTo>
                    <a:cubicBezTo>
                      <a:pt x="10251" y="1326"/>
                      <a:pt x="10353" y="1326"/>
                      <a:pt x="10506" y="1377"/>
                    </a:cubicBezTo>
                    <a:cubicBezTo>
                      <a:pt x="11220" y="1632"/>
                      <a:pt x="11934" y="1836"/>
                      <a:pt x="12648" y="1989"/>
                    </a:cubicBezTo>
                    <a:cubicBezTo>
                      <a:pt x="12852" y="1989"/>
                      <a:pt x="13005" y="1938"/>
                      <a:pt x="13158" y="1836"/>
                    </a:cubicBezTo>
                    <a:cubicBezTo>
                      <a:pt x="13311" y="1683"/>
                      <a:pt x="13362" y="1530"/>
                      <a:pt x="13413" y="1377"/>
                    </a:cubicBezTo>
                    <a:cubicBezTo>
                      <a:pt x="13413" y="1020"/>
                      <a:pt x="13158" y="663"/>
                      <a:pt x="12801" y="612"/>
                    </a:cubicBezTo>
                    <a:cubicBezTo>
                      <a:pt x="12648" y="612"/>
                      <a:pt x="12495" y="612"/>
                      <a:pt x="12342" y="561"/>
                    </a:cubicBezTo>
                    <a:cubicBezTo>
                      <a:pt x="12036" y="510"/>
                      <a:pt x="11730" y="357"/>
                      <a:pt x="11373" y="255"/>
                    </a:cubicBezTo>
                    <a:cubicBezTo>
                      <a:pt x="11016" y="102"/>
                      <a:pt x="10608" y="51"/>
                      <a:pt x="1025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1727;p33">
                <a:extLst>
                  <a:ext uri="{FF2B5EF4-FFF2-40B4-BE49-F238E27FC236}">
                    <a16:creationId xmlns:a16="http://schemas.microsoft.com/office/drawing/2014/main" id="{2BC3B603-DBBE-4C89-AB2B-2F836927A1FA}"/>
                  </a:ext>
                </a:extLst>
              </p:cNvPr>
              <p:cNvSpPr/>
              <p:nvPr/>
            </p:nvSpPr>
            <p:spPr>
              <a:xfrm>
                <a:off x="2921347" y="4012849"/>
                <a:ext cx="324768" cy="242307"/>
              </a:xfrm>
              <a:custGeom>
                <a:avLst/>
                <a:gdLst/>
                <a:ahLst/>
                <a:cxnLst/>
                <a:rect l="l" t="t" r="r" b="b"/>
                <a:pathLst>
                  <a:path w="26112" h="19482" extrusionOk="0">
                    <a:moveTo>
                      <a:pt x="21062" y="0"/>
                    </a:moveTo>
                    <a:cubicBezTo>
                      <a:pt x="20246" y="51"/>
                      <a:pt x="19430" y="153"/>
                      <a:pt x="18615" y="357"/>
                    </a:cubicBezTo>
                    <a:cubicBezTo>
                      <a:pt x="17952" y="459"/>
                      <a:pt x="17340" y="612"/>
                      <a:pt x="16728" y="765"/>
                    </a:cubicBezTo>
                    <a:lnTo>
                      <a:pt x="16218" y="918"/>
                    </a:lnTo>
                    <a:cubicBezTo>
                      <a:pt x="15963" y="969"/>
                      <a:pt x="15657" y="1071"/>
                      <a:pt x="15300" y="1122"/>
                    </a:cubicBezTo>
                    <a:cubicBezTo>
                      <a:pt x="14994" y="1173"/>
                      <a:pt x="14586" y="1224"/>
                      <a:pt x="14178" y="1275"/>
                    </a:cubicBezTo>
                    <a:lnTo>
                      <a:pt x="13923" y="1326"/>
                    </a:lnTo>
                    <a:cubicBezTo>
                      <a:pt x="13158" y="1428"/>
                      <a:pt x="12393" y="1530"/>
                      <a:pt x="11628" y="1632"/>
                    </a:cubicBezTo>
                    <a:lnTo>
                      <a:pt x="10200" y="1836"/>
                    </a:lnTo>
                    <a:cubicBezTo>
                      <a:pt x="7191" y="2244"/>
                      <a:pt x="3723" y="2754"/>
                      <a:pt x="561" y="4182"/>
                    </a:cubicBezTo>
                    <a:cubicBezTo>
                      <a:pt x="0" y="4437"/>
                      <a:pt x="0" y="5202"/>
                      <a:pt x="561" y="5406"/>
                    </a:cubicBezTo>
                    <a:cubicBezTo>
                      <a:pt x="561" y="5457"/>
                      <a:pt x="612" y="5457"/>
                      <a:pt x="612" y="5508"/>
                    </a:cubicBezTo>
                    <a:cubicBezTo>
                      <a:pt x="816" y="5712"/>
                      <a:pt x="969" y="5967"/>
                      <a:pt x="1122" y="6171"/>
                    </a:cubicBezTo>
                    <a:cubicBezTo>
                      <a:pt x="1377" y="6579"/>
                      <a:pt x="1530" y="6987"/>
                      <a:pt x="1683" y="7395"/>
                    </a:cubicBezTo>
                    <a:cubicBezTo>
                      <a:pt x="1887" y="8313"/>
                      <a:pt x="2040" y="9231"/>
                      <a:pt x="2040" y="10200"/>
                    </a:cubicBezTo>
                    <a:lnTo>
                      <a:pt x="2040" y="12138"/>
                    </a:lnTo>
                    <a:cubicBezTo>
                      <a:pt x="2040" y="12903"/>
                      <a:pt x="2040" y="13668"/>
                      <a:pt x="2091" y="14484"/>
                    </a:cubicBezTo>
                    <a:cubicBezTo>
                      <a:pt x="2091" y="15147"/>
                      <a:pt x="2193" y="15810"/>
                      <a:pt x="2346" y="16422"/>
                    </a:cubicBezTo>
                    <a:cubicBezTo>
                      <a:pt x="2397" y="16779"/>
                      <a:pt x="2499" y="17136"/>
                      <a:pt x="2601" y="17442"/>
                    </a:cubicBezTo>
                    <a:cubicBezTo>
                      <a:pt x="2652" y="17595"/>
                      <a:pt x="2703" y="17697"/>
                      <a:pt x="2754" y="17850"/>
                    </a:cubicBezTo>
                    <a:cubicBezTo>
                      <a:pt x="2805" y="17952"/>
                      <a:pt x="2856" y="18105"/>
                      <a:pt x="2907" y="18207"/>
                    </a:cubicBezTo>
                    <a:lnTo>
                      <a:pt x="2907" y="18360"/>
                    </a:lnTo>
                    <a:lnTo>
                      <a:pt x="3009" y="18615"/>
                    </a:lnTo>
                    <a:cubicBezTo>
                      <a:pt x="3060" y="18768"/>
                      <a:pt x="3162" y="18921"/>
                      <a:pt x="3315" y="19023"/>
                    </a:cubicBezTo>
                    <a:cubicBezTo>
                      <a:pt x="3468" y="19125"/>
                      <a:pt x="3621" y="19176"/>
                      <a:pt x="3774" y="19227"/>
                    </a:cubicBezTo>
                    <a:cubicBezTo>
                      <a:pt x="3978" y="19329"/>
                      <a:pt x="4233" y="19380"/>
                      <a:pt x="4437" y="19431"/>
                    </a:cubicBezTo>
                    <a:cubicBezTo>
                      <a:pt x="4692" y="19482"/>
                      <a:pt x="4947" y="19482"/>
                      <a:pt x="5151" y="19482"/>
                    </a:cubicBezTo>
                    <a:lnTo>
                      <a:pt x="5712" y="19482"/>
                    </a:lnTo>
                    <a:cubicBezTo>
                      <a:pt x="6171" y="19482"/>
                      <a:pt x="6630" y="19380"/>
                      <a:pt x="7089" y="19329"/>
                    </a:cubicBezTo>
                    <a:cubicBezTo>
                      <a:pt x="8058" y="19125"/>
                      <a:pt x="8976" y="18819"/>
                      <a:pt x="9894" y="18564"/>
                    </a:cubicBezTo>
                    <a:lnTo>
                      <a:pt x="10149" y="18513"/>
                    </a:lnTo>
                    <a:cubicBezTo>
                      <a:pt x="10863" y="18309"/>
                      <a:pt x="11577" y="18054"/>
                      <a:pt x="12342" y="17901"/>
                    </a:cubicBezTo>
                    <a:cubicBezTo>
                      <a:pt x="13413" y="17697"/>
                      <a:pt x="14484" y="17544"/>
                      <a:pt x="15555" y="17391"/>
                    </a:cubicBezTo>
                    <a:cubicBezTo>
                      <a:pt x="16575" y="17238"/>
                      <a:pt x="17544" y="17085"/>
                      <a:pt x="18513" y="16881"/>
                    </a:cubicBezTo>
                    <a:cubicBezTo>
                      <a:pt x="19583" y="16677"/>
                      <a:pt x="20654" y="16422"/>
                      <a:pt x="21725" y="16065"/>
                    </a:cubicBezTo>
                    <a:cubicBezTo>
                      <a:pt x="22235" y="15912"/>
                      <a:pt x="22694" y="15759"/>
                      <a:pt x="23204" y="15555"/>
                    </a:cubicBezTo>
                    <a:cubicBezTo>
                      <a:pt x="23408" y="15453"/>
                      <a:pt x="23612" y="15351"/>
                      <a:pt x="23867" y="15249"/>
                    </a:cubicBezTo>
                    <a:lnTo>
                      <a:pt x="24224" y="15096"/>
                    </a:lnTo>
                    <a:cubicBezTo>
                      <a:pt x="24326" y="15045"/>
                      <a:pt x="24377" y="15045"/>
                      <a:pt x="24428" y="14994"/>
                    </a:cubicBezTo>
                    <a:lnTo>
                      <a:pt x="24632" y="14943"/>
                    </a:lnTo>
                    <a:lnTo>
                      <a:pt x="24938" y="14892"/>
                    </a:lnTo>
                    <a:cubicBezTo>
                      <a:pt x="25091" y="14841"/>
                      <a:pt x="25244" y="14790"/>
                      <a:pt x="25346" y="14739"/>
                    </a:cubicBezTo>
                    <a:cubicBezTo>
                      <a:pt x="25550" y="14637"/>
                      <a:pt x="25703" y="14535"/>
                      <a:pt x="25805" y="14382"/>
                    </a:cubicBezTo>
                    <a:cubicBezTo>
                      <a:pt x="25907" y="14229"/>
                      <a:pt x="25958" y="14076"/>
                      <a:pt x="26009" y="13923"/>
                    </a:cubicBezTo>
                    <a:cubicBezTo>
                      <a:pt x="26060" y="13770"/>
                      <a:pt x="26060" y="13617"/>
                      <a:pt x="26111" y="13413"/>
                    </a:cubicBezTo>
                    <a:cubicBezTo>
                      <a:pt x="26111" y="13056"/>
                      <a:pt x="26111" y="12699"/>
                      <a:pt x="26060" y="12342"/>
                    </a:cubicBezTo>
                    <a:cubicBezTo>
                      <a:pt x="26009" y="11883"/>
                      <a:pt x="25907" y="11475"/>
                      <a:pt x="25856" y="11118"/>
                    </a:cubicBezTo>
                    <a:cubicBezTo>
                      <a:pt x="25703" y="10353"/>
                      <a:pt x="25499" y="9537"/>
                      <a:pt x="25346" y="8772"/>
                    </a:cubicBezTo>
                    <a:lnTo>
                      <a:pt x="25346" y="8721"/>
                    </a:lnTo>
                    <a:lnTo>
                      <a:pt x="25295" y="8568"/>
                    </a:lnTo>
                    <a:cubicBezTo>
                      <a:pt x="25142" y="8058"/>
                      <a:pt x="25040" y="7548"/>
                      <a:pt x="24989" y="7038"/>
                    </a:cubicBezTo>
                    <a:cubicBezTo>
                      <a:pt x="24938" y="6477"/>
                      <a:pt x="24938" y="5916"/>
                      <a:pt x="24887" y="5355"/>
                    </a:cubicBezTo>
                    <a:cubicBezTo>
                      <a:pt x="24887" y="5049"/>
                      <a:pt x="24887" y="4794"/>
                      <a:pt x="24887" y="4539"/>
                    </a:cubicBezTo>
                    <a:cubicBezTo>
                      <a:pt x="24887" y="3978"/>
                      <a:pt x="24836" y="3570"/>
                      <a:pt x="24785" y="3162"/>
                    </a:cubicBezTo>
                    <a:cubicBezTo>
                      <a:pt x="24734" y="2754"/>
                      <a:pt x="24683" y="2397"/>
                      <a:pt x="24581" y="1989"/>
                    </a:cubicBezTo>
                    <a:cubicBezTo>
                      <a:pt x="24479" y="1632"/>
                      <a:pt x="24326" y="1275"/>
                      <a:pt x="24122" y="918"/>
                    </a:cubicBezTo>
                    <a:cubicBezTo>
                      <a:pt x="24020" y="816"/>
                      <a:pt x="23918" y="663"/>
                      <a:pt x="23765" y="561"/>
                    </a:cubicBezTo>
                    <a:cubicBezTo>
                      <a:pt x="23612" y="459"/>
                      <a:pt x="23459" y="357"/>
                      <a:pt x="23306" y="306"/>
                    </a:cubicBezTo>
                    <a:cubicBezTo>
                      <a:pt x="23153" y="255"/>
                      <a:pt x="23051" y="204"/>
                      <a:pt x="22898" y="153"/>
                    </a:cubicBezTo>
                    <a:cubicBezTo>
                      <a:pt x="22694" y="102"/>
                      <a:pt x="22490" y="51"/>
                      <a:pt x="22235" y="51"/>
                    </a:cubicBezTo>
                    <a:cubicBezTo>
                      <a:pt x="22031" y="0"/>
                      <a:pt x="21827" y="0"/>
                      <a:pt x="21623"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1728;p33">
                <a:extLst>
                  <a:ext uri="{FF2B5EF4-FFF2-40B4-BE49-F238E27FC236}">
                    <a16:creationId xmlns:a16="http://schemas.microsoft.com/office/drawing/2014/main" id="{9A9832C1-9DFB-41F6-93FA-39954A156264}"/>
                  </a:ext>
                </a:extLst>
              </p:cNvPr>
              <p:cNvSpPr/>
              <p:nvPr/>
            </p:nvSpPr>
            <p:spPr>
              <a:xfrm>
                <a:off x="2976532" y="4234846"/>
                <a:ext cx="268314" cy="64078"/>
              </a:xfrm>
              <a:custGeom>
                <a:avLst/>
                <a:gdLst/>
                <a:ahLst/>
                <a:cxnLst/>
                <a:rect l="l" t="t" r="r" b="b"/>
                <a:pathLst>
                  <a:path w="21573" h="5152" extrusionOk="0">
                    <a:moveTo>
                      <a:pt x="20705" y="1"/>
                    </a:moveTo>
                    <a:cubicBezTo>
                      <a:pt x="15503" y="1276"/>
                      <a:pt x="10149" y="1837"/>
                      <a:pt x="4896" y="2857"/>
                    </a:cubicBezTo>
                    <a:cubicBezTo>
                      <a:pt x="3468" y="3112"/>
                      <a:pt x="2040" y="3418"/>
                      <a:pt x="663" y="3826"/>
                    </a:cubicBezTo>
                    <a:lnTo>
                      <a:pt x="510" y="3826"/>
                    </a:lnTo>
                    <a:cubicBezTo>
                      <a:pt x="408" y="3877"/>
                      <a:pt x="306" y="3979"/>
                      <a:pt x="255" y="4081"/>
                    </a:cubicBezTo>
                    <a:cubicBezTo>
                      <a:pt x="0" y="4336"/>
                      <a:pt x="51" y="4794"/>
                      <a:pt x="357" y="4998"/>
                    </a:cubicBezTo>
                    <a:cubicBezTo>
                      <a:pt x="510" y="5100"/>
                      <a:pt x="714" y="5151"/>
                      <a:pt x="867" y="5151"/>
                    </a:cubicBezTo>
                    <a:cubicBezTo>
                      <a:pt x="6069" y="3724"/>
                      <a:pt x="11424" y="3163"/>
                      <a:pt x="16727" y="2194"/>
                    </a:cubicBezTo>
                    <a:cubicBezTo>
                      <a:pt x="18104" y="1939"/>
                      <a:pt x="19532" y="1684"/>
                      <a:pt x="20960" y="1327"/>
                    </a:cubicBezTo>
                    <a:cubicBezTo>
                      <a:pt x="21113" y="1276"/>
                      <a:pt x="21266" y="1174"/>
                      <a:pt x="21368" y="1072"/>
                    </a:cubicBezTo>
                    <a:cubicBezTo>
                      <a:pt x="21572" y="766"/>
                      <a:pt x="21521" y="358"/>
                      <a:pt x="21215" y="103"/>
                    </a:cubicBezTo>
                    <a:cubicBezTo>
                      <a:pt x="21113" y="52"/>
                      <a:pt x="20960" y="1"/>
                      <a:pt x="20858"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1729;p33">
                <a:extLst>
                  <a:ext uri="{FF2B5EF4-FFF2-40B4-BE49-F238E27FC236}">
                    <a16:creationId xmlns:a16="http://schemas.microsoft.com/office/drawing/2014/main" id="{2F937FFF-FB90-4A00-BC6E-CA559393433B}"/>
                  </a:ext>
                </a:extLst>
              </p:cNvPr>
              <p:cNvSpPr/>
              <p:nvPr/>
            </p:nvSpPr>
            <p:spPr>
              <a:xfrm>
                <a:off x="3093233" y="3879644"/>
                <a:ext cx="226450" cy="185232"/>
              </a:xfrm>
              <a:custGeom>
                <a:avLst/>
                <a:gdLst/>
                <a:ahLst/>
                <a:cxnLst/>
                <a:rect l="l" t="t" r="r" b="b"/>
                <a:pathLst>
                  <a:path w="18207" h="14893" extrusionOk="0">
                    <a:moveTo>
                      <a:pt x="14688" y="1"/>
                    </a:moveTo>
                    <a:lnTo>
                      <a:pt x="3826" y="2653"/>
                    </a:lnTo>
                    <a:lnTo>
                      <a:pt x="562" y="3418"/>
                    </a:lnTo>
                    <a:lnTo>
                      <a:pt x="52" y="3520"/>
                    </a:lnTo>
                    <a:cubicBezTo>
                      <a:pt x="1" y="3724"/>
                      <a:pt x="1" y="3928"/>
                      <a:pt x="1" y="4132"/>
                    </a:cubicBezTo>
                    <a:cubicBezTo>
                      <a:pt x="1" y="4438"/>
                      <a:pt x="205" y="4693"/>
                      <a:pt x="511" y="4795"/>
                    </a:cubicBezTo>
                    <a:cubicBezTo>
                      <a:pt x="817" y="5458"/>
                      <a:pt x="1174" y="6172"/>
                      <a:pt x="1582" y="6784"/>
                    </a:cubicBezTo>
                    <a:cubicBezTo>
                      <a:pt x="2143" y="7651"/>
                      <a:pt x="2806" y="8518"/>
                      <a:pt x="3571" y="9232"/>
                    </a:cubicBezTo>
                    <a:cubicBezTo>
                      <a:pt x="4336" y="10047"/>
                      <a:pt x="5151" y="10710"/>
                      <a:pt x="6018" y="11373"/>
                    </a:cubicBezTo>
                    <a:cubicBezTo>
                      <a:pt x="6885" y="11985"/>
                      <a:pt x="7752" y="12546"/>
                      <a:pt x="8721" y="13005"/>
                    </a:cubicBezTo>
                    <a:cubicBezTo>
                      <a:pt x="9639" y="13515"/>
                      <a:pt x="10608" y="13923"/>
                      <a:pt x="11577" y="14229"/>
                    </a:cubicBezTo>
                    <a:cubicBezTo>
                      <a:pt x="12546" y="14586"/>
                      <a:pt x="13515" y="14790"/>
                      <a:pt x="14484" y="14892"/>
                    </a:cubicBezTo>
                    <a:lnTo>
                      <a:pt x="14994" y="14892"/>
                    </a:lnTo>
                    <a:cubicBezTo>
                      <a:pt x="15300" y="14892"/>
                      <a:pt x="15555" y="14892"/>
                      <a:pt x="15810" y="14841"/>
                    </a:cubicBezTo>
                    <a:cubicBezTo>
                      <a:pt x="16167" y="14790"/>
                      <a:pt x="16524" y="14688"/>
                      <a:pt x="16881" y="14535"/>
                    </a:cubicBezTo>
                    <a:cubicBezTo>
                      <a:pt x="17187" y="14382"/>
                      <a:pt x="17442" y="14229"/>
                      <a:pt x="17697" y="13974"/>
                    </a:cubicBezTo>
                    <a:cubicBezTo>
                      <a:pt x="17799" y="13872"/>
                      <a:pt x="17901" y="13719"/>
                      <a:pt x="18003" y="13566"/>
                    </a:cubicBezTo>
                    <a:cubicBezTo>
                      <a:pt x="18105" y="13464"/>
                      <a:pt x="18156" y="13362"/>
                      <a:pt x="18207" y="13260"/>
                    </a:cubicBezTo>
                    <a:lnTo>
                      <a:pt x="16269" y="5152"/>
                    </a:lnTo>
                    <a:lnTo>
                      <a:pt x="16218" y="4795"/>
                    </a:lnTo>
                    <a:lnTo>
                      <a:pt x="16065" y="4285"/>
                    </a:lnTo>
                    <a:lnTo>
                      <a:pt x="15963" y="3826"/>
                    </a:lnTo>
                    <a:lnTo>
                      <a:pt x="15249" y="817"/>
                    </a:lnTo>
                    <a:lnTo>
                      <a:pt x="15096" y="256"/>
                    </a:lnTo>
                    <a:cubicBezTo>
                      <a:pt x="14994" y="154"/>
                      <a:pt x="14892" y="103"/>
                      <a:pt x="14739"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Google Shape;1732;p33">
              <a:extLst>
                <a:ext uri="{FF2B5EF4-FFF2-40B4-BE49-F238E27FC236}">
                  <a16:creationId xmlns:a16="http://schemas.microsoft.com/office/drawing/2014/main" id="{149EA7CB-6FE0-4941-924A-51F1ACDECD9E}"/>
                </a:ext>
              </a:extLst>
            </p:cNvPr>
            <p:cNvSpPr/>
            <p:nvPr/>
          </p:nvSpPr>
          <p:spPr>
            <a:xfrm rot="126817" flipH="1">
              <a:off x="763669" y="4429227"/>
              <a:ext cx="3221028" cy="114908"/>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733;p33">
              <a:extLst>
                <a:ext uri="{FF2B5EF4-FFF2-40B4-BE49-F238E27FC236}">
                  <a16:creationId xmlns:a16="http://schemas.microsoft.com/office/drawing/2014/main" id="{53BBEB25-7816-488B-B842-70BB9AA78CFB}"/>
                </a:ext>
              </a:extLst>
            </p:cNvPr>
            <p:cNvSpPr/>
            <p:nvPr/>
          </p:nvSpPr>
          <p:spPr>
            <a:xfrm>
              <a:off x="3341872" y="2833078"/>
              <a:ext cx="60906" cy="145780"/>
            </a:xfrm>
            <a:custGeom>
              <a:avLst/>
              <a:gdLst/>
              <a:ahLst/>
              <a:cxnLst/>
              <a:rect l="l" t="t" r="r" b="b"/>
              <a:pathLst>
                <a:path w="4897" h="11721" extrusionOk="0">
                  <a:moveTo>
                    <a:pt x="4030" y="1"/>
                  </a:moveTo>
                  <a:lnTo>
                    <a:pt x="4030" y="52"/>
                  </a:lnTo>
                  <a:cubicBezTo>
                    <a:pt x="3826" y="103"/>
                    <a:pt x="3673" y="205"/>
                    <a:pt x="3622" y="358"/>
                  </a:cubicBezTo>
                  <a:cubicBezTo>
                    <a:pt x="3112" y="1734"/>
                    <a:pt x="2653" y="3162"/>
                    <a:pt x="2245" y="4590"/>
                  </a:cubicBezTo>
                  <a:cubicBezTo>
                    <a:pt x="1837" y="6018"/>
                    <a:pt x="1429" y="7344"/>
                    <a:pt x="970" y="8721"/>
                  </a:cubicBezTo>
                  <a:cubicBezTo>
                    <a:pt x="715" y="9384"/>
                    <a:pt x="409" y="10098"/>
                    <a:pt x="103" y="10761"/>
                  </a:cubicBezTo>
                  <a:cubicBezTo>
                    <a:pt x="1" y="10914"/>
                    <a:pt x="1" y="11067"/>
                    <a:pt x="52" y="11220"/>
                  </a:cubicBezTo>
                  <a:cubicBezTo>
                    <a:pt x="103" y="11424"/>
                    <a:pt x="205" y="11577"/>
                    <a:pt x="409" y="11628"/>
                  </a:cubicBezTo>
                  <a:cubicBezTo>
                    <a:pt x="505" y="11692"/>
                    <a:pt x="611" y="11721"/>
                    <a:pt x="718" y="11721"/>
                  </a:cubicBezTo>
                  <a:cubicBezTo>
                    <a:pt x="951" y="11721"/>
                    <a:pt x="1187" y="11583"/>
                    <a:pt x="1327" y="11373"/>
                  </a:cubicBezTo>
                  <a:cubicBezTo>
                    <a:pt x="2857" y="8109"/>
                    <a:pt x="3520" y="4590"/>
                    <a:pt x="4744" y="1224"/>
                  </a:cubicBezTo>
                  <a:lnTo>
                    <a:pt x="4795" y="969"/>
                  </a:lnTo>
                  <a:lnTo>
                    <a:pt x="4897" y="816"/>
                  </a:lnTo>
                  <a:cubicBezTo>
                    <a:pt x="4897" y="715"/>
                    <a:pt x="4897" y="613"/>
                    <a:pt x="4897" y="511"/>
                  </a:cubicBezTo>
                  <a:cubicBezTo>
                    <a:pt x="4795" y="307"/>
                    <a:pt x="4693" y="154"/>
                    <a:pt x="4540" y="103"/>
                  </a:cubicBezTo>
                  <a:cubicBezTo>
                    <a:pt x="4438" y="52"/>
                    <a:pt x="4336" y="1"/>
                    <a:pt x="4234"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4" name="Google Shape;1734;p33">
              <a:extLst>
                <a:ext uri="{FF2B5EF4-FFF2-40B4-BE49-F238E27FC236}">
                  <a16:creationId xmlns:a16="http://schemas.microsoft.com/office/drawing/2014/main" id="{CE8771D1-8577-4A20-81E5-FCCB0F82479F}"/>
                </a:ext>
              </a:extLst>
            </p:cNvPr>
            <p:cNvGrpSpPr/>
            <p:nvPr/>
          </p:nvGrpSpPr>
          <p:grpSpPr>
            <a:xfrm>
              <a:off x="1287433" y="2116342"/>
              <a:ext cx="2272655" cy="2537151"/>
              <a:chOff x="1287433" y="2116342"/>
              <a:chExt cx="2272655" cy="2537151"/>
            </a:xfrm>
          </p:grpSpPr>
          <p:sp>
            <p:nvSpPr>
              <p:cNvPr id="279" name="Google Shape;1735;p33">
                <a:extLst>
                  <a:ext uri="{FF2B5EF4-FFF2-40B4-BE49-F238E27FC236}">
                    <a16:creationId xmlns:a16="http://schemas.microsoft.com/office/drawing/2014/main" id="{119068A7-E18B-40D6-9FE9-9CB570295222}"/>
                  </a:ext>
                </a:extLst>
              </p:cNvPr>
              <p:cNvSpPr/>
              <p:nvPr/>
            </p:nvSpPr>
            <p:spPr>
              <a:xfrm>
                <a:off x="1520847" y="2490561"/>
                <a:ext cx="1647882" cy="2162931"/>
              </a:xfrm>
              <a:custGeom>
                <a:avLst/>
                <a:gdLst/>
                <a:ahLst/>
                <a:cxnLst/>
                <a:rect l="l" t="t" r="r" b="b"/>
                <a:pathLst>
                  <a:path w="132493" h="173904" extrusionOk="0">
                    <a:moveTo>
                      <a:pt x="25142" y="118826"/>
                    </a:moveTo>
                    <a:cubicBezTo>
                      <a:pt x="25244" y="119438"/>
                      <a:pt x="25397" y="120101"/>
                      <a:pt x="25499" y="120713"/>
                    </a:cubicBezTo>
                    <a:cubicBezTo>
                      <a:pt x="25652" y="120815"/>
                      <a:pt x="25703" y="120968"/>
                      <a:pt x="25703" y="121121"/>
                    </a:cubicBezTo>
                    <a:cubicBezTo>
                      <a:pt x="25703" y="121376"/>
                      <a:pt x="25703" y="121579"/>
                      <a:pt x="25652" y="121834"/>
                    </a:cubicBezTo>
                    <a:cubicBezTo>
                      <a:pt x="25856" y="123262"/>
                      <a:pt x="26060" y="124792"/>
                      <a:pt x="26162" y="126373"/>
                    </a:cubicBezTo>
                    <a:lnTo>
                      <a:pt x="26162" y="126424"/>
                    </a:lnTo>
                    <a:cubicBezTo>
                      <a:pt x="26366" y="128464"/>
                      <a:pt x="26468" y="130555"/>
                      <a:pt x="26468" y="132850"/>
                    </a:cubicBezTo>
                    <a:lnTo>
                      <a:pt x="26468" y="134482"/>
                    </a:lnTo>
                    <a:lnTo>
                      <a:pt x="26468" y="135757"/>
                    </a:lnTo>
                    <a:cubicBezTo>
                      <a:pt x="26468" y="136063"/>
                      <a:pt x="26468" y="136420"/>
                      <a:pt x="26417" y="136777"/>
                    </a:cubicBezTo>
                    <a:lnTo>
                      <a:pt x="26366" y="137542"/>
                    </a:lnTo>
                    <a:cubicBezTo>
                      <a:pt x="26366" y="137848"/>
                      <a:pt x="26417" y="138103"/>
                      <a:pt x="26417" y="138409"/>
                    </a:cubicBezTo>
                    <a:cubicBezTo>
                      <a:pt x="26417" y="138664"/>
                      <a:pt x="26468" y="138868"/>
                      <a:pt x="26519" y="139021"/>
                    </a:cubicBezTo>
                    <a:cubicBezTo>
                      <a:pt x="26621" y="139531"/>
                      <a:pt x="26672" y="140041"/>
                      <a:pt x="26774" y="140551"/>
                    </a:cubicBezTo>
                    <a:cubicBezTo>
                      <a:pt x="26876" y="141061"/>
                      <a:pt x="26978" y="141469"/>
                      <a:pt x="27029" y="141928"/>
                    </a:cubicBezTo>
                    <a:cubicBezTo>
                      <a:pt x="27080" y="142081"/>
                      <a:pt x="27029" y="142234"/>
                      <a:pt x="26978" y="142336"/>
                    </a:cubicBezTo>
                    <a:cubicBezTo>
                      <a:pt x="26876" y="142438"/>
                      <a:pt x="26774" y="142540"/>
                      <a:pt x="26672" y="142540"/>
                    </a:cubicBezTo>
                    <a:lnTo>
                      <a:pt x="26570" y="142540"/>
                    </a:lnTo>
                    <a:cubicBezTo>
                      <a:pt x="26315" y="142540"/>
                      <a:pt x="26111" y="142387"/>
                      <a:pt x="26060" y="142132"/>
                    </a:cubicBezTo>
                    <a:lnTo>
                      <a:pt x="26060" y="142183"/>
                    </a:lnTo>
                    <a:lnTo>
                      <a:pt x="26009" y="141979"/>
                    </a:lnTo>
                    <a:lnTo>
                      <a:pt x="25958" y="141724"/>
                    </a:lnTo>
                    <a:cubicBezTo>
                      <a:pt x="25907" y="141571"/>
                      <a:pt x="25856" y="141418"/>
                      <a:pt x="25805" y="141214"/>
                    </a:cubicBezTo>
                    <a:lnTo>
                      <a:pt x="25550" y="140245"/>
                    </a:lnTo>
                    <a:lnTo>
                      <a:pt x="25499" y="140092"/>
                    </a:lnTo>
                    <a:cubicBezTo>
                      <a:pt x="25346" y="139582"/>
                      <a:pt x="25193" y="139072"/>
                      <a:pt x="25091" y="138562"/>
                    </a:cubicBezTo>
                    <a:cubicBezTo>
                      <a:pt x="24836" y="137695"/>
                      <a:pt x="24683" y="136777"/>
                      <a:pt x="24479" y="135859"/>
                    </a:cubicBezTo>
                    <a:cubicBezTo>
                      <a:pt x="24377" y="135247"/>
                      <a:pt x="24224" y="134635"/>
                      <a:pt x="24122" y="134023"/>
                    </a:cubicBezTo>
                    <a:cubicBezTo>
                      <a:pt x="23918" y="132901"/>
                      <a:pt x="23765" y="131779"/>
                      <a:pt x="23612" y="130657"/>
                    </a:cubicBezTo>
                    <a:cubicBezTo>
                      <a:pt x="23510" y="129535"/>
                      <a:pt x="23459" y="128413"/>
                      <a:pt x="23510" y="127291"/>
                    </a:cubicBezTo>
                    <a:cubicBezTo>
                      <a:pt x="23561" y="126169"/>
                      <a:pt x="23663" y="125098"/>
                      <a:pt x="23918" y="124027"/>
                    </a:cubicBezTo>
                    <a:cubicBezTo>
                      <a:pt x="24020" y="123466"/>
                      <a:pt x="24173" y="122956"/>
                      <a:pt x="24326" y="122446"/>
                    </a:cubicBezTo>
                    <a:cubicBezTo>
                      <a:pt x="24377" y="122293"/>
                      <a:pt x="24479" y="122140"/>
                      <a:pt x="24530" y="121936"/>
                    </a:cubicBezTo>
                    <a:cubicBezTo>
                      <a:pt x="24581" y="121783"/>
                      <a:pt x="24581" y="121528"/>
                      <a:pt x="24632" y="121274"/>
                    </a:cubicBezTo>
                    <a:cubicBezTo>
                      <a:pt x="24785" y="120407"/>
                      <a:pt x="24938" y="119591"/>
                      <a:pt x="25142" y="118826"/>
                    </a:cubicBezTo>
                    <a:close/>
                    <a:moveTo>
                      <a:pt x="59821" y="1"/>
                    </a:moveTo>
                    <a:cubicBezTo>
                      <a:pt x="57679" y="52"/>
                      <a:pt x="55537" y="307"/>
                      <a:pt x="53395" y="715"/>
                    </a:cubicBezTo>
                    <a:cubicBezTo>
                      <a:pt x="51253" y="1123"/>
                      <a:pt x="49162" y="1684"/>
                      <a:pt x="47071" y="2449"/>
                    </a:cubicBezTo>
                    <a:cubicBezTo>
                      <a:pt x="42991" y="3928"/>
                      <a:pt x="39116" y="6018"/>
                      <a:pt x="35597" y="8670"/>
                    </a:cubicBezTo>
                    <a:cubicBezTo>
                      <a:pt x="32129" y="11271"/>
                      <a:pt x="29018" y="14331"/>
                      <a:pt x="26468" y="17850"/>
                    </a:cubicBezTo>
                    <a:cubicBezTo>
                      <a:pt x="25805" y="18666"/>
                      <a:pt x="25193" y="19584"/>
                      <a:pt x="24479" y="20757"/>
                    </a:cubicBezTo>
                    <a:cubicBezTo>
                      <a:pt x="23816" y="21726"/>
                      <a:pt x="23204" y="22797"/>
                      <a:pt x="22541" y="23919"/>
                    </a:cubicBezTo>
                    <a:cubicBezTo>
                      <a:pt x="21317" y="26061"/>
                      <a:pt x="20195" y="28254"/>
                      <a:pt x="19175" y="30548"/>
                    </a:cubicBezTo>
                    <a:cubicBezTo>
                      <a:pt x="17187" y="35087"/>
                      <a:pt x="15759" y="39830"/>
                      <a:pt x="14892" y="44675"/>
                    </a:cubicBezTo>
                    <a:cubicBezTo>
                      <a:pt x="14688" y="45644"/>
                      <a:pt x="14586" y="46613"/>
                      <a:pt x="14433" y="47633"/>
                    </a:cubicBezTo>
                    <a:cubicBezTo>
                      <a:pt x="14127" y="47174"/>
                      <a:pt x="13770" y="46766"/>
                      <a:pt x="13362" y="46409"/>
                    </a:cubicBezTo>
                    <a:cubicBezTo>
                      <a:pt x="12852" y="45950"/>
                      <a:pt x="12291" y="45593"/>
                      <a:pt x="11628" y="45338"/>
                    </a:cubicBezTo>
                    <a:cubicBezTo>
                      <a:pt x="11373" y="45185"/>
                      <a:pt x="11067" y="45083"/>
                      <a:pt x="10761" y="45032"/>
                    </a:cubicBezTo>
                    <a:cubicBezTo>
                      <a:pt x="10455" y="44930"/>
                      <a:pt x="10149" y="44879"/>
                      <a:pt x="9792" y="44879"/>
                    </a:cubicBezTo>
                    <a:lnTo>
                      <a:pt x="9333" y="44879"/>
                    </a:lnTo>
                    <a:cubicBezTo>
                      <a:pt x="8874" y="44879"/>
                      <a:pt x="8415" y="44930"/>
                      <a:pt x="8007" y="45032"/>
                    </a:cubicBezTo>
                    <a:cubicBezTo>
                      <a:pt x="7395" y="45134"/>
                      <a:pt x="6783" y="45338"/>
                      <a:pt x="6222" y="45644"/>
                    </a:cubicBezTo>
                    <a:cubicBezTo>
                      <a:pt x="5661" y="45950"/>
                      <a:pt x="5151" y="46256"/>
                      <a:pt x="4641" y="46664"/>
                    </a:cubicBezTo>
                    <a:cubicBezTo>
                      <a:pt x="3621" y="47531"/>
                      <a:pt x="2754" y="48602"/>
                      <a:pt x="2193" y="49826"/>
                    </a:cubicBezTo>
                    <a:cubicBezTo>
                      <a:pt x="1887" y="50438"/>
                      <a:pt x="1632" y="51050"/>
                      <a:pt x="1479" y="51712"/>
                    </a:cubicBezTo>
                    <a:cubicBezTo>
                      <a:pt x="1326" y="52426"/>
                      <a:pt x="1275" y="53089"/>
                      <a:pt x="1275" y="53803"/>
                    </a:cubicBezTo>
                    <a:cubicBezTo>
                      <a:pt x="1275" y="54466"/>
                      <a:pt x="1326" y="55129"/>
                      <a:pt x="1479" y="55792"/>
                    </a:cubicBezTo>
                    <a:cubicBezTo>
                      <a:pt x="1581" y="56404"/>
                      <a:pt x="1785" y="57016"/>
                      <a:pt x="1989" y="57628"/>
                    </a:cubicBezTo>
                    <a:cubicBezTo>
                      <a:pt x="2499" y="58852"/>
                      <a:pt x="3162" y="59974"/>
                      <a:pt x="3978" y="60994"/>
                    </a:cubicBezTo>
                    <a:cubicBezTo>
                      <a:pt x="4794" y="61963"/>
                      <a:pt x="5712" y="62779"/>
                      <a:pt x="6783" y="63442"/>
                    </a:cubicBezTo>
                    <a:cubicBezTo>
                      <a:pt x="7293" y="63748"/>
                      <a:pt x="7803" y="64054"/>
                      <a:pt x="8364" y="64258"/>
                    </a:cubicBezTo>
                    <a:cubicBezTo>
                      <a:pt x="8874" y="64462"/>
                      <a:pt x="9435" y="64615"/>
                      <a:pt x="9996" y="64666"/>
                    </a:cubicBezTo>
                    <a:cubicBezTo>
                      <a:pt x="10353" y="64717"/>
                      <a:pt x="10659" y="64768"/>
                      <a:pt x="11016" y="64768"/>
                    </a:cubicBezTo>
                    <a:cubicBezTo>
                      <a:pt x="11220" y="64768"/>
                      <a:pt x="11475" y="64768"/>
                      <a:pt x="11679" y="64717"/>
                    </a:cubicBezTo>
                    <a:cubicBezTo>
                      <a:pt x="12291" y="64666"/>
                      <a:pt x="12801" y="64513"/>
                      <a:pt x="13362" y="64309"/>
                    </a:cubicBezTo>
                    <a:cubicBezTo>
                      <a:pt x="13719" y="64105"/>
                      <a:pt x="14127" y="63901"/>
                      <a:pt x="14484" y="63697"/>
                    </a:cubicBezTo>
                    <a:cubicBezTo>
                      <a:pt x="14586" y="63595"/>
                      <a:pt x="14739" y="63493"/>
                      <a:pt x="14841" y="63391"/>
                    </a:cubicBezTo>
                    <a:cubicBezTo>
                      <a:pt x="14994" y="64105"/>
                      <a:pt x="15147" y="64819"/>
                      <a:pt x="15300" y="65533"/>
                    </a:cubicBezTo>
                    <a:cubicBezTo>
                      <a:pt x="15759" y="67471"/>
                      <a:pt x="16320" y="69409"/>
                      <a:pt x="17085" y="71245"/>
                    </a:cubicBezTo>
                    <a:cubicBezTo>
                      <a:pt x="17696" y="72877"/>
                      <a:pt x="18410" y="74407"/>
                      <a:pt x="19277" y="75885"/>
                    </a:cubicBezTo>
                    <a:cubicBezTo>
                      <a:pt x="20144" y="77364"/>
                      <a:pt x="21215" y="78792"/>
                      <a:pt x="22388" y="80067"/>
                    </a:cubicBezTo>
                    <a:cubicBezTo>
                      <a:pt x="23561" y="81342"/>
                      <a:pt x="24887" y="82464"/>
                      <a:pt x="26315" y="83382"/>
                    </a:cubicBezTo>
                    <a:cubicBezTo>
                      <a:pt x="26723" y="83637"/>
                      <a:pt x="27182" y="83892"/>
                      <a:pt x="27641" y="84096"/>
                    </a:cubicBezTo>
                    <a:cubicBezTo>
                      <a:pt x="27641" y="84147"/>
                      <a:pt x="27692" y="84198"/>
                      <a:pt x="27692" y="84198"/>
                    </a:cubicBezTo>
                    <a:cubicBezTo>
                      <a:pt x="28865" y="85065"/>
                      <a:pt x="30089" y="85779"/>
                      <a:pt x="31466" y="86238"/>
                    </a:cubicBezTo>
                    <a:cubicBezTo>
                      <a:pt x="32945" y="86799"/>
                      <a:pt x="34424" y="87207"/>
                      <a:pt x="35954" y="87513"/>
                    </a:cubicBezTo>
                    <a:cubicBezTo>
                      <a:pt x="37076" y="87819"/>
                      <a:pt x="38249" y="88023"/>
                      <a:pt x="39422" y="88227"/>
                    </a:cubicBezTo>
                    <a:lnTo>
                      <a:pt x="39524" y="88227"/>
                    </a:lnTo>
                    <a:cubicBezTo>
                      <a:pt x="39524" y="88941"/>
                      <a:pt x="39524" y="89604"/>
                      <a:pt x="39575" y="90114"/>
                    </a:cubicBezTo>
                    <a:lnTo>
                      <a:pt x="39575" y="90777"/>
                    </a:lnTo>
                    <a:cubicBezTo>
                      <a:pt x="39626" y="91491"/>
                      <a:pt x="39677" y="92256"/>
                      <a:pt x="39677" y="92970"/>
                    </a:cubicBezTo>
                    <a:lnTo>
                      <a:pt x="39677" y="93429"/>
                    </a:lnTo>
                    <a:cubicBezTo>
                      <a:pt x="37076" y="92460"/>
                      <a:pt x="34373" y="91746"/>
                      <a:pt x="31670" y="91185"/>
                    </a:cubicBezTo>
                    <a:cubicBezTo>
                      <a:pt x="29681" y="90828"/>
                      <a:pt x="27692" y="90624"/>
                      <a:pt x="25703" y="90624"/>
                    </a:cubicBezTo>
                    <a:cubicBezTo>
                      <a:pt x="24785" y="90624"/>
                      <a:pt x="23867" y="90675"/>
                      <a:pt x="22949" y="90777"/>
                    </a:cubicBezTo>
                    <a:cubicBezTo>
                      <a:pt x="21470" y="90930"/>
                      <a:pt x="19991" y="91236"/>
                      <a:pt x="18563" y="91746"/>
                    </a:cubicBezTo>
                    <a:cubicBezTo>
                      <a:pt x="17238" y="92154"/>
                      <a:pt x="15963" y="92715"/>
                      <a:pt x="14739" y="93378"/>
                    </a:cubicBezTo>
                    <a:cubicBezTo>
                      <a:pt x="12903" y="94449"/>
                      <a:pt x="11220" y="95724"/>
                      <a:pt x="9741" y="97305"/>
                    </a:cubicBezTo>
                    <a:cubicBezTo>
                      <a:pt x="8262" y="98834"/>
                      <a:pt x="6987" y="100517"/>
                      <a:pt x="5916" y="102404"/>
                    </a:cubicBezTo>
                    <a:cubicBezTo>
                      <a:pt x="4794" y="104291"/>
                      <a:pt x="3876" y="106280"/>
                      <a:pt x="3162" y="108371"/>
                    </a:cubicBezTo>
                    <a:cubicBezTo>
                      <a:pt x="2397" y="110462"/>
                      <a:pt x="1785" y="112655"/>
                      <a:pt x="1377" y="114848"/>
                    </a:cubicBezTo>
                    <a:cubicBezTo>
                      <a:pt x="918" y="117041"/>
                      <a:pt x="612" y="119234"/>
                      <a:pt x="459" y="121478"/>
                    </a:cubicBezTo>
                    <a:cubicBezTo>
                      <a:pt x="306" y="123568"/>
                      <a:pt x="255" y="125710"/>
                      <a:pt x="357" y="127852"/>
                    </a:cubicBezTo>
                    <a:cubicBezTo>
                      <a:pt x="306" y="128107"/>
                      <a:pt x="255" y="128413"/>
                      <a:pt x="204" y="128719"/>
                    </a:cubicBezTo>
                    <a:cubicBezTo>
                      <a:pt x="102" y="129637"/>
                      <a:pt x="0" y="130555"/>
                      <a:pt x="51" y="131524"/>
                    </a:cubicBezTo>
                    <a:cubicBezTo>
                      <a:pt x="102" y="133462"/>
                      <a:pt x="357" y="135451"/>
                      <a:pt x="867" y="137338"/>
                    </a:cubicBezTo>
                    <a:cubicBezTo>
                      <a:pt x="1377" y="139327"/>
                      <a:pt x="2040" y="141265"/>
                      <a:pt x="2907" y="143101"/>
                    </a:cubicBezTo>
                    <a:cubicBezTo>
                      <a:pt x="3774" y="144987"/>
                      <a:pt x="4743" y="146823"/>
                      <a:pt x="5916" y="148557"/>
                    </a:cubicBezTo>
                    <a:cubicBezTo>
                      <a:pt x="6987" y="150189"/>
                      <a:pt x="8160" y="151770"/>
                      <a:pt x="9486" y="153249"/>
                    </a:cubicBezTo>
                    <a:cubicBezTo>
                      <a:pt x="10098" y="153861"/>
                      <a:pt x="10761" y="154575"/>
                      <a:pt x="11424" y="155187"/>
                    </a:cubicBezTo>
                    <a:cubicBezTo>
                      <a:pt x="11730" y="155442"/>
                      <a:pt x="12036" y="155748"/>
                      <a:pt x="12342" y="156003"/>
                    </a:cubicBezTo>
                    <a:cubicBezTo>
                      <a:pt x="12699" y="156309"/>
                      <a:pt x="13158" y="156666"/>
                      <a:pt x="13566" y="156972"/>
                    </a:cubicBezTo>
                    <a:cubicBezTo>
                      <a:pt x="17187" y="159777"/>
                      <a:pt x="21062" y="162276"/>
                      <a:pt x="25142" y="164418"/>
                    </a:cubicBezTo>
                    <a:cubicBezTo>
                      <a:pt x="29222" y="166560"/>
                      <a:pt x="33506" y="168344"/>
                      <a:pt x="37943" y="169823"/>
                    </a:cubicBezTo>
                    <a:cubicBezTo>
                      <a:pt x="42328" y="171251"/>
                      <a:pt x="46867" y="172322"/>
                      <a:pt x="51406" y="172985"/>
                    </a:cubicBezTo>
                    <a:cubicBezTo>
                      <a:pt x="53650" y="173342"/>
                      <a:pt x="55996" y="173546"/>
                      <a:pt x="58291" y="173699"/>
                    </a:cubicBezTo>
                    <a:cubicBezTo>
                      <a:pt x="59413" y="173750"/>
                      <a:pt x="60586" y="173750"/>
                      <a:pt x="61759" y="173801"/>
                    </a:cubicBezTo>
                    <a:cubicBezTo>
                      <a:pt x="62575" y="173801"/>
                      <a:pt x="63390" y="173801"/>
                      <a:pt x="64155" y="173852"/>
                    </a:cubicBezTo>
                    <a:cubicBezTo>
                      <a:pt x="65481" y="173852"/>
                      <a:pt x="66654" y="173903"/>
                      <a:pt x="67878" y="173903"/>
                    </a:cubicBezTo>
                    <a:cubicBezTo>
                      <a:pt x="68592" y="173903"/>
                      <a:pt x="69255" y="173903"/>
                      <a:pt x="69867" y="173852"/>
                    </a:cubicBezTo>
                    <a:cubicBezTo>
                      <a:pt x="71703" y="173852"/>
                      <a:pt x="73590" y="173546"/>
                      <a:pt x="75375" y="173087"/>
                    </a:cubicBezTo>
                    <a:cubicBezTo>
                      <a:pt x="75783" y="172985"/>
                      <a:pt x="76140" y="172832"/>
                      <a:pt x="76548" y="172679"/>
                    </a:cubicBezTo>
                    <a:cubicBezTo>
                      <a:pt x="76854" y="172526"/>
                      <a:pt x="77211" y="172322"/>
                      <a:pt x="77517" y="172169"/>
                    </a:cubicBezTo>
                    <a:cubicBezTo>
                      <a:pt x="77721" y="172016"/>
                      <a:pt x="77925" y="171863"/>
                      <a:pt x="78180" y="171710"/>
                    </a:cubicBezTo>
                    <a:cubicBezTo>
                      <a:pt x="78333" y="171557"/>
                      <a:pt x="78486" y="171404"/>
                      <a:pt x="78690" y="171251"/>
                    </a:cubicBezTo>
                    <a:cubicBezTo>
                      <a:pt x="78792" y="171149"/>
                      <a:pt x="78894" y="171047"/>
                      <a:pt x="78996" y="170894"/>
                    </a:cubicBezTo>
                    <a:lnTo>
                      <a:pt x="79098" y="170690"/>
                    </a:lnTo>
                    <a:cubicBezTo>
                      <a:pt x="79098" y="170639"/>
                      <a:pt x="79098" y="170588"/>
                      <a:pt x="79149" y="170537"/>
                    </a:cubicBezTo>
                    <a:cubicBezTo>
                      <a:pt x="79149" y="170537"/>
                      <a:pt x="79149" y="170537"/>
                      <a:pt x="79149" y="170486"/>
                    </a:cubicBezTo>
                    <a:cubicBezTo>
                      <a:pt x="79149" y="170435"/>
                      <a:pt x="79149" y="170384"/>
                      <a:pt x="79149" y="170333"/>
                    </a:cubicBezTo>
                    <a:cubicBezTo>
                      <a:pt x="79098" y="170231"/>
                      <a:pt x="79098" y="170180"/>
                      <a:pt x="79098" y="170129"/>
                    </a:cubicBezTo>
                    <a:cubicBezTo>
                      <a:pt x="79047" y="170027"/>
                      <a:pt x="78996" y="169925"/>
                      <a:pt x="78945" y="169874"/>
                    </a:cubicBezTo>
                    <a:cubicBezTo>
                      <a:pt x="78894" y="169772"/>
                      <a:pt x="78792" y="169721"/>
                      <a:pt x="78741" y="169670"/>
                    </a:cubicBezTo>
                    <a:lnTo>
                      <a:pt x="80832" y="169670"/>
                    </a:lnTo>
                    <a:cubicBezTo>
                      <a:pt x="81393" y="169619"/>
                      <a:pt x="81954" y="169568"/>
                      <a:pt x="82413" y="169517"/>
                    </a:cubicBezTo>
                    <a:cubicBezTo>
                      <a:pt x="82872" y="169466"/>
                      <a:pt x="83331" y="169364"/>
                      <a:pt x="83790" y="169262"/>
                    </a:cubicBezTo>
                    <a:cubicBezTo>
                      <a:pt x="83943" y="169211"/>
                      <a:pt x="84096" y="169109"/>
                      <a:pt x="84249" y="169058"/>
                    </a:cubicBezTo>
                    <a:cubicBezTo>
                      <a:pt x="84351" y="169007"/>
                      <a:pt x="84402" y="168956"/>
                      <a:pt x="84504" y="168905"/>
                    </a:cubicBezTo>
                    <a:cubicBezTo>
                      <a:pt x="84555" y="168854"/>
                      <a:pt x="84606" y="168803"/>
                      <a:pt x="84708" y="168701"/>
                    </a:cubicBezTo>
                    <a:cubicBezTo>
                      <a:pt x="84810" y="168599"/>
                      <a:pt x="84861" y="168446"/>
                      <a:pt x="84912" y="168293"/>
                    </a:cubicBezTo>
                    <a:cubicBezTo>
                      <a:pt x="84912" y="168242"/>
                      <a:pt x="84912" y="168140"/>
                      <a:pt x="84912" y="168089"/>
                    </a:cubicBezTo>
                    <a:cubicBezTo>
                      <a:pt x="84861" y="167988"/>
                      <a:pt x="84861" y="167937"/>
                      <a:pt x="84810" y="167886"/>
                    </a:cubicBezTo>
                    <a:cubicBezTo>
                      <a:pt x="84708" y="167631"/>
                      <a:pt x="84504" y="167478"/>
                      <a:pt x="84249" y="167376"/>
                    </a:cubicBezTo>
                    <a:cubicBezTo>
                      <a:pt x="84351" y="167274"/>
                      <a:pt x="84453" y="167172"/>
                      <a:pt x="84453" y="167070"/>
                    </a:cubicBezTo>
                    <a:cubicBezTo>
                      <a:pt x="84504" y="166917"/>
                      <a:pt x="84504" y="166764"/>
                      <a:pt x="84453" y="166662"/>
                    </a:cubicBezTo>
                    <a:cubicBezTo>
                      <a:pt x="84402" y="166407"/>
                      <a:pt x="84300" y="166152"/>
                      <a:pt x="84096" y="165948"/>
                    </a:cubicBezTo>
                    <a:cubicBezTo>
                      <a:pt x="83994" y="165846"/>
                      <a:pt x="83892" y="165744"/>
                      <a:pt x="83790" y="165642"/>
                    </a:cubicBezTo>
                    <a:cubicBezTo>
                      <a:pt x="83841" y="165540"/>
                      <a:pt x="83892" y="165387"/>
                      <a:pt x="83841" y="165285"/>
                    </a:cubicBezTo>
                    <a:cubicBezTo>
                      <a:pt x="83637" y="164775"/>
                      <a:pt x="83280" y="164316"/>
                      <a:pt x="82923" y="163908"/>
                    </a:cubicBezTo>
                    <a:cubicBezTo>
                      <a:pt x="82515" y="163500"/>
                      <a:pt x="82107" y="163143"/>
                      <a:pt x="81597" y="162837"/>
                    </a:cubicBezTo>
                    <a:cubicBezTo>
                      <a:pt x="80526" y="162225"/>
                      <a:pt x="79302" y="161868"/>
                      <a:pt x="78078" y="161664"/>
                    </a:cubicBezTo>
                    <a:cubicBezTo>
                      <a:pt x="77823" y="161613"/>
                      <a:pt x="77517" y="161562"/>
                      <a:pt x="77211" y="161511"/>
                    </a:cubicBezTo>
                    <a:cubicBezTo>
                      <a:pt x="77211" y="161511"/>
                      <a:pt x="77160" y="161460"/>
                      <a:pt x="77160" y="161460"/>
                    </a:cubicBezTo>
                    <a:cubicBezTo>
                      <a:pt x="76038" y="160695"/>
                      <a:pt x="74712" y="160287"/>
                      <a:pt x="73335" y="160287"/>
                    </a:cubicBezTo>
                    <a:cubicBezTo>
                      <a:pt x="74253" y="154677"/>
                      <a:pt x="74865" y="149628"/>
                      <a:pt x="75171" y="144936"/>
                    </a:cubicBezTo>
                    <a:cubicBezTo>
                      <a:pt x="75528" y="139684"/>
                      <a:pt x="75477" y="134431"/>
                      <a:pt x="75018" y="129229"/>
                    </a:cubicBezTo>
                    <a:cubicBezTo>
                      <a:pt x="74610" y="125302"/>
                      <a:pt x="73947" y="121427"/>
                      <a:pt x="72876" y="117653"/>
                    </a:cubicBezTo>
                    <a:lnTo>
                      <a:pt x="73029" y="117653"/>
                    </a:lnTo>
                    <a:cubicBezTo>
                      <a:pt x="74916" y="117551"/>
                      <a:pt x="76752" y="117143"/>
                      <a:pt x="78435" y="116378"/>
                    </a:cubicBezTo>
                    <a:cubicBezTo>
                      <a:pt x="79353" y="116021"/>
                      <a:pt x="80271" y="115562"/>
                      <a:pt x="81495" y="114950"/>
                    </a:cubicBezTo>
                    <a:cubicBezTo>
                      <a:pt x="82413" y="114491"/>
                      <a:pt x="83280" y="113981"/>
                      <a:pt x="84198" y="113522"/>
                    </a:cubicBezTo>
                    <a:lnTo>
                      <a:pt x="84351" y="113420"/>
                    </a:lnTo>
                    <a:lnTo>
                      <a:pt x="85626" y="112706"/>
                    </a:lnTo>
                    <a:cubicBezTo>
                      <a:pt x="86135" y="112451"/>
                      <a:pt x="86645" y="112196"/>
                      <a:pt x="87053" y="111992"/>
                    </a:cubicBezTo>
                    <a:lnTo>
                      <a:pt x="87461" y="111737"/>
                    </a:lnTo>
                    <a:cubicBezTo>
                      <a:pt x="88379" y="111278"/>
                      <a:pt x="89399" y="110819"/>
                      <a:pt x="90317" y="110309"/>
                    </a:cubicBezTo>
                    <a:cubicBezTo>
                      <a:pt x="92918" y="108983"/>
                      <a:pt x="94958" y="107912"/>
                      <a:pt x="96845" y="106841"/>
                    </a:cubicBezTo>
                    <a:cubicBezTo>
                      <a:pt x="99089" y="105566"/>
                      <a:pt x="101129" y="104291"/>
                      <a:pt x="103016" y="102914"/>
                    </a:cubicBezTo>
                    <a:cubicBezTo>
                      <a:pt x="104036" y="102251"/>
                      <a:pt x="105005" y="101486"/>
                      <a:pt x="105974" y="100721"/>
                    </a:cubicBezTo>
                    <a:cubicBezTo>
                      <a:pt x="106943" y="99956"/>
                      <a:pt x="107759" y="99242"/>
                      <a:pt x="108727" y="98375"/>
                    </a:cubicBezTo>
                    <a:cubicBezTo>
                      <a:pt x="110257" y="96897"/>
                      <a:pt x="111787" y="95367"/>
                      <a:pt x="113368" y="93582"/>
                    </a:cubicBezTo>
                    <a:cubicBezTo>
                      <a:pt x="114847" y="91899"/>
                      <a:pt x="116326" y="90063"/>
                      <a:pt x="117754" y="88125"/>
                    </a:cubicBezTo>
                    <a:cubicBezTo>
                      <a:pt x="120559" y="84300"/>
                      <a:pt x="123058" y="80271"/>
                      <a:pt x="125200" y="75987"/>
                    </a:cubicBezTo>
                    <a:cubicBezTo>
                      <a:pt x="127291" y="71857"/>
                      <a:pt x="128974" y="67471"/>
                      <a:pt x="130249" y="62983"/>
                    </a:cubicBezTo>
                    <a:cubicBezTo>
                      <a:pt x="130708" y="61198"/>
                      <a:pt x="131167" y="59362"/>
                      <a:pt x="131523" y="57271"/>
                    </a:cubicBezTo>
                    <a:cubicBezTo>
                      <a:pt x="131829" y="55435"/>
                      <a:pt x="132084" y="53548"/>
                      <a:pt x="132237" y="51763"/>
                    </a:cubicBezTo>
                    <a:cubicBezTo>
                      <a:pt x="132441" y="49775"/>
                      <a:pt x="132492" y="47786"/>
                      <a:pt x="132390" y="45797"/>
                    </a:cubicBezTo>
                    <a:cubicBezTo>
                      <a:pt x="132339" y="44879"/>
                      <a:pt x="132237" y="43910"/>
                      <a:pt x="132084" y="42992"/>
                    </a:cubicBezTo>
                    <a:cubicBezTo>
                      <a:pt x="131931" y="42125"/>
                      <a:pt x="131727" y="41258"/>
                      <a:pt x="131422" y="40442"/>
                    </a:cubicBezTo>
                    <a:cubicBezTo>
                      <a:pt x="131218" y="39779"/>
                      <a:pt x="130963" y="39167"/>
                      <a:pt x="130606" y="38606"/>
                    </a:cubicBezTo>
                    <a:cubicBezTo>
                      <a:pt x="130606" y="38249"/>
                      <a:pt x="130606" y="37892"/>
                      <a:pt x="130555" y="37586"/>
                    </a:cubicBezTo>
                    <a:lnTo>
                      <a:pt x="130555" y="37382"/>
                    </a:lnTo>
                    <a:cubicBezTo>
                      <a:pt x="130555" y="36719"/>
                      <a:pt x="130555" y="36107"/>
                      <a:pt x="130504" y="35546"/>
                    </a:cubicBezTo>
                    <a:cubicBezTo>
                      <a:pt x="130504" y="34118"/>
                      <a:pt x="130351" y="32690"/>
                      <a:pt x="130096" y="31313"/>
                    </a:cubicBezTo>
                    <a:cubicBezTo>
                      <a:pt x="129994" y="30701"/>
                      <a:pt x="129841" y="30038"/>
                      <a:pt x="129637" y="29477"/>
                    </a:cubicBezTo>
                    <a:cubicBezTo>
                      <a:pt x="129484" y="28916"/>
                      <a:pt x="129229" y="28406"/>
                      <a:pt x="128923" y="27999"/>
                    </a:cubicBezTo>
                    <a:cubicBezTo>
                      <a:pt x="128770" y="27744"/>
                      <a:pt x="128566" y="27591"/>
                      <a:pt x="128362" y="27438"/>
                    </a:cubicBezTo>
                    <a:cubicBezTo>
                      <a:pt x="128107" y="27285"/>
                      <a:pt x="127852" y="27183"/>
                      <a:pt x="127597" y="27132"/>
                    </a:cubicBezTo>
                    <a:lnTo>
                      <a:pt x="127291" y="27132"/>
                    </a:lnTo>
                    <a:cubicBezTo>
                      <a:pt x="127138" y="27132"/>
                      <a:pt x="127036" y="27183"/>
                      <a:pt x="126934" y="27234"/>
                    </a:cubicBezTo>
                    <a:cubicBezTo>
                      <a:pt x="126730" y="27387"/>
                      <a:pt x="126577" y="27540"/>
                      <a:pt x="126424" y="27744"/>
                    </a:cubicBezTo>
                    <a:cubicBezTo>
                      <a:pt x="126322" y="27846"/>
                      <a:pt x="126220" y="27999"/>
                      <a:pt x="126169" y="28152"/>
                    </a:cubicBezTo>
                    <a:cubicBezTo>
                      <a:pt x="126067" y="28355"/>
                      <a:pt x="125965" y="28559"/>
                      <a:pt x="125863" y="28763"/>
                    </a:cubicBezTo>
                    <a:cubicBezTo>
                      <a:pt x="125812" y="28916"/>
                      <a:pt x="125761" y="29069"/>
                      <a:pt x="125710" y="29273"/>
                    </a:cubicBezTo>
                    <a:lnTo>
                      <a:pt x="125710" y="28916"/>
                    </a:lnTo>
                    <a:cubicBezTo>
                      <a:pt x="125812" y="27642"/>
                      <a:pt x="125608" y="26418"/>
                      <a:pt x="125047" y="25296"/>
                    </a:cubicBezTo>
                    <a:cubicBezTo>
                      <a:pt x="124996" y="25194"/>
                      <a:pt x="124945" y="25143"/>
                      <a:pt x="124894" y="25143"/>
                    </a:cubicBezTo>
                    <a:lnTo>
                      <a:pt x="124690" y="25143"/>
                    </a:lnTo>
                    <a:cubicBezTo>
                      <a:pt x="124639" y="25143"/>
                      <a:pt x="124588" y="25194"/>
                      <a:pt x="124537" y="25194"/>
                    </a:cubicBezTo>
                    <a:cubicBezTo>
                      <a:pt x="124027" y="25551"/>
                      <a:pt x="123568" y="26061"/>
                      <a:pt x="123262" y="26622"/>
                    </a:cubicBezTo>
                    <a:cubicBezTo>
                      <a:pt x="122905" y="27234"/>
                      <a:pt x="122599" y="27846"/>
                      <a:pt x="122395" y="28559"/>
                    </a:cubicBezTo>
                    <a:cubicBezTo>
                      <a:pt x="122038" y="29630"/>
                      <a:pt x="121783" y="30752"/>
                      <a:pt x="121579" y="31874"/>
                    </a:cubicBezTo>
                    <a:cubicBezTo>
                      <a:pt x="121528" y="31364"/>
                      <a:pt x="121477" y="30905"/>
                      <a:pt x="121426" y="30497"/>
                    </a:cubicBezTo>
                    <a:cubicBezTo>
                      <a:pt x="121375" y="29885"/>
                      <a:pt x="121324" y="29324"/>
                      <a:pt x="121171" y="28712"/>
                    </a:cubicBezTo>
                    <a:cubicBezTo>
                      <a:pt x="121120" y="28457"/>
                      <a:pt x="121018" y="28203"/>
                      <a:pt x="120916" y="27948"/>
                    </a:cubicBezTo>
                    <a:cubicBezTo>
                      <a:pt x="120865" y="27693"/>
                      <a:pt x="120763" y="27489"/>
                      <a:pt x="120610" y="27285"/>
                    </a:cubicBezTo>
                    <a:cubicBezTo>
                      <a:pt x="120508" y="27081"/>
                      <a:pt x="120355" y="26928"/>
                      <a:pt x="120151" y="26775"/>
                    </a:cubicBezTo>
                    <a:cubicBezTo>
                      <a:pt x="119998" y="26673"/>
                      <a:pt x="119794" y="26571"/>
                      <a:pt x="119539" y="26520"/>
                    </a:cubicBezTo>
                    <a:lnTo>
                      <a:pt x="119437" y="26520"/>
                    </a:lnTo>
                    <a:cubicBezTo>
                      <a:pt x="119233" y="26520"/>
                      <a:pt x="119080" y="26571"/>
                      <a:pt x="118927" y="26622"/>
                    </a:cubicBezTo>
                    <a:cubicBezTo>
                      <a:pt x="118876" y="26673"/>
                      <a:pt x="118774" y="26724"/>
                      <a:pt x="118672" y="26775"/>
                    </a:cubicBezTo>
                    <a:cubicBezTo>
                      <a:pt x="118621" y="26826"/>
                      <a:pt x="118570" y="26877"/>
                      <a:pt x="118468" y="26979"/>
                    </a:cubicBezTo>
                    <a:cubicBezTo>
                      <a:pt x="118417" y="27030"/>
                      <a:pt x="118366" y="27132"/>
                      <a:pt x="118264" y="27234"/>
                    </a:cubicBezTo>
                    <a:cubicBezTo>
                      <a:pt x="118213" y="27336"/>
                      <a:pt x="118162" y="27438"/>
                      <a:pt x="118111" y="27540"/>
                    </a:cubicBezTo>
                    <a:cubicBezTo>
                      <a:pt x="118009" y="27744"/>
                      <a:pt x="117907" y="27999"/>
                      <a:pt x="117856" y="28203"/>
                    </a:cubicBezTo>
                    <a:cubicBezTo>
                      <a:pt x="117754" y="28457"/>
                      <a:pt x="117703" y="28763"/>
                      <a:pt x="117652" y="29018"/>
                    </a:cubicBezTo>
                    <a:cubicBezTo>
                      <a:pt x="117550" y="28712"/>
                      <a:pt x="117448" y="28457"/>
                      <a:pt x="117295" y="28203"/>
                    </a:cubicBezTo>
                    <a:cubicBezTo>
                      <a:pt x="117142" y="28050"/>
                      <a:pt x="117040" y="27948"/>
                      <a:pt x="116836" y="27846"/>
                    </a:cubicBezTo>
                    <a:cubicBezTo>
                      <a:pt x="116768" y="27846"/>
                      <a:pt x="116700" y="27823"/>
                      <a:pt x="116632" y="27823"/>
                    </a:cubicBezTo>
                    <a:cubicBezTo>
                      <a:pt x="116598" y="27823"/>
                      <a:pt x="116564" y="27829"/>
                      <a:pt x="116530" y="27846"/>
                    </a:cubicBezTo>
                    <a:cubicBezTo>
                      <a:pt x="116513" y="27829"/>
                      <a:pt x="116490" y="27823"/>
                      <a:pt x="116464" y="27823"/>
                    </a:cubicBezTo>
                    <a:cubicBezTo>
                      <a:pt x="116411" y="27823"/>
                      <a:pt x="116343" y="27846"/>
                      <a:pt x="116275" y="27846"/>
                    </a:cubicBezTo>
                    <a:cubicBezTo>
                      <a:pt x="116020" y="27948"/>
                      <a:pt x="115816" y="28050"/>
                      <a:pt x="115612" y="28203"/>
                    </a:cubicBezTo>
                    <a:cubicBezTo>
                      <a:pt x="115459" y="28355"/>
                      <a:pt x="115255" y="28559"/>
                      <a:pt x="115102" y="28763"/>
                    </a:cubicBezTo>
                    <a:cubicBezTo>
                      <a:pt x="114949" y="28967"/>
                      <a:pt x="114847" y="29222"/>
                      <a:pt x="114745" y="29477"/>
                    </a:cubicBezTo>
                    <a:cubicBezTo>
                      <a:pt x="114643" y="29732"/>
                      <a:pt x="114541" y="29987"/>
                      <a:pt x="114490" y="30242"/>
                    </a:cubicBezTo>
                    <a:cubicBezTo>
                      <a:pt x="114337" y="30854"/>
                      <a:pt x="114286" y="31517"/>
                      <a:pt x="114235" y="32180"/>
                    </a:cubicBezTo>
                    <a:cubicBezTo>
                      <a:pt x="114235" y="33302"/>
                      <a:pt x="114286" y="34424"/>
                      <a:pt x="114388" y="35597"/>
                    </a:cubicBezTo>
                    <a:cubicBezTo>
                      <a:pt x="114388" y="35954"/>
                      <a:pt x="114439" y="36362"/>
                      <a:pt x="114490" y="36719"/>
                    </a:cubicBezTo>
                    <a:cubicBezTo>
                      <a:pt x="114541" y="37280"/>
                      <a:pt x="114592" y="37841"/>
                      <a:pt x="114643" y="38402"/>
                    </a:cubicBezTo>
                    <a:lnTo>
                      <a:pt x="114643" y="39218"/>
                    </a:lnTo>
                    <a:lnTo>
                      <a:pt x="114643" y="40799"/>
                    </a:lnTo>
                    <a:lnTo>
                      <a:pt x="114643" y="44012"/>
                    </a:lnTo>
                    <a:cubicBezTo>
                      <a:pt x="114643" y="45338"/>
                      <a:pt x="114541" y="46715"/>
                      <a:pt x="114490" y="47990"/>
                    </a:cubicBezTo>
                    <a:cubicBezTo>
                      <a:pt x="114439" y="48041"/>
                      <a:pt x="114388" y="48143"/>
                      <a:pt x="114388" y="48245"/>
                    </a:cubicBezTo>
                    <a:lnTo>
                      <a:pt x="114388" y="49214"/>
                    </a:lnTo>
                    <a:lnTo>
                      <a:pt x="114388" y="49775"/>
                    </a:lnTo>
                    <a:cubicBezTo>
                      <a:pt x="114388" y="49928"/>
                      <a:pt x="114388" y="50132"/>
                      <a:pt x="114337" y="50336"/>
                    </a:cubicBezTo>
                    <a:cubicBezTo>
                      <a:pt x="114184" y="52375"/>
                      <a:pt x="113980" y="54262"/>
                      <a:pt x="113623" y="56098"/>
                    </a:cubicBezTo>
                    <a:cubicBezTo>
                      <a:pt x="113317" y="57934"/>
                      <a:pt x="112807" y="59872"/>
                      <a:pt x="112246" y="61861"/>
                    </a:cubicBezTo>
                    <a:cubicBezTo>
                      <a:pt x="112246" y="61963"/>
                      <a:pt x="112195" y="62065"/>
                      <a:pt x="112144" y="62218"/>
                    </a:cubicBezTo>
                    <a:cubicBezTo>
                      <a:pt x="111430" y="64717"/>
                      <a:pt x="110512" y="67318"/>
                      <a:pt x="109390" y="70072"/>
                    </a:cubicBezTo>
                    <a:cubicBezTo>
                      <a:pt x="109339" y="70123"/>
                      <a:pt x="109339" y="70174"/>
                      <a:pt x="109339" y="70276"/>
                    </a:cubicBezTo>
                    <a:cubicBezTo>
                      <a:pt x="108524" y="72010"/>
                      <a:pt x="107555" y="73744"/>
                      <a:pt x="106535" y="75426"/>
                    </a:cubicBezTo>
                    <a:lnTo>
                      <a:pt x="106586" y="75375"/>
                    </a:lnTo>
                    <a:lnTo>
                      <a:pt x="106586" y="75375"/>
                    </a:lnTo>
                    <a:cubicBezTo>
                      <a:pt x="104189" y="79251"/>
                      <a:pt x="101333" y="82770"/>
                      <a:pt x="98018" y="85932"/>
                    </a:cubicBezTo>
                    <a:lnTo>
                      <a:pt x="98018" y="85983"/>
                    </a:lnTo>
                    <a:cubicBezTo>
                      <a:pt x="95060" y="88788"/>
                      <a:pt x="91745" y="91185"/>
                      <a:pt x="88175" y="93174"/>
                    </a:cubicBezTo>
                    <a:cubicBezTo>
                      <a:pt x="84912" y="94959"/>
                      <a:pt x="81444" y="96336"/>
                      <a:pt x="77823" y="97305"/>
                    </a:cubicBezTo>
                    <a:cubicBezTo>
                      <a:pt x="76038" y="97713"/>
                      <a:pt x="74253" y="98070"/>
                      <a:pt x="72417" y="98273"/>
                    </a:cubicBezTo>
                    <a:cubicBezTo>
                      <a:pt x="70836" y="98426"/>
                      <a:pt x="69255" y="98528"/>
                      <a:pt x="67674" y="98528"/>
                    </a:cubicBezTo>
                    <a:lnTo>
                      <a:pt x="66807" y="98528"/>
                    </a:lnTo>
                    <a:cubicBezTo>
                      <a:pt x="66297" y="98528"/>
                      <a:pt x="65736" y="98528"/>
                      <a:pt x="65175" y="98477"/>
                    </a:cubicBezTo>
                    <a:cubicBezTo>
                      <a:pt x="64614" y="98375"/>
                      <a:pt x="64206" y="98375"/>
                      <a:pt x="63594" y="98324"/>
                    </a:cubicBezTo>
                    <a:cubicBezTo>
                      <a:pt x="63085" y="98019"/>
                      <a:pt x="62575" y="97662"/>
                      <a:pt x="62116" y="97254"/>
                    </a:cubicBezTo>
                    <a:cubicBezTo>
                      <a:pt x="61555" y="96744"/>
                      <a:pt x="60994" y="96183"/>
                      <a:pt x="60586" y="95571"/>
                    </a:cubicBezTo>
                    <a:cubicBezTo>
                      <a:pt x="60178" y="94959"/>
                      <a:pt x="59872" y="94296"/>
                      <a:pt x="59617" y="93633"/>
                    </a:cubicBezTo>
                    <a:cubicBezTo>
                      <a:pt x="59362" y="92766"/>
                      <a:pt x="59158" y="91899"/>
                      <a:pt x="59056" y="90981"/>
                    </a:cubicBezTo>
                    <a:cubicBezTo>
                      <a:pt x="59005" y="90216"/>
                      <a:pt x="59005" y="89502"/>
                      <a:pt x="59056" y="88737"/>
                    </a:cubicBezTo>
                    <a:cubicBezTo>
                      <a:pt x="59872" y="88635"/>
                      <a:pt x="60688" y="88482"/>
                      <a:pt x="61555" y="88278"/>
                    </a:cubicBezTo>
                    <a:cubicBezTo>
                      <a:pt x="62983" y="87972"/>
                      <a:pt x="64359" y="87666"/>
                      <a:pt x="65787" y="87258"/>
                    </a:cubicBezTo>
                    <a:cubicBezTo>
                      <a:pt x="68643" y="86442"/>
                      <a:pt x="71397" y="85422"/>
                      <a:pt x="74049" y="84198"/>
                    </a:cubicBezTo>
                    <a:cubicBezTo>
                      <a:pt x="76752" y="82974"/>
                      <a:pt x="79251" y="81444"/>
                      <a:pt x="81546" y="79659"/>
                    </a:cubicBezTo>
                    <a:cubicBezTo>
                      <a:pt x="81903" y="79404"/>
                      <a:pt x="82260" y="79098"/>
                      <a:pt x="82617" y="78843"/>
                    </a:cubicBezTo>
                    <a:cubicBezTo>
                      <a:pt x="84810" y="77160"/>
                      <a:pt x="86696" y="75120"/>
                      <a:pt x="88277" y="72826"/>
                    </a:cubicBezTo>
                    <a:cubicBezTo>
                      <a:pt x="92816" y="66553"/>
                      <a:pt x="95927" y="59107"/>
                      <a:pt x="94958" y="51305"/>
                    </a:cubicBezTo>
                    <a:cubicBezTo>
                      <a:pt x="94448" y="47378"/>
                      <a:pt x="93275" y="43553"/>
                      <a:pt x="92306" y="39677"/>
                    </a:cubicBezTo>
                    <a:cubicBezTo>
                      <a:pt x="91031" y="34577"/>
                      <a:pt x="90164" y="29426"/>
                      <a:pt x="89246" y="24225"/>
                    </a:cubicBezTo>
                    <a:cubicBezTo>
                      <a:pt x="89042" y="22950"/>
                      <a:pt x="88787" y="21675"/>
                      <a:pt x="88430" y="20400"/>
                    </a:cubicBezTo>
                    <a:cubicBezTo>
                      <a:pt x="87971" y="19074"/>
                      <a:pt x="87410" y="17748"/>
                      <a:pt x="86747" y="16524"/>
                    </a:cubicBezTo>
                    <a:lnTo>
                      <a:pt x="85269" y="13209"/>
                    </a:lnTo>
                    <a:cubicBezTo>
                      <a:pt x="83586" y="9588"/>
                      <a:pt x="80475" y="7140"/>
                      <a:pt x="77211" y="4947"/>
                    </a:cubicBezTo>
                    <a:cubicBezTo>
                      <a:pt x="75528" y="3775"/>
                      <a:pt x="73692" y="2806"/>
                      <a:pt x="71856" y="2041"/>
                    </a:cubicBezTo>
                    <a:cubicBezTo>
                      <a:pt x="70989" y="1684"/>
                      <a:pt x="70122" y="1378"/>
                      <a:pt x="69306" y="1123"/>
                    </a:cubicBezTo>
                    <a:cubicBezTo>
                      <a:pt x="68337" y="817"/>
                      <a:pt x="67317" y="613"/>
                      <a:pt x="66348" y="460"/>
                    </a:cubicBezTo>
                    <a:cubicBezTo>
                      <a:pt x="64461" y="154"/>
                      <a:pt x="62524" y="1"/>
                      <a:pt x="60586" y="1"/>
                    </a:cubicBezTo>
                    <a:close/>
                  </a:path>
                </a:pathLst>
              </a:custGeom>
              <a:solidFill>
                <a:srgbClr val="FFC1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736;p33">
                <a:extLst>
                  <a:ext uri="{FF2B5EF4-FFF2-40B4-BE49-F238E27FC236}">
                    <a16:creationId xmlns:a16="http://schemas.microsoft.com/office/drawing/2014/main" id="{C6AF44EA-078E-4AD9-83BE-0A31D6437FF4}"/>
                  </a:ext>
                </a:extLst>
              </p:cNvPr>
              <p:cNvSpPr/>
              <p:nvPr/>
            </p:nvSpPr>
            <p:spPr>
              <a:xfrm>
                <a:off x="1779000" y="3254883"/>
                <a:ext cx="373610" cy="338101"/>
              </a:xfrm>
              <a:custGeom>
                <a:avLst/>
                <a:gdLst/>
                <a:ahLst/>
                <a:cxnLst/>
                <a:rect l="l" t="t" r="r" b="b"/>
                <a:pathLst>
                  <a:path w="30039" h="27184" extrusionOk="0">
                    <a:moveTo>
                      <a:pt x="11628" y="0"/>
                    </a:moveTo>
                    <a:cubicBezTo>
                      <a:pt x="10914" y="0"/>
                      <a:pt x="10200" y="102"/>
                      <a:pt x="9486" y="204"/>
                    </a:cubicBezTo>
                    <a:cubicBezTo>
                      <a:pt x="8670" y="357"/>
                      <a:pt x="7854" y="561"/>
                      <a:pt x="7038" y="867"/>
                    </a:cubicBezTo>
                    <a:cubicBezTo>
                      <a:pt x="6171" y="1122"/>
                      <a:pt x="5355" y="1428"/>
                      <a:pt x="4590" y="1836"/>
                    </a:cubicBezTo>
                    <a:cubicBezTo>
                      <a:pt x="3825" y="2193"/>
                      <a:pt x="3111" y="2652"/>
                      <a:pt x="2448" y="3111"/>
                    </a:cubicBezTo>
                    <a:cubicBezTo>
                      <a:pt x="2091" y="3315"/>
                      <a:pt x="1836" y="3570"/>
                      <a:pt x="1530" y="3825"/>
                    </a:cubicBezTo>
                    <a:cubicBezTo>
                      <a:pt x="1224" y="4131"/>
                      <a:pt x="918" y="4437"/>
                      <a:pt x="663" y="4794"/>
                    </a:cubicBezTo>
                    <a:cubicBezTo>
                      <a:pt x="459" y="5151"/>
                      <a:pt x="255" y="5559"/>
                      <a:pt x="153" y="5967"/>
                    </a:cubicBezTo>
                    <a:cubicBezTo>
                      <a:pt x="51" y="6375"/>
                      <a:pt x="0" y="6834"/>
                      <a:pt x="0" y="7242"/>
                    </a:cubicBezTo>
                    <a:cubicBezTo>
                      <a:pt x="51" y="8160"/>
                      <a:pt x="204" y="9078"/>
                      <a:pt x="459" y="9945"/>
                    </a:cubicBezTo>
                    <a:cubicBezTo>
                      <a:pt x="765" y="11373"/>
                      <a:pt x="1224" y="13005"/>
                      <a:pt x="1734" y="14636"/>
                    </a:cubicBezTo>
                    <a:cubicBezTo>
                      <a:pt x="2142" y="15911"/>
                      <a:pt x="2652" y="17135"/>
                      <a:pt x="3315" y="18308"/>
                    </a:cubicBezTo>
                    <a:cubicBezTo>
                      <a:pt x="3927" y="19379"/>
                      <a:pt x="4692" y="20348"/>
                      <a:pt x="5559" y="21215"/>
                    </a:cubicBezTo>
                    <a:cubicBezTo>
                      <a:pt x="6069" y="21674"/>
                      <a:pt x="6528" y="22082"/>
                      <a:pt x="7089" y="22490"/>
                    </a:cubicBezTo>
                    <a:cubicBezTo>
                      <a:pt x="7650" y="22847"/>
                      <a:pt x="8262" y="23255"/>
                      <a:pt x="8874" y="23561"/>
                    </a:cubicBezTo>
                    <a:cubicBezTo>
                      <a:pt x="10353" y="24326"/>
                      <a:pt x="11883" y="24887"/>
                      <a:pt x="13464" y="25346"/>
                    </a:cubicBezTo>
                    <a:cubicBezTo>
                      <a:pt x="15453" y="25907"/>
                      <a:pt x="17442" y="26366"/>
                      <a:pt x="19482" y="26621"/>
                    </a:cubicBezTo>
                    <a:cubicBezTo>
                      <a:pt x="20654" y="26774"/>
                      <a:pt x="21878" y="26876"/>
                      <a:pt x="23051" y="26876"/>
                    </a:cubicBezTo>
                    <a:lnTo>
                      <a:pt x="23459" y="26876"/>
                    </a:lnTo>
                    <a:cubicBezTo>
                      <a:pt x="24479" y="26876"/>
                      <a:pt x="25499" y="26825"/>
                      <a:pt x="26519" y="26672"/>
                    </a:cubicBezTo>
                    <a:lnTo>
                      <a:pt x="26519" y="26672"/>
                    </a:lnTo>
                    <a:cubicBezTo>
                      <a:pt x="26468" y="26825"/>
                      <a:pt x="26468" y="27029"/>
                      <a:pt x="26621" y="27131"/>
                    </a:cubicBezTo>
                    <a:cubicBezTo>
                      <a:pt x="26675" y="27167"/>
                      <a:pt x="26736" y="27184"/>
                      <a:pt x="26796" y="27184"/>
                    </a:cubicBezTo>
                    <a:cubicBezTo>
                      <a:pt x="26906" y="27184"/>
                      <a:pt x="27014" y="27128"/>
                      <a:pt x="27080" y="27029"/>
                    </a:cubicBezTo>
                    <a:cubicBezTo>
                      <a:pt x="27998" y="25754"/>
                      <a:pt x="28763" y="24326"/>
                      <a:pt x="29222" y="22847"/>
                    </a:cubicBezTo>
                    <a:cubicBezTo>
                      <a:pt x="29681" y="21470"/>
                      <a:pt x="29936" y="19991"/>
                      <a:pt x="29987" y="18512"/>
                    </a:cubicBezTo>
                    <a:cubicBezTo>
                      <a:pt x="30038" y="15605"/>
                      <a:pt x="29324" y="12750"/>
                      <a:pt x="27947" y="10251"/>
                    </a:cubicBezTo>
                    <a:cubicBezTo>
                      <a:pt x="26519" y="7650"/>
                      <a:pt x="24581" y="5355"/>
                      <a:pt x="22184" y="3621"/>
                    </a:cubicBezTo>
                    <a:cubicBezTo>
                      <a:pt x="21011" y="2754"/>
                      <a:pt x="19685" y="1989"/>
                      <a:pt x="18309" y="1428"/>
                    </a:cubicBezTo>
                    <a:cubicBezTo>
                      <a:pt x="16932" y="816"/>
                      <a:pt x="15504" y="408"/>
                      <a:pt x="14025" y="204"/>
                    </a:cubicBezTo>
                    <a:cubicBezTo>
                      <a:pt x="13260" y="51"/>
                      <a:pt x="12546" y="0"/>
                      <a:pt x="1178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1737;p33">
                <a:extLst>
                  <a:ext uri="{FF2B5EF4-FFF2-40B4-BE49-F238E27FC236}">
                    <a16:creationId xmlns:a16="http://schemas.microsoft.com/office/drawing/2014/main" id="{FA72FAF6-25F5-4913-A8F6-423209378D13}"/>
                  </a:ext>
                </a:extLst>
              </p:cNvPr>
              <p:cNvSpPr/>
              <p:nvPr/>
            </p:nvSpPr>
            <p:spPr>
              <a:xfrm>
                <a:off x="2152598" y="2970089"/>
                <a:ext cx="83729" cy="74215"/>
              </a:xfrm>
              <a:custGeom>
                <a:avLst/>
                <a:gdLst/>
                <a:ahLst/>
                <a:cxnLst/>
                <a:rect l="l" t="t" r="r" b="b"/>
                <a:pathLst>
                  <a:path w="6732" h="5967" extrusionOk="0">
                    <a:moveTo>
                      <a:pt x="3723" y="0"/>
                    </a:moveTo>
                    <a:cubicBezTo>
                      <a:pt x="3519" y="0"/>
                      <a:pt x="3264" y="0"/>
                      <a:pt x="3060" y="51"/>
                    </a:cubicBezTo>
                    <a:cubicBezTo>
                      <a:pt x="2805" y="102"/>
                      <a:pt x="2550" y="153"/>
                      <a:pt x="2346" y="255"/>
                    </a:cubicBezTo>
                    <a:cubicBezTo>
                      <a:pt x="2142" y="306"/>
                      <a:pt x="1989" y="408"/>
                      <a:pt x="1785" y="510"/>
                    </a:cubicBezTo>
                    <a:cubicBezTo>
                      <a:pt x="1581" y="612"/>
                      <a:pt x="1377" y="765"/>
                      <a:pt x="1224" y="918"/>
                    </a:cubicBezTo>
                    <a:cubicBezTo>
                      <a:pt x="1020" y="1071"/>
                      <a:pt x="816" y="1275"/>
                      <a:pt x="663" y="1479"/>
                    </a:cubicBezTo>
                    <a:cubicBezTo>
                      <a:pt x="408" y="1785"/>
                      <a:pt x="204" y="2142"/>
                      <a:pt x="102" y="2550"/>
                    </a:cubicBezTo>
                    <a:cubicBezTo>
                      <a:pt x="51" y="2805"/>
                      <a:pt x="0" y="3009"/>
                      <a:pt x="0" y="3264"/>
                    </a:cubicBezTo>
                    <a:cubicBezTo>
                      <a:pt x="0" y="3417"/>
                      <a:pt x="51" y="3570"/>
                      <a:pt x="51" y="3723"/>
                    </a:cubicBezTo>
                    <a:cubicBezTo>
                      <a:pt x="102" y="3876"/>
                      <a:pt x="153" y="4029"/>
                      <a:pt x="204" y="4182"/>
                    </a:cubicBezTo>
                    <a:cubicBezTo>
                      <a:pt x="357" y="4641"/>
                      <a:pt x="663" y="5049"/>
                      <a:pt x="1071" y="5355"/>
                    </a:cubicBezTo>
                    <a:cubicBezTo>
                      <a:pt x="1224" y="5508"/>
                      <a:pt x="1428" y="5610"/>
                      <a:pt x="1632" y="5712"/>
                    </a:cubicBezTo>
                    <a:cubicBezTo>
                      <a:pt x="1785" y="5763"/>
                      <a:pt x="1938" y="5814"/>
                      <a:pt x="2091" y="5865"/>
                    </a:cubicBezTo>
                    <a:cubicBezTo>
                      <a:pt x="2295" y="5916"/>
                      <a:pt x="2550" y="5916"/>
                      <a:pt x="2754" y="5967"/>
                    </a:cubicBezTo>
                    <a:cubicBezTo>
                      <a:pt x="3009" y="5967"/>
                      <a:pt x="3213" y="5916"/>
                      <a:pt x="3468" y="5865"/>
                    </a:cubicBezTo>
                    <a:cubicBezTo>
                      <a:pt x="3570" y="5865"/>
                      <a:pt x="3621" y="5865"/>
                      <a:pt x="3723" y="5814"/>
                    </a:cubicBezTo>
                    <a:cubicBezTo>
                      <a:pt x="3825" y="5839"/>
                      <a:pt x="3914" y="5852"/>
                      <a:pt x="4003" y="5852"/>
                    </a:cubicBezTo>
                    <a:cubicBezTo>
                      <a:pt x="4093" y="5852"/>
                      <a:pt x="4182" y="5839"/>
                      <a:pt x="4284" y="5814"/>
                    </a:cubicBezTo>
                    <a:cubicBezTo>
                      <a:pt x="4488" y="5814"/>
                      <a:pt x="4743" y="5712"/>
                      <a:pt x="4947" y="5610"/>
                    </a:cubicBezTo>
                    <a:cubicBezTo>
                      <a:pt x="5202" y="5508"/>
                      <a:pt x="5355" y="5406"/>
                      <a:pt x="5559" y="5253"/>
                    </a:cubicBezTo>
                    <a:cubicBezTo>
                      <a:pt x="5763" y="5100"/>
                      <a:pt x="5916" y="4896"/>
                      <a:pt x="6120" y="4743"/>
                    </a:cubicBezTo>
                    <a:cubicBezTo>
                      <a:pt x="6222" y="4539"/>
                      <a:pt x="6324" y="4335"/>
                      <a:pt x="6426" y="4131"/>
                    </a:cubicBezTo>
                    <a:cubicBezTo>
                      <a:pt x="6528" y="3927"/>
                      <a:pt x="6579" y="3774"/>
                      <a:pt x="6630" y="3621"/>
                    </a:cubicBezTo>
                    <a:cubicBezTo>
                      <a:pt x="6681" y="3366"/>
                      <a:pt x="6732" y="3111"/>
                      <a:pt x="6732" y="2907"/>
                    </a:cubicBezTo>
                    <a:cubicBezTo>
                      <a:pt x="6732" y="2652"/>
                      <a:pt x="6681" y="2397"/>
                      <a:pt x="6630" y="2142"/>
                    </a:cubicBezTo>
                    <a:cubicBezTo>
                      <a:pt x="6477" y="1632"/>
                      <a:pt x="6222" y="1173"/>
                      <a:pt x="5865" y="816"/>
                    </a:cubicBezTo>
                    <a:cubicBezTo>
                      <a:pt x="5661" y="663"/>
                      <a:pt x="5457" y="510"/>
                      <a:pt x="5253" y="357"/>
                    </a:cubicBezTo>
                    <a:cubicBezTo>
                      <a:pt x="4998" y="255"/>
                      <a:pt x="4794" y="153"/>
                      <a:pt x="4539" y="102"/>
                    </a:cubicBezTo>
                    <a:cubicBezTo>
                      <a:pt x="4284" y="0"/>
                      <a:pt x="4080" y="0"/>
                      <a:pt x="382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1738;p33">
                <a:extLst>
                  <a:ext uri="{FF2B5EF4-FFF2-40B4-BE49-F238E27FC236}">
                    <a16:creationId xmlns:a16="http://schemas.microsoft.com/office/drawing/2014/main" id="{1543A93F-0EC5-4608-8206-2ABEFE512D77}"/>
                  </a:ext>
                </a:extLst>
              </p:cNvPr>
              <p:cNvSpPr/>
              <p:nvPr/>
            </p:nvSpPr>
            <p:spPr>
              <a:xfrm>
                <a:off x="2599763" y="2919978"/>
                <a:ext cx="57101" cy="56466"/>
              </a:xfrm>
              <a:custGeom>
                <a:avLst/>
                <a:gdLst/>
                <a:ahLst/>
                <a:cxnLst/>
                <a:rect l="l" t="t" r="r" b="b"/>
                <a:pathLst>
                  <a:path w="4591" h="4540" extrusionOk="0">
                    <a:moveTo>
                      <a:pt x="1428" y="0"/>
                    </a:moveTo>
                    <a:cubicBezTo>
                      <a:pt x="1275" y="0"/>
                      <a:pt x="1122" y="51"/>
                      <a:pt x="969" y="153"/>
                    </a:cubicBezTo>
                    <a:cubicBezTo>
                      <a:pt x="816" y="204"/>
                      <a:pt x="714" y="306"/>
                      <a:pt x="612" y="408"/>
                    </a:cubicBezTo>
                    <a:cubicBezTo>
                      <a:pt x="357" y="612"/>
                      <a:pt x="204" y="867"/>
                      <a:pt x="102" y="1173"/>
                    </a:cubicBezTo>
                    <a:cubicBezTo>
                      <a:pt x="51" y="1326"/>
                      <a:pt x="51" y="1479"/>
                      <a:pt x="0" y="1632"/>
                    </a:cubicBezTo>
                    <a:cubicBezTo>
                      <a:pt x="0" y="1836"/>
                      <a:pt x="0" y="1989"/>
                      <a:pt x="0" y="2193"/>
                    </a:cubicBezTo>
                    <a:cubicBezTo>
                      <a:pt x="51" y="2448"/>
                      <a:pt x="153" y="2754"/>
                      <a:pt x="255" y="3009"/>
                    </a:cubicBezTo>
                    <a:cubicBezTo>
                      <a:pt x="357" y="3264"/>
                      <a:pt x="510" y="3519"/>
                      <a:pt x="663" y="3723"/>
                    </a:cubicBezTo>
                    <a:cubicBezTo>
                      <a:pt x="714" y="3825"/>
                      <a:pt x="816" y="3876"/>
                      <a:pt x="867" y="3927"/>
                    </a:cubicBezTo>
                    <a:cubicBezTo>
                      <a:pt x="1020" y="4080"/>
                      <a:pt x="1122" y="4182"/>
                      <a:pt x="1275" y="4284"/>
                    </a:cubicBezTo>
                    <a:cubicBezTo>
                      <a:pt x="1581" y="4437"/>
                      <a:pt x="1887" y="4539"/>
                      <a:pt x="2193" y="4539"/>
                    </a:cubicBezTo>
                    <a:lnTo>
                      <a:pt x="2550" y="4539"/>
                    </a:lnTo>
                    <a:lnTo>
                      <a:pt x="2754" y="4488"/>
                    </a:lnTo>
                    <a:cubicBezTo>
                      <a:pt x="3162" y="4488"/>
                      <a:pt x="3570" y="4284"/>
                      <a:pt x="3825" y="3927"/>
                    </a:cubicBezTo>
                    <a:cubicBezTo>
                      <a:pt x="3876" y="3774"/>
                      <a:pt x="3978" y="3672"/>
                      <a:pt x="4029" y="3519"/>
                    </a:cubicBezTo>
                    <a:lnTo>
                      <a:pt x="4182" y="3315"/>
                    </a:lnTo>
                    <a:cubicBezTo>
                      <a:pt x="4386" y="3060"/>
                      <a:pt x="4539" y="2703"/>
                      <a:pt x="4539" y="2346"/>
                    </a:cubicBezTo>
                    <a:cubicBezTo>
                      <a:pt x="4590" y="2040"/>
                      <a:pt x="4488" y="1734"/>
                      <a:pt x="4335" y="1479"/>
                    </a:cubicBezTo>
                    <a:cubicBezTo>
                      <a:pt x="4284" y="1326"/>
                      <a:pt x="4233" y="1224"/>
                      <a:pt x="4131" y="1122"/>
                    </a:cubicBezTo>
                    <a:cubicBezTo>
                      <a:pt x="4080" y="1071"/>
                      <a:pt x="4080" y="969"/>
                      <a:pt x="4029" y="867"/>
                    </a:cubicBezTo>
                    <a:cubicBezTo>
                      <a:pt x="3927" y="663"/>
                      <a:pt x="3774" y="510"/>
                      <a:pt x="3621" y="408"/>
                    </a:cubicBezTo>
                    <a:cubicBezTo>
                      <a:pt x="3430" y="293"/>
                      <a:pt x="3210" y="236"/>
                      <a:pt x="3005" y="236"/>
                    </a:cubicBezTo>
                    <a:cubicBezTo>
                      <a:pt x="2936" y="236"/>
                      <a:pt x="2869" y="242"/>
                      <a:pt x="2805" y="255"/>
                    </a:cubicBezTo>
                    <a:lnTo>
                      <a:pt x="2754" y="255"/>
                    </a:lnTo>
                    <a:lnTo>
                      <a:pt x="2601" y="204"/>
                    </a:lnTo>
                    <a:cubicBezTo>
                      <a:pt x="2397" y="102"/>
                      <a:pt x="2193" y="51"/>
                      <a:pt x="1989" y="51"/>
                    </a:cubicBezTo>
                    <a:cubicBezTo>
                      <a:pt x="1964" y="26"/>
                      <a:pt x="1926" y="13"/>
                      <a:pt x="1881" y="13"/>
                    </a:cubicBezTo>
                    <a:cubicBezTo>
                      <a:pt x="1836" y="13"/>
                      <a:pt x="1785" y="26"/>
                      <a:pt x="1734" y="51"/>
                    </a:cubicBezTo>
                    <a:lnTo>
                      <a:pt x="1428" y="51"/>
                    </a:lnTo>
                    <a:lnTo>
                      <a:pt x="1428" y="0"/>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739;p33">
                <a:extLst>
                  <a:ext uri="{FF2B5EF4-FFF2-40B4-BE49-F238E27FC236}">
                    <a16:creationId xmlns:a16="http://schemas.microsoft.com/office/drawing/2014/main" id="{08BE906E-92EC-4D50-A528-387AA6143622}"/>
                  </a:ext>
                </a:extLst>
              </p:cNvPr>
              <p:cNvSpPr/>
              <p:nvPr/>
            </p:nvSpPr>
            <p:spPr>
              <a:xfrm>
                <a:off x="2058533" y="2871771"/>
                <a:ext cx="114363" cy="85707"/>
              </a:xfrm>
              <a:custGeom>
                <a:avLst/>
                <a:gdLst/>
                <a:ahLst/>
                <a:cxnLst/>
                <a:rect l="l" t="t" r="r" b="b"/>
                <a:pathLst>
                  <a:path w="9195" h="6891" extrusionOk="0">
                    <a:moveTo>
                      <a:pt x="7104" y="0"/>
                    </a:moveTo>
                    <a:cubicBezTo>
                      <a:pt x="6645" y="51"/>
                      <a:pt x="6186" y="102"/>
                      <a:pt x="5727" y="255"/>
                    </a:cubicBezTo>
                    <a:cubicBezTo>
                      <a:pt x="4911" y="510"/>
                      <a:pt x="4146" y="918"/>
                      <a:pt x="3483" y="1479"/>
                    </a:cubicBezTo>
                    <a:cubicBezTo>
                      <a:pt x="3126" y="1734"/>
                      <a:pt x="2820" y="2040"/>
                      <a:pt x="2514" y="2295"/>
                    </a:cubicBezTo>
                    <a:cubicBezTo>
                      <a:pt x="2157" y="2652"/>
                      <a:pt x="1851" y="3009"/>
                      <a:pt x="1545" y="3417"/>
                    </a:cubicBezTo>
                    <a:cubicBezTo>
                      <a:pt x="1290" y="3774"/>
                      <a:pt x="1035" y="4182"/>
                      <a:pt x="831" y="4590"/>
                    </a:cubicBezTo>
                    <a:cubicBezTo>
                      <a:pt x="627" y="4947"/>
                      <a:pt x="474" y="5304"/>
                      <a:pt x="321" y="5661"/>
                    </a:cubicBezTo>
                    <a:cubicBezTo>
                      <a:pt x="1" y="6367"/>
                      <a:pt x="588" y="6891"/>
                      <a:pt x="1169" y="6891"/>
                    </a:cubicBezTo>
                    <a:cubicBezTo>
                      <a:pt x="1512" y="6891"/>
                      <a:pt x="1853" y="6708"/>
                      <a:pt x="2004" y="6273"/>
                    </a:cubicBezTo>
                    <a:cubicBezTo>
                      <a:pt x="2106" y="5967"/>
                      <a:pt x="2259" y="5661"/>
                      <a:pt x="2412" y="5355"/>
                    </a:cubicBezTo>
                    <a:cubicBezTo>
                      <a:pt x="2769" y="4743"/>
                      <a:pt x="3177" y="4182"/>
                      <a:pt x="3687" y="3621"/>
                    </a:cubicBezTo>
                    <a:cubicBezTo>
                      <a:pt x="4095" y="3162"/>
                      <a:pt x="4605" y="2754"/>
                      <a:pt x="5115" y="2448"/>
                    </a:cubicBezTo>
                    <a:cubicBezTo>
                      <a:pt x="5523" y="2193"/>
                      <a:pt x="5931" y="2040"/>
                      <a:pt x="6339" y="1887"/>
                    </a:cubicBezTo>
                    <a:cubicBezTo>
                      <a:pt x="6696" y="1785"/>
                      <a:pt x="7002" y="1734"/>
                      <a:pt x="7308" y="1734"/>
                    </a:cubicBezTo>
                    <a:cubicBezTo>
                      <a:pt x="7614" y="1734"/>
                      <a:pt x="7920" y="1785"/>
                      <a:pt x="8175" y="1836"/>
                    </a:cubicBezTo>
                    <a:cubicBezTo>
                      <a:pt x="8430" y="1836"/>
                      <a:pt x="8634" y="1785"/>
                      <a:pt x="8838" y="1632"/>
                    </a:cubicBezTo>
                    <a:cubicBezTo>
                      <a:pt x="9042" y="1479"/>
                      <a:pt x="9144" y="1275"/>
                      <a:pt x="9144" y="1071"/>
                    </a:cubicBezTo>
                    <a:cubicBezTo>
                      <a:pt x="9195" y="816"/>
                      <a:pt x="9093" y="612"/>
                      <a:pt x="8991" y="408"/>
                    </a:cubicBezTo>
                    <a:lnTo>
                      <a:pt x="8838" y="255"/>
                    </a:lnTo>
                    <a:cubicBezTo>
                      <a:pt x="8685" y="153"/>
                      <a:pt x="8532" y="102"/>
                      <a:pt x="8379" y="102"/>
                    </a:cubicBezTo>
                    <a:cubicBezTo>
                      <a:pt x="8073" y="0"/>
                      <a:pt x="7716" y="0"/>
                      <a:pt x="741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740;p33">
                <a:extLst>
                  <a:ext uri="{FF2B5EF4-FFF2-40B4-BE49-F238E27FC236}">
                    <a16:creationId xmlns:a16="http://schemas.microsoft.com/office/drawing/2014/main" id="{6858E81D-AA9A-49F7-948B-346E9C0BD974}"/>
                  </a:ext>
                </a:extLst>
              </p:cNvPr>
              <p:cNvSpPr/>
              <p:nvPr/>
            </p:nvSpPr>
            <p:spPr>
              <a:xfrm>
                <a:off x="2575025" y="2840055"/>
                <a:ext cx="75732" cy="32238"/>
              </a:xfrm>
              <a:custGeom>
                <a:avLst/>
                <a:gdLst/>
                <a:ahLst/>
                <a:cxnLst/>
                <a:rect l="l" t="t" r="r" b="b"/>
                <a:pathLst>
                  <a:path w="6089" h="2592" extrusionOk="0">
                    <a:moveTo>
                      <a:pt x="1734" y="1"/>
                    </a:moveTo>
                    <a:lnTo>
                      <a:pt x="1785" y="52"/>
                    </a:lnTo>
                    <a:cubicBezTo>
                      <a:pt x="1377" y="103"/>
                      <a:pt x="970" y="204"/>
                      <a:pt x="562" y="357"/>
                    </a:cubicBezTo>
                    <a:cubicBezTo>
                      <a:pt x="358" y="408"/>
                      <a:pt x="154" y="612"/>
                      <a:pt x="103" y="816"/>
                    </a:cubicBezTo>
                    <a:cubicBezTo>
                      <a:pt x="1" y="1020"/>
                      <a:pt x="1" y="1275"/>
                      <a:pt x="103" y="1479"/>
                    </a:cubicBezTo>
                    <a:cubicBezTo>
                      <a:pt x="154" y="1683"/>
                      <a:pt x="358" y="1887"/>
                      <a:pt x="562" y="1938"/>
                    </a:cubicBezTo>
                    <a:cubicBezTo>
                      <a:pt x="664" y="1989"/>
                      <a:pt x="778" y="2015"/>
                      <a:pt x="893" y="2015"/>
                    </a:cubicBezTo>
                    <a:cubicBezTo>
                      <a:pt x="1008" y="2015"/>
                      <a:pt x="1123" y="1989"/>
                      <a:pt x="1224" y="1938"/>
                    </a:cubicBezTo>
                    <a:lnTo>
                      <a:pt x="1428" y="1887"/>
                    </a:lnTo>
                    <a:cubicBezTo>
                      <a:pt x="1683" y="1836"/>
                      <a:pt x="1989" y="1785"/>
                      <a:pt x="2244" y="1785"/>
                    </a:cubicBezTo>
                    <a:cubicBezTo>
                      <a:pt x="2550" y="1785"/>
                      <a:pt x="2805" y="1785"/>
                      <a:pt x="3111" y="1836"/>
                    </a:cubicBezTo>
                    <a:cubicBezTo>
                      <a:pt x="3366" y="1938"/>
                      <a:pt x="3621" y="2040"/>
                      <a:pt x="3876" y="2142"/>
                    </a:cubicBezTo>
                    <a:cubicBezTo>
                      <a:pt x="4029" y="2244"/>
                      <a:pt x="4131" y="2295"/>
                      <a:pt x="4284" y="2397"/>
                    </a:cubicBezTo>
                    <a:cubicBezTo>
                      <a:pt x="4460" y="2534"/>
                      <a:pt x="4641" y="2592"/>
                      <a:pt x="4812" y="2592"/>
                    </a:cubicBezTo>
                    <a:cubicBezTo>
                      <a:pt x="5537" y="2592"/>
                      <a:pt x="6088" y="1547"/>
                      <a:pt x="5304" y="969"/>
                    </a:cubicBezTo>
                    <a:cubicBezTo>
                      <a:pt x="4947" y="714"/>
                      <a:pt x="4590" y="510"/>
                      <a:pt x="4182" y="357"/>
                    </a:cubicBezTo>
                    <a:cubicBezTo>
                      <a:pt x="3825" y="204"/>
                      <a:pt x="3417" y="103"/>
                      <a:pt x="3009"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1741;p33">
                <a:extLst>
                  <a:ext uri="{FF2B5EF4-FFF2-40B4-BE49-F238E27FC236}">
                    <a16:creationId xmlns:a16="http://schemas.microsoft.com/office/drawing/2014/main" id="{7C73B0B8-28EC-47C7-B8C8-309D20414BC3}"/>
                  </a:ext>
                </a:extLst>
              </p:cNvPr>
              <p:cNvSpPr/>
              <p:nvPr/>
            </p:nvSpPr>
            <p:spPr>
              <a:xfrm>
                <a:off x="2448312" y="3035411"/>
                <a:ext cx="109599" cy="95483"/>
              </a:xfrm>
              <a:custGeom>
                <a:avLst/>
                <a:gdLst/>
                <a:ahLst/>
                <a:cxnLst/>
                <a:rect l="l" t="t" r="r" b="b"/>
                <a:pathLst>
                  <a:path w="8812" h="7677" extrusionOk="0">
                    <a:moveTo>
                      <a:pt x="4885" y="1"/>
                    </a:moveTo>
                    <a:cubicBezTo>
                      <a:pt x="4375" y="1"/>
                      <a:pt x="3916" y="103"/>
                      <a:pt x="3406" y="205"/>
                    </a:cubicBezTo>
                    <a:lnTo>
                      <a:pt x="3406" y="256"/>
                    </a:lnTo>
                    <a:cubicBezTo>
                      <a:pt x="2233" y="511"/>
                      <a:pt x="1213" y="1225"/>
                      <a:pt x="499" y="2143"/>
                    </a:cubicBezTo>
                    <a:cubicBezTo>
                      <a:pt x="0" y="2855"/>
                      <a:pt x="621" y="3567"/>
                      <a:pt x="1249" y="3567"/>
                    </a:cubicBezTo>
                    <a:cubicBezTo>
                      <a:pt x="1521" y="3567"/>
                      <a:pt x="1793" y="3435"/>
                      <a:pt x="1978" y="3112"/>
                    </a:cubicBezTo>
                    <a:lnTo>
                      <a:pt x="2131" y="2959"/>
                    </a:lnTo>
                    <a:cubicBezTo>
                      <a:pt x="2335" y="2755"/>
                      <a:pt x="2539" y="2551"/>
                      <a:pt x="2743" y="2398"/>
                    </a:cubicBezTo>
                    <a:cubicBezTo>
                      <a:pt x="3049" y="2245"/>
                      <a:pt x="3355" y="2092"/>
                      <a:pt x="3661" y="1990"/>
                    </a:cubicBezTo>
                    <a:cubicBezTo>
                      <a:pt x="3967" y="1888"/>
                      <a:pt x="4273" y="1786"/>
                      <a:pt x="4630" y="1786"/>
                    </a:cubicBezTo>
                    <a:cubicBezTo>
                      <a:pt x="4704" y="1771"/>
                      <a:pt x="4779" y="1765"/>
                      <a:pt x="4854" y="1765"/>
                    </a:cubicBezTo>
                    <a:cubicBezTo>
                      <a:pt x="5034" y="1765"/>
                      <a:pt x="5214" y="1801"/>
                      <a:pt x="5395" y="1837"/>
                    </a:cubicBezTo>
                    <a:cubicBezTo>
                      <a:pt x="5599" y="1837"/>
                      <a:pt x="5803" y="1939"/>
                      <a:pt x="5956" y="1990"/>
                    </a:cubicBezTo>
                    <a:cubicBezTo>
                      <a:pt x="6160" y="2092"/>
                      <a:pt x="6313" y="2245"/>
                      <a:pt x="6517" y="2347"/>
                    </a:cubicBezTo>
                    <a:cubicBezTo>
                      <a:pt x="6568" y="2449"/>
                      <a:pt x="6670" y="2551"/>
                      <a:pt x="6772" y="2653"/>
                    </a:cubicBezTo>
                    <a:cubicBezTo>
                      <a:pt x="6772" y="2704"/>
                      <a:pt x="6823" y="2806"/>
                      <a:pt x="6874" y="2857"/>
                    </a:cubicBezTo>
                    <a:cubicBezTo>
                      <a:pt x="6874" y="2959"/>
                      <a:pt x="6925" y="3061"/>
                      <a:pt x="6925" y="3112"/>
                    </a:cubicBezTo>
                    <a:cubicBezTo>
                      <a:pt x="6925" y="3265"/>
                      <a:pt x="6925" y="3367"/>
                      <a:pt x="6925" y="3520"/>
                    </a:cubicBezTo>
                    <a:cubicBezTo>
                      <a:pt x="6874" y="3724"/>
                      <a:pt x="6772" y="3979"/>
                      <a:pt x="6670" y="4183"/>
                    </a:cubicBezTo>
                    <a:cubicBezTo>
                      <a:pt x="6466" y="4642"/>
                      <a:pt x="6160" y="5050"/>
                      <a:pt x="5854" y="5407"/>
                    </a:cubicBezTo>
                    <a:cubicBezTo>
                      <a:pt x="5599" y="5662"/>
                      <a:pt x="5395" y="5917"/>
                      <a:pt x="5140" y="6121"/>
                    </a:cubicBezTo>
                    <a:cubicBezTo>
                      <a:pt x="4416" y="6724"/>
                      <a:pt x="4993" y="7676"/>
                      <a:pt x="5694" y="7676"/>
                    </a:cubicBezTo>
                    <a:cubicBezTo>
                      <a:pt x="5882" y="7676"/>
                      <a:pt x="6079" y="7608"/>
                      <a:pt x="6262" y="7447"/>
                    </a:cubicBezTo>
                    <a:cubicBezTo>
                      <a:pt x="6619" y="7141"/>
                      <a:pt x="6976" y="6784"/>
                      <a:pt x="7282" y="6427"/>
                    </a:cubicBezTo>
                    <a:cubicBezTo>
                      <a:pt x="7537" y="6121"/>
                      <a:pt x="7792" y="5764"/>
                      <a:pt x="8047" y="5407"/>
                    </a:cubicBezTo>
                    <a:cubicBezTo>
                      <a:pt x="8557" y="4591"/>
                      <a:pt x="8812" y="3622"/>
                      <a:pt x="8659" y="2653"/>
                    </a:cubicBezTo>
                    <a:cubicBezTo>
                      <a:pt x="8608" y="2398"/>
                      <a:pt x="8557" y="2194"/>
                      <a:pt x="8455" y="1990"/>
                    </a:cubicBezTo>
                    <a:cubicBezTo>
                      <a:pt x="8302" y="1735"/>
                      <a:pt x="8149" y="1531"/>
                      <a:pt x="7996" y="1327"/>
                    </a:cubicBezTo>
                    <a:cubicBezTo>
                      <a:pt x="7792" y="1123"/>
                      <a:pt x="7588" y="919"/>
                      <a:pt x="7384" y="766"/>
                    </a:cubicBezTo>
                    <a:cubicBezTo>
                      <a:pt x="7078" y="613"/>
                      <a:pt x="6823" y="460"/>
                      <a:pt x="6517" y="307"/>
                    </a:cubicBezTo>
                    <a:cubicBezTo>
                      <a:pt x="6313" y="256"/>
                      <a:pt x="6109" y="154"/>
                      <a:pt x="5905" y="154"/>
                    </a:cubicBezTo>
                    <a:cubicBezTo>
                      <a:pt x="5599" y="52"/>
                      <a:pt x="5293" y="52"/>
                      <a:pt x="498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742;p33">
                <a:extLst>
                  <a:ext uri="{FF2B5EF4-FFF2-40B4-BE49-F238E27FC236}">
                    <a16:creationId xmlns:a16="http://schemas.microsoft.com/office/drawing/2014/main" id="{D1F54E85-0326-4292-A130-C0014A7E4063}"/>
                  </a:ext>
                </a:extLst>
              </p:cNvPr>
              <p:cNvSpPr/>
              <p:nvPr/>
            </p:nvSpPr>
            <p:spPr>
              <a:xfrm>
                <a:off x="2354931" y="3189549"/>
                <a:ext cx="212159" cy="53456"/>
              </a:xfrm>
              <a:custGeom>
                <a:avLst/>
                <a:gdLst/>
                <a:ahLst/>
                <a:cxnLst/>
                <a:rect l="l" t="t" r="r" b="b"/>
                <a:pathLst>
                  <a:path w="17058" h="4298" extrusionOk="0">
                    <a:moveTo>
                      <a:pt x="714" y="0"/>
                    </a:moveTo>
                    <a:cubicBezTo>
                      <a:pt x="561" y="0"/>
                      <a:pt x="357" y="51"/>
                      <a:pt x="255" y="204"/>
                    </a:cubicBezTo>
                    <a:cubicBezTo>
                      <a:pt x="0" y="459"/>
                      <a:pt x="0" y="867"/>
                      <a:pt x="255" y="1122"/>
                    </a:cubicBezTo>
                    <a:cubicBezTo>
                      <a:pt x="1020" y="1836"/>
                      <a:pt x="1887" y="2397"/>
                      <a:pt x="2805" y="2856"/>
                    </a:cubicBezTo>
                    <a:cubicBezTo>
                      <a:pt x="3723" y="3315"/>
                      <a:pt x="4692" y="3621"/>
                      <a:pt x="5712" y="3876"/>
                    </a:cubicBezTo>
                    <a:cubicBezTo>
                      <a:pt x="6681" y="4131"/>
                      <a:pt x="7752" y="4284"/>
                      <a:pt x="8772" y="4284"/>
                    </a:cubicBezTo>
                    <a:cubicBezTo>
                      <a:pt x="8962" y="4293"/>
                      <a:pt x="9150" y="4297"/>
                      <a:pt x="9337" y="4297"/>
                    </a:cubicBezTo>
                    <a:cubicBezTo>
                      <a:pt x="10206" y="4297"/>
                      <a:pt x="11053" y="4206"/>
                      <a:pt x="11934" y="4080"/>
                    </a:cubicBezTo>
                    <a:cubicBezTo>
                      <a:pt x="13464" y="3825"/>
                      <a:pt x="14994" y="3264"/>
                      <a:pt x="16371" y="2499"/>
                    </a:cubicBezTo>
                    <a:cubicBezTo>
                      <a:pt x="17057" y="2113"/>
                      <a:pt x="16661" y="1222"/>
                      <a:pt x="16062" y="1222"/>
                    </a:cubicBezTo>
                    <a:cubicBezTo>
                      <a:pt x="15949" y="1222"/>
                      <a:pt x="15829" y="1253"/>
                      <a:pt x="15708" y="1326"/>
                    </a:cubicBezTo>
                    <a:cubicBezTo>
                      <a:pt x="15300" y="1581"/>
                      <a:pt x="14943" y="1734"/>
                      <a:pt x="14535" y="1938"/>
                    </a:cubicBezTo>
                    <a:cubicBezTo>
                      <a:pt x="13413" y="2346"/>
                      <a:pt x="12291" y="2652"/>
                      <a:pt x="11169" y="2805"/>
                    </a:cubicBezTo>
                    <a:cubicBezTo>
                      <a:pt x="10531" y="2907"/>
                      <a:pt x="9894" y="2958"/>
                      <a:pt x="9256" y="2958"/>
                    </a:cubicBezTo>
                    <a:cubicBezTo>
                      <a:pt x="8619" y="2958"/>
                      <a:pt x="7981" y="2907"/>
                      <a:pt x="7344" y="2805"/>
                    </a:cubicBezTo>
                    <a:cubicBezTo>
                      <a:pt x="6171" y="2652"/>
                      <a:pt x="5100" y="2397"/>
                      <a:pt x="4029" y="1938"/>
                    </a:cubicBezTo>
                    <a:cubicBezTo>
                      <a:pt x="3213" y="1581"/>
                      <a:pt x="2397" y="1122"/>
                      <a:pt x="1683" y="561"/>
                    </a:cubicBezTo>
                    <a:cubicBezTo>
                      <a:pt x="1530" y="459"/>
                      <a:pt x="1377" y="306"/>
                      <a:pt x="1173" y="204"/>
                    </a:cubicBezTo>
                    <a:cubicBezTo>
                      <a:pt x="1071" y="51"/>
                      <a:pt x="918" y="0"/>
                      <a:pt x="7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1743;p33">
                <a:extLst>
                  <a:ext uri="{FF2B5EF4-FFF2-40B4-BE49-F238E27FC236}">
                    <a16:creationId xmlns:a16="http://schemas.microsoft.com/office/drawing/2014/main" id="{5AD4C562-7BFE-4C1F-B5FF-0CBB58255AB7}"/>
                  </a:ext>
                </a:extLst>
              </p:cNvPr>
              <p:cNvSpPr/>
              <p:nvPr/>
            </p:nvSpPr>
            <p:spPr>
              <a:xfrm>
                <a:off x="2609278" y="2767743"/>
                <a:ext cx="192831" cy="240653"/>
              </a:xfrm>
              <a:custGeom>
                <a:avLst/>
                <a:gdLst/>
                <a:ahLst/>
                <a:cxnLst/>
                <a:rect l="l" t="t" r="r" b="b"/>
                <a:pathLst>
                  <a:path w="15504" h="19349" extrusionOk="0">
                    <a:moveTo>
                      <a:pt x="14790" y="1"/>
                    </a:moveTo>
                    <a:lnTo>
                      <a:pt x="14688" y="52"/>
                    </a:lnTo>
                    <a:lnTo>
                      <a:pt x="14535" y="52"/>
                    </a:lnTo>
                    <a:cubicBezTo>
                      <a:pt x="14433" y="103"/>
                      <a:pt x="14331" y="205"/>
                      <a:pt x="14280" y="307"/>
                    </a:cubicBezTo>
                    <a:cubicBezTo>
                      <a:pt x="10710" y="3979"/>
                      <a:pt x="7395" y="7905"/>
                      <a:pt x="4335" y="12036"/>
                    </a:cubicBezTo>
                    <a:cubicBezTo>
                      <a:pt x="2856" y="14025"/>
                      <a:pt x="1428" y="16116"/>
                      <a:pt x="153" y="18258"/>
                    </a:cubicBezTo>
                    <a:lnTo>
                      <a:pt x="51" y="18411"/>
                    </a:lnTo>
                    <a:cubicBezTo>
                      <a:pt x="0" y="18513"/>
                      <a:pt x="0" y="18615"/>
                      <a:pt x="0" y="18768"/>
                    </a:cubicBezTo>
                    <a:cubicBezTo>
                      <a:pt x="0" y="18921"/>
                      <a:pt x="102" y="19074"/>
                      <a:pt x="255" y="19227"/>
                    </a:cubicBezTo>
                    <a:cubicBezTo>
                      <a:pt x="330" y="19302"/>
                      <a:pt x="459" y="19349"/>
                      <a:pt x="603" y="19349"/>
                    </a:cubicBezTo>
                    <a:cubicBezTo>
                      <a:pt x="656" y="19349"/>
                      <a:pt x="711" y="19343"/>
                      <a:pt x="765" y="19329"/>
                    </a:cubicBezTo>
                    <a:cubicBezTo>
                      <a:pt x="918" y="19329"/>
                      <a:pt x="1071" y="19227"/>
                      <a:pt x="1173" y="19074"/>
                    </a:cubicBezTo>
                    <a:cubicBezTo>
                      <a:pt x="3927" y="14739"/>
                      <a:pt x="6936" y="10557"/>
                      <a:pt x="10251" y="6681"/>
                    </a:cubicBezTo>
                    <a:cubicBezTo>
                      <a:pt x="11883" y="4744"/>
                      <a:pt x="13566" y="2908"/>
                      <a:pt x="15300" y="1123"/>
                    </a:cubicBezTo>
                    <a:cubicBezTo>
                      <a:pt x="15453" y="970"/>
                      <a:pt x="15504" y="766"/>
                      <a:pt x="15453" y="613"/>
                    </a:cubicBezTo>
                    <a:cubicBezTo>
                      <a:pt x="15453" y="460"/>
                      <a:pt x="15351" y="256"/>
                      <a:pt x="15198" y="154"/>
                    </a:cubicBezTo>
                    <a:cubicBezTo>
                      <a:pt x="15096" y="52"/>
                      <a:pt x="14943" y="1"/>
                      <a:pt x="14790"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1744;p33">
                <a:extLst>
                  <a:ext uri="{FF2B5EF4-FFF2-40B4-BE49-F238E27FC236}">
                    <a16:creationId xmlns:a16="http://schemas.microsoft.com/office/drawing/2014/main" id="{C22B4B55-0BDF-42A4-A976-54CD1022D2E6}"/>
                  </a:ext>
                </a:extLst>
              </p:cNvPr>
              <p:cNvSpPr/>
              <p:nvPr/>
            </p:nvSpPr>
            <p:spPr>
              <a:xfrm>
                <a:off x="2680321" y="2887629"/>
                <a:ext cx="111639" cy="140183"/>
              </a:xfrm>
              <a:custGeom>
                <a:avLst/>
                <a:gdLst/>
                <a:ahLst/>
                <a:cxnLst/>
                <a:rect l="l" t="t" r="r" b="b"/>
                <a:pathLst>
                  <a:path w="8976" h="11271" extrusionOk="0">
                    <a:moveTo>
                      <a:pt x="8211" y="0"/>
                    </a:moveTo>
                    <a:cubicBezTo>
                      <a:pt x="8007" y="0"/>
                      <a:pt x="7803" y="102"/>
                      <a:pt x="7701" y="255"/>
                    </a:cubicBezTo>
                    <a:cubicBezTo>
                      <a:pt x="5100" y="3468"/>
                      <a:pt x="2448" y="6681"/>
                      <a:pt x="204" y="10149"/>
                    </a:cubicBezTo>
                    <a:cubicBezTo>
                      <a:pt x="51" y="10302"/>
                      <a:pt x="0" y="10506"/>
                      <a:pt x="51" y="10659"/>
                    </a:cubicBezTo>
                    <a:cubicBezTo>
                      <a:pt x="51" y="10863"/>
                      <a:pt x="153" y="11016"/>
                      <a:pt x="306" y="11118"/>
                    </a:cubicBezTo>
                    <a:cubicBezTo>
                      <a:pt x="459" y="11220"/>
                      <a:pt x="612" y="11271"/>
                      <a:pt x="816" y="11271"/>
                    </a:cubicBezTo>
                    <a:cubicBezTo>
                      <a:pt x="969" y="11220"/>
                      <a:pt x="1122" y="11118"/>
                      <a:pt x="1224" y="11016"/>
                    </a:cubicBezTo>
                    <a:cubicBezTo>
                      <a:pt x="3519" y="7548"/>
                      <a:pt x="6171" y="4335"/>
                      <a:pt x="8772" y="1071"/>
                    </a:cubicBezTo>
                    <a:cubicBezTo>
                      <a:pt x="8976" y="765"/>
                      <a:pt x="8925" y="357"/>
                      <a:pt x="8619" y="102"/>
                    </a:cubicBezTo>
                    <a:cubicBezTo>
                      <a:pt x="8517" y="51"/>
                      <a:pt x="8364" y="0"/>
                      <a:pt x="8211" y="0"/>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1745;p33">
                <a:extLst>
                  <a:ext uri="{FF2B5EF4-FFF2-40B4-BE49-F238E27FC236}">
                    <a16:creationId xmlns:a16="http://schemas.microsoft.com/office/drawing/2014/main" id="{43E610F1-81CD-4D00-8F34-CCA2C4D77C9E}"/>
                  </a:ext>
                </a:extLst>
              </p:cNvPr>
              <p:cNvSpPr/>
              <p:nvPr/>
            </p:nvSpPr>
            <p:spPr>
              <a:xfrm>
                <a:off x="2088532" y="2827369"/>
                <a:ext cx="209323" cy="267518"/>
              </a:xfrm>
              <a:custGeom>
                <a:avLst/>
                <a:gdLst/>
                <a:ahLst/>
                <a:cxnLst/>
                <a:rect l="l" t="t" r="r" b="b"/>
                <a:pathLst>
                  <a:path w="16830" h="21509" extrusionOk="0">
                    <a:moveTo>
                      <a:pt x="15861" y="1"/>
                    </a:moveTo>
                    <a:cubicBezTo>
                      <a:pt x="15657" y="1"/>
                      <a:pt x="15504" y="103"/>
                      <a:pt x="15402" y="256"/>
                    </a:cubicBezTo>
                    <a:cubicBezTo>
                      <a:pt x="13668" y="2346"/>
                      <a:pt x="11883" y="4488"/>
                      <a:pt x="10200" y="6630"/>
                    </a:cubicBezTo>
                    <a:lnTo>
                      <a:pt x="7650" y="9843"/>
                    </a:lnTo>
                    <a:cubicBezTo>
                      <a:pt x="7191" y="10353"/>
                      <a:pt x="6783" y="10914"/>
                      <a:pt x="6375" y="11424"/>
                    </a:cubicBezTo>
                    <a:cubicBezTo>
                      <a:pt x="5916" y="11985"/>
                      <a:pt x="5610" y="12393"/>
                      <a:pt x="5202" y="12903"/>
                    </a:cubicBezTo>
                    <a:cubicBezTo>
                      <a:pt x="4233" y="14076"/>
                      <a:pt x="3162" y="15249"/>
                      <a:pt x="2244" y="16473"/>
                    </a:cubicBezTo>
                    <a:cubicBezTo>
                      <a:pt x="1785" y="17136"/>
                      <a:pt x="1326" y="17799"/>
                      <a:pt x="918" y="18513"/>
                    </a:cubicBezTo>
                    <a:cubicBezTo>
                      <a:pt x="561" y="19176"/>
                      <a:pt x="255" y="19839"/>
                      <a:pt x="51" y="20553"/>
                    </a:cubicBezTo>
                    <a:cubicBezTo>
                      <a:pt x="51" y="20604"/>
                      <a:pt x="51" y="20706"/>
                      <a:pt x="0" y="20757"/>
                    </a:cubicBezTo>
                    <a:cubicBezTo>
                      <a:pt x="0" y="20859"/>
                      <a:pt x="0" y="20961"/>
                      <a:pt x="51" y="21114"/>
                    </a:cubicBezTo>
                    <a:cubicBezTo>
                      <a:pt x="153" y="21267"/>
                      <a:pt x="255" y="21369"/>
                      <a:pt x="408" y="21471"/>
                    </a:cubicBezTo>
                    <a:cubicBezTo>
                      <a:pt x="510" y="21496"/>
                      <a:pt x="599" y="21509"/>
                      <a:pt x="682" y="21509"/>
                    </a:cubicBezTo>
                    <a:cubicBezTo>
                      <a:pt x="765" y="21509"/>
                      <a:pt x="842" y="21496"/>
                      <a:pt x="918" y="21471"/>
                    </a:cubicBezTo>
                    <a:cubicBezTo>
                      <a:pt x="1122" y="21369"/>
                      <a:pt x="1224" y="21267"/>
                      <a:pt x="1326" y="21114"/>
                    </a:cubicBezTo>
                    <a:cubicBezTo>
                      <a:pt x="1530" y="20298"/>
                      <a:pt x="1887" y="19584"/>
                      <a:pt x="2295" y="18870"/>
                    </a:cubicBezTo>
                    <a:cubicBezTo>
                      <a:pt x="3468" y="16932"/>
                      <a:pt x="4998" y="15249"/>
                      <a:pt x="6426" y="13515"/>
                    </a:cubicBezTo>
                    <a:cubicBezTo>
                      <a:pt x="6834" y="13005"/>
                      <a:pt x="7242" y="12495"/>
                      <a:pt x="7599" y="11985"/>
                    </a:cubicBezTo>
                    <a:cubicBezTo>
                      <a:pt x="8007" y="11526"/>
                      <a:pt x="8466" y="10914"/>
                      <a:pt x="8874" y="10404"/>
                    </a:cubicBezTo>
                    <a:cubicBezTo>
                      <a:pt x="9741" y="9333"/>
                      <a:pt x="10608" y="8262"/>
                      <a:pt x="11424" y="7191"/>
                    </a:cubicBezTo>
                    <a:cubicBezTo>
                      <a:pt x="13107" y="5151"/>
                      <a:pt x="14790" y="3111"/>
                      <a:pt x="16473" y="1072"/>
                    </a:cubicBezTo>
                    <a:cubicBezTo>
                      <a:pt x="16830" y="664"/>
                      <a:pt x="16473" y="1"/>
                      <a:pt x="15912"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746;p33">
                <a:extLst>
                  <a:ext uri="{FF2B5EF4-FFF2-40B4-BE49-F238E27FC236}">
                    <a16:creationId xmlns:a16="http://schemas.microsoft.com/office/drawing/2014/main" id="{764D7364-FF39-41EF-823F-76C2D100D5BE}"/>
                  </a:ext>
                </a:extLst>
              </p:cNvPr>
              <p:cNvSpPr/>
              <p:nvPr/>
            </p:nvSpPr>
            <p:spPr>
              <a:xfrm>
                <a:off x="2165906" y="2971992"/>
                <a:ext cx="120532" cy="155407"/>
              </a:xfrm>
              <a:custGeom>
                <a:avLst/>
                <a:gdLst/>
                <a:ahLst/>
                <a:cxnLst/>
                <a:rect l="l" t="t" r="r" b="b"/>
                <a:pathLst>
                  <a:path w="9691" h="12495" extrusionOk="0">
                    <a:moveTo>
                      <a:pt x="8926" y="0"/>
                    </a:moveTo>
                    <a:cubicBezTo>
                      <a:pt x="8722" y="0"/>
                      <a:pt x="8518" y="102"/>
                      <a:pt x="8416" y="306"/>
                    </a:cubicBezTo>
                    <a:cubicBezTo>
                      <a:pt x="5560" y="3927"/>
                      <a:pt x="2704" y="7548"/>
                      <a:pt x="154" y="11424"/>
                    </a:cubicBezTo>
                    <a:cubicBezTo>
                      <a:pt x="52" y="11526"/>
                      <a:pt x="1" y="11730"/>
                      <a:pt x="1" y="11883"/>
                    </a:cubicBezTo>
                    <a:cubicBezTo>
                      <a:pt x="1" y="12087"/>
                      <a:pt x="103" y="12240"/>
                      <a:pt x="256" y="12342"/>
                    </a:cubicBezTo>
                    <a:cubicBezTo>
                      <a:pt x="409" y="12444"/>
                      <a:pt x="562" y="12495"/>
                      <a:pt x="766" y="12495"/>
                    </a:cubicBezTo>
                    <a:cubicBezTo>
                      <a:pt x="919" y="12444"/>
                      <a:pt x="1072" y="12342"/>
                      <a:pt x="1225" y="12240"/>
                    </a:cubicBezTo>
                    <a:cubicBezTo>
                      <a:pt x="3775" y="8364"/>
                      <a:pt x="6580" y="4743"/>
                      <a:pt x="9436" y="1122"/>
                    </a:cubicBezTo>
                    <a:cubicBezTo>
                      <a:pt x="9691" y="816"/>
                      <a:pt x="9640" y="408"/>
                      <a:pt x="9334" y="153"/>
                    </a:cubicBezTo>
                    <a:cubicBezTo>
                      <a:pt x="9232" y="51"/>
                      <a:pt x="9079" y="0"/>
                      <a:pt x="8926" y="0"/>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1747;p33">
                <a:extLst>
                  <a:ext uri="{FF2B5EF4-FFF2-40B4-BE49-F238E27FC236}">
                    <a16:creationId xmlns:a16="http://schemas.microsoft.com/office/drawing/2014/main" id="{11A94ECE-7C22-450B-9A41-A74C674F63F0}"/>
                  </a:ext>
                </a:extLst>
              </p:cNvPr>
              <p:cNvSpPr/>
              <p:nvPr/>
            </p:nvSpPr>
            <p:spPr>
              <a:xfrm>
                <a:off x="2305455" y="3655744"/>
                <a:ext cx="315253" cy="177620"/>
              </a:xfrm>
              <a:custGeom>
                <a:avLst/>
                <a:gdLst/>
                <a:ahLst/>
                <a:cxnLst/>
                <a:rect l="l" t="t" r="r" b="b"/>
                <a:pathLst>
                  <a:path w="25347" h="14281" extrusionOk="0">
                    <a:moveTo>
                      <a:pt x="24479" y="1"/>
                    </a:moveTo>
                    <a:lnTo>
                      <a:pt x="23969" y="103"/>
                    </a:lnTo>
                    <a:cubicBezTo>
                      <a:pt x="21012" y="1582"/>
                      <a:pt x="17952" y="2755"/>
                      <a:pt x="14739" y="3571"/>
                    </a:cubicBezTo>
                    <a:cubicBezTo>
                      <a:pt x="12954" y="4030"/>
                      <a:pt x="11169" y="4336"/>
                      <a:pt x="9333" y="4590"/>
                    </a:cubicBezTo>
                    <a:cubicBezTo>
                      <a:pt x="7752" y="4743"/>
                      <a:pt x="6171" y="4845"/>
                      <a:pt x="4590" y="4845"/>
                    </a:cubicBezTo>
                    <a:lnTo>
                      <a:pt x="3723" y="4845"/>
                    </a:lnTo>
                    <a:cubicBezTo>
                      <a:pt x="3213" y="4845"/>
                      <a:pt x="2652" y="4845"/>
                      <a:pt x="2091" y="4743"/>
                    </a:cubicBezTo>
                    <a:cubicBezTo>
                      <a:pt x="1530" y="4692"/>
                      <a:pt x="1071" y="4692"/>
                      <a:pt x="510" y="4641"/>
                    </a:cubicBezTo>
                    <a:lnTo>
                      <a:pt x="408" y="4539"/>
                    </a:lnTo>
                    <a:cubicBezTo>
                      <a:pt x="306" y="4590"/>
                      <a:pt x="204" y="4692"/>
                      <a:pt x="102" y="4794"/>
                    </a:cubicBezTo>
                    <a:cubicBezTo>
                      <a:pt x="1" y="4998"/>
                      <a:pt x="1" y="5253"/>
                      <a:pt x="102" y="5457"/>
                    </a:cubicBezTo>
                    <a:cubicBezTo>
                      <a:pt x="765" y="7038"/>
                      <a:pt x="1530" y="8568"/>
                      <a:pt x="2397" y="10047"/>
                    </a:cubicBezTo>
                    <a:cubicBezTo>
                      <a:pt x="2907" y="10863"/>
                      <a:pt x="3417" y="11628"/>
                      <a:pt x="4029" y="12393"/>
                    </a:cubicBezTo>
                    <a:cubicBezTo>
                      <a:pt x="4539" y="13056"/>
                      <a:pt x="5151" y="13668"/>
                      <a:pt x="5814" y="14178"/>
                    </a:cubicBezTo>
                    <a:cubicBezTo>
                      <a:pt x="5916" y="14229"/>
                      <a:pt x="6069" y="14280"/>
                      <a:pt x="6171" y="14280"/>
                    </a:cubicBezTo>
                    <a:lnTo>
                      <a:pt x="6324" y="14280"/>
                    </a:lnTo>
                    <a:cubicBezTo>
                      <a:pt x="6477" y="14229"/>
                      <a:pt x="6579" y="14178"/>
                      <a:pt x="6681" y="14076"/>
                    </a:cubicBezTo>
                    <a:cubicBezTo>
                      <a:pt x="8517" y="13872"/>
                      <a:pt x="10302" y="13413"/>
                      <a:pt x="11985" y="12699"/>
                    </a:cubicBezTo>
                    <a:cubicBezTo>
                      <a:pt x="13974" y="11883"/>
                      <a:pt x="15861" y="10863"/>
                      <a:pt x="17595" y="9639"/>
                    </a:cubicBezTo>
                    <a:cubicBezTo>
                      <a:pt x="19227" y="8517"/>
                      <a:pt x="20757" y="7140"/>
                      <a:pt x="22134" y="5661"/>
                    </a:cubicBezTo>
                    <a:cubicBezTo>
                      <a:pt x="22797" y="4947"/>
                      <a:pt x="23357" y="4132"/>
                      <a:pt x="23918" y="3367"/>
                    </a:cubicBezTo>
                    <a:cubicBezTo>
                      <a:pt x="24428" y="2551"/>
                      <a:pt x="24887" y="1735"/>
                      <a:pt x="25244" y="868"/>
                    </a:cubicBezTo>
                    <a:cubicBezTo>
                      <a:pt x="25346" y="664"/>
                      <a:pt x="25295" y="409"/>
                      <a:pt x="25142" y="205"/>
                    </a:cubicBezTo>
                    <a:cubicBezTo>
                      <a:pt x="25040" y="154"/>
                      <a:pt x="24938" y="52"/>
                      <a:pt x="24836" y="52"/>
                    </a:cubicBezTo>
                    <a:cubicBezTo>
                      <a:pt x="24785" y="1"/>
                      <a:pt x="24683" y="1"/>
                      <a:pt x="2463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1748;p33">
                <a:extLst>
                  <a:ext uri="{FF2B5EF4-FFF2-40B4-BE49-F238E27FC236}">
                    <a16:creationId xmlns:a16="http://schemas.microsoft.com/office/drawing/2014/main" id="{A4C83160-1154-474E-899E-3EAB6E61CECF}"/>
                  </a:ext>
                </a:extLst>
              </p:cNvPr>
              <p:cNvSpPr/>
              <p:nvPr/>
            </p:nvSpPr>
            <p:spPr>
              <a:xfrm>
                <a:off x="1788515" y="3600558"/>
                <a:ext cx="674884" cy="891184"/>
              </a:xfrm>
              <a:custGeom>
                <a:avLst/>
                <a:gdLst/>
                <a:ahLst/>
                <a:cxnLst/>
                <a:rect l="l" t="t" r="r" b="b"/>
                <a:pathLst>
                  <a:path w="54262" h="71653" extrusionOk="0">
                    <a:moveTo>
                      <a:pt x="3927" y="1"/>
                    </a:moveTo>
                    <a:cubicBezTo>
                      <a:pt x="3417" y="1"/>
                      <a:pt x="2907" y="1"/>
                      <a:pt x="2397" y="103"/>
                    </a:cubicBezTo>
                    <a:cubicBezTo>
                      <a:pt x="2193" y="154"/>
                      <a:pt x="1989" y="205"/>
                      <a:pt x="1785" y="256"/>
                    </a:cubicBezTo>
                    <a:cubicBezTo>
                      <a:pt x="1632" y="256"/>
                      <a:pt x="1479" y="307"/>
                      <a:pt x="1326" y="358"/>
                    </a:cubicBezTo>
                    <a:cubicBezTo>
                      <a:pt x="1173" y="409"/>
                      <a:pt x="1071" y="511"/>
                      <a:pt x="969" y="562"/>
                    </a:cubicBezTo>
                    <a:cubicBezTo>
                      <a:pt x="816" y="613"/>
                      <a:pt x="714" y="715"/>
                      <a:pt x="612" y="817"/>
                    </a:cubicBezTo>
                    <a:cubicBezTo>
                      <a:pt x="459" y="970"/>
                      <a:pt x="357" y="1174"/>
                      <a:pt x="255" y="1378"/>
                    </a:cubicBezTo>
                    <a:cubicBezTo>
                      <a:pt x="153" y="1633"/>
                      <a:pt x="102" y="1837"/>
                      <a:pt x="51" y="2092"/>
                    </a:cubicBezTo>
                    <a:cubicBezTo>
                      <a:pt x="0" y="2653"/>
                      <a:pt x="0" y="3214"/>
                      <a:pt x="153" y="3775"/>
                    </a:cubicBezTo>
                    <a:cubicBezTo>
                      <a:pt x="357" y="4897"/>
                      <a:pt x="663" y="5968"/>
                      <a:pt x="1071" y="7039"/>
                    </a:cubicBezTo>
                    <a:lnTo>
                      <a:pt x="1224" y="7498"/>
                    </a:lnTo>
                    <a:lnTo>
                      <a:pt x="1224" y="7549"/>
                    </a:lnTo>
                    <a:cubicBezTo>
                      <a:pt x="1377" y="8008"/>
                      <a:pt x="1530" y="8518"/>
                      <a:pt x="1632" y="8976"/>
                    </a:cubicBezTo>
                    <a:cubicBezTo>
                      <a:pt x="1632" y="9027"/>
                      <a:pt x="1632" y="9078"/>
                      <a:pt x="1632" y="9078"/>
                    </a:cubicBezTo>
                    <a:cubicBezTo>
                      <a:pt x="1632" y="9231"/>
                      <a:pt x="1734" y="9384"/>
                      <a:pt x="1734" y="9537"/>
                    </a:cubicBezTo>
                    <a:cubicBezTo>
                      <a:pt x="1734" y="9588"/>
                      <a:pt x="1734" y="9639"/>
                      <a:pt x="1734" y="9639"/>
                    </a:cubicBezTo>
                    <a:cubicBezTo>
                      <a:pt x="2397" y="12495"/>
                      <a:pt x="2856" y="15351"/>
                      <a:pt x="3111" y="18258"/>
                    </a:cubicBezTo>
                    <a:cubicBezTo>
                      <a:pt x="3264" y="19788"/>
                      <a:pt x="3366" y="21165"/>
                      <a:pt x="3366" y="22491"/>
                    </a:cubicBezTo>
                    <a:cubicBezTo>
                      <a:pt x="3366" y="23409"/>
                      <a:pt x="3366" y="24327"/>
                      <a:pt x="3315" y="25245"/>
                    </a:cubicBezTo>
                    <a:cubicBezTo>
                      <a:pt x="3315" y="25653"/>
                      <a:pt x="3315" y="26163"/>
                      <a:pt x="3315" y="26673"/>
                    </a:cubicBezTo>
                    <a:cubicBezTo>
                      <a:pt x="3315" y="27489"/>
                      <a:pt x="3315" y="28152"/>
                      <a:pt x="3315" y="28815"/>
                    </a:cubicBezTo>
                    <a:cubicBezTo>
                      <a:pt x="3315" y="29172"/>
                      <a:pt x="3366" y="29478"/>
                      <a:pt x="3417" y="29835"/>
                    </a:cubicBezTo>
                    <a:cubicBezTo>
                      <a:pt x="3417" y="30090"/>
                      <a:pt x="3519" y="30345"/>
                      <a:pt x="3519" y="30600"/>
                    </a:cubicBezTo>
                    <a:lnTo>
                      <a:pt x="3519" y="30651"/>
                    </a:lnTo>
                    <a:cubicBezTo>
                      <a:pt x="3519" y="30753"/>
                      <a:pt x="3570" y="30855"/>
                      <a:pt x="3570" y="30957"/>
                    </a:cubicBezTo>
                    <a:cubicBezTo>
                      <a:pt x="3825" y="32690"/>
                      <a:pt x="3978" y="33965"/>
                      <a:pt x="4131" y="35189"/>
                    </a:cubicBezTo>
                    <a:lnTo>
                      <a:pt x="4182" y="35801"/>
                    </a:lnTo>
                    <a:lnTo>
                      <a:pt x="4182" y="35699"/>
                    </a:lnTo>
                    <a:cubicBezTo>
                      <a:pt x="4233" y="36515"/>
                      <a:pt x="4284" y="37178"/>
                      <a:pt x="4335" y="37790"/>
                    </a:cubicBezTo>
                    <a:cubicBezTo>
                      <a:pt x="4386" y="38351"/>
                      <a:pt x="4386" y="38912"/>
                      <a:pt x="4386" y="39626"/>
                    </a:cubicBezTo>
                    <a:cubicBezTo>
                      <a:pt x="4386" y="40748"/>
                      <a:pt x="4386" y="41870"/>
                      <a:pt x="4335" y="42992"/>
                    </a:cubicBezTo>
                    <a:lnTo>
                      <a:pt x="4335" y="43043"/>
                    </a:lnTo>
                    <a:lnTo>
                      <a:pt x="4335" y="43502"/>
                    </a:lnTo>
                    <a:cubicBezTo>
                      <a:pt x="4233" y="46052"/>
                      <a:pt x="4335" y="48653"/>
                      <a:pt x="4590" y="51203"/>
                    </a:cubicBezTo>
                    <a:cubicBezTo>
                      <a:pt x="4692" y="51713"/>
                      <a:pt x="4743" y="52223"/>
                      <a:pt x="4896" y="52733"/>
                    </a:cubicBezTo>
                    <a:cubicBezTo>
                      <a:pt x="4794" y="52784"/>
                      <a:pt x="4794" y="52886"/>
                      <a:pt x="4794" y="52937"/>
                    </a:cubicBezTo>
                    <a:cubicBezTo>
                      <a:pt x="4794" y="53039"/>
                      <a:pt x="4845" y="53141"/>
                      <a:pt x="4896" y="53192"/>
                    </a:cubicBezTo>
                    <a:cubicBezTo>
                      <a:pt x="6426" y="55130"/>
                      <a:pt x="8211" y="56914"/>
                      <a:pt x="10098" y="58495"/>
                    </a:cubicBezTo>
                    <a:cubicBezTo>
                      <a:pt x="12036" y="60076"/>
                      <a:pt x="14076" y="61504"/>
                      <a:pt x="16269" y="62728"/>
                    </a:cubicBezTo>
                    <a:cubicBezTo>
                      <a:pt x="18411" y="63952"/>
                      <a:pt x="20654" y="64972"/>
                      <a:pt x="22949" y="65890"/>
                    </a:cubicBezTo>
                    <a:cubicBezTo>
                      <a:pt x="24020" y="66349"/>
                      <a:pt x="25040" y="66706"/>
                      <a:pt x="26213" y="67114"/>
                    </a:cubicBezTo>
                    <a:cubicBezTo>
                      <a:pt x="27386" y="67573"/>
                      <a:pt x="28457" y="67930"/>
                      <a:pt x="29528" y="68287"/>
                    </a:cubicBezTo>
                    <a:cubicBezTo>
                      <a:pt x="32129" y="69154"/>
                      <a:pt x="34475" y="69868"/>
                      <a:pt x="36719" y="70378"/>
                    </a:cubicBezTo>
                    <a:cubicBezTo>
                      <a:pt x="39167" y="70990"/>
                      <a:pt x="41615" y="71398"/>
                      <a:pt x="44164" y="71551"/>
                    </a:cubicBezTo>
                    <a:cubicBezTo>
                      <a:pt x="44776" y="71602"/>
                      <a:pt x="45439" y="71653"/>
                      <a:pt x="46051" y="71653"/>
                    </a:cubicBezTo>
                    <a:cubicBezTo>
                      <a:pt x="47887" y="71653"/>
                      <a:pt x="49672" y="71449"/>
                      <a:pt x="51406" y="70990"/>
                    </a:cubicBezTo>
                    <a:cubicBezTo>
                      <a:pt x="51508" y="71041"/>
                      <a:pt x="51559" y="71092"/>
                      <a:pt x="51661" y="71092"/>
                    </a:cubicBezTo>
                    <a:cubicBezTo>
                      <a:pt x="51814" y="71092"/>
                      <a:pt x="51916" y="70990"/>
                      <a:pt x="51967" y="70837"/>
                    </a:cubicBezTo>
                    <a:cubicBezTo>
                      <a:pt x="52120" y="70786"/>
                      <a:pt x="52171" y="70633"/>
                      <a:pt x="52120" y="70480"/>
                    </a:cubicBezTo>
                    <a:cubicBezTo>
                      <a:pt x="52885" y="68185"/>
                      <a:pt x="53344" y="65839"/>
                      <a:pt x="53548" y="63442"/>
                    </a:cubicBezTo>
                    <a:cubicBezTo>
                      <a:pt x="53701" y="61861"/>
                      <a:pt x="53803" y="60229"/>
                      <a:pt x="53854" y="58648"/>
                    </a:cubicBezTo>
                    <a:lnTo>
                      <a:pt x="53854" y="58597"/>
                    </a:lnTo>
                    <a:cubicBezTo>
                      <a:pt x="53905" y="57781"/>
                      <a:pt x="53956" y="56761"/>
                      <a:pt x="54058" y="55792"/>
                    </a:cubicBezTo>
                    <a:cubicBezTo>
                      <a:pt x="54058" y="55639"/>
                      <a:pt x="54058" y="55537"/>
                      <a:pt x="54058" y="55385"/>
                    </a:cubicBezTo>
                    <a:lnTo>
                      <a:pt x="54058" y="55232"/>
                    </a:lnTo>
                    <a:lnTo>
                      <a:pt x="54058" y="55130"/>
                    </a:lnTo>
                    <a:cubicBezTo>
                      <a:pt x="54058" y="54722"/>
                      <a:pt x="54160" y="54212"/>
                      <a:pt x="54160" y="53804"/>
                    </a:cubicBezTo>
                    <a:cubicBezTo>
                      <a:pt x="54211" y="53090"/>
                      <a:pt x="54211" y="52427"/>
                      <a:pt x="54262" y="51662"/>
                    </a:cubicBezTo>
                    <a:cubicBezTo>
                      <a:pt x="54262" y="50336"/>
                      <a:pt x="54262" y="48908"/>
                      <a:pt x="54211" y="47378"/>
                    </a:cubicBezTo>
                    <a:cubicBezTo>
                      <a:pt x="54058" y="44522"/>
                      <a:pt x="53803" y="41717"/>
                      <a:pt x="53548" y="38810"/>
                    </a:cubicBezTo>
                    <a:cubicBezTo>
                      <a:pt x="53548" y="38708"/>
                      <a:pt x="53548" y="38606"/>
                      <a:pt x="53497" y="38453"/>
                    </a:cubicBezTo>
                    <a:cubicBezTo>
                      <a:pt x="53497" y="38096"/>
                      <a:pt x="53446" y="37739"/>
                      <a:pt x="53446" y="37382"/>
                    </a:cubicBezTo>
                    <a:cubicBezTo>
                      <a:pt x="53395" y="36770"/>
                      <a:pt x="53344" y="36158"/>
                      <a:pt x="53344" y="35648"/>
                    </a:cubicBezTo>
                    <a:lnTo>
                      <a:pt x="53344" y="35444"/>
                    </a:lnTo>
                    <a:lnTo>
                      <a:pt x="53344" y="34934"/>
                    </a:lnTo>
                    <a:cubicBezTo>
                      <a:pt x="53293" y="34118"/>
                      <a:pt x="53242" y="33098"/>
                      <a:pt x="53140" y="32079"/>
                    </a:cubicBezTo>
                    <a:cubicBezTo>
                      <a:pt x="53038" y="31212"/>
                      <a:pt x="52885" y="30294"/>
                      <a:pt x="52630" y="29427"/>
                    </a:cubicBezTo>
                    <a:cubicBezTo>
                      <a:pt x="52528" y="29019"/>
                      <a:pt x="52375" y="28611"/>
                      <a:pt x="52222" y="28203"/>
                    </a:cubicBezTo>
                    <a:cubicBezTo>
                      <a:pt x="52069" y="27948"/>
                      <a:pt x="51916" y="27693"/>
                      <a:pt x="51763" y="27438"/>
                    </a:cubicBezTo>
                    <a:cubicBezTo>
                      <a:pt x="51712" y="27234"/>
                      <a:pt x="51610" y="27030"/>
                      <a:pt x="51559" y="26775"/>
                    </a:cubicBezTo>
                    <a:cubicBezTo>
                      <a:pt x="51253" y="25908"/>
                      <a:pt x="50896" y="24990"/>
                      <a:pt x="50437" y="23970"/>
                    </a:cubicBezTo>
                    <a:cubicBezTo>
                      <a:pt x="49621" y="22134"/>
                      <a:pt x="48703" y="20400"/>
                      <a:pt x="47632" y="18513"/>
                    </a:cubicBezTo>
                    <a:lnTo>
                      <a:pt x="47428" y="18105"/>
                    </a:lnTo>
                    <a:lnTo>
                      <a:pt x="47377" y="18054"/>
                    </a:lnTo>
                    <a:cubicBezTo>
                      <a:pt x="47020" y="17391"/>
                      <a:pt x="46663" y="16728"/>
                      <a:pt x="46357" y="16065"/>
                    </a:cubicBezTo>
                    <a:lnTo>
                      <a:pt x="45898" y="15249"/>
                    </a:lnTo>
                    <a:lnTo>
                      <a:pt x="45847" y="15147"/>
                    </a:lnTo>
                    <a:lnTo>
                      <a:pt x="45337" y="14178"/>
                    </a:lnTo>
                    <a:cubicBezTo>
                      <a:pt x="45337" y="14178"/>
                      <a:pt x="45337" y="14127"/>
                      <a:pt x="45337" y="14127"/>
                    </a:cubicBezTo>
                    <a:cubicBezTo>
                      <a:pt x="44929" y="13362"/>
                      <a:pt x="44470" y="12495"/>
                      <a:pt x="43909" y="11577"/>
                    </a:cubicBezTo>
                    <a:cubicBezTo>
                      <a:pt x="43501" y="10914"/>
                      <a:pt x="43042" y="10251"/>
                      <a:pt x="42583" y="9588"/>
                    </a:cubicBezTo>
                    <a:cubicBezTo>
                      <a:pt x="42073" y="8976"/>
                      <a:pt x="41513" y="8365"/>
                      <a:pt x="40952" y="7804"/>
                    </a:cubicBezTo>
                    <a:cubicBezTo>
                      <a:pt x="40187" y="7039"/>
                      <a:pt x="39320" y="6427"/>
                      <a:pt x="38402" y="5866"/>
                    </a:cubicBezTo>
                    <a:lnTo>
                      <a:pt x="38147" y="5866"/>
                    </a:lnTo>
                    <a:cubicBezTo>
                      <a:pt x="38045" y="5917"/>
                      <a:pt x="37943" y="6019"/>
                      <a:pt x="37943" y="6121"/>
                    </a:cubicBezTo>
                    <a:cubicBezTo>
                      <a:pt x="37535" y="8314"/>
                      <a:pt x="37229" y="10455"/>
                      <a:pt x="37076" y="12699"/>
                    </a:cubicBezTo>
                    <a:lnTo>
                      <a:pt x="37076" y="12954"/>
                    </a:lnTo>
                    <a:cubicBezTo>
                      <a:pt x="37076" y="13311"/>
                      <a:pt x="37025" y="13719"/>
                      <a:pt x="37025" y="14127"/>
                    </a:cubicBezTo>
                    <a:cubicBezTo>
                      <a:pt x="36974" y="14586"/>
                      <a:pt x="36872" y="14994"/>
                      <a:pt x="36821" y="15555"/>
                    </a:cubicBezTo>
                    <a:cubicBezTo>
                      <a:pt x="36668" y="16473"/>
                      <a:pt x="36464" y="17391"/>
                      <a:pt x="36260" y="18309"/>
                    </a:cubicBezTo>
                    <a:lnTo>
                      <a:pt x="36260" y="18360"/>
                    </a:lnTo>
                    <a:lnTo>
                      <a:pt x="36260" y="18462"/>
                    </a:lnTo>
                    <a:cubicBezTo>
                      <a:pt x="36005" y="19635"/>
                      <a:pt x="35750" y="20910"/>
                      <a:pt x="35597" y="22134"/>
                    </a:cubicBezTo>
                    <a:cubicBezTo>
                      <a:pt x="35444" y="23052"/>
                      <a:pt x="35393" y="24021"/>
                      <a:pt x="35393" y="24990"/>
                    </a:cubicBezTo>
                    <a:cubicBezTo>
                      <a:pt x="34016" y="23358"/>
                      <a:pt x="32486" y="21777"/>
                      <a:pt x="30956" y="20298"/>
                    </a:cubicBezTo>
                    <a:cubicBezTo>
                      <a:pt x="29834" y="19227"/>
                      <a:pt x="28712" y="18105"/>
                      <a:pt x="27692" y="16983"/>
                    </a:cubicBezTo>
                    <a:cubicBezTo>
                      <a:pt x="27335" y="16626"/>
                      <a:pt x="26978" y="16218"/>
                      <a:pt x="26672" y="15861"/>
                    </a:cubicBezTo>
                    <a:cubicBezTo>
                      <a:pt x="26315" y="15453"/>
                      <a:pt x="26009" y="15096"/>
                      <a:pt x="25754" y="14739"/>
                    </a:cubicBezTo>
                    <a:lnTo>
                      <a:pt x="25652" y="14637"/>
                    </a:lnTo>
                    <a:cubicBezTo>
                      <a:pt x="25040" y="13872"/>
                      <a:pt x="24326" y="13056"/>
                      <a:pt x="23612" y="12189"/>
                    </a:cubicBezTo>
                    <a:cubicBezTo>
                      <a:pt x="22235" y="10608"/>
                      <a:pt x="20807" y="8976"/>
                      <a:pt x="19328" y="7396"/>
                    </a:cubicBezTo>
                    <a:cubicBezTo>
                      <a:pt x="18564" y="6529"/>
                      <a:pt x="17748" y="5611"/>
                      <a:pt x="16881" y="4744"/>
                    </a:cubicBezTo>
                    <a:cubicBezTo>
                      <a:pt x="16830" y="4642"/>
                      <a:pt x="16779" y="4540"/>
                      <a:pt x="16728" y="4438"/>
                    </a:cubicBezTo>
                    <a:cubicBezTo>
                      <a:pt x="16524" y="4183"/>
                      <a:pt x="16320" y="3928"/>
                      <a:pt x="16065" y="3724"/>
                    </a:cubicBezTo>
                    <a:cubicBezTo>
                      <a:pt x="15810" y="3520"/>
                      <a:pt x="15504" y="3316"/>
                      <a:pt x="15198" y="3112"/>
                    </a:cubicBezTo>
                    <a:cubicBezTo>
                      <a:pt x="14892" y="2959"/>
                      <a:pt x="14586" y="2755"/>
                      <a:pt x="14229" y="2653"/>
                    </a:cubicBezTo>
                    <a:cubicBezTo>
                      <a:pt x="13770" y="2449"/>
                      <a:pt x="13260" y="2245"/>
                      <a:pt x="12801" y="2041"/>
                    </a:cubicBezTo>
                    <a:lnTo>
                      <a:pt x="12495" y="1939"/>
                    </a:lnTo>
                    <a:cubicBezTo>
                      <a:pt x="11730" y="1633"/>
                      <a:pt x="10965" y="1378"/>
                      <a:pt x="10200" y="1123"/>
                    </a:cubicBezTo>
                    <a:cubicBezTo>
                      <a:pt x="9333" y="868"/>
                      <a:pt x="8466" y="613"/>
                      <a:pt x="7650" y="460"/>
                    </a:cubicBezTo>
                    <a:cubicBezTo>
                      <a:pt x="6783" y="256"/>
                      <a:pt x="5916" y="103"/>
                      <a:pt x="4998" y="52"/>
                    </a:cubicBezTo>
                    <a:cubicBezTo>
                      <a:pt x="4692" y="52"/>
                      <a:pt x="4386" y="1"/>
                      <a:pt x="4029" y="1"/>
                    </a:cubicBezTo>
                    <a:close/>
                  </a:path>
                </a:pathLst>
              </a:custGeom>
              <a:solidFill>
                <a:srgbClr val="A6F9F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1749;p33">
                <a:extLst>
                  <a:ext uri="{FF2B5EF4-FFF2-40B4-BE49-F238E27FC236}">
                    <a16:creationId xmlns:a16="http://schemas.microsoft.com/office/drawing/2014/main" id="{FDF712DA-ED13-42C1-AAB8-37DBE28A5B97}"/>
                  </a:ext>
                </a:extLst>
              </p:cNvPr>
              <p:cNvSpPr/>
              <p:nvPr/>
            </p:nvSpPr>
            <p:spPr>
              <a:xfrm>
                <a:off x="2221725" y="3901844"/>
                <a:ext cx="28631" cy="543929"/>
              </a:xfrm>
              <a:custGeom>
                <a:avLst/>
                <a:gdLst/>
                <a:ahLst/>
                <a:cxnLst/>
                <a:rect l="l" t="t" r="r" b="b"/>
                <a:pathLst>
                  <a:path w="2302" h="43733" extrusionOk="0">
                    <a:moveTo>
                      <a:pt x="817" y="1"/>
                    </a:moveTo>
                    <a:cubicBezTo>
                      <a:pt x="613" y="1"/>
                      <a:pt x="460" y="103"/>
                      <a:pt x="358" y="256"/>
                    </a:cubicBezTo>
                    <a:lnTo>
                      <a:pt x="256" y="409"/>
                    </a:lnTo>
                    <a:cubicBezTo>
                      <a:pt x="256" y="511"/>
                      <a:pt x="205" y="613"/>
                      <a:pt x="256" y="766"/>
                    </a:cubicBezTo>
                    <a:cubicBezTo>
                      <a:pt x="256" y="2143"/>
                      <a:pt x="307" y="3520"/>
                      <a:pt x="307" y="4897"/>
                    </a:cubicBezTo>
                    <a:lnTo>
                      <a:pt x="307" y="5152"/>
                    </a:lnTo>
                    <a:lnTo>
                      <a:pt x="307" y="6937"/>
                    </a:lnTo>
                    <a:cubicBezTo>
                      <a:pt x="307" y="9741"/>
                      <a:pt x="256" y="12495"/>
                      <a:pt x="205" y="15300"/>
                    </a:cubicBezTo>
                    <a:cubicBezTo>
                      <a:pt x="103" y="19125"/>
                      <a:pt x="1" y="23001"/>
                      <a:pt x="52" y="26877"/>
                    </a:cubicBezTo>
                    <a:cubicBezTo>
                      <a:pt x="52" y="26928"/>
                      <a:pt x="52" y="26979"/>
                      <a:pt x="52" y="27030"/>
                    </a:cubicBezTo>
                    <a:cubicBezTo>
                      <a:pt x="52" y="28713"/>
                      <a:pt x="52" y="30396"/>
                      <a:pt x="103" y="32078"/>
                    </a:cubicBezTo>
                    <a:cubicBezTo>
                      <a:pt x="205" y="35750"/>
                      <a:pt x="460" y="39473"/>
                      <a:pt x="919" y="43196"/>
                    </a:cubicBezTo>
                    <a:cubicBezTo>
                      <a:pt x="987" y="43561"/>
                      <a:pt x="1280" y="43732"/>
                      <a:pt x="1574" y="43732"/>
                    </a:cubicBezTo>
                    <a:cubicBezTo>
                      <a:pt x="1937" y="43732"/>
                      <a:pt x="2301" y="43471"/>
                      <a:pt x="2245" y="42992"/>
                    </a:cubicBezTo>
                    <a:cubicBezTo>
                      <a:pt x="1939" y="40238"/>
                      <a:pt x="1684" y="37484"/>
                      <a:pt x="1582" y="34730"/>
                    </a:cubicBezTo>
                    <a:cubicBezTo>
                      <a:pt x="1480" y="33353"/>
                      <a:pt x="1429" y="31925"/>
                      <a:pt x="1429" y="30549"/>
                    </a:cubicBezTo>
                    <a:lnTo>
                      <a:pt x="1429" y="28458"/>
                    </a:lnTo>
                    <a:lnTo>
                      <a:pt x="1429" y="27489"/>
                    </a:lnTo>
                    <a:lnTo>
                      <a:pt x="1429" y="26979"/>
                    </a:lnTo>
                    <a:lnTo>
                      <a:pt x="1429" y="26418"/>
                    </a:lnTo>
                    <a:lnTo>
                      <a:pt x="1429" y="24327"/>
                    </a:lnTo>
                    <a:cubicBezTo>
                      <a:pt x="1429" y="22899"/>
                      <a:pt x="1429" y="21522"/>
                      <a:pt x="1480" y="20145"/>
                    </a:cubicBezTo>
                    <a:cubicBezTo>
                      <a:pt x="1531" y="17340"/>
                      <a:pt x="1582" y="14586"/>
                      <a:pt x="1633" y="11781"/>
                    </a:cubicBezTo>
                    <a:cubicBezTo>
                      <a:pt x="1633" y="9537"/>
                      <a:pt x="1684" y="7345"/>
                      <a:pt x="1684" y="5101"/>
                    </a:cubicBezTo>
                    <a:lnTo>
                      <a:pt x="1684" y="5050"/>
                    </a:lnTo>
                    <a:cubicBezTo>
                      <a:pt x="1684" y="3571"/>
                      <a:pt x="1633" y="2092"/>
                      <a:pt x="1582" y="613"/>
                    </a:cubicBezTo>
                    <a:cubicBezTo>
                      <a:pt x="1582" y="409"/>
                      <a:pt x="1480" y="256"/>
                      <a:pt x="1327" y="154"/>
                    </a:cubicBezTo>
                    <a:cubicBezTo>
                      <a:pt x="1225" y="52"/>
                      <a:pt x="1072" y="1"/>
                      <a:pt x="919"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1750;p33">
                <a:extLst>
                  <a:ext uri="{FF2B5EF4-FFF2-40B4-BE49-F238E27FC236}">
                    <a16:creationId xmlns:a16="http://schemas.microsoft.com/office/drawing/2014/main" id="{67B97203-E4A1-46B6-991E-0423984E3C82}"/>
                  </a:ext>
                </a:extLst>
              </p:cNvPr>
              <p:cNvSpPr/>
              <p:nvPr/>
            </p:nvSpPr>
            <p:spPr>
              <a:xfrm>
                <a:off x="2262321" y="4233577"/>
                <a:ext cx="43146" cy="40397"/>
              </a:xfrm>
              <a:custGeom>
                <a:avLst/>
                <a:gdLst/>
                <a:ahLst/>
                <a:cxnLst/>
                <a:rect l="l" t="t" r="r" b="b"/>
                <a:pathLst>
                  <a:path w="3469" h="3248" extrusionOk="0">
                    <a:moveTo>
                      <a:pt x="1684" y="1"/>
                    </a:moveTo>
                    <a:lnTo>
                      <a:pt x="1684" y="52"/>
                    </a:lnTo>
                    <a:cubicBezTo>
                      <a:pt x="1582" y="52"/>
                      <a:pt x="1531" y="52"/>
                      <a:pt x="1429" y="103"/>
                    </a:cubicBezTo>
                    <a:cubicBezTo>
                      <a:pt x="1327" y="154"/>
                      <a:pt x="1276" y="205"/>
                      <a:pt x="1174" y="256"/>
                    </a:cubicBezTo>
                    <a:cubicBezTo>
                      <a:pt x="1072" y="358"/>
                      <a:pt x="970" y="460"/>
                      <a:pt x="868" y="562"/>
                    </a:cubicBezTo>
                    <a:cubicBezTo>
                      <a:pt x="817" y="613"/>
                      <a:pt x="766" y="715"/>
                      <a:pt x="715" y="766"/>
                    </a:cubicBezTo>
                    <a:cubicBezTo>
                      <a:pt x="664" y="817"/>
                      <a:pt x="562" y="970"/>
                      <a:pt x="511" y="1072"/>
                    </a:cubicBezTo>
                    <a:cubicBezTo>
                      <a:pt x="154" y="1225"/>
                      <a:pt x="1" y="1633"/>
                      <a:pt x="205" y="1990"/>
                    </a:cubicBezTo>
                    <a:cubicBezTo>
                      <a:pt x="256" y="2143"/>
                      <a:pt x="307" y="2245"/>
                      <a:pt x="409" y="2296"/>
                    </a:cubicBezTo>
                    <a:lnTo>
                      <a:pt x="562" y="2449"/>
                    </a:lnTo>
                    <a:cubicBezTo>
                      <a:pt x="511" y="2653"/>
                      <a:pt x="562" y="2806"/>
                      <a:pt x="715" y="2959"/>
                    </a:cubicBezTo>
                    <a:cubicBezTo>
                      <a:pt x="817" y="3061"/>
                      <a:pt x="970" y="3163"/>
                      <a:pt x="1123" y="3214"/>
                    </a:cubicBezTo>
                    <a:cubicBezTo>
                      <a:pt x="1249" y="3235"/>
                      <a:pt x="1385" y="3247"/>
                      <a:pt x="1518" y="3247"/>
                    </a:cubicBezTo>
                    <a:cubicBezTo>
                      <a:pt x="1707" y="3247"/>
                      <a:pt x="1891" y="3222"/>
                      <a:pt x="2041" y="3163"/>
                    </a:cubicBezTo>
                    <a:cubicBezTo>
                      <a:pt x="2245" y="3112"/>
                      <a:pt x="2398" y="3061"/>
                      <a:pt x="2551" y="3010"/>
                    </a:cubicBezTo>
                    <a:cubicBezTo>
                      <a:pt x="2704" y="2908"/>
                      <a:pt x="2857" y="2806"/>
                      <a:pt x="2959" y="2704"/>
                    </a:cubicBezTo>
                    <a:cubicBezTo>
                      <a:pt x="3112" y="2551"/>
                      <a:pt x="3265" y="2398"/>
                      <a:pt x="3316" y="2245"/>
                    </a:cubicBezTo>
                    <a:cubicBezTo>
                      <a:pt x="3418" y="2092"/>
                      <a:pt x="3469" y="1939"/>
                      <a:pt x="3469" y="1786"/>
                    </a:cubicBezTo>
                    <a:cubicBezTo>
                      <a:pt x="3469" y="1327"/>
                      <a:pt x="3316" y="919"/>
                      <a:pt x="3061" y="613"/>
                    </a:cubicBezTo>
                    <a:cubicBezTo>
                      <a:pt x="2908" y="460"/>
                      <a:pt x="2755" y="358"/>
                      <a:pt x="2602" y="256"/>
                    </a:cubicBezTo>
                    <a:cubicBezTo>
                      <a:pt x="2551" y="205"/>
                      <a:pt x="2449" y="154"/>
                      <a:pt x="2347" y="103"/>
                    </a:cubicBezTo>
                    <a:cubicBezTo>
                      <a:pt x="2296" y="52"/>
                      <a:pt x="2194" y="52"/>
                      <a:pt x="209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751;p33">
                <a:extLst>
                  <a:ext uri="{FF2B5EF4-FFF2-40B4-BE49-F238E27FC236}">
                    <a16:creationId xmlns:a16="http://schemas.microsoft.com/office/drawing/2014/main" id="{1B9C9891-637C-4425-A597-0B7BFA6E4FC8}"/>
                  </a:ext>
                </a:extLst>
              </p:cNvPr>
              <p:cNvSpPr/>
              <p:nvPr/>
            </p:nvSpPr>
            <p:spPr>
              <a:xfrm>
                <a:off x="2256613" y="4111802"/>
                <a:ext cx="43780" cy="39327"/>
              </a:xfrm>
              <a:custGeom>
                <a:avLst/>
                <a:gdLst/>
                <a:ahLst/>
                <a:cxnLst/>
                <a:rect l="l" t="t" r="r" b="b"/>
                <a:pathLst>
                  <a:path w="3520" h="3162" extrusionOk="0">
                    <a:moveTo>
                      <a:pt x="2041" y="0"/>
                    </a:moveTo>
                    <a:lnTo>
                      <a:pt x="2041" y="51"/>
                    </a:lnTo>
                    <a:cubicBezTo>
                      <a:pt x="1837" y="102"/>
                      <a:pt x="1684" y="102"/>
                      <a:pt x="1480" y="153"/>
                    </a:cubicBezTo>
                    <a:cubicBezTo>
                      <a:pt x="1378" y="204"/>
                      <a:pt x="1225" y="255"/>
                      <a:pt x="1072" y="357"/>
                    </a:cubicBezTo>
                    <a:cubicBezTo>
                      <a:pt x="1021" y="408"/>
                      <a:pt x="970" y="459"/>
                      <a:pt x="919" y="561"/>
                    </a:cubicBezTo>
                    <a:cubicBezTo>
                      <a:pt x="868" y="612"/>
                      <a:pt x="817" y="714"/>
                      <a:pt x="817" y="867"/>
                    </a:cubicBezTo>
                    <a:lnTo>
                      <a:pt x="766" y="867"/>
                    </a:lnTo>
                    <a:cubicBezTo>
                      <a:pt x="613" y="969"/>
                      <a:pt x="511" y="1071"/>
                      <a:pt x="409" y="1224"/>
                    </a:cubicBezTo>
                    <a:cubicBezTo>
                      <a:pt x="307" y="1275"/>
                      <a:pt x="256" y="1377"/>
                      <a:pt x="205" y="1479"/>
                    </a:cubicBezTo>
                    <a:cubicBezTo>
                      <a:pt x="103" y="1632"/>
                      <a:pt x="52" y="1785"/>
                      <a:pt x="1" y="1989"/>
                    </a:cubicBezTo>
                    <a:cubicBezTo>
                      <a:pt x="1" y="2040"/>
                      <a:pt x="1" y="2142"/>
                      <a:pt x="1" y="2244"/>
                    </a:cubicBezTo>
                    <a:cubicBezTo>
                      <a:pt x="1" y="2397"/>
                      <a:pt x="52" y="2499"/>
                      <a:pt x="154" y="2652"/>
                    </a:cubicBezTo>
                    <a:cubicBezTo>
                      <a:pt x="256" y="2805"/>
                      <a:pt x="409" y="2907"/>
                      <a:pt x="613" y="3009"/>
                    </a:cubicBezTo>
                    <a:cubicBezTo>
                      <a:pt x="766" y="3060"/>
                      <a:pt x="970" y="3111"/>
                      <a:pt x="1123" y="3162"/>
                    </a:cubicBezTo>
                    <a:lnTo>
                      <a:pt x="1837" y="3162"/>
                    </a:lnTo>
                    <a:cubicBezTo>
                      <a:pt x="1990" y="3162"/>
                      <a:pt x="2143" y="3111"/>
                      <a:pt x="2296" y="3111"/>
                    </a:cubicBezTo>
                    <a:cubicBezTo>
                      <a:pt x="2449" y="3060"/>
                      <a:pt x="2551" y="2958"/>
                      <a:pt x="2704" y="2907"/>
                    </a:cubicBezTo>
                    <a:cubicBezTo>
                      <a:pt x="2806" y="2805"/>
                      <a:pt x="2857" y="2754"/>
                      <a:pt x="2959" y="2652"/>
                    </a:cubicBezTo>
                    <a:cubicBezTo>
                      <a:pt x="3010" y="2550"/>
                      <a:pt x="3112" y="2448"/>
                      <a:pt x="3163" y="2346"/>
                    </a:cubicBezTo>
                    <a:cubicBezTo>
                      <a:pt x="3265" y="2142"/>
                      <a:pt x="3316" y="1938"/>
                      <a:pt x="3367" y="1683"/>
                    </a:cubicBezTo>
                    <a:cubicBezTo>
                      <a:pt x="3367" y="1581"/>
                      <a:pt x="3418" y="1428"/>
                      <a:pt x="3418" y="1326"/>
                    </a:cubicBezTo>
                    <a:cubicBezTo>
                      <a:pt x="3418" y="1326"/>
                      <a:pt x="3418" y="1224"/>
                      <a:pt x="3469" y="1224"/>
                    </a:cubicBezTo>
                    <a:cubicBezTo>
                      <a:pt x="3520" y="1071"/>
                      <a:pt x="3520" y="918"/>
                      <a:pt x="3520" y="765"/>
                    </a:cubicBezTo>
                    <a:cubicBezTo>
                      <a:pt x="3469" y="612"/>
                      <a:pt x="3418" y="510"/>
                      <a:pt x="3367" y="357"/>
                    </a:cubicBezTo>
                    <a:cubicBezTo>
                      <a:pt x="3316" y="306"/>
                      <a:pt x="3214" y="255"/>
                      <a:pt x="3163" y="204"/>
                    </a:cubicBezTo>
                    <a:cubicBezTo>
                      <a:pt x="2959" y="51"/>
                      <a:pt x="2755" y="0"/>
                      <a:pt x="2551" y="0"/>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1752;p33">
                <a:extLst>
                  <a:ext uri="{FF2B5EF4-FFF2-40B4-BE49-F238E27FC236}">
                    <a16:creationId xmlns:a16="http://schemas.microsoft.com/office/drawing/2014/main" id="{F4E9424A-CEF0-4D4B-9066-28A172E0FFB5}"/>
                  </a:ext>
                </a:extLst>
              </p:cNvPr>
              <p:cNvSpPr/>
              <p:nvPr/>
            </p:nvSpPr>
            <p:spPr>
              <a:xfrm>
                <a:off x="2124688" y="4232309"/>
                <a:ext cx="338076" cy="259434"/>
              </a:xfrm>
              <a:custGeom>
                <a:avLst/>
                <a:gdLst/>
                <a:ahLst/>
                <a:cxnLst/>
                <a:rect l="l" t="t" r="r" b="b"/>
                <a:pathLst>
                  <a:path w="27182" h="20859" extrusionOk="0">
                    <a:moveTo>
                      <a:pt x="27080" y="1"/>
                    </a:moveTo>
                    <a:cubicBezTo>
                      <a:pt x="26927" y="1"/>
                      <a:pt x="26774" y="103"/>
                      <a:pt x="26621" y="205"/>
                    </a:cubicBezTo>
                    <a:cubicBezTo>
                      <a:pt x="25550" y="1429"/>
                      <a:pt x="24632" y="2704"/>
                      <a:pt x="23867" y="4132"/>
                    </a:cubicBezTo>
                    <a:cubicBezTo>
                      <a:pt x="23408" y="4896"/>
                      <a:pt x="22949" y="5712"/>
                      <a:pt x="22388" y="6426"/>
                    </a:cubicBezTo>
                    <a:cubicBezTo>
                      <a:pt x="21470" y="7701"/>
                      <a:pt x="20348" y="8823"/>
                      <a:pt x="19124" y="9843"/>
                    </a:cubicBezTo>
                    <a:cubicBezTo>
                      <a:pt x="17645" y="11016"/>
                      <a:pt x="16064" y="11985"/>
                      <a:pt x="14382" y="12750"/>
                    </a:cubicBezTo>
                    <a:cubicBezTo>
                      <a:pt x="13668" y="13056"/>
                      <a:pt x="12954" y="13311"/>
                      <a:pt x="12240" y="13566"/>
                    </a:cubicBezTo>
                    <a:cubicBezTo>
                      <a:pt x="11475" y="13821"/>
                      <a:pt x="10659" y="14025"/>
                      <a:pt x="9843" y="14127"/>
                    </a:cubicBezTo>
                    <a:cubicBezTo>
                      <a:pt x="8619" y="14331"/>
                      <a:pt x="7395" y="14382"/>
                      <a:pt x="6222" y="14484"/>
                    </a:cubicBezTo>
                    <a:cubicBezTo>
                      <a:pt x="4284" y="14535"/>
                      <a:pt x="2397" y="14790"/>
                      <a:pt x="510" y="15249"/>
                    </a:cubicBezTo>
                    <a:cubicBezTo>
                      <a:pt x="306" y="15300"/>
                      <a:pt x="204" y="15453"/>
                      <a:pt x="102" y="15606"/>
                    </a:cubicBezTo>
                    <a:cubicBezTo>
                      <a:pt x="0" y="15759"/>
                      <a:pt x="0" y="15912"/>
                      <a:pt x="51" y="16116"/>
                    </a:cubicBezTo>
                    <a:cubicBezTo>
                      <a:pt x="153" y="16371"/>
                      <a:pt x="306" y="16575"/>
                      <a:pt x="459" y="16830"/>
                    </a:cubicBezTo>
                    <a:cubicBezTo>
                      <a:pt x="1122" y="17034"/>
                      <a:pt x="1785" y="17289"/>
                      <a:pt x="2448" y="17493"/>
                    </a:cubicBezTo>
                    <a:cubicBezTo>
                      <a:pt x="5049" y="18411"/>
                      <a:pt x="7395" y="19074"/>
                      <a:pt x="9639" y="19584"/>
                    </a:cubicBezTo>
                    <a:cubicBezTo>
                      <a:pt x="12036" y="20196"/>
                      <a:pt x="14535" y="20604"/>
                      <a:pt x="17084" y="20808"/>
                    </a:cubicBezTo>
                    <a:cubicBezTo>
                      <a:pt x="17696" y="20808"/>
                      <a:pt x="18359" y="20859"/>
                      <a:pt x="18971" y="20859"/>
                    </a:cubicBezTo>
                    <a:cubicBezTo>
                      <a:pt x="20807" y="20859"/>
                      <a:pt x="22592" y="20655"/>
                      <a:pt x="24326" y="20196"/>
                    </a:cubicBezTo>
                    <a:cubicBezTo>
                      <a:pt x="24377" y="20247"/>
                      <a:pt x="24479" y="20298"/>
                      <a:pt x="24581" y="20298"/>
                    </a:cubicBezTo>
                    <a:cubicBezTo>
                      <a:pt x="24683" y="20298"/>
                      <a:pt x="24836" y="20196"/>
                      <a:pt x="24887" y="20043"/>
                    </a:cubicBezTo>
                    <a:cubicBezTo>
                      <a:pt x="24989" y="19992"/>
                      <a:pt x="25091" y="19839"/>
                      <a:pt x="25040" y="19686"/>
                    </a:cubicBezTo>
                    <a:cubicBezTo>
                      <a:pt x="25754" y="17442"/>
                      <a:pt x="26264" y="15045"/>
                      <a:pt x="26468" y="12699"/>
                    </a:cubicBezTo>
                    <a:cubicBezTo>
                      <a:pt x="26621" y="11067"/>
                      <a:pt x="26723" y="9435"/>
                      <a:pt x="26774" y="7854"/>
                    </a:cubicBezTo>
                    <a:lnTo>
                      <a:pt x="26774" y="7803"/>
                    </a:lnTo>
                    <a:cubicBezTo>
                      <a:pt x="26825" y="6987"/>
                      <a:pt x="26876" y="5967"/>
                      <a:pt x="26978" y="4998"/>
                    </a:cubicBezTo>
                    <a:cubicBezTo>
                      <a:pt x="26978" y="4845"/>
                      <a:pt x="26978" y="4743"/>
                      <a:pt x="26978" y="4591"/>
                    </a:cubicBezTo>
                    <a:lnTo>
                      <a:pt x="26978" y="4438"/>
                    </a:lnTo>
                    <a:lnTo>
                      <a:pt x="26978" y="4336"/>
                    </a:lnTo>
                    <a:cubicBezTo>
                      <a:pt x="26978" y="3928"/>
                      <a:pt x="27080" y="3418"/>
                      <a:pt x="27080" y="3010"/>
                    </a:cubicBezTo>
                    <a:cubicBezTo>
                      <a:pt x="27131" y="2296"/>
                      <a:pt x="27131" y="1633"/>
                      <a:pt x="27182" y="868"/>
                    </a:cubicBezTo>
                    <a:lnTo>
                      <a:pt x="27182" y="1"/>
                    </a:ln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1753;p33">
                <a:extLst>
                  <a:ext uri="{FF2B5EF4-FFF2-40B4-BE49-F238E27FC236}">
                    <a16:creationId xmlns:a16="http://schemas.microsoft.com/office/drawing/2014/main" id="{36CFB629-BB11-46CB-892E-7A738B9022DD}"/>
                  </a:ext>
                </a:extLst>
              </p:cNvPr>
              <p:cNvSpPr/>
              <p:nvPr/>
            </p:nvSpPr>
            <p:spPr>
              <a:xfrm>
                <a:off x="2574391" y="3220630"/>
                <a:ext cx="123069" cy="190294"/>
              </a:xfrm>
              <a:custGeom>
                <a:avLst/>
                <a:gdLst/>
                <a:ahLst/>
                <a:cxnLst/>
                <a:rect l="l" t="t" r="r" b="b"/>
                <a:pathLst>
                  <a:path w="9895" h="15300" extrusionOk="0">
                    <a:moveTo>
                      <a:pt x="7497" y="0"/>
                    </a:moveTo>
                    <a:cubicBezTo>
                      <a:pt x="7038" y="51"/>
                      <a:pt x="6630" y="102"/>
                      <a:pt x="6222" y="255"/>
                    </a:cubicBezTo>
                    <a:cubicBezTo>
                      <a:pt x="5763" y="408"/>
                      <a:pt x="5355" y="612"/>
                      <a:pt x="4998" y="867"/>
                    </a:cubicBezTo>
                    <a:cubicBezTo>
                      <a:pt x="4590" y="1122"/>
                      <a:pt x="4233" y="1377"/>
                      <a:pt x="3927" y="1683"/>
                    </a:cubicBezTo>
                    <a:cubicBezTo>
                      <a:pt x="3570" y="2040"/>
                      <a:pt x="3213" y="2397"/>
                      <a:pt x="2907" y="2805"/>
                    </a:cubicBezTo>
                    <a:cubicBezTo>
                      <a:pt x="2295" y="3570"/>
                      <a:pt x="1734" y="4488"/>
                      <a:pt x="1326" y="5406"/>
                    </a:cubicBezTo>
                    <a:cubicBezTo>
                      <a:pt x="919" y="6375"/>
                      <a:pt x="562" y="7344"/>
                      <a:pt x="307" y="8364"/>
                    </a:cubicBezTo>
                    <a:cubicBezTo>
                      <a:pt x="103" y="9282"/>
                      <a:pt x="1" y="10251"/>
                      <a:pt x="1" y="11220"/>
                    </a:cubicBezTo>
                    <a:cubicBezTo>
                      <a:pt x="1" y="11628"/>
                      <a:pt x="52" y="12036"/>
                      <a:pt x="154" y="12444"/>
                    </a:cubicBezTo>
                    <a:cubicBezTo>
                      <a:pt x="205" y="12801"/>
                      <a:pt x="358" y="13209"/>
                      <a:pt x="511" y="13566"/>
                    </a:cubicBezTo>
                    <a:cubicBezTo>
                      <a:pt x="664" y="13872"/>
                      <a:pt x="868" y="14178"/>
                      <a:pt x="1123" y="14433"/>
                    </a:cubicBezTo>
                    <a:cubicBezTo>
                      <a:pt x="1479" y="14892"/>
                      <a:pt x="1989" y="15147"/>
                      <a:pt x="2601" y="15300"/>
                    </a:cubicBezTo>
                    <a:lnTo>
                      <a:pt x="2703" y="15300"/>
                    </a:lnTo>
                    <a:cubicBezTo>
                      <a:pt x="3009" y="14892"/>
                      <a:pt x="3315" y="14535"/>
                      <a:pt x="3570" y="14127"/>
                    </a:cubicBezTo>
                    <a:cubicBezTo>
                      <a:pt x="6528" y="9996"/>
                      <a:pt x="8874" y="5406"/>
                      <a:pt x="9894" y="510"/>
                    </a:cubicBezTo>
                    <a:cubicBezTo>
                      <a:pt x="9792" y="459"/>
                      <a:pt x="9690" y="408"/>
                      <a:pt x="9588" y="357"/>
                    </a:cubicBezTo>
                    <a:cubicBezTo>
                      <a:pt x="9333" y="255"/>
                      <a:pt x="9078" y="204"/>
                      <a:pt x="8823" y="153"/>
                    </a:cubicBezTo>
                    <a:cubicBezTo>
                      <a:pt x="8466" y="51"/>
                      <a:pt x="8109" y="0"/>
                      <a:pt x="7701"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1754;p33">
                <a:extLst>
                  <a:ext uri="{FF2B5EF4-FFF2-40B4-BE49-F238E27FC236}">
                    <a16:creationId xmlns:a16="http://schemas.microsoft.com/office/drawing/2014/main" id="{7CA75DE5-6016-47C8-A1AE-3CF241FED034}"/>
                  </a:ext>
                </a:extLst>
              </p:cNvPr>
              <p:cNvSpPr/>
              <p:nvPr/>
            </p:nvSpPr>
            <p:spPr>
              <a:xfrm>
                <a:off x="2785604" y="2464555"/>
                <a:ext cx="774483" cy="714223"/>
              </a:xfrm>
              <a:custGeom>
                <a:avLst/>
                <a:gdLst/>
                <a:ahLst/>
                <a:cxnLst/>
                <a:rect l="l" t="t" r="r" b="b"/>
                <a:pathLst>
                  <a:path w="62270" h="57425" extrusionOk="0">
                    <a:moveTo>
                      <a:pt x="11424" y="1"/>
                    </a:moveTo>
                    <a:cubicBezTo>
                      <a:pt x="11322" y="52"/>
                      <a:pt x="11220" y="103"/>
                      <a:pt x="11169" y="205"/>
                    </a:cubicBezTo>
                    <a:cubicBezTo>
                      <a:pt x="11169" y="256"/>
                      <a:pt x="11169" y="307"/>
                      <a:pt x="11169" y="358"/>
                    </a:cubicBezTo>
                    <a:cubicBezTo>
                      <a:pt x="9486" y="5050"/>
                      <a:pt x="7905" y="9588"/>
                      <a:pt x="6529" y="13923"/>
                    </a:cubicBezTo>
                    <a:cubicBezTo>
                      <a:pt x="6529" y="13923"/>
                      <a:pt x="6529" y="13974"/>
                      <a:pt x="6529" y="13974"/>
                    </a:cubicBezTo>
                    <a:lnTo>
                      <a:pt x="6478" y="14127"/>
                    </a:lnTo>
                    <a:lnTo>
                      <a:pt x="6478" y="14229"/>
                    </a:lnTo>
                    <a:cubicBezTo>
                      <a:pt x="4897" y="19176"/>
                      <a:pt x="3469" y="23970"/>
                      <a:pt x="2347" y="28560"/>
                    </a:cubicBezTo>
                    <a:cubicBezTo>
                      <a:pt x="1480" y="31874"/>
                      <a:pt x="715" y="35189"/>
                      <a:pt x="103" y="38351"/>
                    </a:cubicBezTo>
                    <a:cubicBezTo>
                      <a:pt x="103" y="38402"/>
                      <a:pt x="103" y="38453"/>
                      <a:pt x="103" y="38504"/>
                    </a:cubicBezTo>
                    <a:lnTo>
                      <a:pt x="103" y="38555"/>
                    </a:lnTo>
                    <a:cubicBezTo>
                      <a:pt x="103" y="38708"/>
                      <a:pt x="52" y="38810"/>
                      <a:pt x="1" y="38963"/>
                    </a:cubicBezTo>
                    <a:cubicBezTo>
                      <a:pt x="1" y="39065"/>
                      <a:pt x="1" y="39167"/>
                      <a:pt x="52" y="39218"/>
                    </a:cubicBezTo>
                    <a:cubicBezTo>
                      <a:pt x="103" y="39269"/>
                      <a:pt x="205" y="39320"/>
                      <a:pt x="307" y="39371"/>
                    </a:cubicBezTo>
                    <a:lnTo>
                      <a:pt x="358" y="39371"/>
                    </a:lnTo>
                    <a:cubicBezTo>
                      <a:pt x="511" y="39371"/>
                      <a:pt x="664" y="39269"/>
                      <a:pt x="664" y="39065"/>
                    </a:cubicBezTo>
                    <a:lnTo>
                      <a:pt x="664" y="39014"/>
                    </a:lnTo>
                    <a:cubicBezTo>
                      <a:pt x="5662" y="41564"/>
                      <a:pt x="10761" y="43859"/>
                      <a:pt x="16014" y="45848"/>
                    </a:cubicBezTo>
                    <a:cubicBezTo>
                      <a:pt x="20910" y="47786"/>
                      <a:pt x="25959" y="49469"/>
                      <a:pt x="30803" y="51203"/>
                    </a:cubicBezTo>
                    <a:lnTo>
                      <a:pt x="32333" y="51764"/>
                    </a:lnTo>
                    <a:cubicBezTo>
                      <a:pt x="37586" y="53600"/>
                      <a:pt x="42788" y="55384"/>
                      <a:pt x="47888" y="57424"/>
                    </a:cubicBezTo>
                    <a:lnTo>
                      <a:pt x="47990" y="57424"/>
                    </a:lnTo>
                    <a:cubicBezTo>
                      <a:pt x="48092" y="57424"/>
                      <a:pt x="48194" y="57373"/>
                      <a:pt x="48296" y="57271"/>
                    </a:cubicBezTo>
                    <a:cubicBezTo>
                      <a:pt x="48296" y="57271"/>
                      <a:pt x="48347" y="57220"/>
                      <a:pt x="48347" y="57169"/>
                    </a:cubicBezTo>
                    <a:cubicBezTo>
                      <a:pt x="50285" y="51203"/>
                      <a:pt x="51764" y="46664"/>
                      <a:pt x="53191" y="42431"/>
                    </a:cubicBezTo>
                    <a:cubicBezTo>
                      <a:pt x="54976" y="37127"/>
                      <a:pt x="56659" y="32333"/>
                      <a:pt x="58291" y="27795"/>
                    </a:cubicBezTo>
                    <a:cubicBezTo>
                      <a:pt x="59566" y="24225"/>
                      <a:pt x="60892" y="20757"/>
                      <a:pt x="62218" y="17442"/>
                    </a:cubicBezTo>
                    <a:cubicBezTo>
                      <a:pt x="62269" y="17238"/>
                      <a:pt x="62218" y="17085"/>
                      <a:pt x="62065" y="16983"/>
                    </a:cubicBezTo>
                    <a:cubicBezTo>
                      <a:pt x="62014" y="16932"/>
                      <a:pt x="61963" y="16881"/>
                      <a:pt x="61912" y="16881"/>
                    </a:cubicBezTo>
                    <a:cubicBezTo>
                      <a:pt x="59158" y="15657"/>
                      <a:pt x="56302" y="14637"/>
                      <a:pt x="53395" y="13923"/>
                    </a:cubicBezTo>
                    <a:cubicBezTo>
                      <a:pt x="52376" y="13617"/>
                      <a:pt x="51407" y="13362"/>
                      <a:pt x="50438" y="13107"/>
                    </a:cubicBezTo>
                    <a:cubicBezTo>
                      <a:pt x="48551" y="12597"/>
                      <a:pt x="46562" y="12036"/>
                      <a:pt x="44624" y="11424"/>
                    </a:cubicBezTo>
                    <a:cubicBezTo>
                      <a:pt x="43910" y="11220"/>
                      <a:pt x="43145" y="10965"/>
                      <a:pt x="42431" y="10710"/>
                    </a:cubicBezTo>
                    <a:lnTo>
                      <a:pt x="42329" y="10659"/>
                    </a:lnTo>
                    <a:lnTo>
                      <a:pt x="39983" y="9894"/>
                    </a:lnTo>
                    <a:cubicBezTo>
                      <a:pt x="38606" y="9435"/>
                      <a:pt x="37178" y="8925"/>
                      <a:pt x="35291" y="8262"/>
                    </a:cubicBezTo>
                    <a:lnTo>
                      <a:pt x="31364" y="6835"/>
                    </a:lnTo>
                    <a:cubicBezTo>
                      <a:pt x="29580" y="6172"/>
                      <a:pt x="27744" y="5560"/>
                      <a:pt x="25959" y="4897"/>
                    </a:cubicBezTo>
                    <a:cubicBezTo>
                      <a:pt x="23664" y="4132"/>
                      <a:pt x="21318" y="3316"/>
                      <a:pt x="19074" y="2602"/>
                    </a:cubicBezTo>
                    <a:cubicBezTo>
                      <a:pt x="16677" y="1786"/>
                      <a:pt x="14229" y="970"/>
                      <a:pt x="11832" y="103"/>
                    </a:cubicBezTo>
                    <a:cubicBezTo>
                      <a:pt x="11781" y="52"/>
                      <a:pt x="11730" y="52"/>
                      <a:pt x="11730" y="1"/>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1755;p33">
                <a:extLst>
                  <a:ext uri="{FF2B5EF4-FFF2-40B4-BE49-F238E27FC236}">
                    <a16:creationId xmlns:a16="http://schemas.microsoft.com/office/drawing/2014/main" id="{E63799D0-A3B9-4289-AEFF-4E0973E37DC7}"/>
                  </a:ext>
                </a:extLst>
              </p:cNvPr>
              <p:cNvSpPr/>
              <p:nvPr/>
            </p:nvSpPr>
            <p:spPr>
              <a:xfrm>
                <a:off x="2976532" y="2666900"/>
                <a:ext cx="260068" cy="228353"/>
              </a:xfrm>
              <a:custGeom>
                <a:avLst/>
                <a:gdLst/>
                <a:ahLst/>
                <a:cxnLst/>
                <a:rect l="l" t="t" r="r" b="b"/>
                <a:pathLst>
                  <a:path w="20910" h="18360" extrusionOk="0">
                    <a:moveTo>
                      <a:pt x="8313" y="6783"/>
                    </a:moveTo>
                    <a:cubicBezTo>
                      <a:pt x="8466" y="6783"/>
                      <a:pt x="8670" y="6834"/>
                      <a:pt x="8823" y="6834"/>
                    </a:cubicBezTo>
                    <a:cubicBezTo>
                      <a:pt x="8976" y="6885"/>
                      <a:pt x="9180" y="6987"/>
                      <a:pt x="9333" y="7038"/>
                    </a:cubicBezTo>
                    <a:cubicBezTo>
                      <a:pt x="9537" y="7191"/>
                      <a:pt x="9792" y="7344"/>
                      <a:pt x="9996" y="7548"/>
                    </a:cubicBezTo>
                    <a:cubicBezTo>
                      <a:pt x="10506" y="8058"/>
                      <a:pt x="10914" y="8670"/>
                      <a:pt x="11322" y="9333"/>
                    </a:cubicBezTo>
                    <a:lnTo>
                      <a:pt x="11628" y="9894"/>
                    </a:lnTo>
                    <a:cubicBezTo>
                      <a:pt x="11730" y="10098"/>
                      <a:pt x="11883" y="10353"/>
                      <a:pt x="12036" y="10557"/>
                    </a:cubicBezTo>
                    <a:cubicBezTo>
                      <a:pt x="12240" y="10914"/>
                      <a:pt x="12444" y="11271"/>
                      <a:pt x="12699" y="11577"/>
                    </a:cubicBezTo>
                    <a:cubicBezTo>
                      <a:pt x="12801" y="11730"/>
                      <a:pt x="12954" y="11832"/>
                      <a:pt x="13158" y="11832"/>
                    </a:cubicBezTo>
                    <a:lnTo>
                      <a:pt x="13209" y="11832"/>
                    </a:lnTo>
                    <a:cubicBezTo>
                      <a:pt x="13311" y="11832"/>
                      <a:pt x="13413" y="11781"/>
                      <a:pt x="13464" y="11781"/>
                    </a:cubicBezTo>
                    <a:cubicBezTo>
                      <a:pt x="13617" y="11730"/>
                      <a:pt x="13668" y="11628"/>
                      <a:pt x="13770" y="11526"/>
                    </a:cubicBezTo>
                    <a:cubicBezTo>
                      <a:pt x="13872" y="11322"/>
                      <a:pt x="14025" y="11067"/>
                      <a:pt x="14127" y="10812"/>
                    </a:cubicBezTo>
                    <a:cubicBezTo>
                      <a:pt x="14229" y="10557"/>
                      <a:pt x="14331" y="10404"/>
                      <a:pt x="14432" y="10149"/>
                    </a:cubicBezTo>
                    <a:cubicBezTo>
                      <a:pt x="14585" y="9945"/>
                      <a:pt x="14687" y="9741"/>
                      <a:pt x="14840" y="9537"/>
                    </a:cubicBezTo>
                    <a:cubicBezTo>
                      <a:pt x="14942" y="9486"/>
                      <a:pt x="14993" y="9435"/>
                      <a:pt x="15095" y="9384"/>
                    </a:cubicBezTo>
                    <a:lnTo>
                      <a:pt x="15248" y="9333"/>
                    </a:lnTo>
                    <a:lnTo>
                      <a:pt x="15605" y="9333"/>
                    </a:lnTo>
                    <a:cubicBezTo>
                      <a:pt x="15656" y="9333"/>
                      <a:pt x="15707" y="9333"/>
                      <a:pt x="15758" y="9384"/>
                    </a:cubicBezTo>
                    <a:cubicBezTo>
                      <a:pt x="15809" y="9435"/>
                      <a:pt x="15860" y="9486"/>
                      <a:pt x="15911" y="9537"/>
                    </a:cubicBezTo>
                    <a:cubicBezTo>
                      <a:pt x="16013" y="9588"/>
                      <a:pt x="16064" y="9741"/>
                      <a:pt x="16166" y="9843"/>
                    </a:cubicBezTo>
                    <a:cubicBezTo>
                      <a:pt x="16268" y="10047"/>
                      <a:pt x="16370" y="10302"/>
                      <a:pt x="16472" y="10557"/>
                    </a:cubicBezTo>
                    <a:cubicBezTo>
                      <a:pt x="16574" y="11016"/>
                      <a:pt x="16625" y="11475"/>
                      <a:pt x="16676" y="11985"/>
                    </a:cubicBezTo>
                    <a:cubicBezTo>
                      <a:pt x="16676" y="12342"/>
                      <a:pt x="16625" y="12750"/>
                      <a:pt x="16574" y="13107"/>
                    </a:cubicBezTo>
                    <a:cubicBezTo>
                      <a:pt x="16523" y="13362"/>
                      <a:pt x="16421" y="13566"/>
                      <a:pt x="16370" y="13821"/>
                    </a:cubicBezTo>
                    <a:lnTo>
                      <a:pt x="16268" y="13821"/>
                    </a:lnTo>
                    <a:cubicBezTo>
                      <a:pt x="16064" y="13719"/>
                      <a:pt x="15911" y="13668"/>
                      <a:pt x="15707" y="13617"/>
                    </a:cubicBezTo>
                    <a:lnTo>
                      <a:pt x="15605" y="13566"/>
                    </a:lnTo>
                    <a:cubicBezTo>
                      <a:pt x="15299" y="13464"/>
                      <a:pt x="15044" y="13362"/>
                      <a:pt x="14738" y="13260"/>
                    </a:cubicBezTo>
                    <a:lnTo>
                      <a:pt x="14280" y="13107"/>
                    </a:lnTo>
                    <a:cubicBezTo>
                      <a:pt x="13311" y="12750"/>
                      <a:pt x="12342" y="12342"/>
                      <a:pt x="11169" y="11832"/>
                    </a:cubicBezTo>
                    <a:cubicBezTo>
                      <a:pt x="9996" y="11322"/>
                      <a:pt x="8772" y="10812"/>
                      <a:pt x="7650" y="10302"/>
                    </a:cubicBezTo>
                    <a:lnTo>
                      <a:pt x="5763" y="9435"/>
                    </a:lnTo>
                    <a:cubicBezTo>
                      <a:pt x="5916" y="9078"/>
                      <a:pt x="6069" y="8721"/>
                      <a:pt x="6273" y="8364"/>
                    </a:cubicBezTo>
                    <a:cubicBezTo>
                      <a:pt x="6426" y="8007"/>
                      <a:pt x="6630" y="7701"/>
                      <a:pt x="6885" y="7446"/>
                    </a:cubicBezTo>
                    <a:cubicBezTo>
                      <a:pt x="7038" y="7293"/>
                      <a:pt x="7191" y="7140"/>
                      <a:pt x="7395" y="7038"/>
                    </a:cubicBezTo>
                    <a:cubicBezTo>
                      <a:pt x="7548" y="6987"/>
                      <a:pt x="7650" y="6936"/>
                      <a:pt x="7803" y="6885"/>
                    </a:cubicBezTo>
                    <a:cubicBezTo>
                      <a:pt x="7956" y="6834"/>
                      <a:pt x="8160" y="6783"/>
                      <a:pt x="8313" y="6783"/>
                    </a:cubicBezTo>
                    <a:close/>
                    <a:moveTo>
                      <a:pt x="7956" y="0"/>
                    </a:moveTo>
                    <a:cubicBezTo>
                      <a:pt x="7497" y="51"/>
                      <a:pt x="7038" y="153"/>
                      <a:pt x="6579" y="357"/>
                    </a:cubicBezTo>
                    <a:cubicBezTo>
                      <a:pt x="6018" y="561"/>
                      <a:pt x="5559" y="816"/>
                      <a:pt x="5049" y="1122"/>
                    </a:cubicBezTo>
                    <a:cubicBezTo>
                      <a:pt x="4131" y="1734"/>
                      <a:pt x="3366" y="2499"/>
                      <a:pt x="2703" y="3366"/>
                    </a:cubicBezTo>
                    <a:cubicBezTo>
                      <a:pt x="2040" y="4233"/>
                      <a:pt x="1530" y="5151"/>
                      <a:pt x="1122" y="6171"/>
                    </a:cubicBezTo>
                    <a:cubicBezTo>
                      <a:pt x="765" y="7140"/>
                      <a:pt x="459" y="8211"/>
                      <a:pt x="306" y="9282"/>
                    </a:cubicBezTo>
                    <a:cubicBezTo>
                      <a:pt x="255" y="9588"/>
                      <a:pt x="204" y="9894"/>
                      <a:pt x="153" y="10251"/>
                    </a:cubicBezTo>
                    <a:cubicBezTo>
                      <a:pt x="153" y="10302"/>
                      <a:pt x="153" y="10404"/>
                      <a:pt x="153" y="10506"/>
                    </a:cubicBezTo>
                    <a:cubicBezTo>
                      <a:pt x="0" y="10761"/>
                      <a:pt x="51" y="11169"/>
                      <a:pt x="357" y="11373"/>
                    </a:cubicBezTo>
                    <a:cubicBezTo>
                      <a:pt x="1224" y="12036"/>
                      <a:pt x="2193" y="12648"/>
                      <a:pt x="3162" y="13158"/>
                    </a:cubicBezTo>
                    <a:cubicBezTo>
                      <a:pt x="4080" y="13617"/>
                      <a:pt x="5049" y="14076"/>
                      <a:pt x="6273" y="14534"/>
                    </a:cubicBezTo>
                    <a:cubicBezTo>
                      <a:pt x="7497" y="15044"/>
                      <a:pt x="8925" y="15503"/>
                      <a:pt x="10200" y="15962"/>
                    </a:cubicBezTo>
                    <a:cubicBezTo>
                      <a:pt x="10965" y="16217"/>
                      <a:pt x="11781" y="16523"/>
                      <a:pt x="12546" y="16778"/>
                    </a:cubicBezTo>
                    <a:cubicBezTo>
                      <a:pt x="12903" y="16931"/>
                      <a:pt x="13311" y="17084"/>
                      <a:pt x="13668" y="17237"/>
                    </a:cubicBezTo>
                    <a:cubicBezTo>
                      <a:pt x="14025" y="17390"/>
                      <a:pt x="14229" y="17492"/>
                      <a:pt x="14534" y="17594"/>
                    </a:cubicBezTo>
                    <a:cubicBezTo>
                      <a:pt x="15350" y="17900"/>
                      <a:pt x="16217" y="18155"/>
                      <a:pt x="17084" y="18308"/>
                    </a:cubicBezTo>
                    <a:cubicBezTo>
                      <a:pt x="17237" y="18359"/>
                      <a:pt x="17441" y="18359"/>
                      <a:pt x="17594" y="18359"/>
                    </a:cubicBezTo>
                    <a:lnTo>
                      <a:pt x="17696" y="18359"/>
                    </a:lnTo>
                    <a:cubicBezTo>
                      <a:pt x="17900" y="18359"/>
                      <a:pt x="18053" y="18359"/>
                      <a:pt x="18206" y="18308"/>
                    </a:cubicBezTo>
                    <a:cubicBezTo>
                      <a:pt x="18563" y="18257"/>
                      <a:pt x="18869" y="18104"/>
                      <a:pt x="19124" y="17900"/>
                    </a:cubicBezTo>
                    <a:cubicBezTo>
                      <a:pt x="19583" y="17492"/>
                      <a:pt x="19940" y="16931"/>
                      <a:pt x="20195" y="16370"/>
                    </a:cubicBezTo>
                    <a:cubicBezTo>
                      <a:pt x="20297" y="16064"/>
                      <a:pt x="20399" y="15758"/>
                      <a:pt x="20450" y="15452"/>
                    </a:cubicBezTo>
                    <a:cubicBezTo>
                      <a:pt x="20552" y="15044"/>
                      <a:pt x="20654" y="14636"/>
                      <a:pt x="20705" y="14279"/>
                    </a:cubicBezTo>
                    <a:cubicBezTo>
                      <a:pt x="20807" y="13515"/>
                      <a:pt x="20858" y="12750"/>
                      <a:pt x="20858" y="11985"/>
                    </a:cubicBezTo>
                    <a:cubicBezTo>
                      <a:pt x="20909" y="10404"/>
                      <a:pt x="20807" y="8823"/>
                      <a:pt x="20501" y="7242"/>
                    </a:cubicBezTo>
                    <a:cubicBezTo>
                      <a:pt x="20399" y="6630"/>
                      <a:pt x="20195" y="6018"/>
                      <a:pt x="19991" y="5457"/>
                    </a:cubicBezTo>
                    <a:cubicBezTo>
                      <a:pt x="19889" y="5202"/>
                      <a:pt x="19787" y="4947"/>
                      <a:pt x="19634" y="4743"/>
                    </a:cubicBezTo>
                    <a:cubicBezTo>
                      <a:pt x="19532" y="4539"/>
                      <a:pt x="19379" y="4386"/>
                      <a:pt x="19226" y="4233"/>
                    </a:cubicBezTo>
                    <a:cubicBezTo>
                      <a:pt x="19073" y="4029"/>
                      <a:pt x="18869" y="3825"/>
                      <a:pt x="18614" y="3723"/>
                    </a:cubicBezTo>
                    <a:cubicBezTo>
                      <a:pt x="18257" y="3468"/>
                      <a:pt x="17798" y="3264"/>
                      <a:pt x="17339" y="3213"/>
                    </a:cubicBezTo>
                    <a:lnTo>
                      <a:pt x="16676" y="3213"/>
                    </a:lnTo>
                    <a:cubicBezTo>
                      <a:pt x="16472" y="3264"/>
                      <a:pt x="16268" y="3264"/>
                      <a:pt x="16064" y="3315"/>
                    </a:cubicBezTo>
                    <a:cubicBezTo>
                      <a:pt x="15146" y="3570"/>
                      <a:pt x="14331" y="4029"/>
                      <a:pt x="13617" y="4641"/>
                    </a:cubicBezTo>
                    <a:cubicBezTo>
                      <a:pt x="13413" y="4845"/>
                      <a:pt x="13209" y="5049"/>
                      <a:pt x="13005" y="5304"/>
                    </a:cubicBezTo>
                    <a:cubicBezTo>
                      <a:pt x="13005" y="5151"/>
                      <a:pt x="12954" y="4947"/>
                      <a:pt x="12903" y="4794"/>
                    </a:cubicBezTo>
                    <a:cubicBezTo>
                      <a:pt x="12750" y="3978"/>
                      <a:pt x="12444" y="3162"/>
                      <a:pt x="12036" y="2397"/>
                    </a:cubicBezTo>
                    <a:cubicBezTo>
                      <a:pt x="11679" y="1683"/>
                      <a:pt x="11118" y="1020"/>
                      <a:pt x="10404" y="561"/>
                    </a:cubicBezTo>
                    <a:cubicBezTo>
                      <a:pt x="10251" y="459"/>
                      <a:pt x="10047" y="357"/>
                      <a:pt x="9843" y="306"/>
                    </a:cubicBezTo>
                    <a:cubicBezTo>
                      <a:pt x="9639" y="204"/>
                      <a:pt x="9435" y="153"/>
                      <a:pt x="9231" y="102"/>
                    </a:cubicBezTo>
                    <a:cubicBezTo>
                      <a:pt x="8976" y="51"/>
                      <a:pt x="8721" y="0"/>
                      <a:pt x="841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756;p33">
                <a:extLst>
                  <a:ext uri="{FF2B5EF4-FFF2-40B4-BE49-F238E27FC236}">
                    <a16:creationId xmlns:a16="http://schemas.microsoft.com/office/drawing/2014/main" id="{EC67330B-8E29-4974-B41F-6FB561084C07}"/>
                  </a:ext>
                </a:extLst>
              </p:cNvPr>
              <p:cNvSpPr/>
              <p:nvPr/>
            </p:nvSpPr>
            <p:spPr>
              <a:xfrm>
                <a:off x="3241663" y="2740468"/>
                <a:ext cx="140183" cy="269583"/>
              </a:xfrm>
              <a:custGeom>
                <a:avLst/>
                <a:gdLst/>
                <a:ahLst/>
                <a:cxnLst/>
                <a:rect l="l" t="t" r="r" b="b"/>
                <a:pathLst>
                  <a:path w="11271" h="21675" extrusionOk="0">
                    <a:moveTo>
                      <a:pt x="6885" y="1"/>
                    </a:moveTo>
                    <a:cubicBezTo>
                      <a:pt x="6897" y="1"/>
                      <a:pt x="6910" y="1"/>
                      <a:pt x="6922" y="1"/>
                    </a:cubicBezTo>
                    <a:lnTo>
                      <a:pt x="6922" y="1"/>
                    </a:lnTo>
                    <a:cubicBezTo>
                      <a:pt x="6927" y="1"/>
                      <a:pt x="6931" y="1"/>
                      <a:pt x="6936" y="1"/>
                    </a:cubicBezTo>
                    <a:close/>
                    <a:moveTo>
                      <a:pt x="6922" y="1"/>
                    </a:moveTo>
                    <a:cubicBezTo>
                      <a:pt x="6672" y="4"/>
                      <a:pt x="6424" y="107"/>
                      <a:pt x="6324" y="358"/>
                    </a:cubicBezTo>
                    <a:cubicBezTo>
                      <a:pt x="4182" y="4744"/>
                      <a:pt x="2907" y="9537"/>
                      <a:pt x="1632" y="14178"/>
                    </a:cubicBezTo>
                    <a:lnTo>
                      <a:pt x="1428" y="14943"/>
                    </a:lnTo>
                    <a:cubicBezTo>
                      <a:pt x="1020" y="16422"/>
                      <a:pt x="561" y="18156"/>
                      <a:pt x="51" y="19890"/>
                    </a:cubicBezTo>
                    <a:cubicBezTo>
                      <a:pt x="0" y="20043"/>
                      <a:pt x="51" y="20196"/>
                      <a:pt x="153" y="20349"/>
                    </a:cubicBezTo>
                    <a:cubicBezTo>
                      <a:pt x="204" y="20502"/>
                      <a:pt x="357" y="20604"/>
                      <a:pt x="561" y="20655"/>
                    </a:cubicBezTo>
                    <a:lnTo>
                      <a:pt x="765" y="20655"/>
                    </a:lnTo>
                    <a:lnTo>
                      <a:pt x="867" y="20706"/>
                    </a:lnTo>
                    <a:lnTo>
                      <a:pt x="1122" y="20808"/>
                    </a:lnTo>
                    <a:lnTo>
                      <a:pt x="1785" y="21063"/>
                    </a:lnTo>
                    <a:cubicBezTo>
                      <a:pt x="2040" y="21165"/>
                      <a:pt x="2346" y="21267"/>
                      <a:pt x="2601" y="21369"/>
                    </a:cubicBezTo>
                    <a:cubicBezTo>
                      <a:pt x="3111" y="21573"/>
                      <a:pt x="3621" y="21675"/>
                      <a:pt x="4182" y="21675"/>
                    </a:cubicBezTo>
                    <a:lnTo>
                      <a:pt x="4284" y="21675"/>
                    </a:lnTo>
                    <a:cubicBezTo>
                      <a:pt x="4386" y="21675"/>
                      <a:pt x="4437" y="21624"/>
                      <a:pt x="4539" y="21573"/>
                    </a:cubicBezTo>
                    <a:cubicBezTo>
                      <a:pt x="4794" y="21573"/>
                      <a:pt x="5049" y="21471"/>
                      <a:pt x="5151" y="21216"/>
                    </a:cubicBezTo>
                    <a:cubicBezTo>
                      <a:pt x="5712" y="20094"/>
                      <a:pt x="6120" y="18921"/>
                      <a:pt x="6375" y="17697"/>
                    </a:cubicBezTo>
                    <a:cubicBezTo>
                      <a:pt x="6426" y="17391"/>
                      <a:pt x="6528" y="17034"/>
                      <a:pt x="6579" y="16779"/>
                    </a:cubicBezTo>
                    <a:cubicBezTo>
                      <a:pt x="6681" y="16473"/>
                      <a:pt x="6732" y="16167"/>
                      <a:pt x="6783" y="15912"/>
                    </a:cubicBezTo>
                    <a:cubicBezTo>
                      <a:pt x="6885" y="15351"/>
                      <a:pt x="7038" y="14790"/>
                      <a:pt x="7242" y="14076"/>
                    </a:cubicBezTo>
                    <a:cubicBezTo>
                      <a:pt x="7650" y="12699"/>
                      <a:pt x="8109" y="11373"/>
                      <a:pt x="8517" y="10149"/>
                    </a:cubicBezTo>
                    <a:lnTo>
                      <a:pt x="8772" y="9384"/>
                    </a:lnTo>
                    <a:cubicBezTo>
                      <a:pt x="9129" y="8364"/>
                      <a:pt x="9486" y="7294"/>
                      <a:pt x="9894" y="6223"/>
                    </a:cubicBezTo>
                    <a:lnTo>
                      <a:pt x="10098" y="5713"/>
                    </a:lnTo>
                    <a:cubicBezTo>
                      <a:pt x="10506" y="4540"/>
                      <a:pt x="10914" y="3367"/>
                      <a:pt x="11271" y="2143"/>
                    </a:cubicBezTo>
                    <a:cubicBezTo>
                      <a:pt x="11271" y="1990"/>
                      <a:pt x="11271" y="1786"/>
                      <a:pt x="11169" y="1684"/>
                    </a:cubicBezTo>
                    <a:cubicBezTo>
                      <a:pt x="11067" y="1480"/>
                      <a:pt x="10914" y="1378"/>
                      <a:pt x="10761" y="1327"/>
                    </a:cubicBezTo>
                    <a:lnTo>
                      <a:pt x="10608" y="1327"/>
                    </a:lnTo>
                    <a:cubicBezTo>
                      <a:pt x="10353" y="1276"/>
                      <a:pt x="10098" y="1174"/>
                      <a:pt x="9843" y="1123"/>
                    </a:cubicBezTo>
                    <a:cubicBezTo>
                      <a:pt x="9486" y="970"/>
                      <a:pt x="9078" y="817"/>
                      <a:pt x="8721" y="664"/>
                    </a:cubicBezTo>
                    <a:cubicBezTo>
                      <a:pt x="8211" y="460"/>
                      <a:pt x="7701" y="256"/>
                      <a:pt x="7191" y="52"/>
                    </a:cubicBezTo>
                    <a:cubicBezTo>
                      <a:pt x="7101" y="7"/>
                      <a:pt x="7012" y="2"/>
                      <a:pt x="692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1757;p33">
                <a:extLst>
                  <a:ext uri="{FF2B5EF4-FFF2-40B4-BE49-F238E27FC236}">
                    <a16:creationId xmlns:a16="http://schemas.microsoft.com/office/drawing/2014/main" id="{422DC097-369D-417B-A834-C00E188D65F2}"/>
                  </a:ext>
                </a:extLst>
              </p:cNvPr>
              <p:cNvSpPr/>
              <p:nvPr/>
            </p:nvSpPr>
            <p:spPr>
              <a:xfrm>
                <a:off x="3017116" y="2911098"/>
                <a:ext cx="88182" cy="152235"/>
              </a:xfrm>
              <a:custGeom>
                <a:avLst/>
                <a:gdLst/>
                <a:ahLst/>
                <a:cxnLst/>
                <a:rect l="l" t="t" r="r" b="b"/>
                <a:pathLst>
                  <a:path w="7090" h="12240" extrusionOk="0">
                    <a:moveTo>
                      <a:pt x="4999" y="0"/>
                    </a:moveTo>
                    <a:cubicBezTo>
                      <a:pt x="4540" y="0"/>
                      <a:pt x="4132" y="102"/>
                      <a:pt x="3673" y="204"/>
                    </a:cubicBezTo>
                    <a:cubicBezTo>
                      <a:pt x="3112" y="357"/>
                      <a:pt x="2551" y="612"/>
                      <a:pt x="2041" y="969"/>
                    </a:cubicBezTo>
                    <a:cubicBezTo>
                      <a:pt x="1888" y="1122"/>
                      <a:pt x="1684" y="1275"/>
                      <a:pt x="1531" y="1428"/>
                    </a:cubicBezTo>
                    <a:cubicBezTo>
                      <a:pt x="1225" y="1734"/>
                      <a:pt x="970" y="2040"/>
                      <a:pt x="817" y="2448"/>
                    </a:cubicBezTo>
                    <a:cubicBezTo>
                      <a:pt x="562" y="2856"/>
                      <a:pt x="409" y="3264"/>
                      <a:pt x="307" y="3723"/>
                    </a:cubicBezTo>
                    <a:cubicBezTo>
                      <a:pt x="103" y="4590"/>
                      <a:pt x="1" y="5457"/>
                      <a:pt x="52" y="6324"/>
                    </a:cubicBezTo>
                    <a:cubicBezTo>
                      <a:pt x="52" y="7293"/>
                      <a:pt x="154" y="8211"/>
                      <a:pt x="307" y="9129"/>
                    </a:cubicBezTo>
                    <a:cubicBezTo>
                      <a:pt x="409" y="9588"/>
                      <a:pt x="511" y="10098"/>
                      <a:pt x="664" y="10557"/>
                    </a:cubicBezTo>
                    <a:cubicBezTo>
                      <a:pt x="766" y="10863"/>
                      <a:pt x="919" y="11118"/>
                      <a:pt x="1072" y="11424"/>
                    </a:cubicBezTo>
                    <a:cubicBezTo>
                      <a:pt x="1837" y="11679"/>
                      <a:pt x="2602" y="11985"/>
                      <a:pt x="3367" y="12240"/>
                    </a:cubicBezTo>
                    <a:cubicBezTo>
                      <a:pt x="3724" y="12036"/>
                      <a:pt x="4030" y="11730"/>
                      <a:pt x="4285" y="11424"/>
                    </a:cubicBezTo>
                    <a:cubicBezTo>
                      <a:pt x="4438" y="11220"/>
                      <a:pt x="4591" y="11016"/>
                      <a:pt x="4744" y="10812"/>
                    </a:cubicBezTo>
                    <a:cubicBezTo>
                      <a:pt x="4897" y="10506"/>
                      <a:pt x="5050" y="10200"/>
                      <a:pt x="5203" y="9945"/>
                    </a:cubicBezTo>
                    <a:cubicBezTo>
                      <a:pt x="5407" y="9384"/>
                      <a:pt x="5560" y="8772"/>
                      <a:pt x="5611" y="8211"/>
                    </a:cubicBezTo>
                    <a:cubicBezTo>
                      <a:pt x="5662" y="7395"/>
                      <a:pt x="5611" y="6579"/>
                      <a:pt x="5458" y="5814"/>
                    </a:cubicBezTo>
                    <a:cubicBezTo>
                      <a:pt x="5356" y="5406"/>
                      <a:pt x="5254" y="4998"/>
                      <a:pt x="5101" y="4641"/>
                    </a:cubicBezTo>
                    <a:cubicBezTo>
                      <a:pt x="4999" y="4437"/>
                      <a:pt x="4948" y="4182"/>
                      <a:pt x="4897" y="3978"/>
                    </a:cubicBezTo>
                    <a:cubicBezTo>
                      <a:pt x="4795" y="3570"/>
                      <a:pt x="4744" y="3213"/>
                      <a:pt x="4744" y="2856"/>
                    </a:cubicBezTo>
                    <a:cubicBezTo>
                      <a:pt x="4744" y="2652"/>
                      <a:pt x="4795" y="2499"/>
                      <a:pt x="4795" y="2295"/>
                    </a:cubicBezTo>
                    <a:cubicBezTo>
                      <a:pt x="4846" y="2193"/>
                      <a:pt x="4897" y="2142"/>
                      <a:pt x="4948" y="2040"/>
                    </a:cubicBezTo>
                    <a:cubicBezTo>
                      <a:pt x="4948" y="1989"/>
                      <a:pt x="4999" y="1938"/>
                      <a:pt x="5050" y="1887"/>
                    </a:cubicBezTo>
                    <a:lnTo>
                      <a:pt x="5203" y="1734"/>
                    </a:lnTo>
                    <a:cubicBezTo>
                      <a:pt x="5305" y="1734"/>
                      <a:pt x="5407" y="1683"/>
                      <a:pt x="5509" y="1632"/>
                    </a:cubicBezTo>
                    <a:cubicBezTo>
                      <a:pt x="5713" y="1581"/>
                      <a:pt x="5917" y="1581"/>
                      <a:pt x="6121" y="1581"/>
                    </a:cubicBezTo>
                    <a:lnTo>
                      <a:pt x="6223" y="1581"/>
                    </a:lnTo>
                    <a:cubicBezTo>
                      <a:pt x="6427" y="1581"/>
                      <a:pt x="6580" y="1479"/>
                      <a:pt x="6682" y="1326"/>
                    </a:cubicBezTo>
                    <a:cubicBezTo>
                      <a:pt x="6733" y="1326"/>
                      <a:pt x="6784" y="1275"/>
                      <a:pt x="6784" y="1275"/>
                    </a:cubicBezTo>
                    <a:cubicBezTo>
                      <a:pt x="6937" y="1173"/>
                      <a:pt x="7039" y="1020"/>
                      <a:pt x="7039" y="816"/>
                    </a:cubicBezTo>
                    <a:cubicBezTo>
                      <a:pt x="7090" y="663"/>
                      <a:pt x="7039" y="459"/>
                      <a:pt x="6937" y="306"/>
                    </a:cubicBezTo>
                    <a:cubicBezTo>
                      <a:pt x="6835" y="153"/>
                      <a:pt x="6682" y="102"/>
                      <a:pt x="6478" y="51"/>
                    </a:cubicBezTo>
                    <a:cubicBezTo>
                      <a:pt x="6121" y="0"/>
                      <a:pt x="5764" y="0"/>
                      <a:pt x="540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1758;p33">
                <a:extLst>
                  <a:ext uri="{FF2B5EF4-FFF2-40B4-BE49-F238E27FC236}">
                    <a16:creationId xmlns:a16="http://schemas.microsoft.com/office/drawing/2014/main" id="{574A1A90-66BB-44A2-996C-3520AFB39DC8}"/>
                  </a:ext>
                </a:extLst>
              </p:cNvPr>
              <p:cNvSpPr/>
              <p:nvPr/>
            </p:nvSpPr>
            <p:spPr>
              <a:xfrm>
                <a:off x="3159202" y="3027799"/>
                <a:ext cx="273389" cy="150979"/>
              </a:xfrm>
              <a:custGeom>
                <a:avLst/>
                <a:gdLst/>
                <a:ahLst/>
                <a:cxnLst/>
                <a:rect l="l" t="t" r="r" b="b"/>
                <a:pathLst>
                  <a:path w="21981" h="12139" extrusionOk="0">
                    <a:moveTo>
                      <a:pt x="663" y="1"/>
                    </a:moveTo>
                    <a:cubicBezTo>
                      <a:pt x="459" y="1"/>
                      <a:pt x="306" y="103"/>
                      <a:pt x="204" y="256"/>
                    </a:cubicBezTo>
                    <a:cubicBezTo>
                      <a:pt x="102" y="409"/>
                      <a:pt x="51" y="562"/>
                      <a:pt x="51" y="766"/>
                    </a:cubicBezTo>
                    <a:cubicBezTo>
                      <a:pt x="102" y="1123"/>
                      <a:pt x="153" y="1531"/>
                      <a:pt x="102" y="1939"/>
                    </a:cubicBezTo>
                    <a:cubicBezTo>
                      <a:pt x="102" y="2245"/>
                      <a:pt x="102" y="2551"/>
                      <a:pt x="102" y="2806"/>
                    </a:cubicBezTo>
                    <a:lnTo>
                      <a:pt x="51" y="3469"/>
                    </a:lnTo>
                    <a:cubicBezTo>
                      <a:pt x="0" y="3979"/>
                      <a:pt x="0" y="4540"/>
                      <a:pt x="51" y="5101"/>
                    </a:cubicBezTo>
                    <a:cubicBezTo>
                      <a:pt x="102" y="5305"/>
                      <a:pt x="153" y="5560"/>
                      <a:pt x="204" y="5764"/>
                    </a:cubicBezTo>
                    <a:lnTo>
                      <a:pt x="663" y="5917"/>
                    </a:lnTo>
                    <a:lnTo>
                      <a:pt x="2295" y="6478"/>
                    </a:lnTo>
                    <a:cubicBezTo>
                      <a:pt x="7548" y="8314"/>
                      <a:pt x="12750" y="10098"/>
                      <a:pt x="17850" y="12138"/>
                    </a:cubicBezTo>
                    <a:lnTo>
                      <a:pt x="17952" y="12138"/>
                    </a:lnTo>
                    <a:cubicBezTo>
                      <a:pt x="18054" y="12138"/>
                      <a:pt x="18156" y="12087"/>
                      <a:pt x="18258" y="11985"/>
                    </a:cubicBezTo>
                    <a:cubicBezTo>
                      <a:pt x="18258" y="11985"/>
                      <a:pt x="18309" y="11934"/>
                      <a:pt x="18309" y="11883"/>
                    </a:cubicBezTo>
                    <a:cubicBezTo>
                      <a:pt x="19737" y="7549"/>
                      <a:pt x="20910" y="3928"/>
                      <a:pt x="21981" y="664"/>
                    </a:cubicBezTo>
                    <a:cubicBezTo>
                      <a:pt x="21930" y="613"/>
                      <a:pt x="21828" y="562"/>
                      <a:pt x="21777" y="562"/>
                    </a:cubicBezTo>
                    <a:cubicBezTo>
                      <a:pt x="21675" y="511"/>
                      <a:pt x="21573" y="511"/>
                      <a:pt x="21471" y="511"/>
                    </a:cubicBezTo>
                    <a:lnTo>
                      <a:pt x="21420" y="511"/>
                    </a:lnTo>
                    <a:cubicBezTo>
                      <a:pt x="21318" y="511"/>
                      <a:pt x="21165" y="562"/>
                      <a:pt x="21114" y="664"/>
                    </a:cubicBezTo>
                    <a:lnTo>
                      <a:pt x="20808" y="817"/>
                    </a:lnTo>
                    <a:cubicBezTo>
                      <a:pt x="19890" y="1276"/>
                      <a:pt x="18921" y="1633"/>
                      <a:pt x="17952" y="1888"/>
                    </a:cubicBezTo>
                    <a:cubicBezTo>
                      <a:pt x="16269" y="2245"/>
                      <a:pt x="14535" y="2449"/>
                      <a:pt x="12852" y="2449"/>
                    </a:cubicBezTo>
                    <a:lnTo>
                      <a:pt x="12087" y="2449"/>
                    </a:lnTo>
                    <a:cubicBezTo>
                      <a:pt x="9384" y="2347"/>
                      <a:pt x="6732" y="1888"/>
                      <a:pt x="4131" y="1174"/>
                    </a:cubicBezTo>
                    <a:cubicBezTo>
                      <a:pt x="3162" y="868"/>
                      <a:pt x="2295" y="562"/>
                      <a:pt x="1377" y="154"/>
                    </a:cubicBezTo>
                    <a:cubicBezTo>
                      <a:pt x="1275" y="103"/>
                      <a:pt x="1224" y="103"/>
                      <a:pt x="1122" y="103"/>
                    </a:cubicBezTo>
                    <a:lnTo>
                      <a:pt x="1071" y="103"/>
                    </a:lnTo>
                    <a:cubicBezTo>
                      <a:pt x="969" y="52"/>
                      <a:pt x="867" y="1"/>
                      <a:pt x="714"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1759;p33">
                <a:extLst>
                  <a:ext uri="{FF2B5EF4-FFF2-40B4-BE49-F238E27FC236}">
                    <a16:creationId xmlns:a16="http://schemas.microsoft.com/office/drawing/2014/main" id="{BDB49904-7543-431F-88D6-956A5EE910E0}"/>
                  </a:ext>
                </a:extLst>
              </p:cNvPr>
              <p:cNvSpPr/>
              <p:nvPr/>
            </p:nvSpPr>
            <p:spPr>
              <a:xfrm>
                <a:off x="3246737" y="2574925"/>
                <a:ext cx="313350" cy="195368"/>
              </a:xfrm>
              <a:custGeom>
                <a:avLst/>
                <a:gdLst/>
                <a:ahLst/>
                <a:cxnLst/>
                <a:rect l="l" t="t" r="r" b="b"/>
                <a:pathLst>
                  <a:path w="25194" h="15708" extrusionOk="0">
                    <a:moveTo>
                      <a:pt x="0" y="0"/>
                    </a:moveTo>
                    <a:lnTo>
                      <a:pt x="0" y="0"/>
                    </a:lnTo>
                    <a:cubicBezTo>
                      <a:pt x="969" y="1989"/>
                      <a:pt x="2244" y="3876"/>
                      <a:pt x="3723" y="5559"/>
                    </a:cubicBezTo>
                    <a:cubicBezTo>
                      <a:pt x="5253" y="7344"/>
                      <a:pt x="6936" y="8925"/>
                      <a:pt x="8823" y="10353"/>
                    </a:cubicBezTo>
                    <a:cubicBezTo>
                      <a:pt x="10659" y="11730"/>
                      <a:pt x="12597" y="12954"/>
                      <a:pt x="14586" y="14025"/>
                    </a:cubicBezTo>
                    <a:cubicBezTo>
                      <a:pt x="15249" y="14382"/>
                      <a:pt x="15962" y="14688"/>
                      <a:pt x="16676" y="14943"/>
                    </a:cubicBezTo>
                    <a:cubicBezTo>
                      <a:pt x="17339" y="15198"/>
                      <a:pt x="18002" y="15351"/>
                      <a:pt x="18716" y="15504"/>
                    </a:cubicBezTo>
                    <a:cubicBezTo>
                      <a:pt x="19379" y="15657"/>
                      <a:pt x="20042" y="15708"/>
                      <a:pt x="20756" y="15708"/>
                    </a:cubicBezTo>
                    <a:lnTo>
                      <a:pt x="20909" y="15708"/>
                    </a:lnTo>
                    <a:cubicBezTo>
                      <a:pt x="21266" y="15708"/>
                      <a:pt x="21572" y="15708"/>
                      <a:pt x="21878" y="15657"/>
                    </a:cubicBezTo>
                    <a:cubicBezTo>
                      <a:pt x="22082" y="15657"/>
                      <a:pt x="22235" y="15606"/>
                      <a:pt x="22439" y="15606"/>
                    </a:cubicBezTo>
                    <a:cubicBezTo>
                      <a:pt x="23306" y="13209"/>
                      <a:pt x="24224" y="10863"/>
                      <a:pt x="25091" y="8619"/>
                    </a:cubicBezTo>
                    <a:cubicBezTo>
                      <a:pt x="25193" y="8466"/>
                      <a:pt x="25091" y="8262"/>
                      <a:pt x="24938" y="8160"/>
                    </a:cubicBezTo>
                    <a:cubicBezTo>
                      <a:pt x="24938" y="8109"/>
                      <a:pt x="24887" y="8109"/>
                      <a:pt x="24785" y="8058"/>
                    </a:cubicBezTo>
                    <a:cubicBezTo>
                      <a:pt x="22082" y="6834"/>
                      <a:pt x="19226" y="5814"/>
                      <a:pt x="16319" y="5049"/>
                    </a:cubicBezTo>
                    <a:cubicBezTo>
                      <a:pt x="15300" y="4743"/>
                      <a:pt x="14331" y="4488"/>
                      <a:pt x="13362" y="4233"/>
                    </a:cubicBezTo>
                    <a:cubicBezTo>
                      <a:pt x="11475" y="3723"/>
                      <a:pt x="9486" y="3162"/>
                      <a:pt x="7548" y="2550"/>
                    </a:cubicBezTo>
                    <a:cubicBezTo>
                      <a:pt x="6834" y="2346"/>
                      <a:pt x="6069" y="2091"/>
                      <a:pt x="5355" y="1836"/>
                    </a:cubicBezTo>
                    <a:lnTo>
                      <a:pt x="5253" y="1785"/>
                    </a:lnTo>
                    <a:lnTo>
                      <a:pt x="2907" y="1020"/>
                    </a:lnTo>
                    <a:lnTo>
                      <a:pt x="0" y="0"/>
                    </a:lnTo>
                    <a:close/>
                  </a:path>
                </a:pathLst>
              </a:custGeom>
              <a:solidFill>
                <a:srgbClr val="FFFFFF">
                  <a:alpha val="268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1760;p33">
                <a:extLst>
                  <a:ext uri="{FF2B5EF4-FFF2-40B4-BE49-F238E27FC236}">
                    <a16:creationId xmlns:a16="http://schemas.microsoft.com/office/drawing/2014/main" id="{8883B0C8-D13F-4DAB-A505-58856989DFE7}"/>
                  </a:ext>
                </a:extLst>
              </p:cNvPr>
              <p:cNvSpPr/>
              <p:nvPr/>
            </p:nvSpPr>
            <p:spPr>
              <a:xfrm>
                <a:off x="3027899" y="2920613"/>
                <a:ext cx="144636" cy="274657"/>
              </a:xfrm>
              <a:custGeom>
                <a:avLst/>
                <a:gdLst/>
                <a:ahLst/>
                <a:cxnLst/>
                <a:rect l="l" t="t" r="r" b="b"/>
                <a:pathLst>
                  <a:path w="11629" h="22083" extrusionOk="0">
                    <a:moveTo>
                      <a:pt x="5968" y="0"/>
                    </a:moveTo>
                    <a:cubicBezTo>
                      <a:pt x="5764" y="0"/>
                      <a:pt x="5560" y="51"/>
                      <a:pt x="5356" y="51"/>
                    </a:cubicBezTo>
                    <a:cubicBezTo>
                      <a:pt x="4999" y="102"/>
                      <a:pt x="4591" y="204"/>
                      <a:pt x="4234" y="357"/>
                    </a:cubicBezTo>
                    <a:cubicBezTo>
                      <a:pt x="3928" y="459"/>
                      <a:pt x="3571" y="663"/>
                      <a:pt x="3316" y="867"/>
                    </a:cubicBezTo>
                    <a:cubicBezTo>
                      <a:pt x="3010" y="1173"/>
                      <a:pt x="2806" y="1530"/>
                      <a:pt x="2704" y="1887"/>
                    </a:cubicBezTo>
                    <a:cubicBezTo>
                      <a:pt x="2602" y="2244"/>
                      <a:pt x="2602" y="2601"/>
                      <a:pt x="2755" y="2907"/>
                    </a:cubicBezTo>
                    <a:cubicBezTo>
                      <a:pt x="2806" y="3060"/>
                      <a:pt x="2908" y="3213"/>
                      <a:pt x="2959" y="3315"/>
                    </a:cubicBezTo>
                    <a:cubicBezTo>
                      <a:pt x="3061" y="3468"/>
                      <a:pt x="3163" y="3621"/>
                      <a:pt x="3265" y="3723"/>
                    </a:cubicBezTo>
                    <a:cubicBezTo>
                      <a:pt x="3367" y="3825"/>
                      <a:pt x="3418" y="3927"/>
                      <a:pt x="3520" y="3978"/>
                    </a:cubicBezTo>
                    <a:cubicBezTo>
                      <a:pt x="3673" y="4182"/>
                      <a:pt x="3775" y="4335"/>
                      <a:pt x="3928" y="4539"/>
                    </a:cubicBezTo>
                    <a:lnTo>
                      <a:pt x="4132" y="4845"/>
                    </a:lnTo>
                    <a:cubicBezTo>
                      <a:pt x="4285" y="5151"/>
                      <a:pt x="4387" y="5457"/>
                      <a:pt x="4489" y="5814"/>
                    </a:cubicBezTo>
                    <a:cubicBezTo>
                      <a:pt x="4642" y="6426"/>
                      <a:pt x="4642" y="7140"/>
                      <a:pt x="4438" y="7803"/>
                    </a:cubicBezTo>
                    <a:cubicBezTo>
                      <a:pt x="4285" y="8262"/>
                      <a:pt x="4132" y="8670"/>
                      <a:pt x="3877" y="9078"/>
                    </a:cubicBezTo>
                    <a:cubicBezTo>
                      <a:pt x="3418" y="9792"/>
                      <a:pt x="2908" y="10455"/>
                      <a:pt x="2347" y="11118"/>
                    </a:cubicBezTo>
                    <a:cubicBezTo>
                      <a:pt x="2143" y="11322"/>
                      <a:pt x="1939" y="11577"/>
                      <a:pt x="1684" y="11832"/>
                    </a:cubicBezTo>
                    <a:cubicBezTo>
                      <a:pt x="1327" y="12291"/>
                      <a:pt x="970" y="12801"/>
                      <a:pt x="664" y="13311"/>
                    </a:cubicBezTo>
                    <a:cubicBezTo>
                      <a:pt x="358" y="13821"/>
                      <a:pt x="154" y="14382"/>
                      <a:pt x="1" y="14943"/>
                    </a:cubicBezTo>
                    <a:cubicBezTo>
                      <a:pt x="1" y="14994"/>
                      <a:pt x="1" y="15045"/>
                      <a:pt x="1" y="15096"/>
                    </a:cubicBezTo>
                    <a:lnTo>
                      <a:pt x="1" y="15300"/>
                    </a:lnTo>
                    <a:cubicBezTo>
                      <a:pt x="1" y="15504"/>
                      <a:pt x="1" y="15708"/>
                      <a:pt x="52" y="15861"/>
                    </a:cubicBezTo>
                    <a:cubicBezTo>
                      <a:pt x="52" y="16065"/>
                      <a:pt x="103" y="16320"/>
                      <a:pt x="154" y="16524"/>
                    </a:cubicBezTo>
                    <a:cubicBezTo>
                      <a:pt x="256" y="16881"/>
                      <a:pt x="358" y="17237"/>
                      <a:pt x="562" y="17594"/>
                    </a:cubicBezTo>
                    <a:cubicBezTo>
                      <a:pt x="664" y="17900"/>
                      <a:pt x="817" y="18206"/>
                      <a:pt x="1021" y="18512"/>
                    </a:cubicBezTo>
                    <a:cubicBezTo>
                      <a:pt x="1225" y="18818"/>
                      <a:pt x="1480" y="19073"/>
                      <a:pt x="1786" y="19379"/>
                    </a:cubicBezTo>
                    <a:cubicBezTo>
                      <a:pt x="2041" y="19634"/>
                      <a:pt x="2347" y="19889"/>
                      <a:pt x="2704" y="20144"/>
                    </a:cubicBezTo>
                    <a:cubicBezTo>
                      <a:pt x="3367" y="20654"/>
                      <a:pt x="4132" y="21113"/>
                      <a:pt x="4948" y="21419"/>
                    </a:cubicBezTo>
                    <a:cubicBezTo>
                      <a:pt x="5356" y="21572"/>
                      <a:pt x="5764" y="21725"/>
                      <a:pt x="6172" y="21827"/>
                    </a:cubicBezTo>
                    <a:cubicBezTo>
                      <a:pt x="6529" y="21929"/>
                      <a:pt x="6886" y="22031"/>
                      <a:pt x="7294" y="22082"/>
                    </a:cubicBezTo>
                    <a:lnTo>
                      <a:pt x="7702" y="22082"/>
                    </a:lnTo>
                    <a:cubicBezTo>
                      <a:pt x="8110" y="22082"/>
                      <a:pt x="8467" y="21980"/>
                      <a:pt x="8824" y="21878"/>
                    </a:cubicBezTo>
                    <a:cubicBezTo>
                      <a:pt x="9742" y="21419"/>
                      <a:pt x="10404" y="20654"/>
                      <a:pt x="10761" y="19736"/>
                    </a:cubicBezTo>
                    <a:cubicBezTo>
                      <a:pt x="10965" y="19175"/>
                      <a:pt x="11118" y="18614"/>
                      <a:pt x="11220" y="18104"/>
                    </a:cubicBezTo>
                    <a:cubicBezTo>
                      <a:pt x="11322" y="17492"/>
                      <a:pt x="11424" y="16932"/>
                      <a:pt x="11475" y="16371"/>
                    </a:cubicBezTo>
                    <a:cubicBezTo>
                      <a:pt x="11577" y="15249"/>
                      <a:pt x="11628" y="14076"/>
                      <a:pt x="11577" y="12954"/>
                    </a:cubicBezTo>
                    <a:lnTo>
                      <a:pt x="11577" y="12801"/>
                    </a:lnTo>
                    <a:cubicBezTo>
                      <a:pt x="11577" y="11934"/>
                      <a:pt x="11577" y="11016"/>
                      <a:pt x="11577" y="10098"/>
                    </a:cubicBezTo>
                    <a:cubicBezTo>
                      <a:pt x="11526" y="8874"/>
                      <a:pt x="11373" y="7599"/>
                      <a:pt x="11169" y="6375"/>
                    </a:cubicBezTo>
                    <a:cubicBezTo>
                      <a:pt x="10965" y="5049"/>
                      <a:pt x="10557" y="3825"/>
                      <a:pt x="9946" y="2652"/>
                    </a:cubicBezTo>
                    <a:cubicBezTo>
                      <a:pt x="9640" y="2142"/>
                      <a:pt x="9283" y="1683"/>
                      <a:pt x="8824" y="1224"/>
                    </a:cubicBezTo>
                    <a:cubicBezTo>
                      <a:pt x="8416" y="867"/>
                      <a:pt x="7906" y="510"/>
                      <a:pt x="7396" y="306"/>
                    </a:cubicBezTo>
                    <a:cubicBezTo>
                      <a:pt x="7090" y="204"/>
                      <a:pt x="6784" y="153"/>
                      <a:pt x="6478" y="102"/>
                    </a:cubicBezTo>
                    <a:lnTo>
                      <a:pt x="5968" y="102"/>
                    </a:lnTo>
                    <a:lnTo>
                      <a:pt x="5968" y="0"/>
                    </a:lnTo>
                    <a:close/>
                  </a:path>
                </a:pathLst>
              </a:custGeom>
              <a:solidFill>
                <a:srgbClr val="FFC1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761;p33">
                <a:extLst>
                  <a:ext uri="{FF2B5EF4-FFF2-40B4-BE49-F238E27FC236}">
                    <a16:creationId xmlns:a16="http://schemas.microsoft.com/office/drawing/2014/main" id="{06BE08E1-8B0F-48B9-8774-E065B640EBF2}"/>
                  </a:ext>
                </a:extLst>
              </p:cNvPr>
              <p:cNvSpPr/>
              <p:nvPr/>
            </p:nvSpPr>
            <p:spPr>
              <a:xfrm>
                <a:off x="2240755" y="3140072"/>
                <a:ext cx="492214" cy="535347"/>
              </a:xfrm>
              <a:custGeom>
                <a:avLst/>
                <a:gdLst/>
                <a:ahLst/>
                <a:cxnLst/>
                <a:rect l="l" t="t" r="r" b="b"/>
                <a:pathLst>
                  <a:path w="39575" h="43043" extrusionOk="0">
                    <a:moveTo>
                      <a:pt x="37178" y="0"/>
                    </a:moveTo>
                    <a:cubicBezTo>
                      <a:pt x="37127" y="0"/>
                      <a:pt x="37076" y="51"/>
                      <a:pt x="37025" y="51"/>
                    </a:cubicBezTo>
                    <a:cubicBezTo>
                      <a:pt x="36974" y="102"/>
                      <a:pt x="36923" y="153"/>
                      <a:pt x="36872" y="255"/>
                    </a:cubicBezTo>
                    <a:lnTo>
                      <a:pt x="36821" y="255"/>
                    </a:lnTo>
                    <a:cubicBezTo>
                      <a:pt x="36770" y="357"/>
                      <a:pt x="36719" y="408"/>
                      <a:pt x="36719" y="510"/>
                    </a:cubicBezTo>
                    <a:lnTo>
                      <a:pt x="36668" y="969"/>
                    </a:lnTo>
                    <a:lnTo>
                      <a:pt x="36668" y="1122"/>
                    </a:lnTo>
                    <a:cubicBezTo>
                      <a:pt x="36566" y="1581"/>
                      <a:pt x="36515" y="2091"/>
                      <a:pt x="36464" y="2550"/>
                    </a:cubicBezTo>
                    <a:cubicBezTo>
                      <a:pt x="36413" y="3060"/>
                      <a:pt x="36311" y="3570"/>
                      <a:pt x="36209" y="4131"/>
                    </a:cubicBezTo>
                    <a:lnTo>
                      <a:pt x="36209" y="4182"/>
                    </a:lnTo>
                    <a:cubicBezTo>
                      <a:pt x="35546" y="7395"/>
                      <a:pt x="34475" y="10506"/>
                      <a:pt x="32996" y="13464"/>
                    </a:cubicBezTo>
                    <a:lnTo>
                      <a:pt x="32996" y="13515"/>
                    </a:lnTo>
                    <a:cubicBezTo>
                      <a:pt x="31466" y="16626"/>
                      <a:pt x="29528" y="19533"/>
                      <a:pt x="27234" y="22134"/>
                    </a:cubicBezTo>
                    <a:lnTo>
                      <a:pt x="27081" y="22338"/>
                    </a:lnTo>
                    <a:cubicBezTo>
                      <a:pt x="24735" y="24989"/>
                      <a:pt x="22134" y="27335"/>
                      <a:pt x="19227" y="29324"/>
                    </a:cubicBezTo>
                    <a:lnTo>
                      <a:pt x="18921" y="29579"/>
                    </a:lnTo>
                    <a:cubicBezTo>
                      <a:pt x="16116" y="31466"/>
                      <a:pt x="13056" y="32996"/>
                      <a:pt x="9843" y="34169"/>
                    </a:cubicBezTo>
                    <a:cubicBezTo>
                      <a:pt x="6936" y="35189"/>
                      <a:pt x="3877" y="35801"/>
                      <a:pt x="766" y="36056"/>
                    </a:cubicBezTo>
                    <a:lnTo>
                      <a:pt x="307" y="36056"/>
                    </a:lnTo>
                    <a:cubicBezTo>
                      <a:pt x="205" y="36056"/>
                      <a:pt x="154" y="36107"/>
                      <a:pt x="103" y="36158"/>
                    </a:cubicBezTo>
                    <a:cubicBezTo>
                      <a:pt x="52" y="36209"/>
                      <a:pt x="1" y="36311"/>
                      <a:pt x="1" y="36362"/>
                    </a:cubicBezTo>
                    <a:cubicBezTo>
                      <a:pt x="1" y="36464"/>
                      <a:pt x="52" y="36566"/>
                      <a:pt x="103" y="36617"/>
                    </a:cubicBezTo>
                    <a:lnTo>
                      <a:pt x="154" y="36668"/>
                    </a:lnTo>
                    <a:cubicBezTo>
                      <a:pt x="154" y="37688"/>
                      <a:pt x="358" y="38708"/>
                      <a:pt x="664" y="39677"/>
                    </a:cubicBezTo>
                    <a:cubicBezTo>
                      <a:pt x="970" y="40697"/>
                      <a:pt x="1429" y="41717"/>
                      <a:pt x="1939" y="42686"/>
                    </a:cubicBezTo>
                    <a:cubicBezTo>
                      <a:pt x="1939" y="42737"/>
                      <a:pt x="1990" y="42788"/>
                      <a:pt x="2041" y="42839"/>
                    </a:cubicBezTo>
                    <a:cubicBezTo>
                      <a:pt x="2092" y="42890"/>
                      <a:pt x="2143" y="42890"/>
                      <a:pt x="2194" y="42941"/>
                    </a:cubicBezTo>
                    <a:cubicBezTo>
                      <a:pt x="2245" y="42941"/>
                      <a:pt x="2347" y="42992"/>
                      <a:pt x="2398" y="42992"/>
                    </a:cubicBezTo>
                    <a:cubicBezTo>
                      <a:pt x="2500" y="43043"/>
                      <a:pt x="2551" y="43043"/>
                      <a:pt x="2653" y="43043"/>
                    </a:cubicBezTo>
                    <a:lnTo>
                      <a:pt x="3214" y="43043"/>
                    </a:lnTo>
                    <a:cubicBezTo>
                      <a:pt x="3622" y="43043"/>
                      <a:pt x="3979" y="42992"/>
                      <a:pt x="4387" y="42941"/>
                    </a:cubicBezTo>
                    <a:cubicBezTo>
                      <a:pt x="4744" y="42839"/>
                      <a:pt x="5152" y="42737"/>
                      <a:pt x="5508" y="42584"/>
                    </a:cubicBezTo>
                    <a:cubicBezTo>
                      <a:pt x="5814" y="42431"/>
                      <a:pt x="6120" y="42227"/>
                      <a:pt x="6375" y="41972"/>
                    </a:cubicBezTo>
                    <a:cubicBezTo>
                      <a:pt x="6477" y="41870"/>
                      <a:pt x="6579" y="41717"/>
                      <a:pt x="6681" y="41615"/>
                    </a:cubicBezTo>
                    <a:cubicBezTo>
                      <a:pt x="6732" y="41462"/>
                      <a:pt x="6834" y="41360"/>
                      <a:pt x="6885" y="41207"/>
                    </a:cubicBezTo>
                    <a:cubicBezTo>
                      <a:pt x="6987" y="40952"/>
                      <a:pt x="7038" y="40697"/>
                      <a:pt x="7140" y="40442"/>
                    </a:cubicBezTo>
                    <a:cubicBezTo>
                      <a:pt x="7191" y="40136"/>
                      <a:pt x="7242" y="39881"/>
                      <a:pt x="7293" y="39575"/>
                    </a:cubicBezTo>
                    <a:cubicBezTo>
                      <a:pt x="7344" y="39371"/>
                      <a:pt x="7395" y="39116"/>
                      <a:pt x="7446" y="38861"/>
                    </a:cubicBezTo>
                    <a:cubicBezTo>
                      <a:pt x="7497" y="38708"/>
                      <a:pt x="7548" y="38504"/>
                      <a:pt x="7599" y="38300"/>
                    </a:cubicBezTo>
                    <a:cubicBezTo>
                      <a:pt x="7701" y="38402"/>
                      <a:pt x="7803" y="38555"/>
                      <a:pt x="7854" y="38657"/>
                    </a:cubicBezTo>
                    <a:cubicBezTo>
                      <a:pt x="8109" y="39014"/>
                      <a:pt x="8262" y="39320"/>
                      <a:pt x="8466" y="39677"/>
                    </a:cubicBezTo>
                    <a:cubicBezTo>
                      <a:pt x="8466" y="39728"/>
                      <a:pt x="8517" y="39830"/>
                      <a:pt x="8517" y="39881"/>
                    </a:cubicBezTo>
                    <a:cubicBezTo>
                      <a:pt x="8619" y="40085"/>
                      <a:pt x="8772" y="40289"/>
                      <a:pt x="8874" y="40493"/>
                    </a:cubicBezTo>
                    <a:cubicBezTo>
                      <a:pt x="8976" y="40595"/>
                      <a:pt x="9027" y="40697"/>
                      <a:pt x="9129" y="40799"/>
                    </a:cubicBezTo>
                    <a:cubicBezTo>
                      <a:pt x="9231" y="40850"/>
                      <a:pt x="9384" y="40952"/>
                      <a:pt x="9486" y="41003"/>
                    </a:cubicBezTo>
                    <a:cubicBezTo>
                      <a:pt x="9843" y="41156"/>
                      <a:pt x="10149" y="41258"/>
                      <a:pt x="10506" y="41309"/>
                    </a:cubicBezTo>
                    <a:cubicBezTo>
                      <a:pt x="10914" y="41360"/>
                      <a:pt x="11322" y="41411"/>
                      <a:pt x="11781" y="41411"/>
                    </a:cubicBezTo>
                    <a:cubicBezTo>
                      <a:pt x="12189" y="41411"/>
                      <a:pt x="12648" y="41411"/>
                      <a:pt x="13056" y="41360"/>
                    </a:cubicBezTo>
                    <a:cubicBezTo>
                      <a:pt x="13872" y="41258"/>
                      <a:pt x="14739" y="41105"/>
                      <a:pt x="15555" y="41003"/>
                    </a:cubicBezTo>
                    <a:lnTo>
                      <a:pt x="15657" y="41003"/>
                    </a:lnTo>
                    <a:lnTo>
                      <a:pt x="16830" y="40799"/>
                    </a:lnTo>
                    <a:lnTo>
                      <a:pt x="17646" y="40697"/>
                    </a:lnTo>
                    <a:lnTo>
                      <a:pt x="18105" y="40646"/>
                    </a:lnTo>
                    <a:cubicBezTo>
                      <a:pt x="19176" y="40544"/>
                      <a:pt x="20196" y="40391"/>
                      <a:pt x="21216" y="40187"/>
                    </a:cubicBezTo>
                    <a:cubicBezTo>
                      <a:pt x="23256" y="39830"/>
                      <a:pt x="25296" y="39422"/>
                      <a:pt x="27285" y="38912"/>
                    </a:cubicBezTo>
                    <a:cubicBezTo>
                      <a:pt x="29885" y="38249"/>
                      <a:pt x="32486" y="37433"/>
                      <a:pt x="34985" y="36464"/>
                    </a:cubicBezTo>
                    <a:lnTo>
                      <a:pt x="35087" y="36464"/>
                    </a:lnTo>
                    <a:cubicBezTo>
                      <a:pt x="35189" y="36464"/>
                      <a:pt x="35342" y="36362"/>
                      <a:pt x="35393" y="36311"/>
                    </a:cubicBezTo>
                    <a:lnTo>
                      <a:pt x="35444" y="36311"/>
                    </a:lnTo>
                    <a:cubicBezTo>
                      <a:pt x="35495" y="36260"/>
                      <a:pt x="35597" y="36158"/>
                      <a:pt x="35597" y="36107"/>
                    </a:cubicBezTo>
                    <a:cubicBezTo>
                      <a:pt x="35597" y="36056"/>
                      <a:pt x="35597" y="35954"/>
                      <a:pt x="35597" y="35903"/>
                    </a:cubicBezTo>
                    <a:cubicBezTo>
                      <a:pt x="37229" y="33098"/>
                      <a:pt x="38249" y="29630"/>
                      <a:pt x="38810" y="25040"/>
                    </a:cubicBezTo>
                    <a:cubicBezTo>
                      <a:pt x="39014" y="23153"/>
                      <a:pt x="39116" y="21267"/>
                      <a:pt x="39269" y="19176"/>
                    </a:cubicBezTo>
                    <a:cubicBezTo>
                      <a:pt x="39269" y="18870"/>
                      <a:pt x="39269" y="18564"/>
                      <a:pt x="39320" y="18207"/>
                    </a:cubicBezTo>
                    <a:cubicBezTo>
                      <a:pt x="39422" y="16626"/>
                      <a:pt x="39473" y="14994"/>
                      <a:pt x="39524" y="13362"/>
                    </a:cubicBezTo>
                    <a:cubicBezTo>
                      <a:pt x="39575" y="11373"/>
                      <a:pt x="39524" y="9333"/>
                      <a:pt x="39320" y="7344"/>
                    </a:cubicBezTo>
                    <a:cubicBezTo>
                      <a:pt x="39116" y="5355"/>
                      <a:pt x="38708" y="3417"/>
                      <a:pt x="37994" y="1581"/>
                    </a:cubicBezTo>
                    <a:cubicBezTo>
                      <a:pt x="37841" y="1173"/>
                      <a:pt x="37637" y="714"/>
                      <a:pt x="37433" y="255"/>
                    </a:cubicBezTo>
                    <a:cubicBezTo>
                      <a:pt x="37382" y="153"/>
                      <a:pt x="37229" y="102"/>
                      <a:pt x="37127" y="102"/>
                    </a:cubicBezTo>
                    <a:lnTo>
                      <a:pt x="37178" y="0"/>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1762;p33">
                <a:extLst>
                  <a:ext uri="{FF2B5EF4-FFF2-40B4-BE49-F238E27FC236}">
                    <a16:creationId xmlns:a16="http://schemas.microsoft.com/office/drawing/2014/main" id="{3EFCAEC4-43C3-4AFA-89F0-C08D213215E9}"/>
                  </a:ext>
                </a:extLst>
              </p:cNvPr>
              <p:cNvSpPr/>
              <p:nvPr/>
            </p:nvSpPr>
            <p:spPr>
              <a:xfrm>
                <a:off x="2242023" y="3337331"/>
                <a:ext cx="489042" cy="338723"/>
              </a:xfrm>
              <a:custGeom>
                <a:avLst/>
                <a:gdLst/>
                <a:ahLst/>
                <a:cxnLst/>
                <a:rect l="l" t="t" r="r" b="b"/>
                <a:pathLst>
                  <a:path w="39320" h="27234" extrusionOk="0">
                    <a:moveTo>
                      <a:pt x="39320" y="1"/>
                    </a:moveTo>
                    <a:lnTo>
                      <a:pt x="39320" y="1"/>
                    </a:lnTo>
                    <a:cubicBezTo>
                      <a:pt x="38606" y="664"/>
                      <a:pt x="37892" y="1276"/>
                      <a:pt x="37229" y="1888"/>
                    </a:cubicBezTo>
                    <a:cubicBezTo>
                      <a:pt x="36515" y="2551"/>
                      <a:pt x="35699" y="3265"/>
                      <a:pt x="34883" y="3928"/>
                    </a:cubicBezTo>
                    <a:cubicBezTo>
                      <a:pt x="33863" y="4795"/>
                      <a:pt x="32741" y="5509"/>
                      <a:pt x="31568" y="6121"/>
                    </a:cubicBezTo>
                    <a:cubicBezTo>
                      <a:pt x="30905" y="6427"/>
                      <a:pt x="30191" y="6682"/>
                      <a:pt x="29426" y="6783"/>
                    </a:cubicBezTo>
                    <a:cubicBezTo>
                      <a:pt x="28967" y="6885"/>
                      <a:pt x="28508" y="6936"/>
                      <a:pt x="28049" y="6936"/>
                    </a:cubicBezTo>
                    <a:lnTo>
                      <a:pt x="27336" y="6936"/>
                    </a:lnTo>
                    <a:cubicBezTo>
                      <a:pt x="27132" y="6936"/>
                      <a:pt x="26877" y="6834"/>
                      <a:pt x="26673" y="6834"/>
                    </a:cubicBezTo>
                    <a:cubicBezTo>
                      <a:pt x="24378" y="9384"/>
                      <a:pt x="21828" y="11628"/>
                      <a:pt x="19023" y="13617"/>
                    </a:cubicBezTo>
                    <a:lnTo>
                      <a:pt x="18717" y="13821"/>
                    </a:lnTo>
                    <a:cubicBezTo>
                      <a:pt x="15912" y="15657"/>
                      <a:pt x="12903" y="17187"/>
                      <a:pt x="9741" y="18309"/>
                    </a:cubicBezTo>
                    <a:cubicBezTo>
                      <a:pt x="6834" y="19329"/>
                      <a:pt x="3775" y="19941"/>
                      <a:pt x="664" y="20196"/>
                    </a:cubicBezTo>
                    <a:lnTo>
                      <a:pt x="307" y="20196"/>
                    </a:lnTo>
                    <a:cubicBezTo>
                      <a:pt x="205" y="20349"/>
                      <a:pt x="103" y="20502"/>
                      <a:pt x="1" y="20706"/>
                    </a:cubicBezTo>
                    <a:cubicBezTo>
                      <a:pt x="1" y="20757"/>
                      <a:pt x="1" y="20757"/>
                      <a:pt x="1" y="20808"/>
                    </a:cubicBezTo>
                    <a:lnTo>
                      <a:pt x="52" y="20859"/>
                    </a:lnTo>
                    <a:cubicBezTo>
                      <a:pt x="103" y="21879"/>
                      <a:pt x="256" y="22848"/>
                      <a:pt x="562" y="23817"/>
                    </a:cubicBezTo>
                    <a:cubicBezTo>
                      <a:pt x="919" y="24888"/>
                      <a:pt x="1327" y="25908"/>
                      <a:pt x="1837" y="26877"/>
                    </a:cubicBezTo>
                    <a:cubicBezTo>
                      <a:pt x="1888" y="26928"/>
                      <a:pt x="1939" y="26979"/>
                      <a:pt x="1990" y="26979"/>
                    </a:cubicBezTo>
                    <a:cubicBezTo>
                      <a:pt x="2041" y="27030"/>
                      <a:pt x="2092" y="27081"/>
                      <a:pt x="2143" y="27081"/>
                    </a:cubicBezTo>
                    <a:cubicBezTo>
                      <a:pt x="2194" y="27132"/>
                      <a:pt x="2245" y="27183"/>
                      <a:pt x="2347" y="27183"/>
                    </a:cubicBezTo>
                    <a:cubicBezTo>
                      <a:pt x="2398" y="27183"/>
                      <a:pt x="2500" y="27234"/>
                      <a:pt x="2602" y="27234"/>
                    </a:cubicBezTo>
                    <a:lnTo>
                      <a:pt x="3163" y="27234"/>
                    </a:lnTo>
                    <a:cubicBezTo>
                      <a:pt x="3520" y="27234"/>
                      <a:pt x="3928" y="27183"/>
                      <a:pt x="4285" y="27081"/>
                    </a:cubicBezTo>
                    <a:cubicBezTo>
                      <a:pt x="4693" y="27030"/>
                      <a:pt x="5050" y="26928"/>
                      <a:pt x="5406" y="26724"/>
                    </a:cubicBezTo>
                    <a:cubicBezTo>
                      <a:pt x="5763" y="26622"/>
                      <a:pt x="6018" y="26418"/>
                      <a:pt x="6273" y="26163"/>
                    </a:cubicBezTo>
                    <a:cubicBezTo>
                      <a:pt x="6426" y="26061"/>
                      <a:pt x="6528" y="25908"/>
                      <a:pt x="6579" y="25755"/>
                    </a:cubicBezTo>
                    <a:cubicBezTo>
                      <a:pt x="6681" y="25653"/>
                      <a:pt x="6732" y="25500"/>
                      <a:pt x="6783" y="25398"/>
                    </a:cubicBezTo>
                    <a:cubicBezTo>
                      <a:pt x="6885" y="25143"/>
                      <a:pt x="6987" y="24888"/>
                      <a:pt x="7038" y="24582"/>
                    </a:cubicBezTo>
                    <a:cubicBezTo>
                      <a:pt x="7089" y="24327"/>
                      <a:pt x="7191" y="24021"/>
                      <a:pt x="7242" y="23766"/>
                    </a:cubicBezTo>
                    <a:cubicBezTo>
                      <a:pt x="7242" y="23511"/>
                      <a:pt x="7293" y="23256"/>
                      <a:pt x="7344" y="23052"/>
                    </a:cubicBezTo>
                    <a:cubicBezTo>
                      <a:pt x="7395" y="22848"/>
                      <a:pt x="7446" y="22695"/>
                      <a:pt x="7548" y="22491"/>
                    </a:cubicBezTo>
                    <a:cubicBezTo>
                      <a:pt x="7650" y="22593"/>
                      <a:pt x="7701" y="22695"/>
                      <a:pt x="7803" y="22848"/>
                    </a:cubicBezTo>
                    <a:cubicBezTo>
                      <a:pt x="8007" y="23154"/>
                      <a:pt x="8211" y="23511"/>
                      <a:pt x="8364" y="23868"/>
                    </a:cubicBezTo>
                    <a:cubicBezTo>
                      <a:pt x="8415" y="23919"/>
                      <a:pt x="8415" y="23970"/>
                      <a:pt x="8466" y="24021"/>
                    </a:cubicBezTo>
                    <a:cubicBezTo>
                      <a:pt x="8568" y="24276"/>
                      <a:pt x="8670" y="24480"/>
                      <a:pt x="8823" y="24684"/>
                    </a:cubicBezTo>
                    <a:cubicBezTo>
                      <a:pt x="8874" y="24786"/>
                      <a:pt x="8976" y="24888"/>
                      <a:pt x="9078" y="24939"/>
                    </a:cubicBezTo>
                    <a:cubicBezTo>
                      <a:pt x="9180" y="25041"/>
                      <a:pt x="9282" y="25143"/>
                      <a:pt x="9435" y="25194"/>
                    </a:cubicBezTo>
                    <a:cubicBezTo>
                      <a:pt x="9741" y="25296"/>
                      <a:pt x="10098" y="25398"/>
                      <a:pt x="10455" y="25449"/>
                    </a:cubicBezTo>
                    <a:cubicBezTo>
                      <a:pt x="10863" y="25551"/>
                      <a:pt x="11271" y="25551"/>
                      <a:pt x="11679" y="25551"/>
                    </a:cubicBezTo>
                    <a:cubicBezTo>
                      <a:pt x="12087" y="25551"/>
                      <a:pt x="12546" y="25551"/>
                      <a:pt x="12954" y="25500"/>
                    </a:cubicBezTo>
                    <a:cubicBezTo>
                      <a:pt x="13770" y="25398"/>
                      <a:pt x="14637" y="25245"/>
                      <a:pt x="15453" y="25143"/>
                    </a:cubicBezTo>
                    <a:lnTo>
                      <a:pt x="15555" y="25143"/>
                    </a:lnTo>
                    <a:lnTo>
                      <a:pt x="16728" y="24939"/>
                    </a:lnTo>
                    <a:lnTo>
                      <a:pt x="17544" y="24837"/>
                    </a:lnTo>
                    <a:lnTo>
                      <a:pt x="18003" y="24786"/>
                    </a:lnTo>
                    <a:cubicBezTo>
                      <a:pt x="19074" y="24684"/>
                      <a:pt x="20094" y="24531"/>
                      <a:pt x="21114" y="24327"/>
                    </a:cubicBezTo>
                    <a:cubicBezTo>
                      <a:pt x="23154" y="23970"/>
                      <a:pt x="25194" y="23562"/>
                      <a:pt x="27183" y="23052"/>
                    </a:cubicBezTo>
                    <a:cubicBezTo>
                      <a:pt x="29783" y="22389"/>
                      <a:pt x="32384" y="21573"/>
                      <a:pt x="34883" y="20604"/>
                    </a:cubicBezTo>
                    <a:lnTo>
                      <a:pt x="34985" y="20604"/>
                    </a:lnTo>
                    <a:cubicBezTo>
                      <a:pt x="35087" y="20604"/>
                      <a:pt x="35240" y="20502"/>
                      <a:pt x="35291" y="20451"/>
                    </a:cubicBezTo>
                    <a:lnTo>
                      <a:pt x="35342" y="20451"/>
                    </a:lnTo>
                    <a:cubicBezTo>
                      <a:pt x="35393" y="20400"/>
                      <a:pt x="35495" y="20298"/>
                      <a:pt x="35495" y="20247"/>
                    </a:cubicBezTo>
                    <a:cubicBezTo>
                      <a:pt x="35495" y="20196"/>
                      <a:pt x="35495" y="20094"/>
                      <a:pt x="35495" y="20043"/>
                    </a:cubicBezTo>
                    <a:cubicBezTo>
                      <a:pt x="37127" y="17238"/>
                      <a:pt x="38147" y="13770"/>
                      <a:pt x="38708" y="9180"/>
                    </a:cubicBezTo>
                    <a:cubicBezTo>
                      <a:pt x="38912" y="7293"/>
                      <a:pt x="39014" y="5407"/>
                      <a:pt x="39167" y="3316"/>
                    </a:cubicBezTo>
                    <a:cubicBezTo>
                      <a:pt x="39167" y="3010"/>
                      <a:pt x="39167" y="2704"/>
                      <a:pt x="39218" y="2347"/>
                    </a:cubicBezTo>
                    <a:cubicBezTo>
                      <a:pt x="39269" y="1582"/>
                      <a:pt x="39269" y="817"/>
                      <a:pt x="393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1763;p33">
                <a:extLst>
                  <a:ext uri="{FF2B5EF4-FFF2-40B4-BE49-F238E27FC236}">
                    <a16:creationId xmlns:a16="http://schemas.microsoft.com/office/drawing/2014/main" id="{B42903BD-CFB6-40EE-920D-D1000BA6F903}"/>
                  </a:ext>
                </a:extLst>
              </p:cNvPr>
              <p:cNvSpPr/>
              <p:nvPr/>
            </p:nvSpPr>
            <p:spPr>
              <a:xfrm>
                <a:off x="1287433" y="2116976"/>
                <a:ext cx="1382117" cy="1621875"/>
              </a:xfrm>
              <a:custGeom>
                <a:avLst/>
                <a:gdLst/>
                <a:ahLst/>
                <a:cxnLst/>
                <a:rect l="l" t="t" r="r" b="b"/>
                <a:pathLst>
                  <a:path w="111125" h="130402" extrusionOk="0">
                    <a:moveTo>
                      <a:pt x="56608" y="0"/>
                    </a:moveTo>
                    <a:cubicBezTo>
                      <a:pt x="55945" y="0"/>
                      <a:pt x="55231" y="102"/>
                      <a:pt x="54568" y="204"/>
                    </a:cubicBezTo>
                    <a:cubicBezTo>
                      <a:pt x="53854" y="357"/>
                      <a:pt x="53140" y="561"/>
                      <a:pt x="52426" y="816"/>
                    </a:cubicBezTo>
                    <a:cubicBezTo>
                      <a:pt x="51712" y="1020"/>
                      <a:pt x="50947" y="1326"/>
                      <a:pt x="50182" y="1632"/>
                    </a:cubicBezTo>
                    <a:cubicBezTo>
                      <a:pt x="48856" y="2244"/>
                      <a:pt x="47530" y="2907"/>
                      <a:pt x="46255" y="3672"/>
                    </a:cubicBezTo>
                    <a:cubicBezTo>
                      <a:pt x="45694" y="4029"/>
                      <a:pt x="45133" y="4386"/>
                      <a:pt x="44674" y="4743"/>
                    </a:cubicBezTo>
                    <a:cubicBezTo>
                      <a:pt x="44011" y="5202"/>
                      <a:pt x="43399" y="5712"/>
                      <a:pt x="42838" y="6273"/>
                    </a:cubicBezTo>
                    <a:cubicBezTo>
                      <a:pt x="41512" y="7548"/>
                      <a:pt x="40441" y="8976"/>
                      <a:pt x="39574" y="10557"/>
                    </a:cubicBezTo>
                    <a:cubicBezTo>
                      <a:pt x="38656" y="12137"/>
                      <a:pt x="37993" y="13820"/>
                      <a:pt x="37636" y="15554"/>
                    </a:cubicBezTo>
                    <a:cubicBezTo>
                      <a:pt x="37585" y="15962"/>
                      <a:pt x="37483" y="16319"/>
                      <a:pt x="37432" y="16727"/>
                    </a:cubicBezTo>
                    <a:cubicBezTo>
                      <a:pt x="37381" y="16625"/>
                      <a:pt x="37279" y="16523"/>
                      <a:pt x="37177" y="16421"/>
                    </a:cubicBezTo>
                    <a:cubicBezTo>
                      <a:pt x="36769" y="16013"/>
                      <a:pt x="36362" y="15707"/>
                      <a:pt x="35903" y="15452"/>
                    </a:cubicBezTo>
                    <a:cubicBezTo>
                      <a:pt x="34934" y="14942"/>
                      <a:pt x="33812" y="14636"/>
                      <a:pt x="32690" y="14636"/>
                    </a:cubicBezTo>
                    <a:lnTo>
                      <a:pt x="32333" y="14636"/>
                    </a:lnTo>
                    <a:cubicBezTo>
                      <a:pt x="31874" y="14636"/>
                      <a:pt x="31415" y="14636"/>
                      <a:pt x="30956" y="14738"/>
                    </a:cubicBezTo>
                    <a:cubicBezTo>
                      <a:pt x="30344" y="14789"/>
                      <a:pt x="29732" y="14891"/>
                      <a:pt x="29171" y="15044"/>
                    </a:cubicBezTo>
                    <a:cubicBezTo>
                      <a:pt x="27947" y="15401"/>
                      <a:pt x="26774" y="15860"/>
                      <a:pt x="25652" y="16472"/>
                    </a:cubicBezTo>
                    <a:cubicBezTo>
                      <a:pt x="24530" y="17033"/>
                      <a:pt x="23510" y="17747"/>
                      <a:pt x="22592" y="18563"/>
                    </a:cubicBezTo>
                    <a:cubicBezTo>
                      <a:pt x="22133" y="18971"/>
                      <a:pt x="21674" y="19379"/>
                      <a:pt x="21317" y="19838"/>
                    </a:cubicBezTo>
                    <a:cubicBezTo>
                      <a:pt x="20960" y="20246"/>
                      <a:pt x="20603" y="20705"/>
                      <a:pt x="20348" y="21164"/>
                    </a:cubicBezTo>
                    <a:cubicBezTo>
                      <a:pt x="19889" y="21929"/>
                      <a:pt x="19583" y="22745"/>
                      <a:pt x="19481" y="23663"/>
                    </a:cubicBezTo>
                    <a:cubicBezTo>
                      <a:pt x="19481" y="23714"/>
                      <a:pt x="19481" y="23816"/>
                      <a:pt x="19532" y="23867"/>
                    </a:cubicBezTo>
                    <a:lnTo>
                      <a:pt x="19481" y="24020"/>
                    </a:lnTo>
                    <a:cubicBezTo>
                      <a:pt x="19328" y="24173"/>
                      <a:pt x="19379" y="24377"/>
                      <a:pt x="19532" y="24479"/>
                    </a:cubicBezTo>
                    <a:cubicBezTo>
                      <a:pt x="19583" y="24530"/>
                      <a:pt x="19685" y="24530"/>
                      <a:pt x="19736" y="24530"/>
                    </a:cubicBezTo>
                    <a:cubicBezTo>
                      <a:pt x="19838" y="24530"/>
                      <a:pt x="19940" y="24479"/>
                      <a:pt x="19991" y="24377"/>
                    </a:cubicBezTo>
                    <a:cubicBezTo>
                      <a:pt x="20195" y="24122"/>
                      <a:pt x="20399" y="23867"/>
                      <a:pt x="20603" y="23612"/>
                    </a:cubicBezTo>
                    <a:cubicBezTo>
                      <a:pt x="21062" y="23102"/>
                      <a:pt x="21572" y="22643"/>
                      <a:pt x="22133" y="22286"/>
                    </a:cubicBezTo>
                    <a:cubicBezTo>
                      <a:pt x="22949" y="21776"/>
                      <a:pt x="23765" y="21368"/>
                      <a:pt x="24683" y="21062"/>
                    </a:cubicBezTo>
                    <a:cubicBezTo>
                      <a:pt x="25703" y="20705"/>
                      <a:pt x="26825" y="20501"/>
                      <a:pt x="27947" y="20450"/>
                    </a:cubicBezTo>
                    <a:lnTo>
                      <a:pt x="28865" y="20450"/>
                    </a:lnTo>
                    <a:cubicBezTo>
                      <a:pt x="29630" y="20450"/>
                      <a:pt x="30395" y="20501"/>
                      <a:pt x="31109" y="20654"/>
                    </a:cubicBezTo>
                    <a:cubicBezTo>
                      <a:pt x="31772" y="20756"/>
                      <a:pt x="32435" y="20960"/>
                      <a:pt x="33047" y="21215"/>
                    </a:cubicBezTo>
                    <a:cubicBezTo>
                      <a:pt x="32843" y="21266"/>
                      <a:pt x="32690" y="21317"/>
                      <a:pt x="32435" y="21368"/>
                    </a:cubicBezTo>
                    <a:cubicBezTo>
                      <a:pt x="31976" y="21470"/>
                      <a:pt x="31466" y="21674"/>
                      <a:pt x="31007" y="21827"/>
                    </a:cubicBezTo>
                    <a:cubicBezTo>
                      <a:pt x="29987" y="22235"/>
                      <a:pt x="29069" y="22745"/>
                      <a:pt x="28151" y="23306"/>
                    </a:cubicBezTo>
                    <a:cubicBezTo>
                      <a:pt x="27233" y="23867"/>
                      <a:pt x="26366" y="24530"/>
                      <a:pt x="25550" y="25193"/>
                    </a:cubicBezTo>
                    <a:cubicBezTo>
                      <a:pt x="24734" y="25856"/>
                      <a:pt x="23918" y="26621"/>
                      <a:pt x="23000" y="27539"/>
                    </a:cubicBezTo>
                    <a:cubicBezTo>
                      <a:pt x="21419" y="29120"/>
                      <a:pt x="19940" y="30752"/>
                      <a:pt x="18512" y="32537"/>
                    </a:cubicBezTo>
                    <a:cubicBezTo>
                      <a:pt x="17798" y="33404"/>
                      <a:pt x="17135" y="34271"/>
                      <a:pt x="16625" y="34934"/>
                    </a:cubicBezTo>
                    <a:cubicBezTo>
                      <a:pt x="15962" y="35800"/>
                      <a:pt x="15248" y="36718"/>
                      <a:pt x="14585" y="37636"/>
                    </a:cubicBezTo>
                    <a:cubicBezTo>
                      <a:pt x="11628" y="41767"/>
                      <a:pt x="9129" y="46204"/>
                      <a:pt x="7089" y="50896"/>
                    </a:cubicBezTo>
                    <a:cubicBezTo>
                      <a:pt x="4998" y="55639"/>
                      <a:pt x="3366" y="60534"/>
                      <a:pt x="2244" y="65634"/>
                    </a:cubicBezTo>
                    <a:cubicBezTo>
                      <a:pt x="1683" y="68082"/>
                      <a:pt x="1275" y="70581"/>
                      <a:pt x="969" y="73080"/>
                    </a:cubicBezTo>
                    <a:cubicBezTo>
                      <a:pt x="867" y="74304"/>
                      <a:pt x="765" y="75579"/>
                      <a:pt x="663" y="76854"/>
                    </a:cubicBezTo>
                    <a:cubicBezTo>
                      <a:pt x="663" y="77211"/>
                      <a:pt x="612" y="77466"/>
                      <a:pt x="612" y="77925"/>
                    </a:cubicBezTo>
                    <a:lnTo>
                      <a:pt x="561" y="78741"/>
                    </a:lnTo>
                    <a:lnTo>
                      <a:pt x="561" y="78792"/>
                    </a:lnTo>
                    <a:cubicBezTo>
                      <a:pt x="510" y="79557"/>
                      <a:pt x="459" y="80373"/>
                      <a:pt x="408" y="81189"/>
                    </a:cubicBezTo>
                    <a:cubicBezTo>
                      <a:pt x="306" y="82667"/>
                      <a:pt x="204" y="84095"/>
                      <a:pt x="153" y="85472"/>
                    </a:cubicBezTo>
                    <a:cubicBezTo>
                      <a:pt x="0" y="88736"/>
                      <a:pt x="51" y="92000"/>
                      <a:pt x="306" y="95213"/>
                    </a:cubicBezTo>
                    <a:cubicBezTo>
                      <a:pt x="408" y="96692"/>
                      <a:pt x="663" y="98171"/>
                      <a:pt x="969" y="99650"/>
                    </a:cubicBezTo>
                    <a:cubicBezTo>
                      <a:pt x="1122" y="100313"/>
                      <a:pt x="1275" y="100925"/>
                      <a:pt x="1479" y="101537"/>
                    </a:cubicBezTo>
                    <a:cubicBezTo>
                      <a:pt x="1683" y="102098"/>
                      <a:pt x="1938" y="102659"/>
                      <a:pt x="2193" y="103169"/>
                    </a:cubicBezTo>
                    <a:cubicBezTo>
                      <a:pt x="2499" y="103730"/>
                      <a:pt x="2856" y="104189"/>
                      <a:pt x="3315" y="104648"/>
                    </a:cubicBezTo>
                    <a:cubicBezTo>
                      <a:pt x="3774" y="105004"/>
                      <a:pt x="4335" y="105310"/>
                      <a:pt x="4896" y="105463"/>
                    </a:cubicBezTo>
                    <a:lnTo>
                      <a:pt x="4998" y="105463"/>
                    </a:lnTo>
                    <a:cubicBezTo>
                      <a:pt x="5049" y="105463"/>
                      <a:pt x="5100" y="105412"/>
                      <a:pt x="5151" y="105412"/>
                    </a:cubicBezTo>
                    <a:cubicBezTo>
                      <a:pt x="5253" y="105361"/>
                      <a:pt x="5355" y="105259"/>
                      <a:pt x="5355" y="105106"/>
                    </a:cubicBezTo>
                    <a:cubicBezTo>
                      <a:pt x="5355" y="104495"/>
                      <a:pt x="5406" y="103832"/>
                      <a:pt x="5406" y="103271"/>
                    </a:cubicBezTo>
                    <a:cubicBezTo>
                      <a:pt x="5457" y="101741"/>
                      <a:pt x="5508" y="100160"/>
                      <a:pt x="5610" y="98579"/>
                    </a:cubicBezTo>
                    <a:cubicBezTo>
                      <a:pt x="5610" y="98885"/>
                      <a:pt x="5661" y="99242"/>
                      <a:pt x="5712" y="99599"/>
                    </a:cubicBezTo>
                    <a:cubicBezTo>
                      <a:pt x="5865" y="101129"/>
                      <a:pt x="6120" y="102608"/>
                      <a:pt x="6426" y="104087"/>
                    </a:cubicBezTo>
                    <a:cubicBezTo>
                      <a:pt x="6732" y="105514"/>
                      <a:pt x="7140" y="106891"/>
                      <a:pt x="7599" y="108268"/>
                    </a:cubicBezTo>
                    <a:cubicBezTo>
                      <a:pt x="8109" y="109696"/>
                      <a:pt x="8721" y="111124"/>
                      <a:pt x="9435" y="112501"/>
                    </a:cubicBezTo>
                    <a:cubicBezTo>
                      <a:pt x="9486" y="112603"/>
                      <a:pt x="9588" y="112654"/>
                      <a:pt x="9690" y="112654"/>
                    </a:cubicBezTo>
                    <a:cubicBezTo>
                      <a:pt x="10863" y="113878"/>
                      <a:pt x="12189" y="114949"/>
                      <a:pt x="13667" y="115867"/>
                    </a:cubicBezTo>
                    <a:lnTo>
                      <a:pt x="14993" y="116734"/>
                    </a:lnTo>
                    <a:lnTo>
                      <a:pt x="15962" y="117346"/>
                    </a:lnTo>
                    <a:cubicBezTo>
                      <a:pt x="16472" y="117652"/>
                      <a:pt x="16982" y="118009"/>
                      <a:pt x="17390" y="118264"/>
                    </a:cubicBezTo>
                    <a:lnTo>
                      <a:pt x="17441" y="118315"/>
                    </a:lnTo>
                    <a:lnTo>
                      <a:pt x="18512" y="119029"/>
                    </a:lnTo>
                    <a:cubicBezTo>
                      <a:pt x="20399" y="120304"/>
                      <a:pt x="22184" y="121324"/>
                      <a:pt x="23867" y="122293"/>
                    </a:cubicBezTo>
                    <a:cubicBezTo>
                      <a:pt x="24836" y="122803"/>
                      <a:pt x="25805" y="123313"/>
                      <a:pt x="26723" y="123772"/>
                    </a:cubicBezTo>
                    <a:cubicBezTo>
                      <a:pt x="27437" y="124129"/>
                      <a:pt x="28253" y="124537"/>
                      <a:pt x="29171" y="124996"/>
                    </a:cubicBezTo>
                    <a:cubicBezTo>
                      <a:pt x="30956" y="125812"/>
                      <a:pt x="32741" y="126577"/>
                      <a:pt x="34526" y="127240"/>
                    </a:cubicBezTo>
                    <a:cubicBezTo>
                      <a:pt x="36362" y="127903"/>
                      <a:pt x="38248" y="128361"/>
                      <a:pt x="40186" y="128565"/>
                    </a:cubicBezTo>
                    <a:cubicBezTo>
                      <a:pt x="40696" y="128667"/>
                      <a:pt x="41257" y="128667"/>
                      <a:pt x="41818" y="128667"/>
                    </a:cubicBezTo>
                    <a:lnTo>
                      <a:pt x="42940" y="128667"/>
                    </a:lnTo>
                    <a:cubicBezTo>
                      <a:pt x="43042" y="128667"/>
                      <a:pt x="43093" y="128616"/>
                      <a:pt x="43195" y="128514"/>
                    </a:cubicBezTo>
                    <a:cubicBezTo>
                      <a:pt x="43246" y="128463"/>
                      <a:pt x="43246" y="128361"/>
                      <a:pt x="43246" y="128259"/>
                    </a:cubicBezTo>
                    <a:cubicBezTo>
                      <a:pt x="43195" y="128209"/>
                      <a:pt x="43144" y="128107"/>
                      <a:pt x="43093" y="128056"/>
                    </a:cubicBezTo>
                    <a:cubicBezTo>
                      <a:pt x="43042" y="128005"/>
                      <a:pt x="42940" y="128005"/>
                      <a:pt x="42889" y="128005"/>
                    </a:cubicBezTo>
                    <a:cubicBezTo>
                      <a:pt x="42583" y="127087"/>
                      <a:pt x="42277" y="126169"/>
                      <a:pt x="42124" y="125251"/>
                    </a:cubicBezTo>
                    <a:cubicBezTo>
                      <a:pt x="41971" y="124588"/>
                      <a:pt x="41869" y="123925"/>
                      <a:pt x="41767" y="123211"/>
                    </a:cubicBezTo>
                    <a:lnTo>
                      <a:pt x="41767" y="123211"/>
                    </a:lnTo>
                    <a:cubicBezTo>
                      <a:pt x="42430" y="124129"/>
                      <a:pt x="43042" y="125098"/>
                      <a:pt x="43654" y="126016"/>
                    </a:cubicBezTo>
                    <a:cubicBezTo>
                      <a:pt x="44317" y="127087"/>
                      <a:pt x="45082" y="128209"/>
                      <a:pt x="45847" y="129279"/>
                    </a:cubicBezTo>
                    <a:cubicBezTo>
                      <a:pt x="45949" y="129381"/>
                      <a:pt x="46000" y="129432"/>
                      <a:pt x="46102" y="129432"/>
                    </a:cubicBezTo>
                    <a:cubicBezTo>
                      <a:pt x="46153" y="129483"/>
                      <a:pt x="46204" y="129534"/>
                      <a:pt x="46306" y="129585"/>
                    </a:cubicBezTo>
                    <a:cubicBezTo>
                      <a:pt x="46867" y="129738"/>
                      <a:pt x="47428" y="129891"/>
                      <a:pt x="47989" y="129993"/>
                    </a:cubicBezTo>
                    <a:cubicBezTo>
                      <a:pt x="48601" y="130095"/>
                      <a:pt x="49264" y="130197"/>
                      <a:pt x="50029" y="130248"/>
                    </a:cubicBezTo>
                    <a:cubicBezTo>
                      <a:pt x="50794" y="130350"/>
                      <a:pt x="51661" y="130401"/>
                      <a:pt x="52477" y="130401"/>
                    </a:cubicBezTo>
                    <a:cubicBezTo>
                      <a:pt x="53191" y="130401"/>
                      <a:pt x="53905" y="130350"/>
                      <a:pt x="54619" y="130299"/>
                    </a:cubicBezTo>
                    <a:cubicBezTo>
                      <a:pt x="55486" y="130197"/>
                      <a:pt x="56353" y="130044"/>
                      <a:pt x="57220" y="129789"/>
                    </a:cubicBezTo>
                    <a:cubicBezTo>
                      <a:pt x="57577" y="129687"/>
                      <a:pt x="57934" y="129585"/>
                      <a:pt x="58291" y="129432"/>
                    </a:cubicBezTo>
                    <a:cubicBezTo>
                      <a:pt x="58546" y="129330"/>
                      <a:pt x="58750" y="129228"/>
                      <a:pt x="58954" y="129075"/>
                    </a:cubicBezTo>
                    <a:lnTo>
                      <a:pt x="59005" y="129075"/>
                    </a:lnTo>
                    <a:cubicBezTo>
                      <a:pt x="59107" y="129075"/>
                      <a:pt x="59208" y="129024"/>
                      <a:pt x="59259" y="128973"/>
                    </a:cubicBezTo>
                    <a:cubicBezTo>
                      <a:pt x="59259" y="128922"/>
                      <a:pt x="59310" y="128871"/>
                      <a:pt x="59310" y="128820"/>
                    </a:cubicBezTo>
                    <a:cubicBezTo>
                      <a:pt x="59463" y="128718"/>
                      <a:pt x="59463" y="128514"/>
                      <a:pt x="59361" y="128412"/>
                    </a:cubicBezTo>
                    <a:cubicBezTo>
                      <a:pt x="59361" y="128361"/>
                      <a:pt x="59310" y="128361"/>
                      <a:pt x="59310" y="128310"/>
                    </a:cubicBezTo>
                    <a:lnTo>
                      <a:pt x="59310" y="124078"/>
                    </a:lnTo>
                    <a:lnTo>
                      <a:pt x="59310" y="123313"/>
                    </a:lnTo>
                    <a:lnTo>
                      <a:pt x="59310" y="122344"/>
                    </a:lnTo>
                    <a:cubicBezTo>
                      <a:pt x="59310" y="122293"/>
                      <a:pt x="59310" y="122293"/>
                      <a:pt x="59310" y="122242"/>
                    </a:cubicBezTo>
                    <a:cubicBezTo>
                      <a:pt x="59310" y="121120"/>
                      <a:pt x="59361" y="119845"/>
                      <a:pt x="59361" y="118621"/>
                    </a:cubicBezTo>
                    <a:lnTo>
                      <a:pt x="59361" y="118570"/>
                    </a:lnTo>
                    <a:cubicBezTo>
                      <a:pt x="59361" y="118519"/>
                      <a:pt x="59361" y="118417"/>
                      <a:pt x="59361" y="118315"/>
                    </a:cubicBezTo>
                    <a:cubicBezTo>
                      <a:pt x="59310" y="118213"/>
                      <a:pt x="59259" y="118162"/>
                      <a:pt x="59157" y="118111"/>
                    </a:cubicBezTo>
                    <a:cubicBezTo>
                      <a:pt x="58138" y="117805"/>
                      <a:pt x="57067" y="117448"/>
                      <a:pt x="56047" y="117142"/>
                    </a:cubicBezTo>
                    <a:lnTo>
                      <a:pt x="55996" y="117142"/>
                    </a:lnTo>
                    <a:cubicBezTo>
                      <a:pt x="55384" y="116989"/>
                      <a:pt x="54670" y="116785"/>
                      <a:pt x="54007" y="116530"/>
                    </a:cubicBezTo>
                    <a:cubicBezTo>
                      <a:pt x="53038" y="116224"/>
                      <a:pt x="52171" y="115918"/>
                      <a:pt x="51406" y="115612"/>
                    </a:cubicBezTo>
                    <a:cubicBezTo>
                      <a:pt x="50692" y="115306"/>
                      <a:pt x="49978" y="115000"/>
                      <a:pt x="49315" y="114592"/>
                    </a:cubicBezTo>
                    <a:cubicBezTo>
                      <a:pt x="48550" y="114082"/>
                      <a:pt x="47836" y="113521"/>
                      <a:pt x="47173" y="112858"/>
                    </a:cubicBezTo>
                    <a:cubicBezTo>
                      <a:pt x="46510" y="112144"/>
                      <a:pt x="45898" y="111277"/>
                      <a:pt x="45439" y="110410"/>
                    </a:cubicBezTo>
                    <a:cubicBezTo>
                      <a:pt x="44776" y="109135"/>
                      <a:pt x="44266" y="107809"/>
                      <a:pt x="43909" y="106432"/>
                    </a:cubicBezTo>
                    <a:cubicBezTo>
                      <a:pt x="43654" y="105667"/>
                      <a:pt x="43450" y="104902"/>
                      <a:pt x="43246" y="104138"/>
                    </a:cubicBezTo>
                    <a:cubicBezTo>
                      <a:pt x="43042" y="103220"/>
                      <a:pt x="42787" y="102251"/>
                      <a:pt x="42532" y="101282"/>
                    </a:cubicBezTo>
                    <a:lnTo>
                      <a:pt x="42532" y="101333"/>
                    </a:lnTo>
                    <a:cubicBezTo>
                      <a:pt x="40951" y="94805"/>
                      <a:pt x="39931" y="88175"/>
                      <a:pt x="39370" y="81495"/>
                    </a:cubicBezTo>
                    <a:cubicBezTo>
                      <a:pt x="39064" y="78180"/>
                      <a:pt x="38962" y="74865"/>
                      <a:pt x="39064" y="71652"/>
                    </a:cubicBezTo>
                    <a:cubicBezTo>
                      <a:pt x="39064" y="70428"/>
                      <a:pt x="39115" y="69255"/>
                      <a:pt x="39217" y="68184"/>
                    </a:cubicBezTo>
                    <a:cubicBezTo>
                      <a:pt x="39268" y="66909"/>
                      <a:pt x="39370" y="65838"/>
                      <a:pt x="39472" y="64869"/>
                    </a:cubicBezTo>
                    <a:cubicBezTo>
                      <a:pt x="40747" y="63696"/>
                      <a:pt x="42022" y="62574"/>
                      <a:pt x="43399" y="61554"/>
                    </a:cubicBezTo>
                    <a:cubicBezTo>
                      <a:pt x="47989" y="58138"/>
                      <a:pt x="53038" y="55333"/>
                      <a:pt x="58342" y="53242"/>
                    </a:cubicBezTo>
                    <a:cubicBezTo>
                      <a:pt x="61554" y="51967"/>
                      <a:pt x="64869" y="50794"/>
                      <a:pt x="68184" y="49825"/>
                    </a:cubicBezTo>
                    <a:cubicBezTo>
                      <a:pt x="69816" y="49366"/>
                      <a:pt x="71499" y="48958"/>
                      <a:pt x="73182" y="48550"/>
                    </a:cubicBezTo>
                    <a:cubicBezTo>
                      <a:pt x="73947" y="48346"/>
                      <a:pt x="74763" y="48142"/>
                      <a:pt x="75630" y="47989"/>
                    </a:cubicBezTo>
                    <a:lnTo>
                      <a:pt x="76803" y="47734"/>
                    </a:lnTo>
                    <a:cubicBezTo>
                      <a:pt x="77160" y="47683"/>
                      <a:pt x="77517" y="47581"/>
                      <a:pt x="77874" y="47530"/>
                    </a:cubicBezTo>
                    <a:cubicBezTo>
                      <a:pt x="78537" y="47479"/>
                      <a:pt x="79200" y="47428"/>
                      <a:pt x="79761" y="47377"/>
                    </a:cubicBezTo>
                    <a:lnTo>
                      <a:pt x="81087" y="47326"/>
                    </a:lnTo>
                    <a:lnTo>
                      <a:pt x="81953" y="47326"/>
                    </a:lnTo>
                    <a:cubicBezTo>
                      <a:pt x="82769" y="47275"/>
                      <a:pt x="83483" y="47224"/>
                      <a:pt x="84095" y="47122"/>
                    </a:cubicBezTo>
                    <a:cubicBezTo>
                      <a:pt x="84758" y="47071"/>
                      <a:pt x="85472" y="46969"/>
                      <a:pt x="86084" y="46816"/>
                    </a:cubicBezTo>
                    <a:cubicBezTo>
                      <a:pt x="86696" y="46663"/>
                      <a:pt x="87257" y="46459"/>
                      <a:pt x="87767" y="46153"/>
                    </a:cubicBezTo>
                    <a:cubicBezTo>
                      <a:pt x="88073" y="46000"/>
                      <a:pt x="88277" y="45847"/>
                      <a:pt x="88532" y="45592"/>
                    </a:cubicBezTo>
                    <a:cubicBezTo>
                      <a:pt x="88736" y="45388"/>
                      <a:pt x="88940" y="45133"/>
                      <a:pt x="89093" y="44827"/>
                    </a:cubicBezTo>
                    <a:cubicBezTo>
                      <a:pt x="89246" y="44572"/>
                      <a:pt x="89399" y="44266"/>
                      <a:pt x="89501" y="44011"/>
                    </a:cubicBezTo>
                    <a:cubicBezTo>
                      <a:pt x="89603" y="43705"/>
                      <a:pt x="89705" y="43399"/>
                      <a:pt x="89858" y="42991"/>
                    </a:cubicBezTo>
                    <a:lnTo>
                      <a:pt x="90011" y="42481"/>
                    </a:lnTo>
                    <a:cubicBezTo>
                      <a:pt x="90062" y="42226"/>
                      <a:pt x="90164" y="41920"/>
                      <a:pt x="90266" y="41614"/>
                    </a:cubicBezTo>
                    <a:lnTo>
                      <a:pt x="90419" y="41971"/>
                    </a:lnTo>
                    <a:cubicBezTo>
                      <a:pt x="90521" y="42226"/>
                      <a:pt x="90623" y="42481"/>
                      <a:pt x="90674" y="42685"/>
                    </a:cubicBezTo>
                    <a:cubicBezTo>
                      <a:pt x="90725" y="42940"/>
                      <a:pt x="90725" y="43144"/>
                      <a:pt x="90776" y="43348"/>
                    </a:cubicBezTo>
                    <a:lnTo>
                      <a:pt x="90776" y="43501"/>
                    </a:lnTo>
                    <a:lnTo>
                      <a:pt x="90776" y="43603"/>
                    </a:lnTo>
                    <a:cubicBezTo>
                      <a:pt x="90827" y="43909"/>
                      <a:pt x="90878" y="44164"/>
                      <a:pt x="90929" y="44470"/>
                    </a:cubicBezTo>
                    <a:cubicBezTo>
                      <a:pt x="91031" y="44827"/>
                      <a:pt x="91235" y="45184"/>
                      <a:pt x="91490" y="45439"/>
                    </a:cubicBezTo>
                    <a:cubicBezTo>
                      <a:pt x="91898" y="45745"/>
                      <a:pt x="92357" y="45949"/>
                      <a:pt x="92867" y="46102"/>
                    </a:cubicBezTo>
                    <a:cubicBezTo>
                      <a:pt x="93173" y="46153"/>
                      <a:pt x="93428" y="46204"/>
                      <a:pt x="93683" y="46204"/>
                    </a:cubicBezTo>
                    <a:cubicBezTo>
                      <a:pt x="94040" y="46255"/>
                      <a:pt x="94397" y="46255"/>
                      <a:pt x="94754" y="46255"/>
                    </a:cubicBezTo>
                    <a:cubicBezTo>
                      <a:pt x="95417" y="46255"/>
                      <a:pt x="96131" y="46204"/>
                      <a:pt x="96743" y="46153"/>
                    </a:cubicBezTo>
                    <a:lnTo>
                      <a:pt x="97712" y="46051"/>
                    </a:lnTo>
                    <a:lnTo>
                      <a:pt x="98885" y="45949"/>
                    </a:lnTo>
                    <a:cubicBezTo>
                      <a:pt x="99497" y="45898"/>
                      <a:pt x="99956" y="45847"/>
                      <a:pt x="100466" y="45847"/>
                    </a:cubicBezTo>
                    <a:lnTo>
                      <a:pt x="100721" y="45847"/>
                    </a:lnTo>
                    <a:cubicBezTo>
                      <a:pt x="101078" y="45847"/>
                      <a:pt x="101435" y="45898"/>
                      <a:pt x="101792" y="45949"/>
                    </a:cubicBezTo>
                    <a:lnTo>
                      <a:pt x="101894" y="45949"/>
                    </a:lnTo>
                    <a:cubicBezTo>
                      <a:pt x="102251" y="45949"/>
                      <a:pt x="102710" y="46000"/>
                      <a:pt x="103220" y="46051"/>
                    </a:cubicBezTo>
                    <a:cubicBezTo>
                      <a:pt x="105412" y="46357"/>
                      <a:pt x="107554" y="46816"/>
                      <a:pt x="109696" y="47326"/>
                    </a:cubicBezTo>
                    <a:lnTo>
                      <a:pt x="109696" y="47377"/>
                    </a:lnTo>
                    <a:lnTo>
                      <a:pt x="110359" y="47530"/>
                    </a:lnTo>
                    <a:cubicBezTo>
                      <a:pt x="110818" y="46255"/>
                      <a:pt x="111073" y="44878"/>
                      <a:pt x="111073" y="43501"/>
                    </a:cubicBezTo>
                    <a:cubicBezTo>
                      <a:pt x="111124" y="41971"/>
                      <a:pt x="110971" y="40390"/>
                      <a:pt x="110716" y="38809"/>
                    </a:cubicBezTo>
                    <a:cubicBezTo>
                      <a:pt x="110461" y="37228"/>
                      <a:pt x="110104" y="35698"/>
                      <a:pt x="109645" y="34118"/>
                    </a:cubicBezTo>
                    <a:cubicBezTo>
                      <a:pt x="109237" y="32792"/>
                      <a:pt x="108778" y="31415"/>
                      <a:pt x="108268" y="30089"/>
                    </a:cubicBezTo>
                    <a:cubicBezTo>
                      <a:pt x="107707" y="28610"/>
                      <a:pt x="107044" y="27182"/>
                      <a:pt x="106330" y="25805"/>
                    </a:cubicBezTo>
                    <a:cubicBezTo>
                      <a:pt x="105565" y="24428"/>
                      <a:pt x="104699" y="23102"/>
                      <a:pt x="103781" y="21878"/>
                    </a:cubicBezTo>
                    <a:cubicBezTo>
                      <a:pt x="101894" y="19379"/>
                      <a:pt x="99650" y="17186"/>
                      <a:pt x="97151" y="15299"/>
                    </a:cubicBezTo>
                    <a:cubicBezTo>
                      <a:pt x="94499" y="13361"/>
                      <a:pt x="91643" y="11780"/>
                      <a:pt x="88634" y="10608"/>
                    </a:cubicBezTo>
                    <a:cubicBezTo>
                      <a:pt x="85319" y="9282"/>
                      <a:pt x="81801" y="8415"/>
                      <a:pt x="78282" y="8109"/>
                    </a:cubicBezTo>
                    <a:cubicBezTo>
                      <a:pt x="77109" y="7956"/>
                      <a:pt x="75936" y="7905"/>
                      <a:pt x="74763" y="7905"/>
                    </a:cubicBezTo>
                    <a:cubicBezTo>
                      <a:pt x="72519" y="7905"/>
                      <a:pt x="70224" y="8109"/>
                      <a:pt x="68031" y="8517"/>
                    </a:cubicBezTo>
                    <a:cubicBezTo>
                      <a:pt x="64614" y="9129"/>
                      <a:pt x="61299" y="10149"/>
                      <a:pt x="58189" y="11577"/>
                    </a:cubicBezTo>
                    <a:cubicBezTo>
                      <a:pt x="54466" y="13259"/>
                      <a:pt x="50947" y="15401"/>
                      <a:pt x="47785" y="17951"/>
                    </a:cubicBezTo>
                    <a:cubicBezTo>
                      <a:pt x="47887" y="16880"/>
                      <a:pt x="48040" y="15860"/>
                      <a:pt x="48244" y="14840"/>
                    </a:cubicBezTo>
                    <a:cubicBezTo>
                      <a:pt x="48703" y="12443"/>
                      <a:pt x="49417" y="10098"/>
                      <a:pt x="50488" y="7854"/>
                    </a:cubicBezTo>
                    <a:cubicBezTo>
                      <a:pt x="51100" y="6528"/>
                      <a:pt x="51916" y="5304"/>
                      <a:pt x="52834" y="4233"/>
                    </a:cubicBezTo>
                    <a:cubicBezTo>
                      <a:pt x="53548" y="3417"/>
                      <a:pt x="54313" y="2754"/>
                      <a:pt x="55231" y="2142"/>
                    </a:cubicBezTo>
                    <a:cubicBezTo>
                      <a:pt x="55996" y="1632"/>
                      <a:pt x="56812" y="1224"/>
                      <a:pt x="57730" y="918"/>
                    </a:cubicBezTo>
                    <a:lnTo>
                      <a:pt x="57934" y="867"/>
                    </a:lnTo>
                    <a:lnTo>
                      <a:pt x="58240" y="918"/>
                    </a:lnTo>
                    <a:lnTo>
                      <a:pt x="58342" y="918"/>
                    </a:lnTo>
                    <a:cubicBezTo>
                      <a:pt x="58444" y="918"/>
                      <a:pt x="58597" y="816"/>
                      <a:pt x="58648" y="714"/>
                    </a:cubicBezTo>
                    <a:cubicBezTo>
                      <a:pt x="58699" y="612"/>
                      <a:pt x="58648" y="459"/>
                      <a:pt x="58597" y="408"/>
                    </a:cubicBezTo>
                    <a:cubicBezTo>
                      <a:pt x="58597" y="357"/>
                      <a:pt x="58597" y="357"/>
                      <a:pt x="58597" y="306"/>
                    </a:cubicBezTo>
                    <a:cubicBezTo>
                      <a:pt x="58546" y="153"/>
                      <a:pt x="58444" y="51"/>
                      <a:pt x="58291" y="51"/>
                    </a:cubicBezTo>
                    <a:lnTo>
                      <a:pt x="58189" y="51"/>
                    </a:lnTo>
                    <a:lnTo>
                      <a:pt x="57934" y="102"/>
                    </a:lnTo>
                    <a:cubicBezTo>
                      <a:pt x="57475" y="51"/>
                      <a:pt x="57067" y="0"/>
                      <a:pt x="5665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1764;p33">
                <a:extLst>
                  <a:ext uri="{FF2B5EF4-FFF2-40B4-BE49-F238E27FC236}">
                    <a16:creationId xmlns:a16="http://schemas.microsoft.com/office/drawing/2014/main" id="{16B63914-BD8A-424D-B80B-52F4D1F113E8}"/>
                  </a:ext>
                </a:extLst>
              </p:cNvPr>
              <p:cNvSpPr/>
              <p:nvPr/>
            </p:nvSpPr>
            <p:spPr>
              <a:xfrm>
                <a:off x="1532265" y="3032874"/>
                <a:ext cx="159847" cy="270851"/>
              </a:xfrm>
              <a:custGeom>
                <a:avLst/>
                <a:gdLst/>
                <a:ahLst/>
                <a:cxnLst/>
                <a:rect l="l" t="t" r="r" b="b"/>
                <a:pathLst>
                  <a:path w="12852" h="21777" extrusionOk="0">
                    <a:moveTo>
                      <a:pt x="7548" y="1"/>
                    </a:moveTo>
                    <a:cubicBezTo>
                      <a:pt x="7089" y="1"/>
                      <a:pt x="6579" y="52"/>
                      <a:pt x="6120" y="256"/>
                    </a:cubicBezTo>
                    <a:cubicBezTo>
                      <a:pt x="5814" y="358"/>
                      <a:pt x="5559" y="460"/>
                      <a:pt x="5304" y="664"/>
                    </a:cubicBezTo>
                    <a:cubicBezTo>
                      <a:pt x="5049" y="817"/>
                      <a:pt x="4794" y="970"/>
                      <a:pt x="4539" y="1174"/>
                    </a:cubicBezTo>
                    <a:cubicBezTo>
                      <a:pt x="4080" y="1633"/>
                      <a:pt x="3621" y="2092"/>
                      <a:pt x="3213" y="2653"/>
                    </a:cubicBezTo>
                    <a:cubicBezTo>
                      <a:pt x="2805" y="3214"/>
                      <a:pt x="2448" y="3826"/>
                      <a:pt x="2142" y="4438"/>
                    </a:cubicBezTo>
                    <a:cubicBezTo>
                      <a:pt x="1836" y="5050"/>
                      <a:pt x="1530" y="5662"/>
                      <a:pt x="1326" y="6274"/>
                    </a:cubicBezTo>
                    <a:cubicBezTo>
                      <a:pt x="1071" y="6886"/>
                      <a:pt x="867" y="7447"/>
                      <a:pt x="663" y="8058"/>
                    </a:cubicBezTo>
                    <a:cubicBezTo>
                      <a:pt x="459" y="8721"/>
                      <a:pt x="306" y="9384"/>
                      <a:pt x="204" y="10098"/>
                    </a:cubicBezTo>
                    <a:cubicBezTo>
                      <a:pt x="51" y="10914"/>
                      <a:pt x="0" y="11781"/>
                      <a:pt x="0" y="12699"/>
                    </a:cubicBezTo>
                    <a:cubicBezTo>
                      <a:pt x="51" y="13515"/>
                      <a:pt x="204" y="14331"/>
                      <a:pt x="459" y="15147"/>
                    </a:cubicBezTo>
                    <a:cubicBezTo>
                      <a:pt x="714" y="15963"/>
                      <a:pt x="1071" y="16677"/>
                      <a:pt x="1530" y="17391"/>
                    </a:cubicBezTo>
                    <a:cubicBezTo>
                      <a:pt x="1989" y="18105"/>
                      <a:pt x="2601" y="18768"/>
                      <a:pt x="3315" y="19329"/>
                    </a:cubicBezTo>
                    <a:cubicBezTo>
                      <a:pt x="3825" y="19737"/>
                      <a:pt x="4386" y="20094"/>
                      <a:pt x="4998" y="20400"/>
                    </a:cubicBezTo>
                    <a:cubicBezTo>
                      <a:pt x="5661" y="20808"/>
                      <a:pt x="6375" y="21165"/>
                      <a:pt x="7140" y="21420"/>
                    </a:cubicBezTo>
                    <a:cubicBezTo>
                      <a:pt x="7752" y="21675"/>
                      <a:pt x="8466" y="21777"/>
                      <a:pt x="9129" y="21777"/>
                    </a:cubicBezTo>
                    <a:lnTo>
                      <a:pt x="9435" y="21777"/>
                    </a:lnTo>
                    <a:cubicBezTo>
                      <a:pt x="9792" y="21777"/>
                      <a:pt x="10098" y="21675"/>
                      <a:pt x="10455" y="21573"/>
                    </a:cubicBezTo>
                    <a:cubicBezTo>
                      <a:pt x="10710" y="21471"/>
                      <a:pt x="10914" y="21318"/>
                      <a:pt x="11118" y="21114"/>
                    </a:cubicBezTo>
                    <a:cubicBezTo>
                      <a:pt x="11271" y="20910"/>
                      <a:pt x="11424" y="20706"/>
                      <a:pt x="11526" y="20451"/>
                    </a:cubicBezTo>
                    <a:cubicBezTo>
                      <a:pt x="11679" y="20196"/>
                      <a:pt x="11730" y="19941"/>
                      <a:pt x="11832" y="19635"/>
                    </a:cubicBezTo>
                    <a:cubicBezTo>
                      <a:pt x="11934" y="19023"/>
                      <a:pt x="11985" y="18411"/>
                      <a:pt x="12036" y="17748"/>
                    </a:cubicBezTo>
                    <a:cubicBezTo>
                      <a:pt x="12036" y="16983"/>
                      <a:pt x="12036" y="16269"/>
                      <a:pt x="11985" y="15555"/>
                    </a:cubicBezTo>
                    <a:lnTo>
                      <a:pt x="11985" y="15249"/>
                    </a:lnTo>
                    <a:cubicBezTo>
                      <a:pt x="11985" y="14739"/>
                      <a:pt x="11934" y="14178"/>
                      <a:pt x="11934" y="13668"/>
                    </a:cubicBezTo>
                    <a:lnTo>
                      <a:pt x="11934" y="13107"/>
                    </a:lnTo>
                    <a:lnTo>
                      <a:pt x="11985" y="11883"/>
                    </a:lnTo>
                    <a:cubicBezTo>
                      <a:pt x="12036" y="11118"/>
                      <a:pt x="12138" y="10302"/>
                      <a:pt x="12240" y="9435"/>
                    </a:cubicBezTo>
                    <a:cubicBezTo>
                      <a:pt x="12342" y="8058"/>
                      <a:pt x="12546" y="6580"/>
                      <a:pt x="12699" y="5101"/>
                    </a:cubicBezTo>
                    <a:cubicBezTo>
                      <a:pt x="12801" y="4999"/>
                      <a:pt x="12852" y="4846"/>
                      <a:pt x="12801" y="4693"/>
                    </a:cubicBezTo>
                    <a:lnTo>
                      <a:pt x="12750" y="4642"/>
                    </a:lnTo>
                    <a:lnTo>
                      <a:pt x="12750" y="4591"/>
                    </a:lnTo>
                    <a:cubicBezTo>
                      <a:pt x="12801" y="4438"/>
                      <a:pt x="12699" y="4336"/>
                      <a:pt x="12597" y="4234"/>
                    </a:cubicBezTo>
                    <a:cubicBezTo>
                      <a:pt x="12342" y="3673"/>
                      <a:pt x="12087" y="3112"/>
                      <a:pt x="11730" y="2602"/>
                    </a:cubicBezTo>
                    <a:cubicBezTo>
                      <a:pt x="11322" y="1939"/>
                      <a:pt x="10812" y="1378"/>
                      <a:pt x="10200" y="868"/>
                    </a:cubicBezTo>
                    <a:cubicBezTo>
                      <a:pt x="9537" y="409"/>
                      <a:pt x="8772" y="103"/>
                      <a:pt x="7956" y="1"/>
                    </a:cubicBezTo>
                    <a:close/>
                  </a:path>
                </a:pathLst>
              </a:custGeom>
              <a:solidFill>
                <a:srgbClr val="FFCD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1765;p33">
                <a:extLst>
                  <a:ext uri="{FF2B5EF4-FFF2-40B4-BE49-F238E27FC236}">
                    <a16:creationId xmlns:a16="http://schemas.microsoft.com/office/drawing/2014/main" id="{78BC6E85-AB47-403F-8A6B-2D037FBA5B75}"/>
                  </a:ext>
                </a:extLst>
              </p:cNvPr>
              <p:cNvSpPr/>
              <p:nvPr/>
            </p:nvSpPr>
            <p:spPr>
              <a:xfrm>
                <a:off x="1576033" y="3091865"/>
                <a:ext cx="117348" cy="72958"/>
              </a:xfrm>
              <a:custGeom>
                <a:avLst/>
                <a:gdLst/>
                <a:ahLst/>
                <a:cxnLst/>
                <a:rect l="l" t="t" r="r" b="b"/>
                <a:pathLst>
                  <a:path w="9435" h="5866" extrusionOk="0">
                    <a:moveTo>
                      <a:pt x="3366" y="1"/>
                    </a:moveTo>
                    <a:lnTo>
                      <a:pt x="3417" y="52"/>
                    </a:lnTo>
                    <a:cubicBezTo>
                      <a:pt x="3009" y="52"/>
                      <a:pt x="2601" y="154"/>
                      <a:pt x="2244" y="307"/>
                    </a:cubicBezTo>
                    <a:cubicBezTo>
                      <a:pt x="1836" y="460"/>
                      <a:pt x="1479" y="715"/>
                      <a:pt x="1173" y="970"/>
                    </a:cubicBezTo>
                    <a:cubicBezTo>
                      <a:pt x="765" y="1225"/>
                      <a:pt x="459" y="1582"/>
                      <a:pt x="204" y="1939"/>
                    </a:cubicBezTo>
                    <a:cubicBezTo>
                      <a:pt x="0" y="2245"/>
                      <a:pt x="51" y="2653"/>
                      <a:pt x="357" y="2857"/>
                    </a:cubicBezTo>
                    <a:cubicBezTo>
                      <a:pt x="469" y="2931"/>
                      <a:pt x="608" y="2979"/>
                      <a:pt x="735" y="2979"/>
                    </a:cubicBezTo>
                    <a:cubicBezTo>
                      <a:pt x="781" y="2979"/>
                      <a:pt x="826" y="2972"/>
                      <a:pt x="867" y="2959"/>
                    </a:cubicBezTo>
                    <a:cubicBezTo>
                      <a:pt x="1071" y="2908"/>
                      <a:pt x="1224" y="2806"/>
                      <a:pt x="1275" y="2704"/>
                    </a:cubicBezTo>
                    <a:lnTo>
                      <a:pt x="1479" y="2449"/>
                    </a:lnTo>
                    <a:cubicBezTo>
                      <a:pt x="1836" y="1990"/>
                      <a:pt x="2346" y="1684"/>
                      <a:pt x="2856" y="1480"/>
                    </a:cubicBezTo>
                    <a:cubicBezTo>
                      <a:pt x="3162" y="1378"/>
                      <a:pt x="3417" y="1327"/>
                      <a:pt x="3723" y="1327"/>
                    </a:cubicBezTo>
                    <a:cubicBezTo>
                      <a:pt x="3813" y="1312"/>
                      <a:pt x="3907" y="1305"/>
                      <a:pt x="4002" y="1305"/>
                    </a:cubicBezTo>
                    <a:cubicBezTo>
                      <a:pt x="4234" y="1305"/>
                      <a:pt x="4476" y="1342"/>
                      <a:pt x="4692" y="1378"/>
                    </a:cubicBezTo>
                    <a:cubicBezTo>
                      <a:pt x="5100" y="1429"/>
                      <a:pt x="5406" y="1582"/>
                      <a:pt x="5763" y="1735"/>
                    </a:cubicBezTo>
                    <a:cubicBezTo>
                      <a:pt x="6120" y="1888"/>
                      <a:pt x="6426" y="2092"/>
                      <a:pt x="6681" y="2347"/>
                    </a:cubicBezTo>
                    <a:cubicBezTo>
                      <a:pt x="6987" y="2602"/>
                      <a:pt x="7242" y="2857"/>
                      <a:pt x="7446" y="3163"/>
                    </a:cubicBezTo>
                    <a:cubicBezTo>
                      <a:pt x="7599" y="3468"/>
                      <a:pt x="7803" y="3774"/>
                      <a:pt x="7905" y="4080"/>
                    </a:cubicBezTo>
                    <a:cubicBezTo>
                      <a:pt x="8007" y="4386"/>
                      <a:pt x="8058" y="4743"/>
                      <a:pt x="8109" y="5049"/>
                    </a:cubicBezTo>
                    <a:lnTo>
                      <a:pt x="8109" y="5151"/>
                    </a:lnTo>
                    <a:lnTo>
                      <a:pt x="8109" y="5304"/>
                    </a:lnTo>
                    <a:cubicBezTo>
                      <a:pt x="8109" y="5406"/>
                      <a:pt x="8160" y="5508"/>
                      <a:pt x="8262" y="5610"/>
                    </a:cubicBezTo>
                    <a:cubicBezTo>
                      <a:pt x="8364" y="5763"/>
                      <a:pt x="8568" y="5814"/>
                      <a:pt x="8721" y="5865"/>
                    </a:cubicBezTo>
                    <a:cubicBezTo>
                      <a:pt x="8925" y="5865"/>
                      <a:pt x="9078" y="5814"/>
                      <a:pt x="9231" y="5661"/>
                    </a:cubicBezTo>
                    <a:cubicBezTo>
                      <a:pt x="9333" y="5559"/>
                      <a:pt x="9435" y="5406"/>
                      <a:pt x="9435" y="5202"/>
                    </a:cubicBezTo>
                    <a:cubicBezTo>
                      <a:pt x="9435" y="4743"/>
                      <a:pt x="9333" y="4335"/>
                      <a:pt x="9231" y="3876"/>
                    </a:cubicBezTo>
                    <a:cubicBezTo>
                      <a:pt x="9078" y="3468"/>
                      <a:pt x="8925" y="3061"/>
                      <a:pt x="8721" y="2704"/>
                    </a:cubicBezTo>
                    <a:cubicBezTo>
                      <a:pt x="8262" y="1990"/>
                      <a:pt x="7650" y="1378"/>
                      <a:pt x="6936" y="919"/>
                    </a:cubicBezTo>
                    <a:cubicBezTo>
                      <a:pt x="6273" y="460"/>
                      <a:pt x="5457" y="154"/>
                      <a:pt x="4641" y="52"/>
                    </a:cubicBezTo>
                    <a:cubicBezTo>
                      <a:pt x="4437" y="1"/>
                      <a:pt x="4233" y="1"/>
                      <a:pt x="4029" y="1"/>
                    </a:cubicBezTo>
                    <a:close/>
                  </a:path>
                </a:pathLst>
              </a:custGeom>
              <a:solidFill>
                <a:srgbClr val="1522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766;p33">
                <a:extLst>
                  <a:ext uri="{FF2B5EF4-FFF2-40B4-BE49-F238E27FC236}">
                    <a16:creationId xmlns:a16="http://schemas.microsoft.com/office/drawing/2014/main" id="{5049A572-B9F2-4EF5-BD22-A4705B37F7BC}"/>
                  </a:ext>
                </a:extLst>
              </p:cNvPr>
              <p:cNvSpPr/>
              <p:nvPr/>
            </p:nvSpPr>
            <p:spPr>
              <a:xfrm>
                <a:off x="1607736" y="3102810"/>
                <a:ext cx="64078" cy="79525"/>
              </a:xfrm>
              <a:custGeom>
                <a:avLst/>
                <a:gdLst/>
                <a:ahLst/>
                <a:cxnLst/>
                <a:rect l="l" t="t" r="r" b="b"/>
                <a:pathLst>
                  <a:path w="5152" h="6394" extrusionOk="0">
                    <a:moveTo>
                      <a:pt x="4208" y="0"/>
                    </a:moveTo>
                    <a:cubicBezTo>
                      <a:pt x="4183" y="0"/>
                      <a:pt x="4157" y="13"/>
                      <a:pt x="4132" y="39"/>
                    </a:cubicBezTo>
                    <a:cubicBezTo>
                      <a:pt x="3469" y="141"/>
                      <a:pt x="2806" y="345"/>
                      <a:pt x="2245" y="651"/>
                    </a:cubicBezTo>
                    <a:cubicBezTo>
                      <a:pt x="1633" y="1008"/>
                      <a:pt x="1123" y="1416"/>
                      <a:pt x="766" y="1926"/>
                    </a:cubicBezTo>
                    <a:cubicBezTo>
                      <a:pt x="358" y="2486"/>
                      <a:pt x="154" y="3098"/>
                      <a:pt x="52" y="3710"/>
                    </a:cubicBezTo>
                    <a:cubicBezTo>
                      <a:pt x="1" y="4118"/>
                      <a:pt x="1" y="4475"/>
                      <a:pt x="52" y="4832"/>
                    </a:cubicBezTo>
                    <a:cubicBezTo>
                      <a:pt x="103" y="5189"/>
                      <a:pt x="154" y="5546"/>
                      <a:pt x="307" y="5852"/>
                    </a:cubicBezTo>
                    <a:lnTo>
                      <a:pt x="358" y="6005"/>
                    </a:lnTo>
                    <a:cubicBezTo>
                      <a:pt x="479" y="6247"/>
                      <a:pt x="696" y="6394"/>
                      <a:pt x="907" y="6394"/>
                    </a:cubicBezTo>
                    <a:cubicBezTo>
                      <a:pt x="963" y="6394"/>
                      <a:pt x="1019" y="6384"/>
                      <a:pt x="1072" y="6362"/>
                    </a:cubicBezTo>
                    <a:cubicBezTo>
                      <a:pt x="1276" y="6362"/>
                      <a:pt x="1429" y="6260"/>
                      <a:pt x="1531" y="6107"/>
                    </a:cubicBezTo>
                    <a:cubicBezTo>
                      <a:pt x="1633" y="5954"/>
                      <a:pt x="1633" y="5750"/>
                      <a:pt x="1633" y="5597"/>
                    </a:cubicBezTo>
                    <a:cubicBezTo>
                      <a:pt x="1480" y="5240"/>
                      <a:pt x="1378" y="4832"/>
                      <a:pt x="1378" y="4475"/>
                    </a:cubicBezTo>
                    <a:cubicBezTo>
                      <a:pt x="1327" y="4220"/>
                      <a:pt x="1378" y="3965"/>
                      <a:pt x="1378" y="3710"/>
                    </a:cubicBezTo>
                    <a:cubicBezTo>
                      <a:pt x="1429" y="3506"/>
                      <a:pt x="1531" y="3302"/>
                      <a:pt x="1582" y="3098"/>
                    </a:cubicBezTo>
                    <a:cubicBezTo>
                      <a:pt x="1684" y="2894"/>
                      <a:pt x="1837" y="2741"/>
                      <a:pt x="1939" y="2537"/>
                    </a:cubicBezTo>
                    <a:cubicBezTo>
                      <a:pt x="2143" y="2384"/>
                      <a:pt x="2347" y="2181"/>
                      <a:pt x="2551" y="2028"/>
                    </a:cubicBezTo>
                    <a:cubicBezTo>
                      <a:pt x="2857" y="1875"/>
                      <a:pt x="3163" y="1671"/>
                      <a:pt x="3469" y="1569"/>
                    </a:cubicBezTo>
                    <a:cubicBezTo>
                      <a:pt x="3775" y="1467"/>
                      <a:pt x="4081" y="1416"/>
                      <a:pt x="4387" y="1365"/>
                    </a:cubicBezTo>
                    <a:cubicBezTo>
                      <a:pt x="4999" y="1212"/>
                      <a:pt x="5152" y="447"/>
                      <a:pt x="4642" y="141"/>
                    </a:cubicBezTo>
                    <a:cubicBezTo>
                      <a:pt x="4567" y="66"/>
                      <a:pt x="4465" y="19"/>
                      <a:pt x="4376" y="19"/>
                    </a:cubicBezTo>
                    <a:cubicBezTo>
                      <a:pt x="4343" y="19"/>
                      <a:pt x="4312" y="25"/>
                      <a:pt x="4285" y="39"/>
                    </a:cubicBezTo>
                    <a:cubicBezTo>
                      <a:pt x="4259" y="13"/>
                      <a:pt x="4234" y="0"/>
                      <a:pt x="4208" y="0"/>
                    </a:cubicBezTo>
                    <a:close/>
                  </a:path>
                </a:pathLst>
              </a:custGeom>
              <a:solidFill>
                <a:srgbClr val="1522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1767;p33">
                <a:extLst>
                  <a:ext uri="{FF2B5EF4-FFF2-40B4-BE49-F238E27FC236}">
                    <a16:creationId xmlns:a16="http://schemas.microsoft.com/office/drawing/2014/main" id="{3E820809-20A8-40AA-AEC3-A3713410168F}"/>
                  </a:ext>
                </a:extLst>
              </p:cNvPr>
              <p:cNvSpPr/>
              <p:nvPr/>
            </p:nvSpPr>
            <p:spPr>
              <a:xfrm>
                <a:off x="1615348" y="3233466"/>
                <a:ext cx="45683" cy="42984"/>
              </a:xfrm>
              <a:custGeom>
                <a:avLst/>
                <a:gdLst/>
                <a:ahLst/>
                <a:cxnLst/>
                <a:rect l="l" t="t" r="r" b="b"/>
                <a:pathLst>
                  <a:path w="3673" h="3456" extrusionOk="0">
                    <a:moveTo>
                      <a:pt x="1575" y="1"/>
                    </a:moveTo>
                    <a:cubicBezTo>
                      <a:pt x="1531" y="1"/>
                      <a:pt x="1480" y="14"/>
                      <a:pt x="1429" y="39"/>
                    </a:cubicBezTo>
                    <a:lnTo>
                      <a:pt x="1480" y="39"/>
                    </a:lnTo>
                    <a:cubicBezTo>
                      <a:pt x="1327" y="39"/>
                      <a:pt x="1174" y="90"/>
                      <a:pt x="1021" y="192"/>
                    </a:cubicBezTo>
                    <a:lnTo>
                      <a:pt x="766" y="345"/>
                    </a:lnTo>
                    <a:cubicBezTo>
                      <a:pt x="664" y="447"/>
                      <a:pt x="562" y="498"/>
                      <a:pt x="511" y="600"/>
                    </a:cubicBezTo>
                    <a:cubicBezTo>
                      <a:pt x="409" y="702"/>
                      <a:pt x="307" y="855"/>
                      <a:pt x="205" y="1008"/>
                    </a:cubicBezTo>
                    <a:cubicBezTo>
                      <a:pt x="154" y="1161"/>
                      <a:pt x="103" y="1314"/>
                      <a:pt x="52" y="1467"/>
                    </a:cubicBezTo>
                    <a:cubicBezTo>
                      <a:pt x="1" y="1569"/>
                      <a:pt x="1" y="1722"/>
                      <a:pt x="1" y="1824"/>
                    </a:cubicBezTo>
                    <a:cubicBezTo>
                      <a:pt x="1" y="1926"/>
                      <a:pt x="1" y="2028"/>
                      <a:pt x="1" y="2130"/>
                    </a:cubicBezTo>
                    <a:cubicBezTo>
                      <a:pt x="1" y="2232"/>
                      <a:pt x="52" y="2334"/>
                      <a:pt x="103" y="2436"/>
                    </a:cubicBezTo>
                    <a:cubicBezTo>
                      <a:pt x="154" y="2589"/>
                      <a:pt x="205" y="2742"/>
                      <a:pt x="307" y="2844"/>
                    </a:cubicBezTo>
                    <a:cubicBezTo>
                      <a:pt x="460" y="2997"/>
                      <a:pt x="613" y="3150"/>
                      <a:pt x="817" y="3252"/>
                    </a:cubicBezTo>
                    <a:cubicBezTo>
                      <a:pt x="970" y="3303"/>
                      <a:pt x="1174" y="3354"/>
                      <a:pt x="1327" y="3405"/>
                    </a:cubicBezTo>
                    <a:lnTo>
                      <a:pt x="1837" y="3405"/>
                    </a:lnTo>
                    <a:cubicBezTo>
                      <a:pt x="1888" y="3405"/>
                      <a:pt x="1990" y="3405"/>
                      <a:pt x="2092" y="3456"/>
                    </a:cubicBezTo>
                    <a:cubicBezTo>
                      <a:pt x="2296" y="3456"/>
                      <a:pt x="2500" y="3405"/>
                      <a:pt x="2704" y="3354"/>
                    </a:cubicBezTo>
                    <a:cubicBezTo>
                      <a:pt x="2806" y="3303"/>
                      <a:pt x="2908" y="3252"/>
                      <a:pt x="3010" y="3201"/>
                    </a:cubicBezTo>
                    <a:lnTo>
                      <a:pt x="3112" y="3099"/>
                    </a:lnTo>
                    <a:cubicBezTo>
                      <a:pt x="3316" y="2946"/>
                      <a:pt x="3469" y="2742"/>
                      <a:pt x="3520" y="2538"/>
                    </a:cubicBezTo>
                    <a:cubicBezTo>
                      <a:pt x="3622" y="2385"/>
                      <a:pt x="3673" y="2181"/>
                      <a:pt x="3673" y="2028"/>
                    </a:cubicBezTo>
                    <a:cubicBezTo>
                      <a:pt x="3673" y="1773"/>
                      <a:pt x="3673" y="1518"/>
                      <a:pt x="3571" y="1314"/>
                    </a:cubicBezTo>
                    <a:cubicBezTo>
                      <a:pt x="3469" y="1110"/>
                      <a:pt x="3367" y="906"/>
                      <a:pt x="3214" y="753"/>
                    </a:cubicBezTo>
                    <a:cubicBezTo>
                      <a:pt x="3112" y="651"/>
                      <a:pt x="3010" y="549"/>
                      <a:pt x="2908" y="498"/>
                    </a:cubicBezTo>
                    <a:cubicBezTo>
                      <a:pt x="2806" y="396"/>
                      <a:pt x="2653" y="294"/>
                      <a:pt x="2551" y="243"/>
                    </a:cubicBezTo>
                    <a:cubicBezTo>
                      <a:pt x="2341" y="117"/>
                      <a:pt x="2097" y="26"/>
                      <a:pt x="1846" y="26"/>
                    </a:cubicBezTo>
                    <a:cubicBezTo>
                      <a:pt x="1792" y="26"/>
                      <a:pt x="1738" y="30"/>
                      <a:pt x="1684" y="39"/>
                    </a:cubicBezTo>
                    <a:cubicBezTo>
                      <a:pt x="1658" y="14"/>
                      <a:pt x="1620" y="1"/>
                      <a:pt x="15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1768;p33">
                <a:extLst>
                  <a:ext uri="{FF2B5EF4-FFF2-40B4-BE49-F238E27FC236}">
                    <a16:creationId xmlns:a16="http://schemas.microsoft.com/office/drawing/2014/main" id="{2532E3F6-94B2-4E85-AEFE-01896F13C98A}"/>
                  </a:ext>
                </a:extLst>
              </p:cNvPr>
              <p:cNvSpPr/>
              <p:nvPr/>
            </p:nvSpPr>
            <p:spPr>
              <a:xfrm>
                <a:off x="1367978" y="3414245"/>
                <a:ext cx="659038" cy="324606"/>
              </a:xfrm>
              <a:custGeom>
                <a:avLst/>
                <a:gdLst/>
                <a:ahLst/>
                <a:cxnLst/>
                <a:rect l="l" t="t" r="r" b="b"/>
                <a:pathLst>
                  <a:path w="52988" h="26099" extrusionOk="0">
                    <a:moveTo>
                      <a:pt x="377" y="0"/>
                    </a:moveTo>
                    <a:cubicBezTo>
                      <a:pt x="345" y="0"/>
                      <a:pt x="307" y="13"/>
                      <a:pt x="256" y="39"/>
                    </a:cubicBezTo>
                    <a:cubicBezTo>
                      <a:pt x="226" y="24"/>
                      <a:pt x="200" y="17"/>
                      <a:pt x="177" y="17"/>
                    </a:cubicBezTo>
                    <a:cubicBezTo>
                      <a:pt x="120" y="17"/>
                      <a:pt x="73" y="53"/>
                      <a:pt x="1" y="90"/>
                    </a:cubicBezTo>
                    <a:cubicBezTo>
                      <a:pt x="307" y="1415"/>
                      <a:pt x="664" y="2690"/>
                      <a:pt x="1123" y="3965"/>
                    </a:cubicBezTo>
                    <a:cubicBezTo>
                      <a:pt x="1633" y="5444"/>
                      <a:pt x="2245" y="6821"/>
                      <a:pt x="2908" y="8198"/>
                    </a:cubicBezTo>
                    <a:cubicBezTo>
                      <a:pt x="2959" y="8300"/>
                      <a:pt x="3112" y="8402"/>
                      <a:pt x="3214" y="8402"/>
                    </a:cubicBezTo>
                    <a:cubicBezTo>
                      <a:pt x="4387" y="9626"/>
                      <a:pt x="5713" y="10697"/>
                      <a:pt x="7140" y="11564"/>
                    </a:cubicBezTo>
                    <a:lnTo>
                      <a:pt x="8517" y="12431"/>
                    </a:lnTo>
                    <a:lnTo>
                      <a:pt x="9486" y="13043"/>
                    </a:lnTo>
                    <a:cubicBezTo>
                      <a:pt x="9945" y="13349"/>
                      <a:pt x="10455" y="13706"/>
                      <a:pt x="10863" y="13961"/>
                    </a:cubicBezTo>
                    <a:lnTo>
                      <a:pt x="10914" y="14012"/>
                    </a:lnTo>
                    <a:lnTo>
                      <a:pt x="11985" y="14726"/>
                    </a:lnTo>
                    <a:cubicBezTo>
                      <a:pt x="13923" y="16001"/>
                      <a:pt x="15708" y="17072"/>
                      <a:pt x="17391" y="17990"/>
                    </a:cubicBezTo>
                    <a:cubicBezTo>
                      <a:pt x="18309" y="18500"/>
                      <a:pt x="19278" y="19010"/>
                      <a:pt x="20196" y="19469"/>
                    </a:cubicBezTo>
                    <a:cubicBezTo>
                      <a:pt x="20961" y="19877"/>
                      <a:pt x="21777" y="20234"/>
                      <a:pt x="22695" y="20693"/>
                    </a:cubicBezTo>
                    <a:cubicBezTo>
                      <a:pt x="24429" y="21560"/>
                      <a:pt x="26214" y="22274"/>
                      <a:pt x="28050" y="22937"/>
                    </a:cubicBezTo>
                    <a:cubicBezTo>
                      <a:pt x="29886" y="23600"/>
                      <a:pt x="31772" y="24058"/>
                      <a:pt x="33710" y="24313"/>
                    </a:cubicBezTo>
                    <a:cubicBezTo>
                      <a:pt x="34220" y="24364"/>
                      <a:pt x="34781" y="24415"/>
                      <a:pt x="35342" y="24415"/>
                    </a:cubicBezTo>
                    <a:lnTo>
                      <a:pt x="36464" y="24415"/>
                    </a:lnTo>
                    <a:cubicBezTo>
                      <a:pt x="36566" y="24364"/>
                      <a:pt x="36617" y="24313"/>
                      <a:pt x="36668" y="24262"/>
                    </a:cubicBezTo>
                    <a:cubicBezTo>
                      <a:pt x="36719" y="24160"/>
                      <a:pt x="36770" y="24109"/>
                      <a:pt x="36719" y="24007"/>
                    </a:cubicBezTo>
                    <a:cubicBezTo>
                      <a:pt x="36719" y="23906"/>
                      <a:pt x="36668" y="23855"/>
                      <a:pt x="36617" y="23804"/>
                    </a:cubicBezTo>
                    <a:cubicBezTo>
                      <a:pt x="36566" y="23753"/>
                      <a:pt x="36464" y="23702"/>
                      <a:pt x="36413" y="23702"/>
                    </a:cubicBezTo>
                    <a:cubicBezTo>
                      <a:pt x="36056" y="22835"/>
                      <a:pt x="35801" y="21917"/>
                      <a:pt x="35648" y="20948"/>
                    </a:cubicBezTo>
                    <a:cubicBezTo>
                      <a:pt x="35495" y="20336"/>
                      <a:pt x="35393" y="19622"/>
                      <a:pt x="35291" y="18959"/>
                    </a:cubicBezTo>
                    <a:lnTo>
                      <a:pt x="35291" y="18959"/>
                    </a:lnTo>
                    <a:cubicBezTo>
                      <a:pt x="35903" y="19826"/>
                      <a:pt x="36566" y="20795"/>
                      <a:pt x="37127" y="21713"/>
                    </a:cubicBezTo>
                    <a:cubicBezTo>
                      <a:pt x="37841" y="22835"/>
                      <a:pt x="38555" y="23956"/>
                      <a:pt x="39371" y="25027"/>
                    </a:cubicBezTo>
                    <a:cubicBezTo>
                      <a:pt x="39422" y="25078"/>
                      <a:pt x="39524" y="25129"/>
                      <a:pt x="39626" y="25129"/>
                    </a:cubicBezTo>
                    <a:cubicBezTo>
                      <a:pt x="39677" y="25231"/>
                      <a:pt x="39728" y="25282"/>
                      <a:pt x="39830" y="25282"/>
                    </a:cubicBezTo>
                    <a:cubicBezTo>
                      <a:pt x="40391" y="25435"/>
                      <a:pt x="40952" y="25588"/>
                      <a:pt x="41513" y="25690"/>
                    </a:cubicBezTo>
                    <a:cubicBezTo>
                      <a:pt x="42125" y="25843"/>
                      <a:pt x="42788" y="25894"/>
                      <a:pt x="43553" y="25996"/>
                    </a:cubicBezTo>
                    <a:cubicBezTo>
                      <a:pt x="44318" y="26047"/>
                      <a:pt x="45185" y="26098"/>
                      <a:pt x="45950" y="26098"/>
                    </a:cubicBezTo>
                    <a:cubicBezTo>
                      <a:pt x="46664" y="26098"/>
                      <a:pt x="47429" y="26047"/>
                      <a:pt x="48143" y="25996"/>
                    </a:cubicBezTo>
                    <a:cubicBezTo>
                      <a:pt x="49010" y="25945"/>
                      <a:pt x="49877" y="25741"/>
                      <a:pt x="50693" y="25537"/>
                    </a:cubicBezTo>
                    <a:cubicBezTo>
                      <a:pt x="51101" y="25435"/>
                      <a:pt x="51458" y="25282"/>
                      <a:pt x="51815" y="25129"/>
                    </a:cubicBezTo>
                    <a:cubicBezTo>
                      <a:pt x="52019" y="25027"/>
                      <a:pt x="52223" y="24925"/>
                      <a:pt x="52478" y="24823"/>
                    </a:cubicBezTo>
                    <a:lnTo>
                      <a:pt x="52529" y="24823"/>
                    </a:lnTo>
                    <a:cubicBezTo>
                      <a:pt x="52631" y="24772"/>
                      <a:pt x="52681" y="24721"/>
                      <a:pt x="52783" y="24670"/>
                    </a:cubicBezTo>
                    <a:cubicBezTo>
                      <a:pt x="52783" y="24619"/>
                      <a:pt x="52834" y="24568"/>
                      <a:pt x="52834" y="24568"/>
                    </a:cubicBezTo>
                    <a:cubicBezTo>
                      <a:pt x="52936" y="24415"/>
                      <a:pt x="52987" y="24262"/>
                      <a:pt x="52885" y="24109"/>
                    </a:cubicBezTo>
                    <a:cubicBezTo>
                      <a:pt x="52885" y="24058"/>
                      <a:pt x="52834" y="24058"/>
                      <a:pt x="52834" y="24058"/>
                    </a:cubicBezTo>
                    <a:lnTo>
                      <a:pt x="52834" y="19775"/>
                    </a:lnTo>
                    <a:lnTo>
                      <a:pt x="52834" y="19061"/>
                    </a:lnTo>
                    <a:lnTo>
                      <a:pt x="52834" y="18041"/>
                    </a:lnTo>
                    <a:cubicBezTo>
                      <a:pt x="52834" y="18041"/>
                      <a:pt x="52834" y="17990"/>
                      <a:pt x="52834" y="17990"/>
                    </a:cubicBezTo>
                    <a:cubicBezTo>
                      <a:pt x="52834" y="16817"/>
                      <a:pt x="52885" y="15593"/>
                      <a:pt x="52885" y="14318"/>
                    </a:cubicBezTo>
                    <a:cubicBezTo>
                      <a:pt x="52885" y="14216"/>
                      <a:pt x="52885" y="14114"/>
                      <a:pt x="52885" y="14063"/>
                    </a:cubicBezTo>
                    <a:cubicBezTo>
                      <a:pt x="52834" y="14012"/>
                      <a:pt x="52834" y="13961"/>
                      <a:pt x="52783" y="13961"/>
                    </a:cubicBezTo>
                    <a:lnTo>
                      <a:pt x="52631" y="13808"/>
                    </a:lnTo>
                    <a:cubicBezTo>
                      <a:pt x="51611" y="13502"/>
                      <a:pt x="50591" y="13196"/>
                      <a:pt x="49571" y="12890"/>
                    </a:cubicBezTo>
                    <a:lnTo>
                      <a:pt x="49520" y="12890"/>
                    </a:lnTo>
                    <a:cubicBezTo>
                      <a:pt x="48908" y="12686"/>
                      <a:pt x="48194" y="12482"/>
                      <a:pt x="47531" y="12227"/>
                    </a:cubicBezTo>
                    <a:cubicBezTo>
                      <a:pt x="46511" y="11921"/>
                      <a:pt x="45695" y="11615"/>
                      <a:pt x="44930" y="11309"/>
                    </a:cubicBezTo>
                    <a:cubicBezTo>
                      <a:pt x="44165" y="11054"/>
                      <a:pt x="43502" y="10697"/>
                      <a:pt x="42839" y="10289"/>
                    </a:cubicBezTo>
                    <a:cubicBezTo>
                      <a:pt x="42023" y="9830"/>
                      <a:pt x="41309" y="9269"/>
                      <a:pt x="40697" y="8606"/>
                    </a:cubicBezTo>
                    <a:cubicBezTo>
                      <a:pt x="40034" y="7841"/>
                      <a:pt x="39473" y="7076"/>
                      <a:pt x="38963" y="6209"/>
                    </a:cubicBezTo>
                    <a:cubicBezTo>
                      <a:pt x="38759" y="5903"/>
                      <a:pt x="38504" y="5597"/>
                      <a:pt x="38300" y="5342"/>
                    </a:cubicBezTo>
                    <a:cubicBezTo>
                      <a:pt x="37994" y="4883"/>
                      <a:pt x="37790" y="4424"/>
                      <a:pt x="37637" y="3965"/>
                    </a:cubicBezTo>
                    <a:cubicBezTo>
                      <a:pt x="37504" y="3743"/>
                      <a:pt x="37293" y="3599"/>
                      <a:pt x="37073" y="3599"/>
                    </a:cubicBezTo>
                    <a:cubicBezTo>
                      <a:pt x="37040" y="3599"/>
                      <a:pt x="37007" y="3602"/>
                      <a:pt x="36974" y="3608"/>
                    </a:cubicBezTo>
                    <a:cubicBezTo>
                      <a:pt x="36872" y="3608"/>
                      <a:pt x="36770" y="3608"/>
                      <a:pt x="36668" y="3659"/>
                    </a:cubicBezTo>
                    <a:cubicBezTo>
                      <a:pt x="34730" y="4883"/>
                      <a:pt x="32690" y="5852"/>
                      <a:pt x="30497" y="6617"/>
                    </a:cubicBezTo>
                    <a:cubicBezTo>
                      <a:pt x="27387" y="7739"/>
                      <a:pt x="24123" y="8453"/>
                      <a:pt x="20859" y="8759"/>
                    </a:cubicBezTo>
                    <a:cubicBezTo>
                      <a:pt x="19941" y="8810"/>
                      <a:pt x="19074" y="8861"/>
                      <a:pt x="18207" y="8861"/>
                    </a:cubicBezTo>
                    <a:cubicBezTo>
                      <a:pt x="16575" y="8861"/>
                      <a:pt x="14943" y="8708"/>
                      <a:pt x="13311" y="8453"/>
                    </a:cubicBezTo>
                    <a:cubicBezTo>
                      <a:pt x="11526" y="8096"/>
                      <a:pt x="9792" y="7586"/>
                      <a:pt x="8109" y="6821"/>
                    </a:cubicBezTo>
                    <a:cubicBezTo>
                      <a:pt x="6784" y="6209"/>
                      <a:pt x="5560" y="5444"/>
                      <a:pt x="4438" y="4526"/>
                    </a:cubicBezTo>
                    <a:cubicBezTo>
                      <a:pt x="3367" y="3608"/>
                      <a:pt x="2398" y="2588"/>
                      <a:pt x="1582" y="1415"/>
                    </a:cubicBezTo>
                    <a:cubicBezTo>
                      <a:pt x="1327" y="1058"/>
                      <a:pt x="1072" y="701"/>
                      <a:pt x="868" y="345"/>
                    </a:cubicBezTo>
                    <a:cubicBezTo>
                      <a:pt x="766" y="192"/>
                      <a:pt x="664" y="90"/>
                      <a:pt x="460" y="39"/>
                    </a:cubicBezTo>
                    <a:cubicBezTo>
                      <a:pt x="434" y="13"/>
                      <a:pt x="409" y="0"/>
                      <a:pt x="37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1769;p33">
                <a:extLst>
                  <a:ext uri="{FF2B5EF4-FFF2-40B4-BE49-F238E27FC236}">
                    <a16:creationId xmlns:a16="http://schemas.microsoft.com/office/drawing/2014/main" id="{4B816953-5909-4E47-8CBE-22500F2F212B}"/>
                  </a:ext>
                </a:extLst>
              </p:cNvPr>
              <p:cNvSpPr/>
              <p:nvPr/>
            </p:nvSpPr>
            <p:spPr>
              <a:xfrm>
                <a:off x="2392355" y="2592686"/>
                <a:ext cx="194100" cy="98965"/>
              </a:xfrm>
              <a:custGeom>
                <a:avLst/>
                <a:gdLst/>
                <a:ahLst/>
                <a:cxnLst/>
                <a:rect l="l" t="t" r="r" b="b"/>
                <a:pathLst>
                  <a:path w="15606" h="7957" extrusionOk="0">
                    <a:moveTo>
                      <a:pt x="2295" y="0"/>
                    </a:moveTo>
                    <a:cubicBezTo>
                      <a:pt x="2193" y="0"/>
                      <a:pt x="2142" y="51"/>
                      <a:pt x="2040" y="51"/>
                    </a:cubicBezTo>
                    <a:cubicBezTo>
                      <a:pt x="1938" y="102"/>
                      <a:pt x="1836" y="102"/>
                      <a:pt x="1785" y="204"/>
                    </a:cubicBezTo>
                    <a:cubicBezTo>
                      <a:pt x="1632" y="255"/>
                      <a:pt x="1479" y="357"/>
                      <a:pt x="1377" y="459"/>
                    </a:cubicBezTo>
                    <a:cubicBezTo>
                      <a:pt x="1275" y="561"/>
                      <a:pt x="1122" y="714"/>
                      <a:pt x="1071" y="918"/>
                    </a:cubicBezTo>
                    <a:cubicBezTo>
                      <a:pt x="816" y="1224"/>
                      <a:pt x="663" y="1632"/>
                      <a:pt x="510" y="1989"/>
                    </a:cubicBezTo>
                    <a:cubicBezTo>
                      <a:pt x="357" y="2499"/>
                      <a:pt x="204" y="3009"/>
                      <a:pt x="102" y="3570"/>
                    </a:cubicBezTo>
                    <a:cubicBezTo>
                      <a:pt x="0" y="3927"/>
                      <a:pt x="255" y="4284"/>
                      <a:pt x="612" y="4386"/>
                    </a:cubicBezTo>
                    <a:lnTo>
                      <a:pt x="714" y="4386"/>
                    </a:lnTo>
                    <a:lnTo>
                      <a:pt x="765" y="4488"/>
                    </a:lnTo>
                    <a:cubicBezTo>
                      <a:pt x="816" y="4641"/>
                      <a:pt x="867" y="4794"/>
                      <a:pt x="969" y="4947"/>
                    </a:cubicBezTo>
                    <a:cubicBezTo>
                      <a:pt x="969" y="4896"/>
                      <a:pt x="1020" y="4794"/>
                      <a:pt x="1020" y="4692"/>
                    </a:cubicBezTo>
                    <a:lnTo>
                      <a:pt x="1173" y="4182"/>
                    </a:lnTo>
                    <a:lnTo>
                      <a:pt x="1173" y="4131"/>
                    </a:lnTo>
                    <a:cubicBezTo>
                      <a:pt x="1275" y="3876"/>
                      <a:pt x="1377" y="3570"/>
                      <a:pt x="1479" y="3315"/>
                    </a:cubicBezTo>
                    <a:lnTo>
                      <a:pt x="1632" y="3672"/>
                    </a:lnTo>
                    <a:cubicBezTo>
                      <a:pt x="1683" y="3876"/>
                      <a:pt x="1785" y="4131"/>
                      <a:pt x="1836" y="4386"/>
                    </a:cubicBezTo>
                    <a:cubicBezTo>
                      <a:pt x="1887" y="4590"/>
                      <a:pt x="1938" y="4845"/>
                      <a:pt x="1938" y="5049"/>
                    </a:cubicBezTo>
                    <a:lnTo>
                      <a:pt x="1938" y="5202"/>
                    </a:lnTo>
                    <a:lnTo>
                      <a:pt x="1938" y="5253"/>
                    </a:lnTo>
                    <a:cubicBezTo>
                      <a:pt x="1989" y="5559"/>
                      <a:pt x="2040" y="5865"/>
                      <a:pt x="2091" y="6171"/>
                    </a:cubicBezTo>
                    <a:cubicBezTo>
                      <a:pt x="2193" y="6528"/>
                      <a:pt x="2397" y="6885"/>
                      <a:pt x="2703" y="7140"/>
                    </a:cubicBezTo>
                    <a:cubicBezTo>
                      <a:pt x="3111" y="7446"/>
                      <a:pt x="3570" y="7650"/>
                      <a:pt x="4080" y="7752"/>
                    </a:cubicBezTo>
                    <a:cubicBezTo>
                      <a:pt x="4335" y="7803"/>
                      <a:pt x="4590" y="7854"/>
                      <a:pt x="4896" y="7905"/>
                    </a:cubicBezTo>
                    <a:cubicBezTo>
                      <a:pt x="5253" y="7905"/>
                      <a:pt x="5559" y="7956"/>
                      <a:pt x="5916" y="7956"/>
                    </a:cubicBezTo>
                    <a:lnTo>
                      <a:pt x="5967" y="7956"/>
                    </a:lnTo>
                    <a:cubicBezTo>
                      <a:pt x="6579" y="7956"/>
                      <a:pt x="7293" y="7905"/>
                      <a:pt x="7905" y="7803"/>
                    </a:cubicBezTo>
                    <a:lnTo>
                      <a:pt x="8925" y="7752"/>
                    </a:lnTo>
                    <a:lnTo>
                      <a:pt x="10047" y="7599"/>
                    </a:lnTo>
                    <a:cubicBezTo>
                      <a:pt x="10710" y="7548"/>
                      <a:pt x="11169" y="7548"/>
                      <a:pt x="11628" y="7548"/>
                    </a:cubicBezTo>
                    <a:lnTo>
                      <a:pt x="11883" y="7548"/>
                    </a:lnTo>
                    <a:cubicBezTo>
                      <a:pt x="12291" y="7548"/>
                      <a:pt x="12648" y="7599"/>
                      <a:pt x="13005" y="7599"/>
                    </a:cubicBezTo>
                    <a:lnTo>
                      <a:pt x="13056" y="7599"/>
                    </a:lnTo>
                    <a:cubicBezTo>
                      <a:pt x="13362" y="7599"/>
                      <a:pt x="13719" y="7650"/>
                      <a:pt x="14127" y="7701"/>
                    </a:cubicBezTo>
                    <a:cubicBezTo>
                      <a:pt x="14331" y="7599"/>
                      <a:pt x="14535" y="7497"/>
                      <a:pt x="14688" y="7395"/>
                    </a:cubicBezTo>
                    <a:cubicBezTo>
                      <a:pt x="14943" y="7242"/>
                      <a:pt x="15147" y="7089"/>
                      <a:pt x="15351" y="6936"/>
                    </a:cubicBezTo>
                    <a:cubicBezTo>
                      <a:pt x="15453" y="6834"/>
                      <a:pt x="15504" y="6732"/>
                      <a:pt x="15504" y="6630"/>
                    </a:cubicBezTo>
                    <a:cubicBezTo>
                      <a:pt x="15606" y="6171"/>
                      <a:pt x="15300" y="5763"/>
                      <a:pt x="14892" y="5763"/>
                    </a:cubicBezTo>
                    <a:lnTo>
                      <a:pt x="14331" y="5763"/>
                    </a:lnTo>
                    <a:cubicBezTo>
                      <a:pt x="13719" y="5763"/>
                      <a:pt x="13107" y="5763"/>
                      <a:pt x="12495" y="5661"/>
                    </a:cubicBezTo>
                    <a:cubicBezTo>
                      <a:pt x="11271" y="5559"/>
                      <a:pt x="10098" y="5304"/>
                      <a:pt x="9027" y="4896"/>
                    </a:cubicBezTo>
                    <a:cubicBezTo>
                      <a:pt x="8364" y="4641"/>
                      <a:pt x="7752" y="4284"/>
                      <a:pt x="7191" y="3876"/>
                    </a:cubicBezTo>
                    <a:cubicBezTo>
                      <a:pt x="6528" y="3366"/>
                      <a:pt x="5916" y="2754"/>
                      <a:pt x="5355" y="2091"/>
                    </a:cubicBezTo>
                    <a:cubicBezTo>
                      <a:pt x="4998" y="1683"/>
                      <a:pt x="4641" y="1275"/>
                      <a:pt x="4233" y="867"/>
                    </a:cubicBezTo>
                    <a:cubicBezTo>
                      <a:pt x="4029" y="663"/>
                      <a:pt x="3774" y="408"/>
                      <a:pt x="3519" y="255"/>
                    </a:cubicBezTo>
                    <a:cubicBezTo>
                      <a:pt x="3417" y="204"/>
                      <a:pt x="3315" y="153"/>
                      <a:pt x="3213" y="102"/>
                    </a:cubicBezTo>
                    <a:cubicBezTo>
                      <a:pt x="3060" y="51"/>
                      <a:pt x="2907" y="0"/>
                      <a:pt x="2754"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1770;p33">
                <a:extLst>
                  <a:ext uri="{FF2B5EF4-FFF2-40B4-BE49-F238E27FC236}">
                    <a16:creationId xmlns:a16="http://schemas.microsoft.com/office/drawing/2014/main" id="{9E677DB9-5DD7-4BE4-990D-2361E2023FF6}"/>
                  </a:ext>
                </a:extLst>
              </p:cNvPr>
              <p:cNvSpPr/>
              <p:nvPr/>
            </p:nvSpPr>
            <p:spPr>
              <a:xfrm>
                <a:off x="1528459" y="2330727"/>
                <a:ext cx="204883" cy="91341"/>
              </a:xfrm>
              <a:custGeom>
                <a:avLst/>
                <a:gdLst/>
                <a:ahLst/>
                <a:cxnLst/>
                <a:rect l="l" t="t" r="r" b="b"/>
                <a:pathLst>
                  <a:path w="16473" h="7344" extrusionOk="0">
                    <a:moveTo>
                      <a:pt x="10098" y="0"/>
                    </a:moveTo>
                    <a:cubicBezTo>
                      <a:pt x="9333" y="0"/>
                      <a:pt x="8517" y="102"/>
                      <a:pt x="7701" y="255"/>
                    </a:cubicBezTo>
                    <a:cubicBezTo>
                      <a:pt x="6834" y="408"/>
                      <a:pt x="6018" y="714"/>
                      <a:pt x="5151" y="1020"/>
                    </a:cubicBezTo>
                    <a:cubicBezTo>
                      <a:pt x="4386" y="1326"/>
                      <a:pt x="3621" y="1734"/>
                      <a:pt x="2907" y="2193"/>
                    </a:cubicBezTo>
                    <a:cubicBezTo>
                      <a:pt x="2397" y="2499"/>
                      <a:pt x="1989" y="2856"/>
                      <a:pt x="1581" y="3213"/>
                    </a:cubicBezTo>
                    <a:cubicBezTo>
                      <a:pt x="1479" y="3264"/>
                      <a:pt x="1428" y="3366"/>
                      <a:pt x="1377" y="3417"/>
                    </a:cubicBezTo>
                    <a:cubicBezTo>
                      <a:pt x="1224" y="3621"/>
                      <a:pt x="1122" y="3825"/>
                      <a:pt x="969" y="4029"/>
                    </a:cubicBezTo>
                    <a:cubicBezTo>
                      <a:pt x="510" y="4743"/>
                      <a:pt x="204" y="5610"/>
                      <a:pt x="102" y="6477"/>
                    </a:cubicBezTo>
                    <a:cubicBezTo>
                      <a:pt x="102" y="6579"/>
                      <a:pt x="102" y="6630"/>
                      <a:pt x="204" y="6732"/>
                    </a:cubicBezTo>
                    <a:lnTo>
                      <a:pt x="102" y="6834"/>
                    </a:lnTo>
                    <a:cubicBezTo>
                      <a:pt x="0" y="6987"/>
                      <a:pt x="51" y="7191"/>
                      <a:pt x="204" y="7293"/>
                    </a:cubicBezTo>
                    <a:cubicBezTo>
                      <a:pt x="255" y="7344"/>
                      <a:pt x="306" y="7344"/>
                      <a:pt x="357" y="7344"/>
                    </a:cubicBezTo>
                    <a:cubicBezTo>
                      <a:pt x="510" y="7344"/>
                      <a:pt x="612" y="7293"/>
                      <a:pt x="663" y="7191"/>
                    </a:cubicBezTo>
                    <a:cubicBezTo>
                      <a:pt x="816" y="6936"/>
                      <a:pt x="1020" y="6681"/>
                      <a:pt x="1224" y="6477"/>
                    </a:cubicBezTo>
                    <a:cubicBezTo>
                      <a:pt x="1683" y="5916"/>
                      <a:pt x="2193" y="5508"/>
                      <a:pt x="2805" y="5100"/>
                    </a:cubicBezTo>
                    <a:cubicBezTo>
                      <a:pt x="3570" y="4590"/>
                      <a:pt x="4386" y="4182"/>
                      <a:pt x="5304" y="3876"/>
                    </a:cubicBezTo>
                    <a:cubicBezTo>
                      <a:pt x="6324" y="3519"/>
                      <a:pt x="7446" y="3315"/>
                      <a:pt x="8568" y="3264"/>
                    </a:cubicBezTo>
                    <a:lnTo>
                      <a:pt x="9486" y="3264"/>
                    </a:lnTo>
                    <a:cubicBezTo>
                      <a:pt x="10251" y="3264"/>
                      <a:pt x="11016" y="3315"/>
                      <a:pt x="11730" y="3468"/>
                    </a:cubicBezTo>
                    <a:cubicBezTo>
                      <a:pt x="12393" y="3570"/>
                      <a:pt x="13056" y="3774"/>
                      <a:pt x="13668" y="4029"/>
                    </a:cubicBezTo>
                    <a:cubicBezTo>
                      <a:pt x="13464" y="4080"/>
                      <a:pt x="13311" y="4131"/>
                      <a:pt x="13056" y="4182"/>
                    </a:cubicBezTo>
                    <a:cubicBezTo>
                      <a:pt x="12597" y="4284"/>
                      <a:pt x="12087" y="4488"/>
                      <a:pt x="11628" y="4641"/>
                    </a:cubicBezTo>
                    <a:cubicBezTo>
                      <a:pt x="11475" y="4692"/>
                      <a:pt x="11322" y="4794"/>
                      <a:pt x="11220" y="4845"/>
                    </a:cubicBezTo>
                    <a:lnTo>
                      <a:pt x="11322" y="4845"/>
                    </a:lnTo>
                    <a:lnTo>
                      <a:pt x="11730" y="4794"/>
                    </a:lnTo>
                    <a:cubicBezTo>
                      <a:pt x="12444" y="4794"/>
                      <a:pt x="13209" y="4845"/>
                      <a:pt x="13923" y="4845"/>
                    </a:cubicBezTo>
                    <a:lnTo>
                      <a:pt x="14790" y="4845"/>
                    </a:lnTo>
                    <a:cubicBezTo>
                      <a:pt x="15045" y="4845"/>
                      <a:pt x="15300" y="4845"/>
                      <a:pt x="15555" y="4794"/>
                    </a:cubicBezTo>
                    <a:cubicBezTo>
                      <a:pt x="15657" y="4743"/>
                      <a:pt x="15759" y="4743"/>
                      <a:pt x="15861" y="4692"/>
                    </a:cubicBezTo>
                    <a:cubicBezTo>
                      <a:pt x="16014" y="4590"/>
                      <a:pt x="16116" y="4488"/>
                      <a:pt x="16218" y="4386"/>
                    </a:cubicBezTo>
                    <a:cubicBezTo>
                      <a:pt x="16269" y="4335"/>
                      <a:pt x="16269" y="4284"/>
                      <a:pt x="16320" y="4233"/>
                    </a:cubicBezTo>
                    <a:cubicBezTo>
                      <a:pt x="16320" y="4182"/>
                      <a:pt x="16320" y="4182"/>
                      <a:pt x="16320" y="4131"/>
                    </a:cubicBezTo>
                    <a:cubicBezTo>
                      <a:pt x="16320" y="4080"/>
                      <a:pt x="16371" y="4029"/>
                      <a:pt x="16371" y="3927"/>
                    </a:cubicBezTo>
                    <a:cubicBezTo>
                      <a:pt x="16422" y="3774"/>
                      <a:pt x="16473" y="3570"/>
                      <a:pt x="16473" y="3417"/>
                    </a:cubicBezTo>
                    <a:cubicBezTo>
                      <a:pt x="16473" y="3060"/>
                      <a:pt x="16371" y="2703"/>
                      <a:pt x="16218" y="2397"/>
                    </a:cubicBezTo>
                    <a:cubicBezTo>
                      <a:pt x="16116" y="2244"/>
                      <a:pt x="16014" y="2142"/>
                      <a:pt x="15912" y="1989"/>
                    </a:cubicBezTo>
                    <a:cubicBezTo>
                      <a:pt x="15759" y="1836"/>
                      <a:pt x="15606" y="1734"/>
                      <a:pt x="15453" y="1581"/>
                    </a:cubicBezTo>
                    <a:cubicBezTo>
                      <a:pt x="15198" y="1377"/>
                      <a:pt x="14943" y="1224"/>
                      <a:pt x="14637" y="1122"/>
                    </a:cubicBezTo>
                    <a:cubicBezTo>
                      <a:pt x="14331" y="918"/>
                      <a:pt x="13974" y="765"/>
                      <a:pt x="13617" y="663"/>
                    </a:cubicBezTo>
                    <a:cubicBezTo>
                      <a:pt x="13005" y="459"/>
                      <a:pt x="12342" y="306"/>
                      <a:pt x="11679" y="153"/>
                    </a:cubicBezTo>
                    <a:cubicBezTo>
                      <a:pt x="11475" y="102"/>
                      <a:pt x="11118" y="51"/>
                      <a:pt x="10812" y="51"/>
                    </a:cubicBezTo>
                    <a:cubicBezTo>
                      <a:pt x="10608" y="0"/>
                      <a:pt x="10353" y="0"/>
                      <a:pt x="1009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1771;p33">
                <a:extLst>
                  <a:ext uri="{FF2B5EF4-FFF2-40B4-BE49-F238E27FC236}">
                    <a16:creationId xmlns:a16="http://schemas.microsoft.com/office/drawing/2014/main" id="{7CAB31B4-7343-484C-A52A-DF054FC3C505}"/>
                  </a:ext>
                </a:extLst>
              </p:cNvPr>
              <p:cNvSpPr/>
              <p:nvPr/>
            </p:nvSpPr>
            <p:spPr>
              <a:xfrm>
                <a:off x="1485326" y="2378300"/>
                <a:ext cx="896893" cy="1029452"/>
              </a:xfrm>
              <a:custGeom>
                <a:avLst/>
                <a:gdLst/>
                <a:ahLst/>
                <a:cxnLst/>
                <a:rect l="l" t="t" r="r" b="b"/>
                <a:pathLst>
                  <a:path w="72112" h="82770" extrusionOk="0">
                    <a:moveTo>
                      <a:pt x="30395" y="0"/>
                    </a:moveTo>
                    <a:cubicBezTo>
                      <a:pt x="30242" y="0"/>
                      <a:pt x="30140" y="51"/>
                      <a:pt x="30038" y="102"/>
                    </a:cubicBezTo>
                    <a:cubicBezTo>
                      <a:pt x="26672" y="1938"/>
                      <a:pt x="23510" y="4131"/>
                      <a:pt x="20552" y="6579"/>
                    </a:cubicBezTo>
                    <a:cubicBezTo>
                      <a:pt x="17544" y="9027"/>
                      <a:pt x="14790" y="11832"/>
                      <a:pt x="12393" y="14840"/>
                    </a:cubicBezTo>
                    <a:cubicBezTo>
                      <a:pt x="11169" y="16370"/>
                      <a:pt x="10098" y="17951"/>
                      <a:pt x="9129" y="19583"/>
                    </a:cubicBezTo>
                    <a:cubicBezTo>
                      <a:pt x="8109" y="21266"/>
                      <a:pt x="7191" y="22949"/>
                      <a:pt x="6375" y="24734"/>
                    </a:cubicBezTo>
                    <a:cubicBezTo>
                      <a:pt x="4692" y="28304"/>
                      <a:pt x="3315" y="32027"/>
                      <a:pt x="2346" y="35801"/>
                    </a:cubicBezTo>
                    <a:cubicBezTo>
                      <a:pt x="1836" y="37636"/>
                      <a:pt x="1428" y="39574"/>
                      <a:pt x="1122" y="41563"/>
                    </a:cubicBezTo>
                    <a:cubicBezTo>
                      <a:pt x="867" y="43042"/>
                      <a:pt x="663" y="44572"/>
                      <a:pt x="459" y="46357"/>
                    </a:cubicBezTo>
                    <a:cubicBezTo>
                      <a:pt x="153" y="49213"/>
                      <a:pt x="0" y="52069"/>
                      <a:pt x="51" y="54925"/>
                    </a:cubicBezTo>
                    <a:cubicBezTo>
                      <a:pt x="51" y="57424"/>
                      <a:pt x="306" y="59923"/>
                      <a:pt x="867" y="62370"/>
                    </a:cubicBezTo>
                    <a:cubicBezTo>
                      <a:pt x="1122" y="63441"/>
                      <a:pt x="1428" y="64512"/>
                      <a:pt x="1887" y="65532"/>
                    </a:cubicBezTo>
                    <a:cubicBezTo>
                      <a:pt x="2295" y="66552"/>
                      <a:pt x="2856" y="67419"/>
                      <a:pt x="3570" y="68235"/>
                    </a:cubicBezTo>
                    <a:cubicBezTo>
                      <a:pt x="3621" y="68337"/>
                      <a:pt x="3672" y="68388"/>
                      <a:pt x="3825" y="68490"/>
                    </a:cubicBezTo>
                    <a:cubicBezTo>
                      <a:pt x="3876" y="68490"/>
                      <a:pt x="3978" y="68541"/>
                      <a:pt x="4131" y="68541"/>
                    </a:cubicBezTo>
                    <a:cubicBezTo>
                      <a:pt x="4386" y="68541"/>
                      <a:pt x="4590" y="68388"/>
                      <a:pt x="4692" y="68184"/>
                    </a:cubicBezTo>
                    <a:cubicBezTo>
                      <a:pt x="4998" y="67521"/>
                      <a:pt x="5202" y="66858"/>
                      <a:pt x="5355" y="66195"/>
                    </a:cubicBezTo>
                    <a:cubicBezTo>
                      <a:pt x="5508" y="65481"/>
                      <a:pt x="5661" y="64716"/>
                      <a:pt x="5814" y="64002"/>
                    </a:cubicBezTo>
                    <a:lnTo>
                      <a:pt x="5865" y="63849"/>
                    </a:lnTo>
                    <a:lnTo>
                      <a:pt x="5865" y="63645"/>
                    </a:lnTo>
                    <a:cubicBezTo>
                      <a:pt x="6120" y="62013"/>
                      <a:pt x="6528" y="60382"/>
                      <a:pt x="7038" y="58801"/>
                    </a:cubicBezTo>
                    <a:cubicBezTo>
                      <a:pt x="7293" y="57985"/>
                      <a:pt x="7650" y="57271"/>
                      <a:pt x="8109" y="56557"/>
                    </a:cubicBezTo>
                    <a:cubicBezTo>
                      <a:pt x="8364" y="56200"/>
                      <a:pt x="8619" y="55894"/>
                      <a:pt x="8925" y="55639"/>
                    </a:cubicBezTo>
                    <a:cubicBezTo>
                      <a:pt x="9333" y="55231"/>
                      <a:pt x="9894" y="54976"/>
                      <a:pt x="10455" y="54874"/>
                    </a:cubicBezTo>
                    <a:cubicBezTo>
                      <a:pt x="10710" y="54823"/>
                      <a:pt x="11016" y="54772"/>
                      <a:pt x="11271" y="54772"/>
                    </a:cubicBezTo>
                    <a:lnTo>
                      <a:pt x="11526" y="54772"/>
                    </a:lnTo>
                    <a:cubicBezTo>
                      <a:pt x="12087" y="54823"/>
                      <a:pt x="12648" y="54976"/>
                      <a:pt x="13209" y="55129"/>
                    </a:cubicBezTo>
                    <a:cubicBezTo>
                      <a:pt x="13821" y="55384"/>
                      <a:pt x="14382" y="55639"/>
                      <a:pt x="14892" y="55996"/>
                    </a:cubicBezTo>
                    <a:cubicBezTo>
                      <a:pt x="15504" y="56404"/>
                      <a:pt x="16065" y="56914"/>
                      <a:pt x="16575" y="57475"/>
                    </a:cubicBezTo>
                    <a:cubicBezTo>
                      <a:pt x="16269" y="58852"/>
                      <a:pt x="16014" y="60178"/>
                      <a:pt x="15861" y="61554"/>
                    </a:cubicBezTo>
                    <a:lnTo>
                      <a:pt x="15861" y="61248"/>
                    </a:lnTo>
                    <a:cubicBezTo>
                      <a:pt x="15861" y="61044"/>
                      <a:pt x="15810" y="60789"/>
                      <a:pt x="15759" y="60535"/>
                    </a:cubicBezTo>
                    <a:lnTo>
                      <a:pt x="15759" y="60433"/>
                    </a:lnTo>
                    <a:lnTo>
                      <a:pt x="15759" y="60382"/>
                    </a:lnTo>
                    <a:cubicBezTo>
                      <a:pt x="15759" y="60229"/>
                      <a:pt x="15708" y="60127"/>
                      <a:pt x="15657" y="60025"/>
                    </a:cubicBezTo>
                    <a:cubicBezTo>
                      <a:pt x="15504" y="59668"/>
                      <a:pt x="15300" y="59311"/>
                      <a:pt x="15045" y="59056"/>
                    </a:cubicBezTo>
                    <a:cubicBezTo>
                      <a:pt x="14790" y="58699"/>
                      <a:pt x="14484" y="58444"/>
                      <a:pt x="14178" y="58189"/>
                    </a:cubicBezTo>
                    <a:cubicBezTo>
                      <a:pt x="14076" y="58087"/>
                      <a:pt x="13923" y="58087"/>
                      <a:pt x="13821" y="58087"/>
                    </a:cubicBezTo>
                    <a:cubicBezTo>
                      <a:pt x="13719" y="58087"/>
                      <a:pt x="13617" y="58087"/>
                      <a:pt x="13515" y="58138"/>
                    </a:cubicBezTo>
                    <a:cubicBezTo>
                      <a:pt x="13158" y="58036"/>
                      <a:pt x="12750" y="57934"/>
                      <a:pt x="12393" y="57883"/>
                    </a:cubicBezTo>
                    <a:cubicBezTo>
                      <a:pt x="12189" y="57832"/>
                      <a:pt x="11985" y="57832"/>
                      <a:pt x="11730" y="57832"/>
                    </a:cubicBezTo>
                    <a:cubicBezTo>
                      <a:pt x="11526" y="57832"/>
                      <a:pt x="11271" y="57832"/>
                      <a:pt x="11016" y="57883"/>
                    </a:cubicBezTo>
                    <a:cubicBezTo>
                      <a:pt x="10608" y="57934"/>
                      <a:pt x="10251" y="58087"/>
                      <a:pt x="9894" y="58342"/>
                    </a:cubicBezTo>
                    <a:cubicBezTo>
                      <a:pt x="9690" y="58444"/>
                      <a:pt x="9537" y="58597"/>
                      <a:pt x="9333" y="58699"/>
                    </a:cubicBezTo>
                    <a:cubicBezTo>
                      <a:pt x="9180" y="58903"/>
                      <a:pt x="9027" y="59056"/>
                      <a:pt x="8874" y="59260"/>
                    </a:cubicBezTo>
                    <a:cubicBezTo>
                      <a:pt x="8619" y="59566"/>
                      <a:pt x="8415" y="59974"/>
                      <a:pt x="8211" y="60331"/>
                    </a:cubicBezTo>
                    <a:cubicBezTo>
                      <a:pt x="8058" y="60738"/>
                      <a:pt x="7905" y="61197"/>
                      <a:pt x="7854" y="61605"/>
                    </a:cubicBezTo>
                    <a:cubicBezTo>
                      <a:pt x="7701" y="62472"/>
                      <a:pt x="7701" y="63339"/>
                      <a:pt x="7854" y="64155"/>
                    </a:cubicBezTo>
                    <a:cubicBezTo>
                      <a:pt x="8007" y="65022"/>
                      <a:pt x="8364" y="65787"/>
                      <a:pt x="8874" y="66450"/>
                    </a:cubicBezTo>
                    <a:cubicBezTo>
                      <a:pt x="9027" y="66603"/>
                      <a:pt x="9180" y="66756"/>
                      <a:pt x="9333" y="66909"/>
                    </a:cubicBezTo>
                    <a:cubicBezTo>
                      <a:pt x="9486" y="67011"/>
                      <a:pt x="9639" y="67164"/>
                      <a:pt x="9843" y="67266"/>
                    </a:cubicBezTo>
                    <a:cubicBezTo>
                      <a:pt x="10149" y="67470"/>
                      <a:pt x="10455" y="67623"/>
                      <a:pt x="10812" y="67725"/>
                    </a:cubicBezTo>
                    <a:cubicBezTo>
                      <a:pt x="11016" y="67776"/>
                      <a:pt x="11169" y="67776"/>
                      <a:pt x="11373" y="67827"/>
                    </a:cubicBezTo>
                    <a:lnTo>
                      <a:pt x="11934" y="67827"/>
                    </a:lnTo>
                    <a:cubicBezTo>
                      <a:pt x="12240" y="67776"/>
                      <a:pt x="12546" y="67725"/>
                      <a:pt x="12852" y="67572"/>
                    </a:cubicBezTo>
                    <a:cubicBezTo>
                      <a:pt x="13158" y="67470"/>
                      <a:pt x="13464" y="67266"/>
                      <a:pt x="13719" y="67062"/>
                    </a:cubicBezTo>
                    <a:cubicBezTo>
                      <a:pt x="13974" y="66858"/>
                      <a:pt x="14178" y="66603"/>
                      <a:pt x="14433" y="66348"/>
                    </a:cubicBezTo>
                    <a:cubicBezTo>
                      <a:pt x="14841" y="65787"/>
                      <a:pt x="15198" y="65175"/>
                      <a:pt x="15453" y="64512"/>
                    </a:cubicBezTo>
                    <a:cubicBezTo>
                      <a:pt x="15504" y="64257"/>
                      <a:pt x="15606" y="64002"/>
                      <a:pt x="15657" y="63747"/>
                    </a:cubicBezTo>
                    <a:lnTo>
                      <a:pt x="15657" y="63747"/>
                    </a:lnTo>
                    <a:cubicBezTo>
                      <a:pt x="15504" y="65991"/>
                      <a:pt x="15504" y="68286"/>
                      <a:pt x="15657" y="70530"/>
                    </a:cubicBezTo>
                    <a:cubicBezTo>
                      <a:pt x="15759" y="72468"/>
                      <a:pt x="16014" y="74508"/>
                      <a:pt x="16320" y="76548"/>
                    </a:cubicBezTo>
                    <a:cubicBezTo>
                      <a:pt x="16626" y="78486"/>
                      <a:pt x="17034" y="80373"/>
                      <a:pt x="17544" y="82260"/>
                    </a:cubicBezTo>
                    <a:cubicBezTo>
                      <a:pt x="17595" y="82515"/>
                      <a:pt x="17850" y="82719"/>
                      <a:pt x="18156" y="82770"/>
                    </a:cubicBezTo>
                    <a:lnTo>
                      <a:pt x="18309" y="82770"/>
                    </a:lnTo>
                    <a:cubicBezTo>
                      <a:pt x="18666" y="82668"/>
                      <a:pt x="18921" y="82260"/>
                      <a:pt x="18819" y="81903"/>
                    </a:cubicBezTo>
                    <a:cubicBezTo>
                      <a:pt x="18156" y="79404"/>
                      <a:pt x="17646" y="76854"/>
                      <a:pt x="17340" y="74253"/>
                    </a:cubicBezTo>
                    <a:cubicBezTo>
                      <a:pt x="16779" y="69816"/>
                      <a:pt x="16779" y="65328"/>
                      <a:pt x="17340" y="60891"/>
                    </a:cubicBezTo>
                    <a:cubicBezTo>
                      <a:pt x="17442" y="60229"/>
                      <a:pt x="17544" y="59515"/>
                      <a:pt x="17697" y="58852"/>
                    </a:cubicBezTo>
                    <a:cubicBezTo>
                      <a:pt x="18462" y="60025"/>
                      <a:pt x="19176" y="61197"/>
                      <a:pt x="19788" y="62370"/>
                    </a:cubicBezTo>
                    <a:cubicBezTo>
                      <a:pt x="20298" y="63288"/>
                      <a:pt x="20807" y="64155"/>
                      <a:pt x="21368" y="65022"/>
                    </a:cubicBezTo>
                    <a:cubicBezTo>
                      <a:pt x="21470" y="65226"/>
                      <a:pt x="21674" y="65328"/>
                      <a:pt x="21929" y="65328"/>
                    </a:cubicBezTo>
                    <a:lnTo>
                      <a:pt x="21980" y="65328"/>
                    </a:lnTo>
                    <a:cubicBezTo>
                      <a:pt x="22082" y="65328"/>
                      <a:pt x="22184" y="65328"/>
                      <a:pt x="22286" y="65226"/>
                    </a:cubicBezTo>
                    <a:lnTo>
                      <a:pt x="22439" y="65124"/>
                    </a:lnTo>
                    <a:cubicBezTo>
                      <a:pt x="22490" y="65022"/>
                      <a:pt x="22541" y="64920"/>
                      <a:pt x="22592" y="64818"/>
                    </a:cubicBezTo>
                    <a:cubicBezTo>
                      <a:pt x="23102" y="62880"/>
                      <a:pt x="23306" y="60891"/>
                      <a:pt x="23204" y="58903"/>
                    </a:cubicBezTo>
                    <a:cubicBezTo>
                      <a:pt x="23204" y="58291"/>
                      <a:pt x="23204" y="57679"/>
                      <a:pt x="23153" y="57169"/>
                    </a:cubicBezTo>
                    <a:lnTo>
                      <a:pt x="23153" y="57118"/>
                    </a:lnTo>
                    <a:lnTo>
                      <a:pt x="23102" y="55894"/>
                    </a:lnTo>
                    <a:cubicBezTo>
                      <a:pt x="23102" y="54823"/>
                      <a:pt x="23102" y="53854"/>
                      <a:pt x="23153" y="52936"/>
                    </a:cubicBezTo>
                    <a:cubicBezTo>
                      <a:pt x="23153" y="52732"/>
                      <a:pt x="23153" y="52528"/>
                      <a:pt x="23204" y="52375"/>
                    </a:cubicBezTo>
                    <a:lnTo>
                      <a:pt x="23204" y="50641"/>
                    </a:lnTo>
                    <a:cubicBezTo>
                      <a:pt x="23255" y="49417"/>
                      <a:pt x="23306" y="48244"/>
                      <a:pt x="23357" y="47173"/>
                    </a:cubicBezTo>
                    <a:cubicBezTo>
                      <a:pt x="23357" y="46918"/>
                      <a:pt x="23408" y="46663"/>
                      <a:pt x="23408" y="46408"/>
                    </a:cubicBezTo>
                    <a:cubicBezTo>
                      <a:pt x="23357" y="45745"/>
                      <a:pt x="23255" y="45082"/>
                      <a:pt x="23051" y="44419"/>
                    </a:cubicBezTo>
                    <a:cubicBezTo>
                      <a:pt x="23051" y="44368"/>
                      <a:pt x="23000" y="44317"/>
                      <a:pt x="23000" y="44266"/>
                    </a:cubicBezTo>
                    <a:cubicBezTo>
                      <a:pt x="23051" y="44266"/>
                      <a:pt x="23102" y="44266"/>
                      <a:pt x="23153" y="44215"/>
                    </a:cubicBezTo>
                    <a:lnTo>
                      <a:pt x="23663" y="43909"/>
                    </a:lnTo>
                    <a:lnTo>
                      <a:pt x="23663" y="43858"/>
                    </a:lnTo>
                    <a:cubicBezTo>
                      <a:pt x="24887" y="42685"/>
                      <a:pt x="26213" y="41563"/>
                      <a:pt x="27590" y="40543"/>
                    </a:cubicBezTo>
                    <a:cubicBezTo>
                      <a:pt x="32180" y="37127"/>
                      <a:pt x="37178" y="34322"/>
                      <a:pt x="42533" y="32231"/>
                    </a:cubicBezTo>
                    <a:cubicBezTo>
                      <a:pt x="45745" y="30956"/>
                      <a:pt x="49009" y="29783"/>
                      <a:pt x="52375" y="28814"/>
                    </a:cubicBezTo>
                    <a:cubicBezTo>
                      <a:pt x="53956" y="28355"/>
                      <a:pt x="55639" y="27947"/>
                      <a:pt x="57373" y="27539"/>
                    </a:cubicBezTo>
                    <a:cubicBezTo>
                      <a:pt x="58138" y="27335"/>
                      <a:pt x="58954" y="27131"/>
                      <a:pt x="59821" y="26978"/>
                    </a:cubicBezTo>
                    <a:lnTo>
                      <a:pt x="60994" y="26723"/>
                    </a:lnTo>
                    <a:cubicBezTo>
                      <a:pt x="61300" y="26672"/>
                      <a:pt x="61657" y="26570"/>
                      <a:pt x="62014" y="26519"/>
                    </a:cubicBezTo>
                    <a:cubicBezTo>
                      <a:pt x="62677" y="26417"/>
                      <a:pt x="63340" y="26417"/>
                      <a:pt x="63952" y="26366"/>
                    </a:cubicBezTo>
                    <a:lnTo>
                      <a:pt x="64309" y="26366"/>
                    </a:lnTo>
                    <a:cubicBezTo>
                      <a:pt x="66195" y="26060"/>
                      <a:pt x="68082" y="25856"/>
                      <a:pt x="69969" y="25703"/>
                    </a:cubicBezTo>
                    <a:lnTo>
                      <a:pt x="70275" y="25805"/>
                    </a:lnTo>
                    <a:cubicBezTo>
                      <a:pt x="70836" y="25652"/>
                      <a:pt x="71397" y="25448"/>
                      <a:pt x="71958" y="25142"/>
                    </a:cubicBezTo>
                    <a:cubicBezTo>
                      <a:pt x="71958" y="25142"/>
                      <a:pt x="72009" y="25091"/>
                      <a:pt x="72060" y="25091"/>
                    </a:cubicBezTo>
                    <a:cubicBezTo>
                      <a:pt x="72060" y="24989"/>
                      <a:pt x="72111" y="24938"/>
                      <a:pt x="72111" y="24836"/>
                    </a:cubicBezTo>
                    <a:cubicBezTo>
                      <a:pt x="72111" y="24458"/>
                      <a:pt x="71805" y="24168"/>
                      <a:pt x="71435" y="24168"/>
                    </a:cubicBezTo>
                    <a:cubicBezTo>
                      <a:pt x="71406" y="24168"/>
                      <a:pt x="71376" y="24169"/>
                      <a:pt x="71346" y="24173"/>
                    </a:cubicBezTo>
                    <a:lnTo>
                      <a:pt x="71295" y="24173"/>
                    </a:lnTo>
                    <a:lnTo>
                      <a:pt x="70020" y="24275"/>
                    </a:lnTo>
                    <a:cubicBezTo>
                      <a:pt x="67215" y="23408"/>
                      <a:pt x="64258" y="23000"/>
                      <a:pt x="61300" y="23000"/>
                    </a:cubicBezTo>
                    <a:lnTo>
                      <a:pt x="60229" y="23000"/>
                    </a:lnTo>
                    <a:cubicBezTo>
                      <a:pt x="56710" y="23000"/>
                      <a:pt x="53242" y="23357"/>
                      <a:pt x="49825" y="24122"/>
                    </a:cubicBezTo>
                    <a:cubicBezTo>
                      <a:pt x="45847" y="24938"/>
                      <a:pt x="42023" y="26162"/>
                      <a:pt x="38351" y="27845"/>
                    </a:cubicBezTo>
                    <a:cubicBezTo>
                      <a:pt x="34832" y="29426"/>
                      <a:pt x="31568" y="31517"/>
                      <a:pt x="28661" y="34016"/>
                    </a:cubicBezTo>
                    <a:cubicBezTo>
                      <a:pt x="27335" y="35240"/>
                      <a:pt x="26111" y="36515"/>
                      <a:pt x="25040" y="37993"/>
                    </a:cubicBezTo>
                    <a:cubicBezTo>
                      <a:pt x="23969" y="39370"/>
                      <a:pt x="23102" y="40849"/>
                      <a:pt x="22490" y="42430"/>
                    </a:cubicBezTo>
                    <a:cubicBezTo>
                      <a:pt x="22439" y="42532"/>
                      <a:pt x="22388" y="42634"/>
                      <a:pt x="22388" y="42685"/>
                    </a:cubicBezTo>
                    <a:cubicBezTo>
                      <a:pt x="22388" y="42634"/>
                      <a:pt x="22337" y="42583"/>
                      <a:pt x="22286" y="42532"/>
                    </a:cubicBezTo>
                    <a:cubicBezTo>
                      <a:pt x="22082" y="41971"/>
                      <a:pt x="21827" y="41359"/>
                      <a:pt x="21674" y="40696"/>
                    </a:cubicBezTo>
                    <a:cubicBezTo>
                      <a:pt x="21266" y="39523"/>
                      <a:pt x="20960" y="38299"/>
                      <a:pt x="20705" y="37076"/>
                    </a:cubicBezTo>
                    <a:cubicBezTo>
                      <a:pt x="20552" y="36362"/>
                      <a:pt x="20451" y="35597"/>
                      <a:pt x="20349" y="34832"/>
                    </a:cubicBezTo>
                    <a:cubicBezTo>
                      <a:pt x="20349" y="34169"/>
                      <a:pt x="20400" y="33455"/>
                      <a:pt x="20451" y="32741"/>
                    </a:cubicBezTo>
                    <a:cubicBezTo>
                      <a:pt x="20858" y="27896"/>
                      <a:pt x="21929" y="23051"/>
                      <a:pt x="23612" y="18461"/>
                    </a:cubicBezTo>
                    <a:cubicBezTo>
                      <a:pt x="25346" y="13617"/>
                      <a:pt x="27488" y="8874"/>
                      <a:pt x="29579" y="4386"/>
                    </a:cubicBezTo>
                    <a:lnTo>
                      <a:pt x="30293" y="2856"/>
                    </a:lnTo>
                    <a:cubicBezTo>
                      <a:pt x="30548" y="2295"/>
                      <a:pt x="30854" y="1683"/>
                      <a:pt x="31109" y="1071"/>
                    </a:cubicBezTo>
                    <a:cubicBezTo>
                      <a:pt x="31262" y="816"/>
                      <a:pt x="31211" y="510"/>
                      <a:pt x="31007" y="306"/>
                    </a:cubicBezTo>
                    <a:cubicBezTo>
                      <a:pt x="30956" y="255"/>
                      <a:pt x="30905" y="204"/>
                      <a:pt x="30854" y="153"/>
                    </a:cubicBezTo>
                    <a:cubicBezTo>
                      <a:pt x="30803" y="51"/>
                      <a:pt x="30701" y="0"/>
                      <a:pt x="30548"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1772;p33">
                <a:extLst>
                  <a:ext uri="{FF2B5EF4-FFF2-40B4-BE49-F238E27FC236}">
                    <a16:creationId xmlns:a16="http://schemas.microsoft.com/office/drawing/2014/main" id="{2EEF215D-4BB2-4264-932D-48C0D4AE6DE5}"/>
                  </a:ext>
                </a:extLst>
              </p:cNvPr>
              <p:cNvSpPr/>
              <p:nvPr/>
            </p:nvSpPr>
            <p:spPr>
              <a:xfrm>
                <a:off x="2137374" y="2215282"/>
                <a:ext cx="515049" cy="379319"/>
              </a:xfrm>
              <a:custGeom>
                <a:avLst/>
                <a:gdLst/>
                <a:ahLst/>
                <a:cxnLst/>
                <a:rect l="l" t="t" r="r" b="b"/>
                <a:pathLst>
                  <a:path w="41411" h="30498" extrusionOk="0">
                    <a:moveTo>
                      <a:pt x="6426" y="1"/>
                    </a:moveTo>
                    <a:cubicBezTo>
                      <a:pt x="4284" y="1"/>
                      <a:pt x="2091" y="205"/>
                      <a:pt x="0" y="562"/>
                    </a:cubicBezTo>
                    <a:lnTo>
                      <a:pt x="0" y="664"/>
                    </a:lnTo>
                    <a:cubicBezTo>
                      <a:pt x="51" y="919"/>
                      <a:pt x="153" y="1174"/>
                      <a:pt x="306" y="1429"/>
                    </a:cubicBezTo>
                    <a:cubicBezTo>
                      <a:pt x="459" y="1684"/>
                      <a:pt x="612" y="1939"/>
                      <a:pt x="765" y="2194"/>
                    </a:cubicBezTo>
                    <a:lnTo>
                      <a:pt x="816" y="2296"/>
                    </a:lnTo>
                    <a:cubicBezTo>
                      <a:pt x="867" y="2449"/>
                      <a:pt x="918" y="2602"/>
                      <a:pt x="969" y="2755"/>
                    </a:cubicBezTo>
                    <a:cubicBezTo>
                      <a:pt x="1479" y="3978"/>
                      <a:pt x="2091" y="5100"/>
                      <a:pt x="2754" y="6222"/>
                    </a:cubicBezTo>
                    <a:cubicBezTo>
                      <a:pt x="3570" y="7497"/>
                      <a:pt x="4437" y="8721"/>
                      <a:pt x="5406" y="9894"/>
                    </a:cubicBezTo>
                    <a:cubicBezTo>
                      <a:pt x="6426" y="11169"/>
                      <a:pt x="7497" y="12444"/>
                      <a:pt x="8721" y="13719"/>
                    </a:cubicBezTo>
                    <a:cubicBezTo>
                      <a:pt x="9996" y="15045"/>
                      <a:pt x="11220" y="16269"/>
                      <a:pt x="12699" y="17646"/>
                    </a:cubicBezTo>
                    <a:cubicBezTo>
                      <a:pt x="14075" y="18921"/>
                      <a:pt x="15452" y="20145"/>
                      <a:pt x="16931" y="21267"/>
                    </a:cubicBezTo>
                    <a:cubicBezTo>
                      <a:pt x="19634" y="23511"/>
                      <a:pt x="22541" y="25500"/>
                      <a:pt x="25652" y="27233"/>
                    </a:cubicBezTo>
                    <a:cubicBezTo>
                      <a:pt x="27029" y="27998"/>
                      <a:pt x="28457" y="28712"/>
                      <a:pt x="29936" y="29273"/>
                    </a:cubicBezTo>
                    <a:cubicBezTo>
                      <a:pt x="31160" y="29783"/>
                      <a:pt x="32486" y="30140"/>
                      <a:pt x="33812" y="30344"/>
                    </a:cubicBezTo>
                    <a:cubicBezTo>
                      <a:pt x="34373" y="30446"/>
                      <a:pt x="34883" y="30497"/>
                      <a:pt x="35444" y="30497"/>
                    </a:cubicBezTo>
                    <a:lnTo>
                      <a:pt x="35495" y="30497"/>
                    </a:lnTo>
                    <a:cubicBezTo>
                      <a:pt x="36056" y="30497"/>
                      <a:pt x="36616" y="30446"/>
                      <a:pt x="37177" y="30344"/>
                    </a:cubicBezTo>
                    <a:cubicBezTo>
                      <a:pt x="38197" y="30089"/>
                      <a:pt x="39115" y="29630"/>
                      <a:pt x="39880" y="28916"/>
                    </a:cubicBezTo>
                    <a:cubicBezTo>
                      <a:pt x="40288" y="28559"/>
                      <a:pt x="40645" y="28100"/>
                      <a:pt x="40900" y="27641"/>
                    </a:cubicBezTo>
                    <a:cubicBezTo>
                      <a:pt x="41104" y="27284"/>
                      <a:pt x="41257" y="26928"/>
                      <a:pt x="41410" y="26520"/>
                    </a:cubicBezTo>
                    <a:cubicBezTo>
                      <a:pt x="41410" y="26367"/>
                      <a:pt x="41359" y="26265"/>
                      <a:pt x="41308" y="26112"/>
                    </a:cubicBezTo>
                    <a:cubicBezTo>
                      <a:pt x="40951" y="24786"/>
                      <a:pt x="40492" y="23409"/>
                      <a:pt x="39982" y="22083"/>
                    </a:cubicBezTo>
                    <a:cubicBezTo>
                      <a:pt x="39370" y="20604"/>
                      <a:pt x="38707" y="19176"/>
                      <a:pt x="37993" y="17799"/>
                    </a:cubicBezTo>
                    <a:cubicBezTo>
                      <a:pt x="37228" y="16422"/>
                      <a:pt x="36362" y="15096"/>
                      <a:pt x="35444" y="13872"/>
                    </a:cubicBezTo>
                    <a:cubicBezTo>
                      <a:pt x="33557" y="11373"/>
                      <a:pt x="31313" y="9231"/>
                      <a:pt x="28814" y="7395"/>
                    </a:cubicBezTo>
                    <a:cubicBezTo>
                      <a:pt x="26162" y="5457"/>
                      <a:pt x="23306" y="3876"/>
                      <a:pt x="20297" y="2704"/>
                    </a:cubicBezTo>
                    <a:cubicBezTo>
                      <a:pt x="16982" y="1378"/>
                      <a:pt x="13464" y="511"/>
                      <a:pt x="9945" y="205"/>
                    </a:cubicBezTo>
                    <a:cubicBezTo>
                      <a:pt x="8772" y="52"/>
                      <a:pt x="7599" y="1"/>
                      <a:pt x="6426"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1773;p33">
                <a:extLst>
                  <a:ext uri="{FF2B5EF4-FFF2-40B4-BE49-F238E27FC236}">
                    <a16:creationId xmlns:a16="http://schemas.microsoft.com/office/drawing/2014/main" id="{F3331CC0-DB0E-4557-98DD-B0D1D9AF3DEF}"/>
                  </a:ext>
                </a:extLst>
              </p:cNvPr>
              <p:cNvSpPr/>
              <p:nvPr/>
            </p:nvSpPr>
            <p:spPr>
              <a:xfrm>
                <a:off x="1866535" y="2116342"/>
                <a:ext cx="150966" cy="113542"/>
              </a:xfrm>
              <a:custGeom>
                <a:avLst/>
                <a:gdLst/>
                <a:ahLst/>
                <a:cxnLst/>
                <a:rect l="l" t="t" r="r" b="b"/>
                <a:pathLst>
                  <a:path w="12138" h="9129" extrusionOk="0">
                    <a:moveTo>
                      <a:pt x="10047" y="0"/>
                    </a:moveTo>
                    <a:cubicBezTo>
                      <a:pt x="9384" y="0"/>
                      <a:pt x="8670" y="102"/>
                      <a:pt x="8007" y="204"/>
                    </a:cubicBezTo>
                    <a:cubicBezTo>
                      <a:pt x="7293" y="357"/>
                      <a:pt x="6579" y="561"/>
                      <a:pt x="5865" y="816"/>
                    </a:cubicBezTo>
                    <a:cubicBezTo>
                      <a:pt x="5151" y="1071"/>
                      <a:pt x="4386" y="1326"/>
                      <a:pt x="3621" y="1632"/>
                    </a:cubicBezTo>
                    <a:cubicBezTo>
                      <a:pt x="2397" y="2193"/>
                      <a:pt x="1224" y="2805"/>
                      <a:pt x="51" y="3468"/>
                    </a:cubicBezTo>
                    <a:cubicBezTo>
                      <a:pt x="0" y="3876"/>
                      <a:pt x="0" y="4284"/>
                      <a:pt x="51" y="4743"/>
                    </a:cubicBezTo>
                    <a:cubicBezTo>
                      <a:pt x="51" y="5049"/>
                      <a:pt x="102" y="5355"/>
                      <a:pt x="204" y="5661"/>
                    </a:cubicBezTo>
                    <a:cubicBezTo>
                      <a:pt x="306" y="6018"/>
                      <a:pt x="459" y="6324"/>
                      <a:pt x="612" y="6630"/>
                    </a:cubicBezTo>
                    <a:cubicBezTo>
                      <a:pt x="765" y="6936"/>
                      <a:pt x="969" y="7242"/>
                      <a:pt x="1173" y="7497"/>
                    </a:cubicBezTo>
                    <a:cubicBezTo>
                      <a:pt x="1377" y="7803"/>
                      <a:pt x="1632" y="8007"/>
                      <a:pt x="1887" y="8262"/>
                    </a:cubicBezTo>
                    <a:cubicBezTo>
                      <a:pt x="2346" y="8619"/>
                      <a:pt x="2805" y="8925"/>
                      <a:pt x="3366" y="9129"/>
                    </a:cubicBezTo>
                    <a:cubicBezTo>
                      <a:pt x="3519" y="8721"/>
                      <a:pt x="3723" y="8262"/>
                      <a:pt x="3927" y="7854"/>
                    </a:cubicBezTo>
                    <a:cubicBezTo>
                      <a:pt x="4539" y="6579"/>
                      <a:pt x="5355" y="5355"/>
                      <a:pt x="6273" y="4233"/>
                    </a:cubicBezTo>
                    <a:cubicBezTo>
                      <a:pt x="6987" y="3468"/>
                      <a:pt x="7752" y="2754"/>
                      <a:pt x="8670" y="2142"/>
                    </a:cubicBezTo>
                    <a:cubicBezTo>
                      <a:pt x="9435" y="1632"/>
                      <a:pt x="10251" y="1224"/>
                      <a:pt x="11169" y="969"/>
                    </a:cubicBezTo>
                    <a:lnTo>
                      <a:pt x="11373" y="867"/>
                    </a:lnTo>
                    <a:lnTo>
                      <a:pt x="11679" y="969"/>
                    </a:lnTo>
                    <a:lnTo>
                      <a:pt x="11781" y="969"/>
                    </a:lnTo>
                    <a:cubicBezTo>
                      <a:pt x="11883" y="969"/>
                      <a:pt x="12036" y="867"/>
                      <a:pt x="12087" y="714"/>
                    </a:cubicBezTo>
                    <a:cubicBezTo>
                      <a:pt x="12138" y="612"/>
                      <a:pt x="12087" y="510"/>
                      <a:pt x="12036" y="408"/>
                    </a:cubicBezTo>
                    <a:cubicBezTo>
                      <a:pt x="12036" y="408"/>
                      <a:pt x="12036" y="357"/>
                      <a:pt x="12036" y="357"/>
                    </a:cubicBezTo>
                    <a:cubicBezTo>
                      <a:pt x="11985" y="204"/>
                      <a:pt x="11883" y="51"/>
                      <a:pt x="11730" y="51"/>
                    </a:cubicBezTo>
                    <a:lnTo>
                      <a:pt x="11628" y="51"/>
                    </a:lnTo>
                    <a:lnTo>
                      <a:pt x="11373" y="153"/>
                    </a:lnTo>
                    <a:cubicBezTo>
                      <a:pt x="10914" y="51"/>
                      <a:pt x="10506" y="0"/>
                      <a:pt x="10098"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1774;p33">
                <a:extLst>
                  <a:ext uri="{FF2B5EF4-FFF2-40B4-BE49-F238E27FC236}">
                    <a16:creationId xmlns:a16="http://schemas.microsoft.com/office/drawing/2014/main" id="{A1EBE401-C677-40E9-99CF-529326D441CF}"/>
                  </a:ext>
                </a:extLst>
              </p:cNvPr>
              <p:cNvSpPr/>
              <p:nvPr/>
            </p:nvSpPr>
            <p:spPr>
              <a:xfrm>
                <a:off x="1526597" y="2710021"/>
                <a:ext cx="1335514" cy="506816"/>
              </a:xfrm>
              <a:custGeom>
                <a:avLst/>
                <a:gdLst/>
                <a:ahLst/>
                <a:cxnLst/>
                <a:rect l="l" t="t" r="r" b="b"/>
                <a:pathLst>
                  <a:path w="107378" h="40749" extrusionOk="0">
                    <a:moveTo>
                      <a:pt x="89936" y="1"/>
                    </a:moveTo>
                    <a:cubicBezTo>
                      <a:pt x="88100" y="1"/>
                      <a:pt x="86315" y="307"/>
                      <a:pt x="84632" y="817"/>
                    </a:cubicBezTo>
                    <a:cubicBezTo>
                      <a:pt x="83051" y="1327"/>
                      <a:pt x="81572" y="1990"/>
                      <a:pt x="80196" y="2908"/>
                    </a:cubicBezTo>
                    <a:cubicBezTo>
                      <a:pt x="80094" y="3010"/>
                      <a:pt x="79941" y="3112"/>
                      <a:pt x="79788" y="3214"/>
                    </a:cubicBezTo>
                    <a:cubicBezTo>
                      <a:pt x="79482" y="3418"/>
                      <a:pt x="79176" y="3673"/>
                      <a:pt x="78870" y="3877"/>
                    </a:cubicBezTo>
                    <a:cubicBezTo>
                      <a:pt x="78003" y="4591"/>
                      <a:pt x="77238" y="5356"/>
                      <a:pt x="76524" y="6223"/>
                    </a:cubicBezTo>
                    <a:cubicBezTo>
                      <a:pt x="76218" y="6529"/>
                      <a:pt x="75963" y="6937"/>
                      <a:pt x="75657" y="7294"/>
                    </a:cubicBezTo>
                    <a:cubicBezTo>
                      <a:pt x="74994" y="8212"/>
                      <a:pt x="74433" y="9130"/>
                      <a:pt x="73974" y="10150"/>
                    </a:cubicBezTo>
                    <a:cubicBezTo>
                      <a:pt x="73821" y="10456"/>
                      <a:pt x="73719" y="10761"/>
                      <a:pt x="73566" y="11067"/>
                    </a:cubicBezTo>
                    <a:cubicBezTo>
                      <a:pt x="73566" y="11118"/>
                      <a:pt x="73566" y="11169"/>
                      <a:pt x="73515" y="11220"/>
                    </a:cubicBezTo>
                    <a:cubicBezTo>
                      <a:pt x="73260" y="11934"/>
                      <a:pt x="73005" y="12648"/>
                      <a:pt x="72852" y="13362"/>
                    </a:cubicBezTo>
                    <a:cubicBezTo>
                      <a:pt x="72597" y="14382"/>
                      <a:pt x="72444" y="15453"/>
                      <a:pt x="72342" y="16575"/>
                    </a:cubicBezTo>
                    <a:cubicBezTo>
                      <a:pt x="72189" y="16473"/>
                      <a:pt x="71985" y="16473"/>
                      <a:pt x="71781" y="16473"/>
                    </a:cubicBezTo>
                    <a:lnTo>
                      <a:pt x="71373" y="16473"/>
                    </a:lnTo>
                    <a:cubicBezTo>
                      <a:pt x="71322" y="16456"/>
                      <a:pt x="71265" y="16451"/>
                      <a:pt x="71207" y="16451"/>
                    </a:cubicBezTo>
                    <a:cubicBezTo>
                      <a:pt x="71090" y="16451"/>
                      <a:pt x="70965" y="16473"/>
                      <a:pt x="70863" y="16473"/>
                    </a:cubicBezTo>
                    <a:cubicBezTo>
                      <a:pt x="70557" y="16524"/>
                      <a:pt x="70251" y="16575"/>
                      <a:pt x="69996" y="16677"/>
                    </a:cubicBezTo>
                    <a:cubicBezTo>
                      <a:pt x="69690" y="16779"/>
                      <a:pt x="69384" y="16881"/>
                      <a:pt x="69129" y="17034"/>
                    </a:cubicBezTo>
                    <a:cubicBezTo>
                      <a:pt x="68823" y="17187"/>
                      <a:pt x="68568" y="17340"/>
                      <a:pt x="68313" y="17493"/>
                    </a:cubicBezTo>
                    <a:cubicBezTo>
                      <a:pt x="67854" y="17850"/>
                      <a:pt x="67446" y="18207"/>
                      <a:pt x="67140" y="18666"/>
                    </a:cubicBezTo>
                    <a:cubicBezTo>
                      <a:pt x="66936" y="17850"/>
                      <a:pt x="66630" y="17085"/>
                      <a:pt x="66324" y="16320"/>
                    </a:cubicBezTo>
                    <a:cubicBezTo>
                      <a:pt x="65049" y="13311"/>
                      <a:pt x="62958" y="10761"/>
                      <a:pt x="60255" y="8875"/>
                    </a:cubicBezTo>
                    <a:cubicBezTo>
                      <a:pt x="59337" y="8212"/>
                      <a:pt x="58419" y="7702"/>
                      <a:pt x="57400" y="7243"/>
                    </a:cubicBezTo>
                    <a:cubicBezTo>
                      <a:pt x="56380" y="6784"/>
                      <a:pt x="55309" y="6427"/>
                      <a:pt x="54238" y="6172"/>
                    </a:cubicBezTo>
                    <a:cubicBezTo>
                      <a:pt x="52861" y="5815"/>
                      <a:pt x="51535" y="5662"/>
                      <a:pt x="50158" y="5662"/>
                    </a:cubicBezTo>
                    <a:cubicBezTo>
                      <a:pt x="49291" y="5662"/>
                      <a:pt x="48424" y="5713"/>
                      <a:pt x="47557" y="5866"/>
                    </a:cubicBezTo>
                    <a:cubicBezTo>
                      <a:pt x="45925" y="6070"/>
                      <a:pt x="44395" y="6529"/>
                      <a:pt x="42916" y="7243"/>
                    </a:cubicBezTo>
                    <a:lnTo>
                      <a:pt x="42865" y="7243"/>
                    </a:lnTo>
                    <a:cubicBezTo>
                      <a:pt x="42508" y="7396"/>
                      <a:pt x="42151" y="7600"/>
                      <a:pt x="41743" y="7753"/>
                    </a:cubicBezTo>
                    <a:lnTo>
                      <a:pt x="41335" y="8008"/>
                    </a:lnTo>
                    <a:lnTo>
                      <a:pt x="41182" y="8110"/>
                    </a:lnTo>
                    <a:cubicBezTo>
                      <a:pt x="40825" y="8314"/>
                      <a:pt x="40468" y="8569"/>
                      <a:pt x="40111" y="8824"/>
                    </a:cubicBezTo>
                    <a:cubicBezTo>
                      <a:pt x="39754" y="9028"/>
                      <a:pt x="39295" y="9385"/>
                      <a:pt x="38887" y="9742"/>
                    </a:cubicBezTo>
                    <a:lnTo>
                      <a:pt x="38734" y="9895"/>
                    </a:lnTo>
                    <a:cubicBezTo>
                      <a:pt x="37867" y="10609"/>
                      <a:pt x="37102" y="11373"/>
                      <a:pt x="36439" y="12240"/>
                    </a:cubicBezTo>
                    <a:cubicBezTo>
                      <a:pt x="35572" y="13311"/>
                      <a:pt x="34859" y="14433"/>
                      <a:pt x="34247" y="15657"/>
                    </a:cubicBezTo>
                    <a:lnTo>
                      <a:pt x="33992" y="16320"/>
                    </a:lnTo>
                    <a:cubicBezTo>
                      <a:pt x="33380" y="17646"/>
                      <a:pt x="32972" y="19074"/>
                      <a:pt x="32768" y="20502"/>
                    </a:cubicBezTo>
                    <a:cubicBezTo>
                      <a:pt x="32717" y="20757"/>
                      <a:pt x="32666" y="21063"/>
                      <a:pt x="32666" y="21318"/>
                    </a:cubicBezTo>
                    <a:cubicBezTo>
                      <a:pt x="32564" y="22032"/>
                      <a:pt x="32513" y="22746"/>
                      <a:pt x="32564" y="23460"/>
                    </a:cubicBezTo>
                    <a:lnTo>
                      <a:pt x="32564" y="24276"/>
                    </a:lnTo>
                    <a:lnTo>
                      <a:pt x="32564" y="24684"/>
                    </a:lnTo>
                    <a:lnTo>
                      <a:pt x="32564" y="24786"/>
                    </a:lnTo>
                    <a:cubicBezTo>
                      <a:pt x="31391" y="24786"/>
                      <a:pt x="30218" y="24735"/>
                      <a:pt x="29045" y="24684"/>
                    </a:cubicBezTo>
                    <a:cubicBezTo>
                      <a:pt x="24659" y="24480"/>
                      <a:pt x="20273" y="24021"/>
                      <a:pt x="15887" y="23868"/>
                    </a:cubicBezTo>
                    <a:lnTo>
                      <a:pt x="12572" y="23868"/>
                    </a:lnTo>
                    <a:cubicBezTo>
                      <a:pt x="11655" y="23868"/>
                      <a:pt x="10737" y="23919"/>
                      <a:pt x="9819" y="23970"/>
                    </a:cubicBezTo>
                    <a:cubicBezTo>
                      <a:pt x="8187" y="24021"/>
                      <a:pt x="6504" y="24225"/>
                      <a:pt x="4923" y="24633"/>
                    </a:cubicBezTo>
                    <a:cubicBezTo>
                      <a:pt x="4005" y="24837"/>
                      <a:pt x="3189" y="25194"/>
                      <a:pt x="2373" y="25653"/>
                    </a:cubicBezTo>
                    <a:cubicBezTo>
                      <a:pt x="1557" y="26112"/>
                      <a:pt x="843" y="26673"/>
                      <a:pt x="231" y="27387"/>
                    </a:cubicBezTo>
                    <a:cubicBezTo>
                      <a:pt x="1" y="27656"/>
                      <a:pt x="233" y="27953"/>
                      <a:pt x="492" y="27953"/>
                    </a:cubicBezTo>
                    <a:cubicBezTo>
                      <a:pt x="577" y="27953"/>
                      <a:pt x="665" y="27921"/>
                      <a:pt x="741" y="27846"/>
                    </a:cubicBezTo>
                    <a:cubicBezTo>
                      <a:pt x="894" y="27591"/>
                      <a:pt x="1149" y="27387"/>
                      <a:pt x="1353" y="27183"/>
                    </a:cubicBezTo>
                    <a:cubicBezTo>
                      <a:pt x="1863" y="26724"/>
                      <a:pt x="2475" y="26316"/>
                      <a:pt x="3087" y="26010"/>
                    </a:cubicBezTo>
                    <a:cubicBezTo>
                      <a:pt x="3954" y="25602"/>
                      <a:pt x="4923" y="25296"/>
                      <a:pt x="5841" y="25092"/>
                    </a:cubicBezTo>
                    <a:cubicBezTo>
                      <a:pt x="7473" y="24786"/>
                      <a:pt x="9054" y="24633"/>
                      <a:pt x="10686" y="24582"/>
                    </a:cubicBezTo>
                    <a:cubicBezTo>
                      <a:pt x="11706" y="24531"/>
                      <a:pt x="12725" y="24531"/>
                      <a:pt x="13745" y="24531"/>
                    </a:cubicBezTo>
                    <a:cubicBezTo>
                      <a:pt x="14816" y="24531"/>
                      <a:pt x="15938" y="24531"/>
                      <a:pt x="17060" y="24582"/>
                    </a:cubicBezTo>
                    <a:lnTo>
                      <a:pt x="17672" y="24582"/>
                    </a:lnTo>
                    <a:cubicBezTo>
                      <a:pt x="22058" y="24786"/>
                      <a:pt x="26444" y="25245"/>
                      <a:pt x="30830" y="25398"/>
                    </a:cubicBezTo>
                    <a:lnTo>
                      <a:pt x="32615" y="25398"/>
                    </a:lnTo>
                    <a:cubicBezTo>
                      <a:pt x="32768" y="26622"/>
                      <a:pt x="33074" y="27897"/>
                      <a:pt x="33482" y="29070"/>
                    </a:cubicBezTo>
                    <a:lnTo>
                      <a:pt x="33482" y="29121"/>
                    </a:lnTo>
                    <a:lnTo>
                      <a:pt x="33482" y="29172"/>
                    </a:lnTo>
                    <a:cubicBezTo>
                      <a:pt x="33992" y="30549"/>
                      <a:pt x="34706" y="31926"/>
                      <a:pt x="35521" y="33150"/>
                    </a:cubicBezTo>
                    <a:cubicBezTo>
                      <a:pt x="35674" y="33303"/>
                      <a:pt x="35776" y="33507"/>
                      <a:pt x="35929" y="33660"/>
                    </a:cubicBezTo>
                    <a:cubicBezTo>
                      <a:pt x="36184" y="34016"/>
                      <a:pt x="36439" y="34373"/>
                      <a:pt x="36745" y="34730"/>
                    </a:cubicBezTo>
                    <a:lnTo>
                      <a:pt x="36796" y="34781"/>
                    </a:lnTo>
                    <a:cubicBezTo>
                      <a:pt x="37255" y="35291"/>
                      <a:pt x="37765" y="35801"/>
                      <a:pt x="38275" y="36260"/>
                    </a:cubicBezTo>
                    <a:cubicBezTo>
                      <a:pt x="38479" y="36464"/>
                      <a:pt x="38734" y="36668"/>
                      <a:pt x="38938" y="36821"/>
                    </a:cubicBezTo>
                    <a:lnTo>
                      <a:pt x="39193" y="37025"/>
                    </a:lnTo>
                    <a:cubicBezTo>
                      <a:pt x="41794" y="39065"/>
                      <a:pt x="44956" y="40340"/>
                      <a:pt x="48322" y="40697"/>
                    </a:cubicBezTo>
                    <a:cubicBezTo>
                      <a:pt x="48883" y="40748"/>
                      <a:pt x="49444" y="40748"/>
                      <a:pt x="50005" y="40748"/>
                    </a:cubicBezTo>
                    <a:cubicBezTo>
                      <a:pt x="50566" y="40748"/>
                      <a:pt x="51127" y="40748"/>
                      <a:pt x="51739" y="40697"/>
                    </a:cubicBezTo>
                    <a:cubicBezTo>
                      <a:pt x="52861" y="40544"/>
                      <a:pt x="53983" y="40340"/>
                      <a:pt x="55054" y="40034"/>
                    </a:cubicBezTo>
                    <a:cubicBezTo>
                      <a:pt x="57145" y="39422"/>
                      <a:pt x="59133" y="38402"/>
                      <a:pt x="60867" y="37025"/>
                    </a:cubicBezTo>
                    <a:cubicBezTo>
                      <a:pt x="61734" y="36362"/>
                      <a:pt x="62499" y="35597"/>
                      <a:pt x="63264" y="34781"/>
                    </a:cubicBezTo>
                    <a:cubicBezTo>
                      <a:pt x="63978" y="33965"/>
                      <a:pt x="64590" y="33099"/>
                      <a:pt x="65151" y="32181"/>
                    </a:cubicBezTo>
                    <a:cubicBezTo>
                      <a:pt x="65712" y="31212"/>
                      <a:pt x="66171" y="30243"/>
                      <a:pt x="66579" y="29223"/>
                    </a:cubicBezTo>
                    <a:cubicBezTo>
                      <a:pt x="66936" y="28152"/>
                      <a:pt x="67191" y="27132"/>
                      <a:pt x="67395" y="26010"/>
                    </a:cubicBezTo>
                    <a:cubicBezTo>
                      <a:pt x="67752" y="23868"/>
                      <a:pt x="67701" y="21624"/>
                      <a:pt x="67242" y="19482"/>
                    </a:cubicBezTo>
                    <a:lnTo>
                      <a:pt x="67395" y="19227"/>
                    </a:lnTo>
                    <a:cubicBezTo>
                      <a:pt x="67905" y="18462"/>
                      <a:pt x="68619" y="17850"/>
                      <a:pt x="69486" y="17493"/>
                    </a:cubicBezTo>
                    <a:cubicBezTo>
                      <a:pt x="69843" y="17289"/>
                      <a:pt x="70200" y="17187"/>
                      <a:pt x="70608" y="17136"/>
                    </a:cubicBezTo>
                    <a:cubicBezTo>
                      <a:pt x="70824" y="17100"/>
                      <a:pt x="71041" y="17064"/>
                      <a:pt x="71257" y="17064"/>
                    </a:cubicBezTo>
                    <a:cubicBezTo>
                      <a:pt x="71347" y="17064"/>
                      <a:pt x="71436" y="17070"/>
                      <a:pt x="71526" y="17085"/>
                    </a:cubicBezTo>
                    <a:cubicBezTo>
                      <a:pt x="71730" y="17085"/>
                      <a:pt x="71985" y="17136"/>
                      <a:pt x="72240" y="17187"/>
                    </a:cubicBezTo>
                    <a:cubicBezTo>
                      <a:pt x="72240" y="17748"/>
                      <a:pt x="72240" y="18258"/>
                      <a:pt x="72240" y="18819"/>
                    </a:cubicBezTo>
                    <a:lnTo>
                      <a:pt x="72240" y="19227"/>
                    </a:lnTo>
                    <a:cubicBezTo>
                      <a:pt x="72240" y="19431"/>
                      <a:pt x="72291" y="19635"/>
                      <a:pt x="72342" y="19839"/>
                    </a:cubicBezTo>
                    <a:cubicBezTo>
                      <a:pt x="72648" y="22083"/>
                      <a:pt x="73362" y="24174"/>
                      <a:pt x="74433" y="26112"/>
                    </a:cubicBezTo>
                    <a:cubicBezTo>
                      <a:pt x="74943" y="27081"/>
                      <a:pt x="75555" y="27948"/>
                      <a:pt x="76269" y="28815"/>
                    </a:cubicBezTo>
                    <a:cubicBezTo>
                      <a:pt x="79125" y="32232"/>
                      <a:pt x="83153" y="34424"/>
                      <a:pt x="87590" y="34985"/>
                    </a:cubicBezTo>
                    <a:cubicBezTo>
                      <a:pt x="88304" y="35036"/>
                      <a:pt x="89018" y="35087"/>
                      <a:pt x="89732" y="35087"/>
                    </a:cubicBezTo>
                    <a:lnTo>
                      <a:pt x="90956" y="35087"/>
                    </a:lnTo>
                    <a:cubicBezTo>
                      <a:pt x="100187" y="34424"/>
                      <a:pt x="107326" y="26826"/>
                      <a:pt x="107326" y="17595"/>
                    </a:cubicBezTo>
                    <a:cubicBezTo>
                      <a:pt x="107377" y="16524"/>
                      <a:pt x="107326" y="15402"/>
                      <a:pt x="107173" y="14331"/>
                    </a:cubicBezTo>
                    <a:cubicBezTo>
                      <a:pt x="106969" y="13260"/>
                      <a:pt x="106663" y="12189"/>
                      <a:pt x="106255" y="11169"/>
                    </a:cubicBezTo>
                    <a:cubicBezTo>
                      <a:pt x="103807" y="4897"/>
                      <a:pt x="97943" y="562"/>
                      <a:pt x="91211" y="52"/>
                    </a:cubicBezTo>
                    <a:cubicBezTo>
                      <a:pt x="90803" y="52"/>
                      <a:pt x="90344" y="1"/>
                      <a:pt x="89936" y="1"/>
                    </a:cubicBezTo>
                    <a:close/>
                  </a:path>
                </a:pathLst>
              </a:custGeom>
              <a:solidFill>
                <a:srgbClr val="A6F9FB">
                  <a:alpha val="27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775;p33">
              <a:extLst>
                <a:ext uri="{FF2B5EF4-FFF2-40B4-BE49-F238E27FC236}">
                  <a16:creationId xmlns:a16="http://schemas.microsoft.com/office/drawing/2014/main" id="{BC0B08F9-908E-433C-B793-05F31B722F8D}"/>
                </a:ext>
              </a:extLst>
            </p:cNvPr>
            <p:cNvGrpSpPr/>
            <p:nvPr/>
          </p:nvGrpSpPr>
          <p:grpSpPr>
            <a:xfrm rot="-1652480">
              <a:off x="1333273" y="2848453"/>
              <a:ext cx="2198629" cy="1775932"/>
              <a:chOff x="5388933" y="2164687"/>
              <a:chExt cx="2198573" cy="1775887"/>
            </a:xfrm>
          </p:grpSpPr>
          <p:grpSp>
            <p:nvGrpSpPr>
              <p:cNvPr id="264" name="Google Shape;1776;p33">
                <a:extLst>
                  <a:ext uri="{FF2B5EF4-FFF2-40B4-BE49-F238E27FC236}">
                    <a16:creationId xmlns:a16="http://schemas.microsoft.com/office/drawing/2014/main" id="{BD1B56C2-45FE-48A2-92A3-5CD4DB4E7527}"/>
                  </a:ext>
                </a:extLst>
              </p:cNvPr>
              <p:cNvGrpSpPr/>
              <p:nvPr/>
            </p:nvGrpSpPr>
            <p:grpSpPr>
              <a:xfrm>
                <a:off x="7248413" y="3110827"/>
                <a:ext cx="339092" cy="829747"/>
                <a:chOff x="7248413" y="3110827"/>
                <a:chExt cx="339092" cy="829747"/>
              </a:xfrm>
            </p:grpSpPr>
            <p:sp>
              <p:nvSpPr>
                <p:cNvPr id="268" name="Google Shape;1777;p33">
                  <a:extLst>
                    <a:ext uri="{FF2B5EF4-FFF2-40B4-BE49-F238E27FC236}">
                      <a16:creationId xmlns:a16="http://schemas.microsoft.com/office/drawing/2014/main" id="{B1B8F620-51C5-4518-9F68-53F935E7E37A}"/>
                    </a:ext>
                  </a:extLst>
                </p:cNvPr>
                <p:cNvSpPr/>
                <p:nvPr/>
              </p:nvSpPr>
              <p:spPr>
                <a:xfrm>
                  <a:off x="7456623" y="3266096"/>
                  <a:ext cx="21222" cy="14971"/>
                </a:xfrm>
                <a:custGeom>
                  <a:avLst/>
                  <a:gdLst/>
                  <a:ahLst/>
                  <a:cxnLst/>
                  <a:rect l="l" t="t" r="r" b="b"/>
                  <a:pathLst>
                    <a:path w="275" h="194" extrusionOk="0">
                      <a:moveTo>
                        <a:pt x="147" y="0"/>
                      </a:moveTo>
                      <a:cubicBezTo>
                        <a:pt x="144" y="0"/>
                        <a:pt x="140" y="0"/>
                        <a:pt x="136" y="1"/>
                      </a:cubicBezTo>
                      <a:cubicBezTo>
                        <a:pt x="1" y="12"/>
                        <a:pt x="25" y="193"/>
                        <a:pt x="129" y="193"/>
                      </a:cubicBezTo>
                      <a:cubicBezTo>
                        <a:pt x="135" y="193"/>
                        <a:pt x="141" y="193"/>
                        <a:pt x="148" y="191"/>
                      </a:cubicBezTo>
                      <a:cubicBezTo>
                        <a:pt x="275" y="180"/>
                        <a:pt x="267" y="0"/>
                        <a:pt x="14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1778;p33">
                  <a:extLst>
                    <a:ext uri="{FF2B5EF4-FFF2-40B4-BE49-F238E27FC236}">
                      <a16:creationId xmlns:a16="http://schemas.microsoft.com/office/drawing/2014/main" id="{A2D4383D-16FF-43B4-AD32-217F708D8200}"/>
                    </a:ext>
                  </a:extLst>
                </p:cNvPr>
                <p:cNvSpPr/>
                <p:nvPr/>
              </p:nvSpPr>
              <p:spPr>
                <a:xfrm>
                  <a:off x="7481395" y="3220179"/>
                  <a:ext cx="35962" cy="26779"/>
                </a:xfrm>
                <a:custGeom>
                  <a:avLst/>
                  <a:gdLst/>
                  <a:ahLst/>
                  <a:cxnLst/>
                  <a:rect l="l" t="t" r="r" b="b"/>
                  <a:pathLst>
                    <a:path w="466" h="347" extrusionOk="0">
                      <a:moveTo>
                        <a:pt x="219" y="0"/>
                      </a:moveTo>
                      <a:cubicBezTo>
                        <a:pt x="215" y="0"/>
                        <a:pt x="212" y="0"/>
                        <a:pt x="208" y="1"/>
                      </a:cubicBezTo>
                      <a:cubicBezTo>
                        <a:pt x="0" y="12"/>
                        <a:pt x="16" y="347"/>
                        <a:pt x="222" y="347"/>
                      </a:cubicBezTo>
                      <a:cubicBezTo>
                        <a:pt x="229" y="347"/>
                        <a:pt x="236" y="347"/>
                        <a:pt x="243" y="346"/>
                      </a:cubicBezTo>
                      <a:cubicBezTo>
                        <a:pt x="466" y="334"/>
                        <a:pt x="435" y="0"/>
                        <a:pt x="21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1779;p33">
                  <a:extLst>
                    <a:ext uri="{FF2B5EF4-FFF2-40B4-BE49-F238E27FC236}">
                      <a16:creationId xmlns:a16="http://schemas.microsoft.com/office/drawing/2014/main" id="{0EAF409A-992E-4AAC-BAA4-C2864E75D88B}"/>
                    </a:ext>
                  </a:extLst>
                </p:cNvPr>
                <p:cNvSpPr/>
                <p:nvPr/>
              </p:nvSpPr>
              <p:spPr>
                <a:xfrm>
                  <a:off x="7427529" y="3211922"/>
                  <a:ext cx="25853" cy="22149"/>
                </a:xfrm>
                <a:custGeom>
                  <a:avLst/>
                  <a:gdLst/>
                  <a:ahLst/>
                  <a:cxnLst/>
                  <a:rect l="l" t="t" r="r" b="b"/>
                  <a:pathLst>
                    <a:path w="335" h="287" extrusionOk="0">
                      <a:moveTo>
                        <a:pt x="156" y="0"/>
                      </a:moveTo>
                      <a:cubicBezTo>
                        <a:pt x="132" y="0"/>
                        <a:pt x="108" y="24"/>
                        <a:pt x="96" y="24"/>
                      </a:cubicBezTo>
                      <a:cubicBezTo>
                        <a:pt x="72" y="36"/>
                        <a:pt x="60" y="36"/>
                        <a:pt x="48" y="48"/>
                      </a:cubicBezTo>
                      <a:cubicBezTo>
                        <a:pt x="37" y="60"/>
                        <a:pt x="37" y="84"/>
                        <a:pt x="13" y="96"/>
                      </a:cubicBezTo>
                      <a:cubicBezTo>
                        <a:pt x="1" y="108"/>
                        <a:pt x="1" y="143"/>
                        <a:pt x="13" y="155"/>
                      </a:cubicBezTo>
                      <a:cubicBezTo>
                        <a:pt x="13" y="167"/>
                        <a:pt x="13" y="179"/>
                        <a:pt x="37" y="203"/>
                      </a:cubicBezTo>
                      <a:cubicBezTo>
                        <a:pt x="48" y="227"/>
                        <a:pt x="60" y="238"/>
                        <a:pt x="72" y="262"/>
                      </a:cubicBezTo>
                      <a:cubicBezTo>
                        <a:pt x="96" y="262"/>
                        <a:pt x="96" y="274"/>
                        <a:pt x="108" y="274"/>
                      </a:cubicBezTo>
                      <a:cubicBezTo>
                        <a:pt x="144" y="286"/>
                        <a:pt x="156" y="286"/>
                        <a:pt x="179" y="286"/>
                      </a:cubicBezTo>
                      <a:cubicBezTo>
                        <a:pt x="191" y="286"/>
                        <a:pt x="227" y="274"/>
                        <a:pt x="239" y="274"/>
                      </a:cubicBezTo>
                      <a:cubicBezTo>
                        <a:pt x="251" y="262"/>
                        <a:pt x="275" y="262"/>
                        <a:pt x="287" y="238"/>
                      </a:cubicBezTo>
                      <a:cubicBezTo>
                        <a:pt x="299" y="227"/>
                        <a:pt x="299" y="215"/>
                        <a:pt x="310" y="203"/>
                      </a:cubicBezTo>
                      <a:cubicBezTo>
                        <a:pt x="334" y="179"/>
                        <a:pt x="334" y="155"/>
                        <a:pt x="310" y="143"/>
                      </a:cubicBezTo>
                      <a:cubicBezTo>
                        <a:pt x="310" y="108"/>
                        <a:pt x="310" y="96"/>
                        <a:pt x="299" y="96"/>
                      </a:cubicBezTo>
                      <a:cubicBezTo>
                        <a:pt x="287" y="60"/>
                        <a:pt x="275" y="48"/>
                        <a:pt x="251" y="36"/>
                      </a:cubicBezTo>
                      <a:cubicBezTo>
                        <a:pt x="239" y="36"/>
                        <a:pt x="239" y="24"/>
                        <a:pt x="227" y="24"/>
                      </a:cubicBezTo>
                      <a:cubicBezTo>
                        <a:pt x="191" y="0"/>
                        <a:pt x="179" y="0"/>
                        <a:pt x="15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780;p33">
                  <a:extLst>
                    <a:ext uri="{FF2B5EF4-FFF2-40B4-BE49-F238E27FC236}">
                      <a16:creationId xmlns:a16="http://schemas.microsoft.com/office/drawing/2014/main" id="{0D1615AA-4117-4B47-B584-B1A01C6E66E8}"/>
                    </a:ext>
                  </a:extLst>
                </p:cNvPr>
                <p:cNvSpPr/>
                <p:nvPr/>
              </p:nvSpPr>
              <p:spPr>
                <a:xfrm>
                  <a:off x="7490038" y="3110827"/>
                  <a:ext cx="15666" cy="17518"/>
                </a:xfrm>
                <a:custGeom>
                  <a:avLst/>
                  <a:gdLst/>
                  <a:ahLst/>
                  <a:cxnLst/>
                  <a:rect l="l" t="t" r="r" b="b"/>
                  <a:pathLst>
                    <a:path w="203" h="227" extrusionOk="0">
                      <a:moveTo>
                        <a:pt x="84" y="1"/>
                      </a:moveTo>
                      <a:cubicBezTo>
                        <a:pt x="72" y="1"/>
                        <a:pt x="60" y="1"/>
                        <a:pt x="36" y="24"/>
                      </a:cubicBezTo>
                      <a:cubicBezTo>
                        <a:pt x="24" y="24"/>
                        <a:pt x="12" y="36"/>
                        <a:pt x="12" y="48"/>
                      </a:cubicBezTo>
                      <a:cubicBezTo>
                        <a:pt x="0" y="60"/>
                        <a:pt x="0" y="84"/>
                        <a:pt x="0" y="84"/>
                      </a:cubicBezTo>
                      <a:lnTo>
                        <a:pt x="0" y="120"/>
                      </a:lnTo>
                      <a:lnTo>
                        <a:pt x="0" y="155"/>
                      </a:lnTo>
                      <a:cubicBezTo>
                        <a:pt x="0" y="167"/>
                        <a:pt x="12" y="179"/>
                        <a:pt x="24" y="203"/>
                      </a:cubicBezTo>
                      <a:cubicBezTo>
                        <a:pt x="36" y="203"/>
                        <a:pt x="36" y="215"/>
                        <a:pt x="60" y="215"/>
                      </a:cubicBezTo>
                      <a:cubicBezTo>
                        <a:pt x="72" y="227"/>
                        <a:pt x="84" y="227"/>
                        <a:pt x="120" y="227"/>
                      </a:cubicBezTo>
                      <a:cubicBezTo>
                        <a:pt x="131" y="227"/>
                        <a:pt x="143" y="227"/>
                        <a:pt x="155" y="215"/>
                      </a:cubicBezTo>
                      <a:cubicBezTo>
                        <a:pt x="179" y="215"/>
                        <a:pt x="191" y="203"/>
                        <a:pt x="191" y="179"/>
                      </a:cubicBezTo>
                      <a:cubicBezTo>
                        <a:pt x="203" y="167"/>
                        <a:pt x="203" y="155"/>
                        <a:pt x="203" y="155"/>
                      </a:cubicBezTo>
                      <a:lnTo>
                        <a:pt x="203" y="108"/>
                      </a:lnTo>
                      <a:lnTo>
                        <a:pt x="203" y="84"/>
                      </a:lnTo>
                      <a:cubicBezTo>
                        <a:pt x="203" y="60"/>
                        <a:pt x="191" y="48"/>
                        <a:pt x="179" y="36"/>
                      </a:cubicBezTo>
                      <a:cubicBezTo>
                        <a:pt x="155" y="36"/>
                        <a:pt x="155" y="24"/>
                        <a:pt x="143" y="24"/>
                      </a:cubicBezTo>
                      <a:cubicBezTo>
                        <a:pt x="131" y="1"/>
                        <a:pt x="120" y="1"/>
                        <a:pt x="8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1781;p33">
                  <a:extLst>
                    <a:ext uri="{FF2B5EF4-FFF2-40B4-BE49-F238E27FC236}">
                      <a16:creationId xmlns:a16="http://schemas.microsoft.com/office/drawing/2014/main" id="{5909D221-D639-44FB-BAB8-7ED125EBBA22}"/>
                    </a:ext>
                  </a:extLst>
                </p:cNvPr>
                <p:cNvSpPr/>
                <p:nvPr/>
              </p:nvSpPr>
              <p:spPr>
                <a:xfrm>
                  <a:off x="7513035" y="3448066"/>
                  <a:ext cx="27628" cy="24850"/>
                </a:xfrm>
                <a:custGeom>
                  <a:avLst/>
                  <a:gdLst/>
                  <a:ahLst/>
                  <a:cxnLst/>
                  <a:rect l="l" t="t" r="r" b="b"/>
                  <a:pathLst>
                    <a:path w="358" h="322" extrusionOk="0">
                      <a:moveTo>
                        <a:pt x="203" y="0"/>
                      </a:moveTo>
                      <a:cubicBezTo>
                        <a:pt x="179" y="0"/>
                        <a:pt x="143" y="0"/>
                        <a:pt x="119" y="12"/>
                      </a:cubicBezTo>
                      <a:cubicBezTo>
                        <a:pt x="83" y="24"/>
                        <a:pt x="60" y="36"/>
                        <a:pt x="36" y="60"/>
                      </a:cubicBezTo>
                      <a:cubicBezTo>
                        <a:pt x="24" y="72"/>
                        <a:pt x="24" y="84"/>
                        <a:pt x="12" y="96"/>
                      </a:cubicBezTo>
                      <a:cubicBezTo>
                        <a:pt x="0" y="131"/>
                        <a:pt x="0" y="155"/>
                        <a:pt x="0" y="191"/>
                      </a:cubicBezTo>
                      <a:cubicBezTo>
                        <a:pt x="0" y="215"/>
                        <a:pt x="12" y="238"/>
                        <a:pt x="12" y="250"/>
                      </a:cubicBezTo>
                      <a:cubicBezTo>
                        <a:pt x="24" y="262"/>
                        <a:pt x="36" y="298"/>
                        <a:pt x="60" y="298"/>
                      </a:cubicBezTo>
                      <a:cubicBezTo>
                        <a:pt x="83" y="310"/>
                        <a:pt x="95" y="322"/>
                        <a:pt x="131" y="322"/>
                      </a:cubicBezTo>
                      <a:cubicBezTo>
                        <a:pt x="155" y="322"/>
                        <a:pt x="191" y="322"/>
                        <a:pt x="214" y="310"/>
                      </a:cubicBezTo>
                      <a:lnTo>
                        <a:pt x="238" y="310"/>
                      </a:lnTo>
                      <a:cubicBezTo>
                        <a:pt x="262" y="298"/>
                        <a:pt x="274" y="274"/>
                        <a:pt x="310" y="262"/>
                      </a:cubicBezTo>
                      <a:lnTo>
                        <a:pt x="310" y="250"/>
                      </a:lnTo>
                      <a:cubicBezTo>
                        <a:pt x="322" y="238"/>
                        <a:pt x="322" y="215"/>
                        <a:pt x="334" y="203"/>
                      </a:cubicBezTo>
                      <a:cubicBezTo>
                        <a:pt x="357" y="179"/>
                        <a:pt x="357" y="155"/>
                        <a:pt x="357" y="131"/>
                      </a:cubicBezTo>
                      <a:cubicBezTo>
                        <a:pt x="357" y="96"/>
                        <a:pt x="334" y="72"/>
                        <a:pt x="322" y="60"/>
                      </a:cubicBezTo>
                      <a:lnTo>
                        <a:pt x="298" y="24"/>
                      </a:lnTo>
                      <a:cubicBezTo>
                        <a:pt x="262" y="12"/>
                        <a:pt x="250" y="0"/>
                        <a:pt x="21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1782;p33">
                  <a:extLst>
                    <a:ext uri="{FF2B5EF4-FFF2-40B4-BE49-F238E27FC236}">
                      <a16:creationId xmlns:a16="http://schemas.microsoft.com/office/drawing/2014/main" id="{D098BA67-9130-4565-92C9-58BB1A25E5E7}"/>
                    </a:ext>
                  </a:extLst>
                </p:cNvPr>
                <p:cNvSpPr/>
                <p:nvPr/>
              </p:nvSpPr>
              <p:spPr>
                <a:xfrm>
                  <a:off x="7569988" y="3381004"/>
                  <a:ext cx="17518" cy="16592"/>
                </a:xfrm>
                <a:custGeom>
                  <a:avLst/>
                  <a:gdLst/>
                  <a:ahLst/>
                  <a:cxnLst/>
                  <a:rect l="l" t="t" r="r" b="b"/>
                  <a:pathLst>
                    <a:path w="227" h="215" extrusionOk="0">
                      <a:moveTo>
                        <a:pt x="96" y="0"/>
                      </a:moveTo>
                      <a:cubicBezTo>
                        <a:pt x="72" y="0"/>
                        <a:pt x="60" y="0"/>
                        <a:pt x="60" y="12"/>
                      </a:cubicBezTo>
                      <a:lnTo>
                        <a:pt x="48" y="36"/>
                      </a:lnTo>
                      <a:cubicBezTo>
                        <a:pt x="48" y="36"/>
                        <a:pt x="48" y="48"/>
                        <a:pt x="36" y="48"/>
                      </a:cubicBezTo>
                      <a:lnTo>
                        <a:pt x="12" y="60"/>
                      </a:lnTo>
                      <a:cubicBezTo>
                        <a:pt x="12" y="72"/>
                        <a:pt x="0" y="95"/>
                        <a:pt x="0" y="107"/>
                      </a:cubicBezTo>
                      <a:lnTo>
                        <a:pt x="0" y="131"/>
                      </a:lnTo>
                      <a:cubicBezTo>
                        <a:pt x="0" y="131"/>
                        <a:pt x="0" y="155"/>
                        <a:pt x="12" y="155"/>
                      </a:cubicBezTo>
                      <a:lnTo>
                        <a:pt x="36" y="167"/>
                      </a:lnTo>
                      <a:cubicBezTo>
                        <a:pt x="36" y="167"/>
                        <a:pt x="48" y="167"/>
                        <a:pt x="48" y="179"/>
                      </a:cubicBezTo>
                      <a:lnTo>
                        <a:pt x="60" y="191"/>
                      </a:lnTo>
                      <a:cubicBezTo>
                        <a:pt x="72" y="191"/>
                        <a:pt x="72" y="191"/>
                        <a:pt x="96" y="214"/>
                      </a:cubicBezTo>
                      <a:lnTo>
                        <a:pt x="155" y="214"/>
                      </a:lnTo>
                      <a:cubicBezTo>
                        <a:pt x="167" y="214"/>
                        <a:pt x="167" y="191"/>
                        <a:pt x="179" y="191"/>
                      </a:cubicBezTo>
                      <a:cubicBezTo>
                        <a:pt x="191" y="179"/>
                        <a:pt x="215" y="167"/>
                        <a:pt x="215" y="155"/>
                      </a:cubicBezTo>
                      <a:cubicBezTo>
                        <a:pt x="215" y="131"/>
                        <a:pt x="227" y="119"/>
                        <a:pt x="227" y="107"/>
                      </a:cubicBezTo>
                      <a:cubicBezTo>
                        <a:pt x="227" y="60"/>
                        <a:pt x="215" y="48"/>
                        <a:pt x="215" y="36"/>
                      </a:cubicBezTo>
                      <a:cubicBezTo>
                        <a:pt x="191" y="12"/>
                        <a:pt x="179"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783;p33">
                  <a:extLst>
                    <a:ext uri="{FF2B5EF4-FFF2-40B4-BE49-F238E27FC236}">
                      <a16:creationId xmlns:a16="http://schemas.microsoft.com/office/drawing/2014/main" id="{CC57D748-0887-4521-887D-8317F836F0D4}"/>
                    </a:ext>
                  </a:extLst>
                </p:cNvPr>
                <p:cNvSpPr/>
                <p:nvPr/>
              </p:nvSpPr>
              <p:spPr>
                <a:xfrm>
                  <a:off x="7267706" y="3361711"/>
                  <a:ext cx="26702" cy="24850"/>
                </a:xfrm>
                <a:custGeom>
                  <a:avLst/>
                  <a:gdLst/>
                  <a:ahLst/>
                  <a:cxnLst/>
                  <a:rect l="l" t="t" r="r" b="b"/>
                  <a:pathLst>
                    <a:path w="346" h="322" extrusionOk="0">
                      <a:moveTo>
                        <a:pt x="155" y="0"/>
                      </a:moveTo>
                      <a:cubicBezTo>
                        <a:pt x="143" y="0"/>
                        <a:pt x="119" y="0"/>
                        <a:pt x="107" y="12"/>
                      </a:cubicBezTo>
                      <a:lnTo>
                        <a:pt x="84" y="24"/>
                      </a:lnTo>
                      <a:lnTo>
                        <a:pt x="36" y="72"/>
                      </a:lnTo>
                      <a:cubicBezTo>
                        <a:pt x="24" y="83"/>
                        <a:pt x="24" y="107"/>
                        <a:pt x="24" y="119"/>
                      </a:cubicBezTo>
                      <a:cubicBezTo>
                        <a:pt x="24" y="131"/>
                        <a:pt x="0" y="143"/>
                        <a:pt x="24" y="167"/>
                      </a:cubicBezTo>
                      <a:lnTo>
                        <a:pt x="24" y="202"/>
                      </a:lnTo>
                      <a:cubicBezTo>
                        <a:pt x="24" y="226"/>
                        <a:pt x="24" y="238"/>
                        <a:pt x="36" y="250"/>
                      </a:cubicBezTo>
                      <a:cubicBezTo>
                        <a:pt x="48" y="262"/>
                        <a:pt x="48" y="286"/>
                        <a:pt x="84" y="298"/>
                      </a:cubicBezTo>
                      <a:cubicBezTo>
                        <a:pt x="95" y="298"/>
                        <a:pt x="107" y="310"/>
                        <a:pt x="107" y="310"/>
                      </a:cubicBezTo>
                      <a:lnTo>
                        <a:pt x="155" y="322"/>
                      </a:lnTo>
                      <a:lnTo>
                        <a:pt x="203" y="322"/>
                      </a:lnTo>
                      <a:cubicBezTo>
                        <a:pt x="214" y="322"/>
                        <a:pt x="226" y="322"/>
                        <a:pt x="238" y="310"/>
                      </a:cubicBezTo>
                      <a:lnTo>
                        <a:pt x="274" y="298"/>
                      </a:lnTo>
                      <a:lnTo>
                        <a:pt x="322" y="250"/>
                      </a:lnTo>
                      <a:cubicBezTo>
                        <a:pt x="334" y="238"/>
                        <a:pt x="334" y="226"/>
                        <a:pt x="334" y="202"/>
                      </a:cubicBezTo>
                      <a:cubicBezTo>
                        <a:pt x="345" y="191"/>
                        <a:pt x="345" y="167"/>
                        <a:pt x="345" y="143"/>
                      </a:cubicBezTo>
                      <a:lnTo>
                        <a:pt x="345" y="131"/>
                      </a:lnTo>
                      <a:cubicBezTo>
                        <a:pt x="322" y="107"/>
                        <a:pt x="298" y="83"/>
                        <a:pt x="298" y="72"/>
                      </a:cubicBezTo>
                      <a:cubicBezTo>
                        <a:pt x="286" y="60"/>
                        <a:pt x="286" y="48"/>
                        <a:pt x="274" y="24"/>
                      </a:cubicBezTo>
                      <a:lnTo>
                        <a:pt x="238" y="12"/>
                      </a:lnTo>
                      <a:cubicBezTo>
                        <a:pt x="214" y="0"/>
                        <a:pt x="203"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1784;p33">
                  <a:extLst>
                    <a:ext uri="{FF2B5EF4-FFF2-40B4-BE49-F238E27FC236}">
                      <a16:creationId xmlns:a16="http://schemas.microsoft.com/office/drawing/2014/main" id="{6350276F-C7C5-4A6F-A68C-B13CA9F884C4}"/>
                    </a:ext>
                  </a:extLst>
                </p:cNvPr>
                <p:cNvSpPr/>
                <p:nvPr/>
              </p:nvSpPr>
              <p:spPr>
                <a:xfrm>
                  <a:off x="7308144" y="3918503"/>
                  <a:ext cx="22071" cy="22071"/>
                </a:xfrm>
                <a:custGeom>
                  <a:avLst/>
                  <a:gdLst/>
                  <a:ahLst/>
                  <a:cxnLst/>
                  <a:rect l="l" t="t" r="r" b="b"/>
                  <a:pathLst>
                    <a:path w="286" h="286" extrusionOk="0">
                      <a:moveTo>
                        <a:pt x="107" y="0"/>
                      </a:moveTo>
                      <a:cubicBezTo>
                        <a:pt x="95" y="0"/>
                        <a:pt x="71" y="0"/>
                        <a:pt x="71" y="12"/>
                      </a:cubicBezTo>
                      <a:cubicBezTo>
                        <a:pt x="60" y="12"/>
                        <a:pt x="60" y="36"/>
                        <a:pt x="48" y="36"/>
                      </a:cubicBezTo>
                      <a:cubicBezTo>
                        <a:pt x="36" y="48"/>
                        <a:pt x="12" y="60"/>
                        <a:pt x="12" y="72"/>
                      </a:cubicBezTo>
                      <a:cubicBezTo>
                        <a:pt x="0" y="95"/>
                        <a:pt x="0" y="107"/>
                        <a:pt x="0" y="119"/>
                      </a:cubicBezTo>
                      <a:lnTo>
                        <a:pt x="0" y="131"/>
                      </a:lnTo>
                      <a:lnTo>
                        <a:pt x="0" y="167"/>
                      </a:lnTo>
                      <a:cubicBezTo>
                        <a:pt x="0" y="179"/>
                        <a:pt x="0" y="191"/>
                        <a:pt x="12" y="215"/>
                      </a:cubicBezTo>
                      <a:cubicBezTo>
                        <a:pt x="12" y="226"/>
                        <a:pt x="36" y="226"/>
                        <a:pt x="36" y="238"/>
                      </a:cubicBezTo>
                      <a:cubicBezTo>
                        <a:pt x="48" y="250"/>
                        <a:pt x="60" y="250"/>
                        <a:pt x="71" y="274"/>
                      </a:cubicBezTo>
                      <a:lnTo>
                        <a:pt x="95" y="274"/>
                      </a:lnTo>
                      <a:cubicBezTo>
                        <a:pt x="107" y="274"/>
                        <a:pt x="119" y="274"/>
                        <a:pt x="119" y="286"/>
                      </a:cubicBezTo>
                      <a:lnTo>
                        <a:pt x="179" y="286"/>
                      </a:lnTo>
                      <a:cubicBezTo>
                        <a:pt x="191" y="286"/>
                        <a:pt x="214" y="286"/>
                        <a:pt x="214" y="274"/>
                      </a:cubicBezTo>
                      <a:cubicBezTo>
                        <a:pt x="226" y="274"/>
                        <a:pt x="226" y="250"/>
                        <a:pt x="238" y="250"/>
                      </a:cubicBezTo>
                      <a:cubicBezTo>
                        <a:pt x="250" y="238"/>
                        <a:pt x="274" y="226"/>
                        <a:pt x="274" y="215"/>
                      </a:cubicBezTo>
                      <a:cubicBezTo>
                        <a:pt x="274" y="191"/>
                        <a:pt x="274" y="179"/>
                        <a:pt x="286" y="179"/>
                      </a:cubicBezTo>
                      <a:lnTo>
                        <a:pt x="286" y="131"/>
                      </a:lnTo>
                      <a:cubicBezTo>
                        <a:pt x="250" y="107"/>
                        <a:pt x="250" y="95"/>
                        <a:pt x="238" y="72"/>
                      </a:cubicBezTo>
                      <a:cubicBezTo>
                        <a:pt x="238" y="60"/>
                        <a:pt x="226" y="60"/>
                        <a:pt x="226" y="48"/>
                      </a:cubicBezTo>
                      <a:cubicBezTo>
                        <a:pt x="226" y="36"/>
                        <a:pt x="214" y="36"/>
                        <a:pt x="191" y="12"/>
                      </a:cubicBezTo>
                      <a:cubicBezTo>
                        <a:pt x="179" y="0"/>
                        <a:pt x="167"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1785;p33">
                  <a:extLst>
                    <a:ext uri="{FF2B5EF4-FFF2-40B4-BE49-F238E27FC236}">
                      <a16:creationId xmlns:a16="http://schemas.microsoft.com/office/drawing/2014/main" id="{CAAE0D93-05CB-45C0-ABE3-4CA76FBB287D}"/>
                    </a:ext>
                  </a:extLst>
                </p:cNvPr>
                <p:cNvSpPr/>
                <p:nvPr/>
              </p:nvSpPr>
              <p:spPr>
                <a:xfrm>
                  <a:off x="7260607" y="3902837"/>
                  <a:ext cx="19988" cy="14817"/>
                </a:xfrm>
                <a:custGeom>
                  <a:avLst/>
                  <a:gdLst/>
                  <a:ahLst/>
                  <a:cxnLst/>
                  <a:rect l="l" t="t" r="r" b="b"/>
                  <a:pathLst>
                    <a:path w="259" h="192" extrusionOk="0">
                      <a:moveTo>
                        <a:pt x="116" y="1"/>
                      </a:moveTo>
                      <a:cubicBezTo>
                        <a:pt x="1" y="12"/>
                        <a:pt x="8" y="192"/>
                        <a:pt x="117" y="192"/>
                      </a:cubicBezTo>
                      <a:cubicBezTo>
                        <a:pt x="121" y="192"/>
                        <a:pt x="124" y="192"/>
                        <a:pt x="128" y="191"/>
                      </a:cubicBezTo>
                      <a:cubicBezTo>
                        <a:pt x="259" y="191"/>
                        <a:pt x="247" y="1"/>
                        <a:pt x="116"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786;p33">
                  <a:extLst>
                    <a:ext uri="{FF2B5EF4-FFF2-40B4-BE49-F238E27FC236}">
                      <a16:creationId xmlns:a16="http://schemas.microsoft.com/office/drawing/2014/main" id="{8B1265DA-86A9-4F79-86ED-FBD4A8524378}"/>
                    </a:ext>
                  </a:extLst>
                </p:cNvPr>
                <p:cNvSpPr/>
                <p:nvPr/>
              </p:nvSpPr>
              <p:spPr>
                <a:xfrm>
                  <a:off x="7307218" y="3846810"/>
                  <a:ext cx="14740" cy="17518"/>
                </a:xfrm>
                <a:custGeom>
                  <a:avLst/>
                  <a:gdLst/>
                  <a:ahLst/>
                  <a:cxnLst/>
                  <a:rect l="l" t="t" r="r" b="b"/>
                  <a:pathLst>
                    <a:path w="191" h="227" extrusionOk="0">
                      <a:moveTo>
                        <a:pt x="83" y="1"/>
                      </a:moveTo>
                      <a:cubicBezTo>
                        <a:pt x="72" y="1"/>
                        <a:pt x="60" y="1"/>
                        <a:pt x="48" y="24"/>
                      </a:cubicBezTo>
                      <a:cubicBezTo>
                        <a:pt x="24" y="24"/>
                        <a:pt x="24" y="36"/>
                        <a:pt x="12" y="48"/>
                      </a:cubicBezTo>
                      <a:cubicBezTo>
                        <a:pt x="0" y="72"/>
                        <a:pt x="0" y="72"/>
                        <a:pt x="0" y="84"/>
                      </a:cubicBezTo>
                      <a:lnTo>
                        <a:pt x="0" y="120"/>
                      </a:lnTo>
                      <a:lnTo>
                        <a:pt x="0" y="155"/>
                      </a:lnTo>
                      <a:cubicBezTo>
                        <a:pt x="0" y="167"/>
                        <a:pt x="12" y="179"/>
                        <a:pt x="24" y="203"/>
                      </a:cubicBezTo>
                      <a:lnTo>
                        <a:pt x="48" y="215"/>
                      </a:lnTo>
                      <a:cubicBezTo>
                        <a:pt x="60" y="227"/>
                        <a:pt x="72" y="227"/>
                        <a:pt x="83" y="227"/>
                      </a:cubicBezTo>
                      <a:cubicBezTo>
                        <a:pt x="107" y="227"/>
                        <a:pt x="119" y="227"/>
                        <a:pt x="131" y="215"/>
                      </a:cubicBezTo>
                      <a:cubicBezTo>
                        <a:pt x="143" y="215"/>
                        <a:pt x="143" y="203"/>
                        <a:pt x="167" y="191"/>
                      </a:cubicBezTo>
                      <a:cubicBezTo>
                        <a:pt x="179" y="167"/>
                        <a:pt x="179" y="167"/>
                        <a:pt x="179" y="155"/>
                      </a:cubicBezTo>
                      <a:lnTo>
                        <a:pt x="179" y="108"/>
                      </a:lnTo>
                      <a:cubicBezTo>
                        <a:pt x="191" y="96"/>
                        <a:pt x="179" y="96"/>
                        <a:pt x="179" y="84"/>
                      </a:cubicBezTo>
                      <a:cubicBezTo>
                        <a:pt x="179" y="72"/>
                        <a:pt x="167" y="48"/>
                        <a:pt x="143" y="36"/>
                      </a:cubicBezTo>
                      <a:lnTo>
                        <a:pt x="131" y="24"/>
                      </a:lnTo>
                      <a:cubicBezTo>
                        <a:pt x="119" y="1"/>
                        <a:pt x="107" y="1"/>
                        <a:pt x="8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1787;p33">
                  <a:extLst>
                    <a:ext uri="{FF2B5EF4-FFF2-40B4-BE49-F238E27FC236}">
                      <a16:creationId xmlns:a16="http://schemas.microsoft.com/office/drawing/2014/main" id="{F9A61AA6-079D-486D-8E65-0AB1A8799901}"/>
                    </a:ext>
                  </a:extLst>
                </p:cNvPr>
                <p:cNvSpPr/>
                <p:nvPr/>
              </p:nvSpPr>
              <p:spPr>
                <a:xfrm>
                  <a:off x="7248413" y="3780675"/>
                  <a:ext cx="25776" cy="22149"/>
                </a:xfrm>
                <a:custGeom>
                  <a:avLst/>
                  <a:gdLst/>
                  <a:ahLst/>
                  <a:cxnLst/>
                  <a:rect l="l" t="t" r="r" b="b"/>
                  <a:pathLst>
                    <a:path w="334" h="287" extrusionOk="0">
                      <a:moveTo>
                        <a:pt x="155" y="0"/>
                      </a:moveTo>
                      <a:cubicBezTo>
                        <a:pt x="131" y="0"/>
                        <a:pt x="107" y="0"/>
                        <a:pt x="95" y="12"/>
                      </a:cubicBezTo>
                      <a:cubicBezTo>
                        <a:pt x="72" y="36"/>
                        <a:pt x="60" y="36"/>
                        <a:pt x="48" y="48"/>
                      </a:cubicBezTo>
                      <a:cubicBezTo>
                        <a:pt x="36" y="60"/>
                        <a:pt x="36" y="72"/>
                        <a:pt x="12" y="96"/>
                      </a:cubicBezTo>
                      <a:cubicBezTo>
                        <a:pt x="12" y="107"/>
                        <a:pt x="0" y="119"/>
                        <a:pt x="12" y="155"/>
                      </a:cubicBezTo>
                      <a:lnTo>
                        <a:pt x="36" y="191"/>
                      </a:lnTo>
                      <a:cubicBezTo>
                        <a:pt x="48" y="227"/>
                        <a:pt x="60" y="238"/>
                        <a:pt x="72" y="250"/>
                      </a:cubicBezTo>
                      <a:cubicBezTo>
                        <a:pt x="95" y="250"/>
                        <a:pt x="95" y="274"/>
                        <a:pt x="107" y="274"/>
                      </a:cubicBezTo>
                      <a:cubicBezTo>
                        <a:pt x="131" y="286"/>
                        <a:pt x="155" y="286"/>
                        <a:pt x="179" y="286"/>
                      </a:cubicBezTo>
                      <a:cubicBezTo>
                        <a:pt x="191" y="286"/>
                        <a:pt x="226" y="286"/>
                        <a:pt x="238" y="274"/>
                      </a:cubicBezTo>
                      <a:cubicBezTo>
                        <a:pt x="250" y="250"/>
                        <a:pt x="274" y="250"/>
                        <a:pt x="286" y="238"/>
                      </a:cubicBezTo>
                      <a:cubicBezTo>
                        <a:pt x="298" y="227"/>
                        <a:pt x="298" y="215"/>
                        <a:pt x="310" y="191"/>
                      </a:cubicBezTo>
                      <a:cubicBezTo>
                        <a:pt x="310" y="179"/>
                        <a:pt x="334" y="167"/>
                        <a:pt x="310" y="131"/>
                      </a:cubicBezTo>
                      <a:cubicBezTo>
                        <a:pt x="310" y="119"/>
                        <a:pt x="298" y="107"/>
                        <a:pt x="298" y="96"/>
                      </a:cubicBezTo>
                      <a:cubicBezTo>
                        <a:pt x="286" y="60"/>
                        <a:pt x="274" y="48"/>
                        <a:pt x="250" y="36"/>
                      </a:cubicBezTo>
                      <a:cubicBezTo>
                        <a:pt x="238" y="36"/>
                        <a:pt x="238" y="12"/>
                        <a:pt x="226" y="12"/>
                      </a:cubicBezTo>
                      <a:cubicBezTo>
                        <a:pt x="191" y="0"/>
                        <a:pt x="179"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1788;p33">
                <a:extLst>
                  <a:ext uri="{FF2B5EF4-FFF2-40B4-BE49-F238E27FC236}">
                    <a16:creationId xmlns:a16="http://schemas.microsoft.com/office/drawing/2014/main" id="{7FFD3165-8CC3-4E18-9844-647B6BA283B0}"/>
                  </a:ext>
                </a:extLst>
              </p:cNvPr>
              <p:cNvSpPr/>
              <p:nvPr/>
            </p:nvSpPr>
            <p:spPr>
              <a:xfrm>
                <a:off x="5486121" y="2598421"/>
                <a:ext cx="28554" cy="27628"/>
              </a:xfrm>
              <a:custGeom>
                <a:avLst/>
                <a:gdLst/>
                <a:ahLst/>
                <a:cxnLst/>
                <a:rect l="l" t="t" r="r" b="b"/>
                <a:pathLst>
                  <a:path w="370" h="358" extrusionOk="0">
                    <a:moveTo>
                      <a:pt x="167" y="1"/>
                    </a:moveTo>
                    <a:cubicBezTo>
                      <a:pt x="108" y="1"/>
                      <a:pt x="48" y="48"/>
                      <a:pt x="36" y="108"/>
                    </a:cubicBezTo>
                    <a:cubicBezTo>
                      <a:pt x="0" y="167"/>
                      <a:pt x="12" y="227"/>
                      <a:pt x="48" y="286"/>
                    </a:cubicBezTo>
                    <a:cubicBezTo>
                      <a:pt x="60" y="310"/>
                      <a:pt x="96" y="334"/>
                      <a:pt x="120" y="346"/>
                    </a:cubicBezTo>
                    <a:cubicBezTo>
                      <a:pt x="155" y="358"/>
                      <a:pt x="179" y="358"/>
                      <a:pt x="215" y="358"/>
                    </a:cubicBezTo>
                    <a:lnTo>
                      <a:pt x="227" y="358"/>
                    </a:lnTo>
                    <a:cubicBezTo>
                      <a:pt x="250" y="358"/>
                      <a:pt x="286" y="346"/>
                      <a:pt x="298" y="334"/>
                    </a:cubicBezTo>
                    <a:cubicBezTo>
                      <a:pt x="334" y="310"/>
                      <a:pt x="346" y="286"/>
                      <a:pt x="358" y="274"/>
                    </a:cubicBezTo>
                    <a:cubicBezTo>
                      <a:pt x="370" y="239"/>
                      <a:pt x="370" y="215"/>
                      <a:pt x="370" y="179"/>
                    </a:cubicBezTo>
                    <a:cubicBezTo>
                      <a:pt x="358" y="132"/>
                      <a:pt x="358" y="108"/>
                      <a:pt x="334" y="72"/>
                    </a:cubicBezTo>
                    <a:cubicBezTo>
                      <a:pt x="298" y="48"/>
                      <a:pt x="286" y="36"/>
                      <a:pt x="250" y="13"/>
                    </a:cubicBezTo>
                    <a:cubicBezTo>
                      <a:pt x="227" y="1"/>
                      <a:pt x="191" y="1"/>
                      <a:pt x="167"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1789;p33">
                <a:extLst>
                  <a:ext uri="{FF2B5EF4-FFF2-40B4-BE49-F238E27FC236}">
                    <a16:creationId xmlns:a16="http://schemas.microsoft.com/office/drawing/2014/main" id="{542713F3-AC85-47CD-8F9B-FB3BEAA3787D}"/>
                  </a:ext>
                </a:extLst>
              </p:cNvPr>
              <p:cNvSpPr/>
              <p:nvPr/>
            </p:nvSpPr>
            <p:spPr>
              <a:xfrm>
                <a:off x="5388933" y="2164687"/>
                <a:ext cx="13814" cy="14277"/>
              </a:xfrm>
              <a:custGeom>
                <a:avLst/>
                <a:gdLst/>
                <a:ahLst/>
                <a:cxnLst/>
                <a:rect l="l" t="t" r="r" b="b"/>
                <a:pathLst>
                  <a:path w="179" h="185" extrusionOk="0">
                    <a:moveTo>
                      <a:pt x="84" y="0"/>
                    </a:moveTo>
                    <a:cubicBezTo>
                      <a:pt x="72" y="0"/>
                      <a:pt x="60" y="0"/>
                      <a:pt x="48" y="12"/>
                    </a:cubicBezTo>
                    <a:lnTo>
                      <a:pt x="12" y="48"/>
                    </a:lnTo>
                    <a:cubicBezTo>
                      <a:pt x="12" y="60"/>
                      <a:pt x="0" y="72"/>
                      <a:pt x="0" y="95"/>
                    </a:cubicBezTo>
                    <a:cubicBezTo>
                      <a:pt x="0" y="107"/>
                      <a:pt x="0" y="119"/>
                      <a:pt x="12" y="131"/>
                    </a:cubicBezTo>
                    <a:lnTo>
                      <a:pt x="12" y="155"/>
                    </a:lnTo>
                    <a:lnTo>
                      <a:pt x="48" y="179"/>
                    </a:lnTo>
                    <a:cubicBezTo>
                      <a:pt x="56" y="179"/>
                      <a:pt x="64" y="184"/>
                      <a:pt x="72" y="184"/>
                    </a:cubicBezTo>
                    <a:cubicBezTo>
                      <a:pt x="76" y="184"/>
                      <a:pt x="80" y="183"/>
                      <a:pt x="84" y="179"/>
                    </a:cubicBezTo>
                    <a:cubicBezTo>
                      <a:pt x="107" y="179"/>
                      <a:pt x="119" y="179"/>
                      <a:pt x="131" y="167"/>
                    </a:cubicBezTo>
                    <a:lnTo>
                      <a:pt x="167" y="131"/>
                    </a:lnTo>
                    <a:lnTo>
                      <a:pt x="167" y="119"/>
                    </a:lnTo>
                    <a:cubicBezTo>
                      <a:pt x="167" y="107"/>
                      <a:pt x="179" y="95"/>
                      <a:pt x="179" y="72"/>
                    </a:cubicBezTo>
                    <a:cubicBezTo>
                      <a:pt x="179" y="72"/>
                      <a:pt x="179" y="60"/>
                      <a:pt x="167" y="48"/>
                    </a:cubicBezTo>
                    <a:lnTo>
                      <a:pt x="131" y="12"/>
                    </a:lnTo>
                    <a:cubicBezTo>
                      <a:pt x="119" y="12"/>
                      <a:pt x="107" y="0"/>
                      <a:pt x="8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1790;p33">
                <a:extLst>
                  <a:ext uri="{FF2B5EF4-FFF2-40B4-BE49-F238E27FC236}">
                    <a16:creationId xmlns:a16="http://schemas.microsoft.com/office/drawing/2014/main" id="{05A6381A-7658-478A-BC35-A200596A018E}"/>
                  </a:ext>
                </a:extLst>
              </p:cNvPr>
              <p:cNvSpPr/>
              <p:nvPr/>
            </p:nvSpPr>
            <p:spPr>
              <a:xfrm>
                <a:off x="5624152" y="2548691"/>
                <a:ext cx="11962" cy="10187"/>
              </a:xfrm>
              <a:custGeom>
                <a:avLst/>
                <a:gdLst/>
                <a:ahLst/>
                <a:cxnLst/>
                <a:rect l="l" t="t" r="r" b="b"/>
                <a:pathLst>
                  <a:path w="155" h="132" extrusionOk="0">
                    <a:moveTo>
                      <a:pt x="48" y="1"/>
                    </a:moveTo>
                    <a:cubicBezTo>
                      <a:pt x="48" y="1"/>
                      <a:pt x="36" y="1"/>
                      <a:pt x="36" y="13"/>
                    </a:cubicBezTo>
                    <a:lnTo>
                      <a:pt x="12" y="25"/>
                    </a:lnTo>
                    <a:cubicBezTo>
                      <a:pt x="12" y="25"/>
                      <a:pt x="12" y="37"/>
                      <a:pt x="0" y="37"/>
                    </a:cubicBezTo>
                    <a:lnTo>
                      <a:pt x="0" y="61"/>
                    </a:lnTo>
                    <a:lnTo>
                      <a:pt x="0" y="84"/>
                    </a:lnTo>
                    <a:lnTo>
                      <a:pt x="0" y="96"/>
                    </a:lnTo>
                    <a:cubicBezTo>
                      <a:pt x="0" y="120"/>
                      <a:pt x="12" y="120"/>
                      <a:pt x="12" y="120"/>
                    </a:cubicBezTo>
                    <a:lnTo>
                      <a:pt x="36" y="120"/>
                    </a:lnTo>
                    <a:lnTo>
                      <a:pt x="48" y="132"/>
                    </a:lnTo>
                    <a:lnTo>
                      <a:pt x="72" y="132"/>
                    </a:lnTo>
                    <a:cubicBezTo>
                      <a:pt x="95" y="132"/>
                      <a:pt x="95" y="120"/>
                      <a:pt x="107" y="120"/>
                    </a:cubicBezTo>
                    <a:cubicBezTo>
                      <a:pt x="107" y="120"/>
                      <a:pt x="107" y="96"/>
                      <a:pt x="119" y="96"/>
                    </a:cubicBezTo>
                    <a:lnTo>
                      <a:pt x="119" y="84"/>
                    </a:lnTo>
                    <a:lnTo>
                      <a:pt x="119" y="61"/>
                    </a:lnTo>
                    <a:cubicBezTo>
                      <a:pt x="155" y="25"/>
                      <a:pt x="155" y="25"/>
                      <a:pt x="131" y="25"/>
                    </a:cubicBezTo>
                    <a:lnTo>
                      <a:pt x="107" y="1"/>
                    </a:ln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6" name="Google Shape;1791;p33">
              <a:extLst>
                <a:ext uri="{FF2B5EF4-FFF2-40B4-BE49-F238E27FC236}">
                  <a16:creationId xmlns:a16="http://schemas.microsoft.com/office/drawing/2014/main" id="{7A9B80F1-E712-4FF9-845C-054D9DE67C9F}"/>
                </a:ext>
              </a:extLst>
            </p:cNvPr>
            <p:cNvGrpSpPr/>
            <p:nvPr/>
          </p:nvGrpSpPr>
          <p:grpSpPr>
            <a:xfrm>
              <a:off x="831069" y="3669386"/>
              <a:ext cx="2982600" cy="747054"/>
              <a:chOff x="1176669" y="3655136"/>
              <a:chExt cx="2982600" cy="747054"/>
            </a:xfrm>
          </p:grpSpPr>
          <p:sp>
            <p:nvSpPr>
              <p:cNvPr id="243" name="Google Shape;1792;p33">
                <a:extLst>
                  <a:ext uri="{FF2B5EF4-FFF2-40B4-BE49-F238E27FC236}">
                    <a16:creationId xmlns:a16="http://schemas.microsoft.com/office/drawing/2014/main" id="{93CE84F9-8793-4C98-9708-31E6F0C249BD}"/>
                  </a:ext>
                </a:extLst>
              </p:cNvPr>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793;p33">
                <a:extLst>
                  <a:ext uri="{FF2B5EF4-FFF2-40B4-BE49-F238E27FC236}">
                    <a16:creationId xmlns:a16="http://schemas.microsoft.com/office/drawing/2014/main" id="{1482060B-F623-44C1-A714-E78317D64988}"/>
                  </a:ext>
                </a:extLst>
              </p:cNvPr>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794;p33">
                <a:extLst>
                  <a:ext uri="{FF2B5EF4-FFF2-40B4-BE49-F238E27FC236}">
                    <a16:creationId xmlns:a16="http://schemas.microsoft.com/office/drawing/2014/main" id="{70A51307-9D09-444D-AC31-A7A6CE8F0074}"/>
                  </a:ext>
                </a:extLst>
              </p:cNvPr>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1795;p33">
                <a:extLst>
                  <a:ext uri="{FF2B5EF4-FFF2-40B4-BE49-F238E27FC236}">
                    <a16:creationId xmlns:a16="http://schemas.microsoft.com/office/drawing/2014/main" id="{5D6F9B97-98FB-44DB-BE8B-E09B1EE61C4A}"/>
                  </a:ext>
                </a:extLst>
              </p:cNvPr>
              <p:cNvGrpSpPr/>
              <p:nvPr/>
            </p:nvGrpSpPr>
            <p:grpSpPr>
              <a:xfrm>
                <a:off x="1176669" y="3655136"/>
                <a:ext cx="2982600" cy="747054"/>
                <a:chOff x="1176669" y="3655136"/>
                <a:chExt cx="2982600" cy="747054"/>
              </a:xfrm>
            </p:grpSpPr>
            <p:sp>
              <p:nvSpPr>
                <p:cNvPr id="247" name="Google Shape;1796;p33">
                  <a:extLst>
                    <a:ext uri="{FF2B5EF4-FFF2-40B4-BE49-F238E27FC236}">
                      <a16:creationId xmlns:a16="http://schemas.microsoft.com/office/drawing/2014/main" id="{6F43DB2B-A55D-4087-8190-24215C925783}"/>
                    </a:ext>
                  </a:extLst>
                </p:cNvPr>
                <p:cNvSpPr/>
                <p:nvPr/>
              </p:nvSpPr>
              <p:spPr>
                <a:xfrm>
                  <a:off x="4086651" y="37639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797;p33">
                  <a:extLst>
                    <a:ext uri="{FF2B5EF4-FFF2-40B4-BE49-F238E27FC236}">
                      <a16:creationId xmlns:a16="http://schemas.microsoft.com/office/drawing/2014/main" id="{28DC39E1-31C8-4C98-8667-111B8A2A8923}"/>
                    </a:ext>
                  </a:extLst>
                </p:cNvPr>
                <p:cNvSpPr/>
                <p:nvPr/>
              </p:nvSpPr>
              <p:spPr>
                <a:xfrm>
                  <a:off x="3937979" y="38469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798;p33">
                  <a:extLst>
                    <a:ext uri="{FF2B5EF4-FFF2-40B4-BE49-F238E27FC236}">
                      <a16:creationId xmlns:a16="http://schemas.microsoft.com/office/drawing/2014/main" id="{B9E31D66-A6AD-4276-97DA-836D0335A9DA}"/>
                    </a:ext>
                  </a:extLst>
                </p:cNvPr>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799;p33">
                  <a:extLst>
                    <a:ext uri="{FF2B5EF4-FFF2-40B4-BE49-F238E27FC236}">
                      <a16:creationId xmlns:a16="http://schemas.microsoft.com/office/drawing/2014/main" id="{C4A0AD8C-F0D2-40F4-80E4-27F7BE77BCE5}"/>
                    </a:ext>
                  </a:extLst>
                </p:cNvPr>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800;p33">
                  <a:extLst>
                    <a:ext uri="{FF2B5EF4-FFF2-40B4-BE49-F238E27FC236}">
                      <a16:creationId xmlns:a16="http://schemas.microsoft.com/office/drawing/2014/main" id="{B041DB3B-204E-46DB-9232-0043C7420795}"/>
                    </a:ext>
                  </a:extLst>
                </p:cNvPr>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801;p33">
                  <a:extLst>
                    <a:ext uri="{FF2B5EF4-FFF2-40B4-BE49-F238E27FC236}">
                      <a16:creationId xmlns:a16="http://schemas.microsoft.com/office/drawing/2014/main" id="{71E9F6D3-3FC4-4F64-8A82-8485F4EA129D}"/>
                    </a:ext>
                  </a:extLst>
                </p:cNvPr>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1802;p33">
                  <a:extLst>
                    <a:ext uri="{FF2B5EF4-FFF2-40B4-BE49-F238E27FC236}">
                      <a16:creationId xmlns:a16="http://schemas.microsoft.com/office/drawing/2014/main" id="{5B2356B8-2FAF-45FE-B5A6-CBFF5E3BBCEF}"/>
                    </a:ext>
                  </a:extLst>
                </p:cNvPr>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1803;p33">
                  <a:extLst>
                    <a:ext uri="{FF2B5EF4-FFF2-40B4-BE49-F238E27FC236}">
                      <a16:creationId xmlns:a16="http://schemas.microsoft.com/office/drawing/2014/main" id="{72B6062A-F8FF-4B13-A9A2-1551F825E0A7}"/>
                    </a:ext>
                  </a:extLst>
                </p:cNvPr>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804;p33">
                  <a:extLst>
                    <a:ext uri="{FF2B5EF4-FFF2-40B4-BE49-F238E27FC236}">
                      <a16:creationId xmlns:a16="http://schemas.microsoft.com/office/drawing/2014/main" id="{80FDB56C-94D2-47E5-BE12-F345B7D5736F}"/>
                    </a:ext>
                  </a:extLst>
                </p:cNvPr>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1805;p33">
                  <a:extLst>
                    <a:ext uri="{FF2B5EF4-FFF2-40B4-BE49-F238E27FC236}">
                      <a16:creationId xmlns:a16="http://schemas.microsoft.com/office/drawing/2014/main" id="{577CA0D6-1817-4AE2-8DF7-EB6327119109}"/>
                    </a:ext>
                  </a:extLst>
                </p:cNvPr>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1806;p33">
                  <a:extLst>
                    <a:ext uri="{FF2B5EF4-FFF2-40B4-BE49-F238E27FC236}">
                      <a16:creationId xmlns:a16="http://schemas.microsoft.com/office/drawing/2014/main" id="{3BDE16C5-6F87-4590-8D76-DE1C3DC3D3D4}"/>
                    </a:ext>
                  </a:extLst>
                </p:cNvPr>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807;p33">
                  <a:extLst>
                    <a:ext uri="{FF2B5EF4-FFF2-40B4-BE49-F238E27FC236}">
                      <a16:creationId xmlns:a16="http://schemas.microsoft.com/office/drawing/2014/main" id="{40562076-6AB1-4A07-B02B-D55065F6DF1F}"/>
                    </a:ext>
                  </a:extLst>
                </p:cNvPr>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1808;p33">
                  <a:extLst>
                    <a:ext uri="{FF2B5EF4-FFF2-40B4-BE49-F238E27FC236}">
                      <a16:creationId xmlns:a16="http://schemas.microsoft.com/office/drawing/2014/main" id="{650E47B3-13B6-41B4-9E7C-132B8826A7AF}"/>
                    </a:ext>
                  </a:extLst>
                </p:cNvPr>
                <p:cNvSpPr/>
                <p:nvPr/>
              </p:nvSpPr>
              <p:spPr>
                <a:xfrm>
                  <a:off x="3127785" y="39222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1809;p33">
                  <a:extLst>
                    <a:ext uri="{FF2B5EF4-FFF2-40B4-BE49-F238E27FC236}">
                      <a16:creationId xmlns:a16="http://schemas.microsoft.com/office/drawing/2014/main" id="{C75DAE6C-909F-43A8-8A87-DAE1DBAE6B4B}"/>
                    </a:ext>
                  </a:extLst>
                </p:cNvPr>
                <p:cNvSpPr/>
                <p:nvPr/>
              </p:nvSpPr>
              <p:spPr>
                <a:xfrm>
                  <a:off x="3105706" y="38904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810;p33">
                  <a:extLst>
                    <a:ext uri="{FF2B5EF4-FFF2-40B4-BE49-F238E27FC236}">
                      <a16:creationId xmlns:a16="http://schemas.microsoft.com/office/drawing/2014/main" id="{B51848FD-8B6D-45AC-9255-AF60918346C7}"/>
                    </a:ext>
                  </a:extLst>
                </p:cNvPr>
                <p:cNvSpPr/>
                <p:nvPr/>
              </p:nvSpPr>
              <p:spPr>
                <a:xfrm>
                  <a:off x="4139316" y="4364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1811;p33">
                  <a:extLst>
                    <a:ext uri="{FF2B5EF4-FFF2-40B4-BE49-F238E27FC236}">
                      <a16:creationId xmlns:a16="http://schemas.microsoft.com/office/drawing/2014/main" id="{FA0C7965-86A3-497D-B4C8-A22A5C37C6D3}"/>
                    </a:ext>
                  </a:extLst>
                </p:cNvPr>
                <p:cNvSpPr/>
                <p:nvPr/>
              </p:nvSpPr>
              <p:spPr>
                <a:xfrm>
                  <a:off x="4067106" y="4389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1812;p33">
                  <a:extLst>
                    <a:ext uri="{FF2B5EF4-FFF2-40B4-BE49-F238E27FC236}">
                      <a16:creationId xmlns:a16="http://schemas.microsoft.com/office/drawing/2014/main" id="{FD963870-2F44-4B09-8587-589BEF7F733F}"/>
                    </a:ext>
                  </a:extLst>
                </p:cNvPr>
                <p:cNvSpPr/>
                <p:nvPr/>
              </p:nvSpPr>
              <p:spPr>
                <a:xfrm>
                  <a:off x="4056881" y="4316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rgbClr val="FFE6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7" name="Google Shape;1813;p33">
              <a:extLst>
                <a:ext uri="{FF2B5EF4-FFF2-40B4-BE49-F238E27FC236}">
                  <a16:creationId xmlns:a16="http://schemas.microsoft.com/office/drawing/2014/main" id="{2FA38159-D170-4AFF-8DCA-5BD6DE6A4F4D}"/>
                </a:ext>
              </a:extLst>
            </p:cNvPr>
            <p:cNvGrpSpPr/>
            <p:nvPr/>
          </p:nvGrpSpPr>
          <p:grpSpPr>
            <a:xfrm rot="10800000">
              <a:off x="1031184" y="1696600"/>
              <a:ext cx="2209227" cy="701963"/>
              <a:chOff x="676459" y="2747475"/>
              <a:chExt cx="2209227" cy="701963"/>
            </a:xfrm>
          </p:grpSpPr>
          <p:sp>
            <p:nvSpPr>
              <p:cNvPr id="221" name="Google Shape;1814;p33">
                <a:extLst>
                  <a:ext uri="{FF2B5EF4-FFF2-40B4-BE49-F238E27FC236}">
                    <a16:creationId xmlns:a16="http://schemas.microsoft.com/office/drawing/2014/main" id="{288F9D0D-C7C4-40D0-B4C2-11E2F851DDA8}"/>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815;p33">
                <a:extLst>
                  <a:ext uri="{FF2B5EF4-FFF2-40B4-BE49-F238E27FC236}">
                    <a16:creationId xmlns:a16="http://schemas.microsoft.com/office/drawing/2014/main" id="{466BECBC-5CCF-4E6B-82A3-4D776D31889B}"/>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816;p33">
                <a:extLst>
                  <a:ext uri="{FF2B5EF4-FFF2-40B4-BE49-F238E27FC236}">
                    <a16:creationId xmlns:a16="http://schemas.microsoft.com/office/drawing/2014/main" id="{1476C50F-13AC-4774-AECA-90F68EFD872C}"/>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817;p33">
                <a:extLst>
                  <a:ext uri="{FF2B5EF4-FFF2-40B4-BE49-F238E27FC236}">
                    <a16:creationId xmlns:a16="http://schemas.microsoft.com/office/drawing/2014/main" id="{17612EFF-DA07-4AD4-BF5E-C284515CC93B}"/>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818;p33">
                <a:extLst>
                  <a:ext uri="{FF2B5EF4-FFF2-40B4-BE49-F238E27FC236}">
                    <a16:creationId xmlns:a16="http://schemas.microsoft.com/office/drawing/2014/main" id="{A64856EE-E9E1-4DF3-8661-FE6FC3F84C8C}"/>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819;p33">
                <a:extLst>
                  <a:ext uri="{FF2B5EF4-FFF2-40B4-BE49-F238E27FC236}">
                    <a16:creationId xmlns:a16="http://schemas.microsoft.com/office/drawing/2014/main" id="{CE16DED6-DFAD-4CE0-89B1-C956D8D6BC98}"/>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820;p33">
                <a:extLst>
                  <a:ext uri="{FF2B5EF4-FFF2-40B4-BE49-F238E27FC236}">
                    <a16:creationId xmlns:a16="http://schemas.microsoft.com/office/drawing/2014/main" id="{F46C3A9A-C255-4597-80BC-C13AD8DBB047}"/>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821;p33">
                <a:extLst>
                  <a:ext uri="{FF2B5EF4-FFF2-40B4-BE49-F238E27FC236}">
                    <a16:creationId xmlns:a16="http://schemas.microsoft.com/office/drawing/2014/main" id="{2DC2C2AD-B12C-43DD-BC37-838B2A36DC0D}"/>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822;p33">
                <a:extLst>
                  <a:ext uri="{FF2B5EF4-FFF2-40B4-BE49-F238E27FC236}">
                    <a16:creationId xmlns:a16="http://schemas.microsoft.com/office/drawing/2014/main" id="{E3DB2723-0514-4CDD-961E-1F55371971C4}"/>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823;p33">
                <a:extLst>
                  <a:ext uri="{FF2B5EF4-FFF2-40B4-BE49-F238E27FC236}">
                    <a16:creationId xmlns:a16="http://schemas.microsoft.com/office/drawing/2014/main" id="{08A98B68-D79C-41C8-9F0A-FB555A6D1228}"/>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824;p33">
                <a:extLst>
                  <a:ext uri="{FF2B5EF4-FFF2-40B4-BE49-F238E27FC236}">
                    <a16:creationId xmlns:a16="http://schemas.microsoft.com/office/drawing/2014/main" id="{8FD9AEED-37E3-48DD-91F0-58ACE3EE50C1}"/>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825;p33">
                <a:extLst>
                  <a:ext uri="{FF2B5EF4-FFF2-40B4-BE49-F238E27FC236}">
                    <a16:creationId xmlns:a16="http://schemas.microsoft.com/office/drawing/2014/main" id="{AE7070BF-4466-4E34-B262-5084F73CD777}"/>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826;p33">
                <a:extLst>
                  <a:ext uri="{FF2B5EF4-FFF2-40B4-BE49-F238E27FC236}">
                    <a16:creationId xmlns:a16="http://schemas.microsoft.com/office/drawing/2014/main" id="{D3CF921E-7B7A-4331-AF9F-71311DB36F99}"/>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827;p33">
                <a:extLst>
                  <a:ext uri="{FF2B5EF4-FFF2-40B4-BE49-F238E27FC236}">
                    <a16:creationId xmlns:a16="http://schemas.microsoft.com/office/drawing/2014/main" id="{C9BA37B8-EF14-45CC-A702-14356F12FBEE}"/>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828;p33">
                <a:extLst>
                  <a:ext uri="{FF2B5EF4-FFF2-40B4-BE49-F238E27FC236}">
                    <a16:creationId xmlns:a16="http://schemas.microsoft.com/office/drawing/2014/main" id="{40AA65D6-F062-466B-B4F2-B6A70FF854CD}"/>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829;p33">
                <a:extLst>
                  <a:ext uri="{FF2B5EF4-FFF2-40B4-BE49-F238E27FC236}">
                    <a16:creationId xmlns:a16="http://schemas.microsoft.com/office/drawing/2014/main" id="{E6267AC0-66E9-4B1E-AB05-39A0A1865EFB}"/>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830;p33">
                <a:extLst>
                  <a:ext uri="{FF2B5EF4-FFF2-40B4-BE49-F238E27FC236}">
                    <a16:creationId xmlns:a16="http://schemas.microsoft.com/office/drawing/2014/main" id="{50701631-15ED-4E9A-8371-4334B42703EF}"/>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831;p33">
                <a:extLst>
                  <a:ext uri="{FF2B5EF4-FFF2-40B4-BE49-F238E27FC236}">
                    <a16:creationId xmlns:a16="http://schemas.microsoft.com/office/drawing/2014/main" id="{0C9E366E-060D-4BF4-9B09-2C9AC84A5104}"/>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832;p33">
                <a:extLst>
                  <a:ext uri="{FF2B5EF4-FFF2-40B4-BE49-F238E27FC236}">
                    <a16:creationId xmlns:a16="http://schemas.microsoft.com/office/drawing/2014/main" id="{D2DAB4A9-0A1C-4952-9346-C6A6B12270D1}"/>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833;p33">
                <a:extLst>
                  <a:ext uri="{FF2B5EF4-FFF2-40B4-BE49-F238E27FC236}">
                    <a16:creationId xmlns:a16="http://schemas.microsoft.com/office/drawing/2014/main" id="{619C8B5E-EA1A-4F6B-833F-D84BBD3E04F0}"/>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834;p33">
                <a:extLst>
                  <a:ext uri="{FF2B5EF4-FFF2-40B4-BE49-F238E27FC236}">
                    <a16:creationId xmlns:a16="http://schemas.microsoft.com/office/drawing/2014/main" id="{71EB55F9-FE94-44D6-9CDE-D39A39BEB541}"/>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835;p33">
                <a:extLst>
                  <a:ext uri="{FF2B5EF4-FFF2-40B4-BE49-F238E27FC236}">
                    <a16:creationId xmlns:a16="http://schemas.microsoft.com/office/drawing/2014/main" id="{2F581BE6-3AD9-4EA5-9E7B-EE9FC9915D82}"/>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 name="Google Shape;1836;p33">
              <a:extLst>
                <a:ext uri="{FF2B5EF4-FFF2-40B4-BE49-F238E27FC236}">
                  <a16:creationId xmlns:a16="http://schemas.microsoft.com/office/drawing/2014/main" id="{DF38CCFA-47DF-48DF-8C09-7D13082EEF2B}"/>
                </a:ext>
              </a:extLst>
            </p:cNvPr>
            <p:cNvGrpSpPr/>
            <p:nvPr/>
          </p:nvGrpSpPr>
          <p:grpSpPr>
            <a:xfrm>
              <a:off x="153825" y="3191911"/>
              <a:ext cx="1132346" cy="640125"/>
              <a:chOff x="75300" y="3702036"/>
              <a:chExt cx="1132346" cy="640125"/>
            </a:xfrm>
          </p:grpSpPr>
          <p:sp>
            <p:nvSpPr>
              <p:cNvPr id="212" name="Google Shape;1837;p33">
                <a:extLst>
                  <a:ext uri="{FF2B5EF4-FFF2-40B4-BE49-F238E27FC236}">
                    <a16:creationId xmlns:a16="http://schemas.microsoft.com/office/drawing/2014/main" id="{5BB84A48-B868-4E95-8C38-318645E39937}"/>
                  </a:ext>
                </a:extLst>
              </p:cNvPr>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838;p33">
                <a:extLst>
                  <a:ext uri="{FF2B5EF4-FFF2-40B4-BE49-F238E27FC236}">
                    <a16:creationId xmlns:a16="http://schemas.microsoft.com/office/drawing/2014/main" id="{7C9A00DF-6688-433F-9AAE-4010EFC20AE5}"/>
                  </a:ext>
                </a:extLst>
              </p:cNvPr>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839;p33">
                <a:extLst>
                  <a:ext uri="{FF2B5EF4-FFF2-40B4-BE49-F238E27FC236}">
                    <a16:creationId xmlns:a16="http://schemas.microsoft.com/office/drawing/2014/main" id="{A5E52052-4D6D-40F6-BDB2-A872CC2B711F}"/>
                  </a:ext>
                </a:extLst>
              </p:cNvPr>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840;p33">
                <a:extLst>
                  <a:ext uri="{FF2B5EF4-FFF2-40B4-BE49-F238E27FC236}">
                    <a16:creationId xmlns:a16="http://schemas.microsoft.com/office/drawing/2014/main" id="{1F06FE0F-71A3-4EE0-A756-A7237320E75C}"/>
                  </a:ext>
                </a:extLst>
              </p:cNvPr>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841;p33">
                <a:extLst>
                  <a:ext uri="{FF2B5EF4-FFF2-40B4-BE49-F238E27FC236}">
                    <a16:creationId xmlns:a16="http://schemas.microsoft.com/office/drawing/2014/main" id="{8E24503C-B03F-4FA7-81CC-06656E1CF0B1}"/>
                  </a:ext>
                </a:extLst>
              </p:cNvPr>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842;p33">
                <a:extLst>
                  <a:ext uri="{FF2B5EF4-FFF2-40B4-BE49-F238E27FC236}">
                    <a16:creationId xmlns:a16="http://schemas.microsoft.com/office/drawing/2014/main" id="{9736A9C2-F2DD-4A8E-987E-144D8B1A2FCF}"/>
                  </a:ext>
                </a:extLst>
              </p:cNvPr>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843;p33">
                <a:extLst>
                  <a:ext uri="{FF2B5EF4-FFF2-40B4-BE49-F238E27FC236}">
                    <a16:creationId xmlns:a16="http://schemas.microsoft.com/office/drawing/2014/main" id="{D72270EC-9A35-4EE0-9737-0FE1E74A657C}"/>
                  </a:ext>
                </a:extLst>
              </p:cNvPr>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844;p33">
                <a:extLst>
                  <a:ext uri="{FF2B5EF4-FFF2-40B4-BE49-F238E27FC236}">
                    <a16:creationId xmlns:a16="http://schemas.microsoft.com/office/drawing/2014/main" id="{572E1D4A-7897-4320-B176-6E3786B6FF0F}"/>
                  </a:ext>
                </a:extLst>
              </p:cNvPr>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845;p33">
                <a:extLst>
                  <a:ext uri="{FF2B5EF4-FFF2-40B4-BE49-F238E27FC236}">
                    <a16:creationId xmlns:a16="http://schemas.microsoft.com/office/drawing/2014/main" id="{02DE455F-4785-43B1-8AB1-6E4A322D88CF}"/>
                  </a:ext>
                </a:extLst>
              </p:cNvPr>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9" name="Google Shape;1846;p33">
              <a:extLst>
                <a:ext uri="{FF2B5EF4-FFF2-40B4-BE49-F238E27FC236}">
                  <a16:creationId xmlns:a16="http://schemas.microsoft.com/office/drawing/2014/main" id="{8DB5DCF0-7AED-4515-9390-97EB7ADF37CB}"/>
                </a:ext>
              </a:extLst>
            </p:cNvPr>
            <p:cNvSpPr/>
            <p:nvPr/>
          </p:nvSpPr>
          <p:spPr>
            <a:xfrm>
              <a:off x="2724236" y="1465911"/>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0" name="Google Shape;1847;p33">
              <a:extLst>
                <a:ext uri="{FF2B5EF4-FFF2-40B4-BE49-F238E27FC236}">
                  <a16:creationId xmlns:a16="http://schemas.microsoft.com/office/drawing/2014/main" id="{C30AC41B-31AC-45CD-8B67-8062068DEF98}"/>
                </a:ext>
              </a:extLst>
            </p:cNvPr>
            <p:cNvGrpSpPr/>
            <p:nvPr/>
          </p:nvGrpSpPr>
          <p:grpSpPr>
            <a:xfrm>
              <a:off x="720003" y="836399"/>
              <a:ext cx="602833" cy="495062"/>
              <a:chOff x="668641" y="1116349"/>
              <a:chExt cx="602833" cy="495062"/>
            </a:xfrm>
          </p:grpSpPr>
          <p:sp>
            <p:nvSpPr>
              <p:cNvPr id="201" name="Google Shape;1848;p33">
                <a:extLst>
                  <a:ext uri="{FF2B5EF4-FFF2-40B4-BE49-F238E27FC236}">
                    <a16:creationId xmlns:a16="http://schemas.microsoft.com/office/drawing/2014/main" id="{BAF0F9AA-F976-45A6-92BF-F81CFC3B939A}"/>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849;p33">
                <a:extLst>
                  <a:ext uri="{FF2B5EF4-FFF2-40B4-BE49-F238E27FC236}">
                    <a16:creationId xmlns:a16="http://schemas.microsoft.com/office/drawing/2014/main" id="{D2DC5EE2-6F16-4280-A023-80D4432A1AFF}"/>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850;p33">
                <a:extLst>
                  <a:ext uri="{FF2B5EF4-FFF2-40B4-BE49-F238E27FC236}">
                    <a16:creationId xmlns:a16="http://schemas.microsoft.com/office/drawing/2014/main" id="{3B0D4016-040F-4BF8-80DF-D63600A51CAA}"/>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851;p33">
                <a:extLst>
                  <a:ext uri="{FF2B5EF4-FFF2-40B4-BE49-F238E27FC236}">
                    <a16:creationId xmlns:a16="http://schemas.microsoft.com/office/drawing/2014/main" id="{08086E4A-2913-49B1-93A5-D8949189DAB2}"/>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852;p33">
                <a:extLst>
                  <a:ext uri="{FF2B5EF4-FFF2-40B4-BE49-F238E27FC236}">
                    <a16:creationId xmlns:a16="http://schemas.microsoft.com/office/drawing/2014/main" id="{8231F618-FDBF-4A2D-ACC1-BDD1A24000FD}"/>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853;p33">
                <a:extLst>
                  <a:ext uri="{FF2B5EF4-FFF2-40B4-BE49-F238E27FC236}">
                    <a16:creationId xmlns:a16="http://schemas.microsoft.com/office/drawing/2014/main" id="{A56C5B37-C85A-42DC-B352-9D1EB8FDC455}"/>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854;p33">
                <a:extLst>
                  <a:ext uri="{FF2B5EF4-FFF2-40B4-BE49-F238E27FC236}">
                    <a16:creationId xmlns:a16="http://schemas.microsoft.com/office/drawing/2014/main" id="{9F2E29E9-03AB-4E3A-8B72-06C5F84ECC9F}"/>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855;p33">
                <a:extLst>
                  <a:ext uri="{FF2B5EF4-FFF2-40B4-BE49-F238E27FC236}">
                    <a16:creationId xmlns:a16="http://schemas.microsoft.com/office/drawing/2014/main" id="{FAB5A509-6865-4F0A-BF08-5DE1673C7305}"/>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856;p33">
                <a:extLst>
                  <a:ext uri="{FF2B5EF4-FFF2-40B4-BE49-F238E27FC236}">
                    <a16:creationId xmlns:a16="http://schemas.microsoft.com/office/drawing/2014/main" id="{6B7E0F02-3CAB-4885-81E4-3B391241C47A}"/>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857;p33">
                <a:extLst>
                  <a:ext uri="{FF2B5EF4-FFF2-40B4-BE49-F238E27FC236}">
                    <a16:creationId xmlns:a16="http://schemas.microsoft.com/office/drawing/2014/main" id="{76434641-E4F9-40DC-8311-89C04D383821}"/>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858;p33">
                <a:extLst>
                  <a:ext uri="{FF2B5EF4-FFF2-40B4-BE49-F238E27FC236}">
                    <a16:creationId xmlns:a16="http://schemas.microsoft.com/office/drawing/2014/main" id="{6CAB0D5A-B576-4977-A652-623136A32B3A}"/>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33" name="Google Shape;3260;p46">
            <a:extLst>
              <a:ext uri="{FF2B5EF4-FFF2-40B4-BE49-F238E27FC236}">
                <a16:creationId xmlns:a16="http://schemas.microsoft.com/office/drawing/2014/main" id="{54ED01FF-AFB7-4036-9469-2EA63333B884}"/>
              </a:ext>
            </a:extLst>
          </p:cNvPr>
          <p:cNvGrpSpPr/>
          <p:nvPr/>
        </p:nvGrpSpPr>
        <p:grpSpPr>
          <a:xfrm rot="1300935">
            <a:off x="3196289" y="1118488"/>
            <a:ext cx="5379742" cy="4482338"/>
            <a:chOff x="-3086262" y="1477981"/>
            <a:chExt cx="662656" cy="450070"/>
          </a:xfrm>
          <a:solidFill>
            <a:srgbClr val="D8F7E7"/>
          </a:solidFill>
        </p:grpSpPr>
        <p:sp>
          <p:nvSpPr>
            <p:cNvPr id="334" name="Google Shape;3261;p46">
              <a:extLst>
                <a:ext uri="{FF2B5EF4-FFF2-40B4-BE49-F238E27FC236}">
                  <a16:creationId xmlns:a16="http://schemas.microsoft.com/office/drawing/2014/main" id="{C80C5385-4101-4366-9869-D980A6F32A8A}"/>
                </a:ext>
              </a:extLst>
            </p:cNvPr>
            <p:cNvSpPr/>
            <p:nvPr/>
          </p:nvSpPr>
          <p:spPr>
            <a:xfrm rot="-418633">
              <a:off x="-3035943" y="1509393"/>
              <a:ext cx="577108" cy="387245"/>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262;p46">
              <a:extLst>
                <a:ext uri="{FF2B5EF4-FFF2-40B4-BE49-F238E27FC236}">
                  <a16:creationId xmlns:a16="http://schemas.microsoft.com/office/drawing/2014/main" id="{38B10BF0-2BB3-4F0D-AEE8-2A32E392D397}"/>
                </a:ext>
              </a:extLst>
            </p:cNvPr>
            <p:cNvSpPr/>
            <p:nvPr/>
          </p:nvSpPr>
          <p:spPr>
            <a:xfrm rot="3781959">
              <a:off x="-3029196" y="1745838"/>
              <a:ext cx="45026" cy="145409"/>
            </a:xfrm>
            <a:custGeom>
              <a:avLst/>
              <a:gdLst/>
              <a:ahLst/>
              <a:cxnLst/>
              <a:rect l="l" t="t" r="r" b="b"/>
              <a:pathLst>
                <a:path w="2192" h="4713" extrusionOk="0">
                  <a:moveTo>
                    <a:pt x="1607" y="1"/>
                  </a:moveTo>
                  <a:cubicBezTo>
                    <a:pt x="1584" y="1"/>
                    <a:pt x="1560" y="4"/>
                    <a:pt x="1537" y="10"/>
                  </a:cubicBezTo>
                  <a:cubicBezTo>
                    <a:pt x="1108" y="129"/>
                    <a:pt x="203" y="296"/>
                    <a:pt x="96" y="808"/>
                  </a:cubicBezTo>
                  <a:cubicBezTo>
                    <a:pt x="1" y="1236"/>
                    <a:pt x="596" y="2093"/>
                    <a:pt x="703" y="2558"/>
                  </a:cubicBezTo>
                  <a:cubicBezTo>
                    <a:pt x="870" y="3272"/>
                    <a:pt x="870" y="4058"/>
                    <a:pt x="537" y="4713"/>
                  </a:cubicBezTo>
                  <a:cubicBezTo>
                    <a:pt x="1703" y="3546"/>
                    <a:pt x="2192" y="1736"/>
                    <a:pt x="1763" y="153"/>
                  </a:cubicBezTo>
                  <a:cubicBezTo>
                    <a:pt x="1751" y="93"/>
                    <a:pt x="1727" y="34"/>
                    <a:pt x="1668" y="10"/>
                  </a:cubicBezTo>
                  <a:cubicBezTo>
                    <a:pt x="1650" y="4"/>
                    <a:pt x="1629" y="1"/>
                    <a:pt x="16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Hộp Văn bản 16">
            <a:extLst>
              <a:ext uri="{FF2B5EF4-FFF2-40B4-BE49-F238E27FC236}">
                <a16:creationId xmlns:a16="http://schemas.microsoft.com/office/drawing/2014/main" id="{3BD4D247-BBAE-48E8-B5D0-671A3CAAA29E}"/>
              </a:ext>
            </a:extLst>
          </p:cNvPr>
          <p:cNvSpPr txBox="1"/>
          <p:nvPr/>
        </p:nvSpPr>
        <p:spPr>
          <a:xfrm>
            <a:off x="4010879" y="2140254"/>
            <a:ext cx="4097001" cy="2258774"/>
          </a:xfrm>
          <a:prstGeom prst="roundRect">
            <a:avLst/>
          </a:prstGeom>
          <a:noFill/>
          <a:ln w="19050">
            <a:noFill/>
          </a:ln>
        </p:spPr>
        <p:txBody>
          <a:bodyPr wrap="square">
            <a:spAutoFit/>
          </a:bodyPr>
          <a:lstStyle/>
          <a:p>
            <a:pPr marR="0" algn="just">
              <a:spcBef>
                <a:spcPts val="0"/>
              </a:spcBef>
              <a:spcAft>
                <a:spcPts val="800"/>
              </a:spcAft>
            </a:pPr>
            <a:r>
              <a:rPr lang="en-US" sz="2400" b="1" dirty="0">
                <a:solidFill>
                  <a:srgbClr val="4BB2A4"/>
                </a:solidFill>
                <a:effectLst/>
                <a:latin typeface="Cambria" panose="02040503050406030204" pitchFamily="18" charset="0"/>
                <a:ea typeface="Cambria" panose="02040503050406030204" pitchFamily="18" charset="0"/>
                <a:cs typeface="Times New Roman" panose="02020603050405020304" pitchFamily="18" charset="0"/>
              </a:rPr>
              <a:t>YÊU CẦU:</a:t>
            </a:r>
          </a:p>
          <a:p>
            <a:pPr algn="just">
              <a:spcAft>
                <a:spcPts val="800"/>
              </a:spcAft>
            </a:pPr>
            <a:r>
              <a:rPr lang="en-US" sz="2400" dirty="0">
                <a:effectLst/>
                <a:latin typeface="Cambria" panose="02040503050406030204" pitchFamily="18" charset="0"/>
                <a:ea typeface="Cambria" panose="02040503050406030204" pitchFamily="18" charset="0"/>
                <a:cs typeface="Times New Roman" panose="02020603050405020304" pitchFamily="18" charset="0"/>
              </a:rPr>
              <a:t>Học sinh ghi lại vào giấy nhớ/ ô chat những kinh nghiệm của bản thân khi đọc hiểu văn bản thông tin. </a:t>
            </a:r>
          </a:p>
        </p:txBody>
      </p:sp>
      <p:grpSp>
        <p:nvGrpSpPr>
          <p:cNvPr id="336" name="组合 52">
            <a:extLst>
              <a:ext uri="{FF2B5EF4-FFF2-40B4-BE49-F238E27FC236}">
                <a16:creationId xmlns:a16="http://schemas.microsoft.com/office/drawing/2014/main" id="{98ED6611-1EB6-4DA8-B2FE-523390A93F68}"/>
              </a:ext>
            </a:extLst>
          </p:cNvPr>
          <p:cNvGrpSpPr/>
          <p:nvPr/>
        </p:nvGrpSpPr>
        <p:grpSpPr>
          <a:xfrm flipH="1">
            <a:off x="-1147930" y="-751582"/>
            <a:ext cx="2722376" cy="3757789"/>
            <a:chOff x="9639730" y="5063713"/>
            <a:chExt cx="2722376" cy="3757789"/>
          </a:xfrm>
        </p:grpSpPr>
        <p:pic>
          <p:nvPicPr>
            <p:cNvPr id="337" name="图片 35">
              <a:extLst>
                <a:ext uri="{FF2B5EF4-FFF2-40B4-BE49-F238E27FC236}">
                  <a16:creationId xmlns:a16="http://schemas.microsoft.com/office/drawing/2014/main" id="{BBE5D8AA-E12B-4F41-9999-AE0B4C42823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950499">
              <a:off x="9639730" y="5063713"/>
              <a:ext cx="2722376" cy="3757789"/>
            </a:xfrm>
            <a:prstGeom prst="rect">
              <a:avLst/>
            </a:prstGeom>
          </p:spPr>
        </p:pic>
        <p:pic>
          <p:nvPicPr>
            <p:cNvPr id="338" name="图片 42">
              <a:extLst>
                <a:ext uri="{FF2B5EF4-FFF2-40B4-BE49-F238E27FC236}">
                  <a16:creationId xmlns:a16="http://schemas.microsoft.com/office/drawing/2014/main" id="{EC5D584C-7504-4D35-970B-477AA7A3919C}"/>
                </a:ext>
              </a:extLst>
            </p:cNvPr>
            <p:cNvPicPr>
              <a:picLocks noChangeAspect="1"/>
            </p:cNvPicPr>
            <p:nvPr/>
          </p:nvPicPr>
          <p:blipFill rotWithShape="1">
            <a:blip r:embed="rId10">
              <a:extLst>
                <a:ext uri="{28A0092B-C50C-407E-A947-70E740481C1C}">
                  <a14:useLocalDpi xmlns:a14="http://schemas.microsoft.com/office/drawing/2010/main" val="0"/>
                </a:ext>
              </a:extLst>
            </a:blip>
            <a:srcRect l="38438" b="47345"/>
            <a:stretch/>
          </p:blipFill>
          <p:spPr>
            <a:xfrm rot="16454897">
              <a:off x="9488016" y="6873329"/>
              <a:ext cx="2229784" cy="1498144"/>
            </a:xfrm>
            <a:prstGeom prst="rect">
              <a:avLst/>
            </a:prstGeom>
          </p:spPr>
        </p:pic>
      </p:grpSp>
      <p:pic>
        <p:nvPicPr>
          <p:cNvPr id="341" name="图片 40">
            <a:extLst>
              <a:ext uri="{FF2B5EF4-FFF2-40B4-BE49-F238E27FC236}">
                <a16:creationId xmlns:a16="http://schemas.microsoft.com/office/drawing/2014/main" id="{4A8F874A-F748-4813-A7A7-D0E7A1111B9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732221">
            <a:off x="10307911" y="701523"/>
            <a:ext cx="2631713" cy="3665509"/>
          </a:xfrm>
          <a:prstGeom prst="rect">
            <a:avLst/>
          </a:prstGeom>
        </p:spPr>
      </p:pic>
    </p:spTree>
    <p:extLst>
      <p:ext uri="{BB962C8B-B14F-4D97-AF65-F5344CB8AC3E}">
        <p14:creationId xmlns:p14="http://schemas.microsoft.com/office/powerpoint/2010/main" val="1846938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794" decel="100000"/>
                                        <p:tgtEl>
                                          <p:spTgt spid="189"/>
                                        </p:tgtEl>
                                      </p:cBhvr>
                                    </p:animEffect>
                                    <p:anim calcmode="lin" valueType="num">
                                      <p:cBhvr>
                                        <p:cTn id="13" dur="794" decel="100000" fill="hold"/>
                                        <p:tgtEl>
                                          <p:spTgt spid="189"/>
                                        </p:tgtEl>
                                        <p:attrNameLst>
                                          <p:attrName>style.rotation</p:attrName>
                                        </p:attrNameLst>
                                      </p:cBhvr>
                                      <p:tavLst>
                                        <p:tav tm="0">
                                          <p:val>
                                            <p:fltVal val="-90"/>
                                          </p:val>
                                        </p:tav>
                                        <p:tav tm="100000">
                                          <p:val>
                                            <p:fltVal val="0"/>
                                          </p:val>
                                        </p:tav>
                                      </p:tavLst>
                                    </p:anim>
                                    <p:anim calcmode="lin" valueType="num">
                                      <p:cBhvr>
                                        <p:cTn id="14" dur="794" decel="100000" fill="hold"/>
                                        <p:tgtEl>
                                          <p:spTgt spid="189"/>
                                        </p:tgtEl>
                                        <p:attrNameLst>
                                          <p:attrName>ppt_x</p:attrName>
                                        </p:attrNameLst>
                                      </p:cBhvr>
                                      <p:tavLst>
                                        <p:tav tm="0">
                                          <p:val>
                                            <p:strVal val="#ppt_x+0.4"/>
                                          </p:val>
                                        </p:tav>
                                        <p:tav tm="100000">
                                          <p:val>
                                            <p:strVal val="#ppt_x-0.05"/>
                                          </p:val>
                                        </p:tav>
                                      </p:tavLst>
                                    </p:anim>
                                    <p:anim calcmode="lin" valueType="num">
                                      <p:cBhvr>
                                        <p:cTn id="15" dur="794" decel="100000" fill="hold"/>
                                        <p:tgtEl>
                                          <p:spTgt spid="189"/>
                                        </p:tgtEl>
                                        <p:attrNameLst>
                                          <p:attrName>ppt_y</p:attrName>
                                        </p:attrNameLst>
                                      </p:cBhvr>
                                      <p:tavLst>
                                        <p:tav tm="0">
                                          <p:val>
                                            <p:strVal val="#ppt_y-0.4"/>
                                          </p:val>
                                        </p:tav>
                                        <p:tav tm="100000">
                                          <p:val>
                                            <p:strVal val="#ppt_y+0.1"/>
                                          </p:val>
                                        </p:tav>
                                      </p:tavLst>
                                    </p:anim>
                                    <p:anim calcmode="lin" valueType="num">
                                      <p:cBhvr>
                                        <p:cTn id="16" dur="2" accel="100000" fill="hold">
                                          <p:stCondLst>
                                            <p:cond delay="999"/>
                                          </p:stCondLst>
                                        </p:cTn>
                                        <p:tgtEl>
                                          <p:spTgt spid="189"/>
                                        </p:tgtEl>
                                        <p:attrNameLst>
                                          <p:attrName>ppt_x</p:attrName>
                                        </p:attrNameLst>
                                      </p:cBhvr>
                                      <p:tavLst>
                                        <p:tav tm="0">
                                          <p:val>
                                            <p:strVal val="#ppt_x-0.05"/>
                                          </p:val>
                                        </p:tav>
                                        <p:tav tm="100000">
                                          <p:val>
                                            <p:strVal val="#ppt_x"/>
                                          </p:val>
                                        </p:tav>
                                      </p:tavLst>
                                    </p:anim>
                                    <p:anim calcmode="lin" valueType="num">
                                      <p:cBhvr>
                                        <p:cTn id="17" dur="2" accel="100000" fill="hold">
                                          <p:stCondLst>
                                            <p:cond delay="999"/>
                                          </p:stCondLst>
                                        </p:cTn>
                                        <p:tgtEl>
                                          <p:spTgt spid="189"/>
                                        </p:tgtEl>
                                        <p:attrNameLst>
                                          <p:attrName>ppt_y</p:attrName>
                                        </p:attrNameLst>
                                      </p:cBhvr>
                                      <p:tavLst>
                                        <p:tav tm="0">
                                          <p:val>
                                            <p:strVal val="#ppt_y+0.1"/>
                                          </p:val>
                                        </p:tav>
                                        <p:tav tm="100000">
                                          <p:val>
                                            <p:strVal val="#ppt_y"/>
                                          </p:val>
                                        </p:tav>
                                      </p:tavLst>
                                    </p:anim>
                                  </p:childTnLst>
                                </p:cTn>
                              </p:par>
                              <p:par>
                                <p:cTn id="18" presetID="3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794" decel="100000"/>
                                        <p:tgtEl>
                                          <p:spTgt spid="17"/>
                                        </p:tgtEl>
                                      </p:cBhvr>
                                    </p:animEffect>
                                    <p:anim calcmode="lin" valueType="num">
                                      <p:cBhvr>
                                        <p:cTn id="21" dur="794" decel="100000" fill="hold"/>
                                        <p:tgtEl>
                                          <p:spTgt spid="17"/>
                                        </p:tgtEl>
                                        <p:attrNameLst>
                                          <p:attrName>style.rotation</p:attrName>
                                        </p:attrNameLst>
                                      </p:cBhvr>
                                      <p:tavLst>
                                        <p:tav tm="0">
                                          <p:val>
                                            <p:fltVal val="-90"/>
                                          </p:val>
                                        </p:tav>
                                        <p:tav tm="100000">
                                          <p:val>
                                            <p:fltVal val="0"/>
                                          </p:val>
                                        </p:tav>
                                      </p:tavLst>
                                    </p:anim>
                                    <p:anim calcmode="lin" valueType="num">
                                      <p:cBhvr>
                                        <p:cTn id="22" dur="794" decel="100000" fill="hold"/>
                                        <p:tgtEl>
                                          <p:spTgt spid="17"/>
                                        </p:tgtEl>
                                        <p:attrNameLst>
                                          <p:attrName>ppt_x</p:attrName>
                                        </p:attrNameLst>
                                      </p:cBhvr>
                                      <p:tavLst>
                                        <p:tav tm="0">
                                          <p:val>
                                            <p:strVal val="#ppt_x+0.4"/>
                                          </p:val>
                                        </p:tav>
                                        <p:tav tm="100000">
                                          <p:val>
                                            <p:strVal val="#ppt_x-0.05"/>
                                          </p:val>
                                        </p:tav>
                                      </p:tavLst>
                                    </p:anim>
                                    <p:anim calcmode="lin" valueType="num">
                                      <p:cBhvr>
                                        <p:cTn id="23" dur="794" decel="100000" fill="hold"/>
                                        <p:tgtEl>
                                          <p:spTgt spid="17"/>
                                        </p:tgtEl>
                                        <p:attrNameLst>
                                          <p:attrName>ppt_y</p:attrName>
                                        </p:attrNameLst>
                                      </p:cBhvr>
                                      <p:tavLst>
                                        <p:tav tm="0">
                                          <p:val>
                                            <p:strVal val="#ppt_y-0.4"/>
                                          </p:val>
                                        </p:tav>
                                        <p:tav tm="100000">
                                          <p:val>
                                            <p:strVal val="#ppt_y+0.1"/>
                                          </p:val>
                                        </p:tav>
                                      </p:tavLst>
                                    </p:anim>
                                    <p:anim calcmode="lin" valueType="num">
                                      <p:cBhvr>
                                        <p:cTn id="24" dur="2" accel="100000" fill="hold">
                                          <p:stCondLst>
                                            <p:cond delay="999"/>
                                          </p:stCondLst>
                                        </p:cTn>
                                        <p:tgtEl>
                                          <p:spTgt spid="17"/>
                                        </p:tgtEl>
                                        <p:attrNameLst>
                                          <p:attrName>ppt_x</p:attrName>
                                        </p:attrNameLst>
                                      </p:cBhvr>
                                      <p:tavLst>
                                        <p:tav tm="0">
                                          <p:val>
                                            <p:strVal val="#ppt_x-0.05"/>
                                          </p:val>
                                        </p:tav>
                                        <p:tav tm="100000">
                                          <p:val>
                                            <p:strVal val="#ppt_x"/>
                                          </p:val>
                                        </p:tav>
                                      </p:tavLst>
                                    </p:anim>
                                    <p:anim calcmode="lin" valueType="num">
                                      <p:cBhvr>
                                        <p:cTn id="25" dur="2" accel="100000" fill="hold">
                                          <p:stCondLst>
                                            <p:cond delay="999"/>
                                          </p:stCondLst>
                                        </p:cTn>
                                        <p:tgtEl>
                                          <p:spTgt spid="17"/>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333"/>
                                        </p:tgtEl>
                                        <p:attrNameLst>
                                          <p:attrName>style.visibility</p:attrName>
                                        </p:attrNameLst>
                                      </p:cBhvr>
                                      <p:to>
                                        <p:strVal val="visible"/>
                                      </p:to>
                                    </p:set>
                                    <p:animEffect transition="in" filter="fade">
                                      <p:cBhvr>
                                        <p:cTn id="28" dur="794" decel="100000"/>
                                        <p:tgtEl>
                                          <p:spTgt spid="333"/>
                                        </p:tgtEl>
                                      </p:cBhvr>
                                    </p:animEffect>
                                    <p:anim calcmode="lin" valueType="num">
                                      <p:cBhvr>
                                        <p:cTn id="29" dur="794" decel="100000" fill="hold"/>
                                        <p:tgtEl>
                                          <p:spTgt spid="333"/>
                                        </p:tgtEl>
                                        <p:attrNameLst>
                                          <p:attrName>style.rotation</p:attrName>
                                        </p:attrNameLst>
                                      </p:cBhvr>
                                      <p:tavLst>
                                        <p:tav tm="0">
                                          <p:val>
                                            <p:fltVal val="-90"/>
                                          </p:val>
                                        </p:tav>
                                        <p:tav tm="100000">
                                          <p:val>
                                            <p:fltVal val="0"/>
                                          </p:val>
                                        </p:tav>
                                      </p:tavLst>
                                    </p:anim>
                                    <p:anim calcmode="lin" valueType="num">
                                      <p:cBhvr>
                                        <p:cTn id="30" dur="794" decel="100000" fill="hold"/>
                                        <p:tgtEl>
                                          <p:spTgt spid="333"/>
                                        </p:tgtEl>
                                        <p:attrNameLst>
                                          <p:attrName>ppt_x</p:attrName>
                                        </p:attrNameLst>
                                      </p:cBhvr>
                                      <p:tavLst>
                                        <p:tav tm="0">
                                          <p:val>
                                            <p:strVal val="#ppt_x+0.4"/>
                                          </p:val>
                                        </p:tav>
                                        <p:tav tm="100000">
                                          <p:val>
                                            <p:strVal val="#ppt_x-0.05"/>
                                          </p:val>
                                        </p:tav>
                                      </p:tavLst>
                                    </p:anim>
                                    <p:anim calcmode="lin" valueType="num">
                                      <p:cBhvr>
                                        <p:cTn id="31" dur="794" decel="100000" fill="hold"/>
                                        <p:tgtEl>
                                          <p:spTgt spid="333"/>
                                        </p:tgtEl>
                                        <p:attrNameLst>
                                          <p:attrName>ppt_y</p:attrName>
                                        </p:attrNameLst>
                                      </p:cBhvr>
                                      <p:tavLst>
                                        <p:tav tm="0">
                                          <p:val>
                                            <p:strVal val="#ppt_y-0.4"/>
                                          </p:val>
                                        </p:tav>
                                        <p:tav tm="100000">
                                          <p:val>
                                            <p:strVal val="#ppt_y+0.1"/>
                                          </p:val>
                                        </p:tav>
                                      </p:tavLst>
                                    </p:anim>
                                    <p:anim calcmode="lin" valueType="num">
                                      <p:cBhvr>
                                        <p:cTn id="32" dur="2" accel="100000" fill="hold">
                                          <p:stCondLst>
                                            <p:cond delay="999"/>
                                          </p:stCondLst>
                                        </p:cTn>
                                        <p:tgtEl>
                                          <p:spTgt spid="333"/>
                                        </p:tgtEl>
                                        <p:attrNameLst>
                                          <p:attrName>ppt_x</p:attrName>
                                        </p:attrNameLst>
                                      </p:cBhvr>
                                      <p:tavLst>
                                        <p:tav tm="0">
                                          <p:val>
                                            <p:strVal val="#ppt_x-0.05"/>
                                          </p:val>
                                        </p:tav>
                                        <p:tav tm="100000">
                                          <p:val>
                                            <p:strVal val="#ppt_x"/>
                                          </p:val>
                                        </p:tav>
                                      </p:tavLst>
                                    </p:anim>
                                    <p:anim calcmode="lin" valueType="num">
                                      <p:cBhvr>
                                        <p:cTn id="33" dur="2" accel="100000" fill="hold">
                                          <p:stCondLst>
                                            <p:cond delay="999"/>
                                          </p:stCondLst>
                                        </p:cTn>
                                        <p:tgtEl>
                                          <p:spTgt spid="333"/>
                                        </p:tgtEl>
                                        <p:attrNameLst>
                                          <p:attrName>ppt_y</p:attrName>
                                        </p:attrNameLst>
                                      </p:cBhvr>
                                      <p:tavLst>
                                        <p:tav tm="0">
                                          <p:val>
                                            <p:strVal val="#ppt_y+0.1"/>
                                          </p:val>
                                        </p:tav>
                                        <p:tav tm="100000">
                                          <p:val>
                                            <p:strVal val="#ppt_y"/>
                                          </p:val>
                                        </p:tav>
                                      </p:tavLst>
                                    </p:anim>
                                  </p:childTnLst>
                                </p:cTn>
                              </p:par>
                            </p:childTnLst>
                          </p:cTn>
                        </p:par>
                        <p:par>
                          <p:cTn id="34" fill="hold">
                            <p:stCondLst>
                              <p:cond delay="1001"/>
                            </p:stCondLst>
                            <p:childTnLst>
                              <p:par>
                                <p:cTn id="35" presetID="4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50"/>
                                        <p:tgtEl>
                                          <p:spTgt spid="5"/>
                                        </p:tgtEl>
                                      </p:cBhvr>
                                    </p:animEffect>
                                    <p:anim calcmode="lin" valueType="num">
                                      <p:cBhvr>
                                        <p:cTn id="38" dur="750" fill="hold"/>
                                        <p:tgtEl>
                                          <p:spTgt spid="5"/>
                                        </p:tgtEl>
                                        <p:attrNameLst>
                                          <p:attrName>ppt_x</p:attrName>
                                        </p:attrNameLst>
                                      </p:cBhvr>
                                      <p:tavLst>
                                        <p:tav tm="0">
                                          <p:val>
                                            <p:strVal val="#ppt_x"/>
                                          </p:val>
                                        </p:tav>
                                        <p:tav tm="100000">
                                          <p:val>
                                            <p:strVal val="#ppt_x"/>
                                          </p:val>
                                        </p:tav>
                                      </p:tavLst>
                                    </p:anim>
                                    <p:anim calcmode="lin" valueType="num">
                                      <p:cBhvr>
                                        <p:cTn id="3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1970652" cy="542770"/>
            <a:chOff x="580624" y="332423"/>
            <a:chExt cx="1970652"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8" y="372753"/>
              <a:ext cx="1143618"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Gợi ý</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31" name="Hộp Văn bản 30">
            <a:extLst>
              <a:ext uri="{FF2B5EF4-FFF2-40B4-BE49-F238E27FC236}">
                <a16:creationId xmlns:a16="http://schemas.microsoft.com/office/drawing/2014/main" id="{696A6727-A11D-4F81-B10A-F1C792EA51DB}"/>
              </a:ext>
            </a:extLst>
          </p:cNvPr>
          <p:cNvSpPr txBox="1"/>
          <p:nvPr/>
        </p:nvSpPr>
        <p:spPr>
          <a:xfrm>
            <a:off x="1573299" y="2114672"/>
            <a:ext cx="1769370" cy="2956387"/>
          </a:xfrm>
          <a:prstGeom prst="rect">
            <a:avLst/>
          </a:prstGeom>
          <a:noFill/>
        </p:spPr>
        <p:txBody>
          <a:bodyPr wrap="square">
            <a:spAutoFit/>
          </a:bodyPr>
          <a:lstStyle/>
          <a:p>
            <a:pPr marL="0" marR="0" algn="just">
              <a:lnSpc>
                <a:spcPct val="150000"/>
              </a:lnSpc>
              <a:spcBef>
                <a:spcPts val="0"/>
              </a:spcBef>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Cần xác định đúng thông tin cơ bản của văn bản thông tin dựa vào nhan đề và phần sa-pô (nếu có) </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79" name="Google Shape;4092;p51">
            <a:extLst>
              <a:ext uri="{FF2B5EF4-FFF2-40B4-BE49-F238E27FC236}">
                <a16:creationId xmlns:a16="http://schemas.microsoft.com/office/drawing/2014/main" id="{0BEB1BB2-CA5F-47E9-8784-D9359BCB5355}"/>
              </a:ext>
            </a:extLst>
          </p:cNvPr>
          <p:cNvSpPr/>
          <p:nvPr/>
        </p:nvSpPr>
        <p:spPr>
          <a:xfrm rot="21514259">
            <a:off x="951044" y="1484255"/>
            <a:ext cx="9466957" cy="264278"/>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Nhóm 6">
            <a:extLst>
              <a:ext uri="{FF2B5EF4-FFF2-40B4-BE49-F238E27FC236}">
                <a16:creationId xmlns:a16="http://schemas.microsoft.com/office/drawing/2014/main" id="{1C73FB2E-B194-4576-8773-B61275414A5A}"/>
              </a:ext>
            </a:extLst>
          </p:cNvPr>
          <p:cNvGrpSpPr/>
          <p:nvPr/>
        </p:nvGrpSpPr>
        <p:grpSpPr>
          <a:xfrm>
            <a:off x="6209733" y="1147114"/>
            <a:ext cx="993743" cy="934983"/>
            <a:chOff x="6209733" y="1147114"/>
            <a:chExt cx="993743" cy="934983"/>
          </a:xfrm>
        </p:grpSpPr>
        <p:sp>
          <p:nvSpPr>
            <p:cNvPr id="83" name="Google Shape;4096;p51">
              <a:extLst>
                <a:ext uri="{FF2B5EF4-FFF2-40B4-BE49-F238E27FC236}">
                  <a16:creationId xmlns:a16="http://schemas.microsoft.com/office/drawing/2014/main" id="{17147E36-FD03-4B2D-ADAC-6ED56F35913B}"/>
                </a:ext>
              </a:extLst>
            </p:cNvPr>
            <p:cNvSpPr/>
            <p:nvPr/>
          </p:nvSpPr>
          <p:spPr>
            <a:xfrm>
              <a:off x="6209733" y="1147114"/>
              <a:ext cx="993743" cy="934983"/>
            </a:xfrm>
            <a:custGeom>
              <a:avLst/>
              <a:gdLst/>
              <a:ahLst/>
              <a:cxnLst/>
              <a:rect l="l" t="t" r="r" b="b"/>
              <a:pathLst>
                <a:path w="1143" h="1094" extrusionOk="0">
                  <a:moveTo>
                    <a:pt x="491" y="1"/>
                  </a:moveTo>
                  <a:cubicBezTo>
                    <a:pt x="377" y="1"/>
                    <a:pt x="260" y="23"/>
                    <a:pt x="170" y="95"/>
                  </a:cubicBezTo>
                  <a:cubicBezTo>
                    <a:pt x="62" y="181"/>
                    <a:pt x="28" y="323"/>
                    <a:pt x="4" y="458"/>
                  </a:cubicBezTo>
                  <a:cubicBezTo>
                    <a:pt x="1" y="467"/>
                    <a:pt x="7" y="479"/>
                    <a:pt x="19" y="485"/>
                  </a:cubicBezTo>
                  <a:cubicBezTo>
                    <a:pt x="1" y="697"/>
                    <a:pt x="68" y="927"/>
                    <a:pt x="268" y="1029"/>
                  </a:cubicBezTo>
                  <a:cubicBezTo>
                    <a:pt x="362" y="1073"/>
                    <a:pt x="463" y="1094"/>
                    <a:pt x="565" y="1094"/>
                  </a:cubicBezTo>
                  <a:cubicBezTo>
                    <a:pt x="590" y="1094"/>
                    <a:pt x="615" y="1092"/>
                    <a:pt x="639" y="1090"/>
                  </a:cubicBezTo>
                  <a:cubicBezTo>
                    <a:pt x="759" y="1087"/>
                    <a:pt x="873" y="1047"/>
                    <a:pt x="968" y="976"/>
                  </a:cubicBezTo>
                  <a:cubicBezTo>
                    <a:pt x="1060" y="906"/>
                    <a:pt x="1121" y="801"/>
                    <a:pt x="1137" y="685"/>
                  </a:cubicBezTo>
                  <a:cubicBezTo>
                    <a:pt x="1143" y="620"/>
                    <a:pt x="1143" y="556"/>
                    <a:pt x="1131" y="491"/>
                  </a:cubicBezTo>
                  <a:cubicBezTo>
                    <a:pt x="1124" y="427"/>
                    <a:pt x="1112" y="366"/>
                    <a:pt x="1097" y="304"/>
                  </a:cubicBezTo>
                  <a:cubicBezTo>
                    <a:pt x="1069" y="197"/>
                    <a:pt x="992" y="111"/>
                    <a:pt x="891" y="68"/>
                  </a:cubicBezTo>
                  <a:cubicBezTo>
                    <a:pt x="784" y="28"/>
                    <a:pt x="670" y="6"/>
                    <a:pt x="556" y="3"/>
                  </a:cubicBezTo>
                  <a:cubicBezTo>
                    <a:pt x="535" y="2"/>
                    <a:pt x="513" y="1"/>
                    <a:pt x="491" y="1"/>
                  </a:cubicBezTo>
                  <a:close/>
                </a:path>
              </a:pathLst>
            </a:custGeom>
            <a:solidFill>
              <a:srgbClr val="D8F7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4105;p51">
              <a:extLst>
                <a:ext uri="{FF2B5EF4-FFF2-40B4-BE49-F238E27FC236}">
                  <a16:creationId xmlns:a16="http://schemas.microsoft.com/office/drawing/2014/main" id="{80D89E91-FC7B-4099-B5BC-0B13E857C04F}"/>
                </a:ext>
              </a:extLst>
            </p:cNvPr>
            <p:cNvGrpSpPr/>
            <p:nvPr/>
          </p:nvGrpSpPr>
          <p:grpSpPr>
            <a:xfrm>
              <a:off x="6445437" y="1358328"/>
              <a:ext cx="520191" cy="502400"/>
              <a:chOff x="-40748275" y="3238700"/>
              <a:chExt cx="322600" cy="316950"/>
            </a:xfrm>
          </p:grpSpPr>
          <p:sp>
            <p:nvSpPr>
              <p:cNvPr id="98" name="Google Shape;4106;p51">
                <a:extLst>
                  <a:ext uri="{FF2B5EF4-FFF2-40B4-BE49-F238E27FC236}">
                    <a16:creationId xmlns:a16="http://schemas.microsoft.com/office/drawing/2014/main" id="{5BC4DE89-1E20-4228-9C60-29B973E3ED1E}"/>
                  </a:ext>
                </a:extLst>
              </p:cNvPr>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107;p51">
                <a:extLst>
                  <a:ext uri="{FF2B5EF4-FFF2-40B4-BE49-F238E27FC236}">
                    <a16:creationId xmlns:a16="http://schemas.microsoft.com/office/drawing/2014/main" id="{E19C6210-FF12-4FCA-9744-4DF127B38774}"/>
                  </a:ext>
                </a:extLst>
              </p:cNvPr>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108;p51">
                <a:extLst>
                  <a:ext uri="{FF2B5EF4-FFF2-40B4-BE49-F238E27FC236}">
                    <a16:creationId xmlns:a16="http://schemas.microsoft.com/office/drawing/2014/main" id="{0EE83F01-2241-46DA-8557-19D3FFB1CD8F}"/>
                  </a:ext>
                </a:extLst>
              </p:cNvPr>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109;p51">
                <a:extLst>
                  <a:ext uri="{FF2B5EF4-FFF2-40B4-BE49-F238E27FC236}">
                    <a16:creationId xmlns:a16="http://schemas.microsoft.com/office/drawing/2014/main" id="{34A45959-726D-4944-882B-D7268CFE2333}"/>
                  </a:ext>
                </a:extLst>
              </p:cNvPr>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110;p51">
                <a:extLst>
                  <a:ext uri="{FF2B5EF4-FFF2-40B4-BE49-F238E27FC236}">
                    <a16:creationId xmlns:a16="http://schemas.microsoft.com/office/drawing/2014/main" id="{6E230691-987B-4364-84FB-F42996EF30E5}"/>
                  </a:ext>
                </a:extLst>
              </p:cNvPr>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111;p51">
                <a:extLst>
                  <a:ext uri="{FF2B5EF4-FFF2-40B4-BE49-F238E27FC236}">
                    <a16:creationId xmlns:a16="http://schemas.microsoft.com/office/drawing/2014/main" id="{6819A0CE-969E-4B07-9B8D-8A8E44F23C5A}"/>
                  </a:ext>
                </a:extLst>
              </p:cNvPr>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1" name="Nhóm 10">
            <a:extLst>
              <a:ext uri="{FF2B5EF4-FFF2-40B4-BE49-F238E27FC236}">
                <a16:creationId xmlns:a16="http://schemas.microsoft.com/office/drawing/2014/main" id="{2A400227-3FE7-4DE7-9487-4A9760539664}"/>
              </a:ext>
            </a:extLst>
          </p:cNvPr>
          <p:cNvGrpSpPr/>
          <p:nvPr/>
        </p:nvGrpSpPr>
        <p:grpSpPr>
          <a:xfrm>
            <a:off x="1857576" y="1147114"/>
            <a:ext cx="993743" cy="934983"/>
            <a:chOff x="1977320" y="1147114"/>
            <a:chExt cx="993743" cy="934983"/>
          </a:xfrm>
        </p:grpSpPr>
        <p:sp>
          <p:nvSpPr>
            <p:cNvPr id="80" name="Google Shape;4093;p51">
              <a:extLst>
                <a:ext uri="{FF2B5EF4-FFF2-40B4-BE49-F238E27FC236}">
                  <a16:creationId xmlns:a16="http://schemas.microsoft.com/office/drawing/2014/main" id="{28212D9E-81AF-4D72-90CD-AE8363304E6A}"/>
                </a:ext>
              </a:extLst>
            </p:cNvPr>
            <p:cNvSpPr/>
            <p:nvPr/>
          </p:nvSpPr>
          <p:spPr>
            <a:xfrm>
              <a:off x="1977320" y="1147114"/>
              <a:ext cx="993743" cy="934983"/>
            </a:xfrm>
            <a:custGeom>
              <a:avLst/>
              <a:gdLst/>
              <a:ahLst/>
              <a:cxnLst/>
              <a:rect l="l" t="t" r="r" b="b"/>
              <a:pathLst>
                <a:path w="1143" h="1094" extrusionOk="0">
                  <a:moveTo>
                    <a:pt x="491" y="1"/>
                  </a:moveTo>
                  <a:cubicBezTo>
                    <a:pt x="377" y="1"/>
                    <a:pt x="260" y="23"/>
                    <a:pt x="170" y="95"/>
                  </a:cubicBezTo>
                  <a:cubicBezTo>
                    <a:pt x="62" y="181"/>
                    <a:pt x="28" y="323"/>
                    <a:pt x="4" y="458"/>
                  </a:cubicBezTo>
                  <a:cubicBezTo>
                    <a:pt x="1" y="467"/>
                    <a:pt x="7" y="479"/>
                    <a:pt x="19" y="485"/>
                  </a:cubicBezTo>
                  <a:cubicBezTo>
                    <a:pt x="1" y="697"/>
                    <a:pt x="68" y="927"/>
                    <a:pt x="268" y="1029"/>
                  </a:cubicBezTo>
                  <a:cubicBezTo>
                    <a:pt x="362" y="1073"/>
                    <a:pt x="463" y="1094"/>
                    <a:pt x="565" y="1094"/>
                  </a:cubicBezTo>
                  <a:cubicBezTo>
                    <a:pt x="590" y="1094"/>
                    <a:pt x="615" y="1092"/>
                    <a:pt x="639" y="1090"/>
                  </a:cubicBezTo>
                  <a:cubicBezTo>
                    <a:pt x="759" y="1087"/>
                    <a:pt x="873" y="1047"/>
                    <a:pt x="968" y="976"/>
                  </a:cubicBezTo>
                  <a:cubicBezTo>
                    <a:pt x="1060" y="906"/>
                    <a:pt x="1121" y="801"/>
                    <a:pt x="1137" y="685"/>
                  </a:cubicBezTo>
                  <a:cubicBezTo>
                    <a:pt x="1143" y="620"/>
                    <a:pt x="1143" y="556"/>
                    <a:pt x="1131" y="491"/>
                  </a:cubicBezTo>
                  <a:cubicBezTo>
                    <a:pt x="1124" y="427"/>
                    <a:pt x="1112" y="366"/>
                    <a:pt x="1097" y="304"/>
                  </a:cubicBezTo>
                  <a:cubicBezTo>
                    <a:pt x="1069" y="197"/>
                    <a:pt x="992" y="111"/>
                    <a:pt x="891" y="68"/>
                  </a:cubicBezTo>
                  <a:cubicBezTo>
                    <a:pt x="784" y="28"/>
                    <a:pt x="670" y="6"/>
                    <a:pt x="556" y="3"/>
                  </a:cubicBezTo>
                  <a:cubicBezTo>
                    <a:pt x="535" y="2"/>
                    <a:pt x="513" y="1"/>
                    <a:pt x="491" y="1"/>
                  </a:cubicBezTo>
                  <a:close/>
                </a:path>
              </a:pathLst>
            </a:custGeom>
            <a:solidFill>
              <a:srgbClr val="D8F7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85" name="Google Shape;4112;p51">
              <a:extLst>
                <a:ext uri="{FF2B5EF4-FFF2-40B4-BE49-F238E27FC236}">
                  <a16:creationId xmlns:a16="http://schemas.microsoft.com/office/drawing/2014/main" id="{7D108A07-EF80-485C-B375-334E78F4A2B9}"/>
                </a:ext>
              </a:extLst>
            </p:cNvPr>
            <p:cNvGrpSpPr/>
            <p:nvPr/>
          </p:nvGrpSpPr>
          <p:grpSpPr>
            <a:xfrm>
              <a:off x="2212682" y="1376688"/>
              <a:ext cx="520193" cy="465803"/>
              <a:chOff x="-40745125" y="3632900"/>
              <a:chExt cx="318225" cy="289875"/>
            </a:xfrm>
          </p:grpSpPr>
          <p:sp>
            <p:nvSpPr>
              <p:cNvPr id="91" name="Google Shape;4113;p51">
                <a:extLst>
                  <a:ext uri="{FF2B5EF4-FFF2-40B4-BE49-F238E27FC236}">
                    <a16:creationId xmlns:a16="http://schemas.microsoft.com/office/drawing/2014/main" id="{32846C39-DEE6-4458-8CA2-BBE4E4A68AEA}"/>
                  </a:ext>
                </a:extLst>
              </p:cNvPr>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114;p51">
                <a:extLst>
                  <a:ext uri="{FF2B5EF4-FFF2-40B4-BE49-F238E27FC236}">
                    <a16:creationId xmlns:a16="http://schemas.microsoft.com/office/drawing/2014/main" id="{3326FFC0-BB0B-4750-976B-27C30DF4CEB6}"/>
                  </a:ext>
                </a:extLst>
              </p:cNvPr>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115;p51">
                <a:extLst>
                  <a:ext uri="{FF2B5EF4-FFF2-40B4-BE49-F238E27FC236}">
                    <a16:creationId xmlns:a16="http://schemas.microsoft.com/office/drawing/2014/main" id="{E111189E-6823-4080-B8CA-9D228126651B}"/>
                  </a:ext>
                </a:extLst>
              </p:cNvPr>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116;p51">
                <a:extLst>
                  <a:ext uri="{FF2B5EF4-FFF2-40B4-BE49-F238E27FC236}">
                    <a16:creationId xmlns:a16="http://schemas.microsoft.com/office/drawing/2014/main" id="{0F70B9EB-B21F-41C1-98E6-1EA0F375B79F}"/>
                  </a:ext>
                </a:extLst>
              </p:cNvPr>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117;p51">
                <a:extLst>
                  <a:ext uri="{FF2B5EF4-FFF2-40B4-BE49-F238E27FC236}">
                    <a16:creationId xmlns:a16="http://schemas.microsoft.com/office/drawing/2014/main" id="{18134B88-E1E3-4388-ABE6-414ED50F6E64}"/>
                  </a:ext>
                </a:extLst>
              </p:cNvPr>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118;p51">
                <a:extLst>
                  <a:ext uri="{FF2B5EF4-FFF2-40B4-BE49-F238E27FC236}">
                    <a16:creationId xmlns:a16="http://schemas.microsoft.com/office/drawing/2014/main" id="{81FA1A03-F6EA-4CBB-AA2A-996BC6A90BF1}"/>
                  </a:ext>
                </a:extLst>
              </p:cNvPr>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119;p51">
                <a:extLst>
                  <a:ext uri="{FF2B5EF4-FFF2-40B4-BE49-F238E27FC236}">
                    <a16:creationId xmlns:a16="http://schemas.microsoft.com/office/drawing/2014/main" id="{95B96615-D527-403A-B943-EBCDABF8D434}"/>
                  </a:ext>
                </a:extLst>
              </p:cNvPr>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Nhóm 5">
            <a:extLst>
              <a:ext uri="{FF2B5EF4-FFF2-40B4-BE49-F238E27FC236}">
                <a16:creationId xmlns:a16="http://schemas.microsoft.com/office/drawing/2014/main" id="{16F9CDEF-38FB-49A5-B3A5-9D987A3D56F4}"/>
              </a:ext>
            </a:extLst>
          </p:cNvPr>
          <p:cNvGrpSpPr/>
          <p:nvPr/>
        </p:nvGrpSpPr>
        <p:grpSpPr>
          <a:xfrm>
            <a:off x="8478342" y="1147114"/>
            <a:ext cx="993743" cy="934983"/>
            <a:chOff x="8325940" y="1147114"/>
            <a:chExt cx="993743" cy="934983"/>
          </a:xfrm>
        </p:grpSpPr>
        <p:sp>
          <p:nvSpPr>
            <p:cNvPr id="82" name="Google Shape;4095;p51">
              <a:extLst>
                <a:ext uri="{FF2B5EF4-FFF2-40B4-BE49-F238E27FC236}">
                  <a16:creationId xmlns:a16="http://schemas.microsoft.com/office/drawing/2014/main" id="{B54DF752-E20F-40D6-91AF-A2DE8531BDB5}"/>
                </a:ext>
              </a:extLst>
            </p:cNvPr>
            <p:cNvSpPr/>
            <p:nvPr/>
          </p:nvSpPr>
          <p:spPr>
            <a:xfrm flipH="1">
              <a:off x="8325940" y="1147114"/>
              <a:ext cx="993743" cy="934983"/>
            </a:xfrm>
            <a:custGeom>
              <a:avLst/>
              <a:gdLst/>
              <a:ahLst/>
              <a:cxnLst/>
              <a:rect l="l" t="t" r="r" b="b"/>
              <a:pathLst>
                <a:path w="1143" h="1094" extrusionOk="0">
                  <a:moveTo>
                    <a:pt x="491" y="1"/>
                  </a:moveTo>
                  <a:cubicBezTo>
                    <a:pt x="377" y="1"/>
                    <a:pt x="260" y="23"/>
                    <a:pt x="170" y="95"/>
                  </a:cubicBezTo>
                  <a:cubicBezTo>
                    <a:pt x="62" y="181"/>
                    <a:pt x="28" y="323"/>
                    <a:pt x="4" y="458"/>
                  </a:cubicBezTo>
                  <a:cubicBezTo>
                    <a:pt x="1" y="467"/>
                    <a:pt x="7" y="479"/>
                    <a:pt x="19" y="485"/>
                  </a:cubicBezTo>
                  <a:cubicBezTo>
                    <a:pt x="1" y="697"/>
                    <a:pt x="68" y="927"/>
                    <a:pt x="268" y="1029"/>
                  </a:cubicBezTo>
                  <a:cubicBezTo>
                    <a:pt x="362" y="1073"/>
                    <a:pt x="463" y="1094"/>
                    <a:pt x="565" y="1094"/>
                  </a:cubicBezTo>
                  <a:cubicBezTo>
                    <a:pt x="590" y="1094"/>
                    <a:pt x="615" y="1092"/>
                    <a:pt x="639" y="1090"/>
                  </a:cubicBezTo>
                  <a:cubicBezTo>
                    <a:pt x="759" y="1087"/>
                    <a:pt x="873" y="1047"/>
                    <a:pt x="968" y="976"/>
                  </a:cubicBezTo>
                  <a:cubicBezTo>
                    <a:pt x="1060" y="906"/>
                    <a:pt x="1121" y="801"/>
                    <a:pt x="1137" y="685"/>
                  </a:cubicBezTo>
                  <a:cubicBezTo>
                    <a:pt x="1143" y="620"/>
                    <a:pt x="1143" y="556"/>
                    <a:pt x="1131" y="491"/>
                  </a:cubicBezTo>
                  <a:cubicBezTo>
                    <a:pt x="1124" y="427"/>
                    <a:pt x="1112" y="366"/>
                    <a:pt x="1097" y="304"/>
                  </a:cubicBezTo>
                  <a:cubicBezTo>
                    <a:pt x="1069" y="197"/>
                    <a:pt x="992" y="111"/>
                    <a:pt x="891" y="68"/>
                  </a:cubicBezTo>
                  <a:cubicBezTo>
                    <a:pt x="784" y="28"/>
                    <a:pt x="670" y="6"/>
                    <a:pt x="556" y="3"/>
                  </a:cubicBezTo>
                  <a:cubicBezTo>
                    <a:pt x="535" y="2"/>
                    <a:pt x="513" y="1"/>
                    <a:pt x="491" y="1"/>
                  </a:cubicBezTo>
                  <a:close/>
                </a:path>
              </a:pathLst>
            </a:custGeom>
            <a:solidFill>
              <a:srgbClr val="D8F7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120;p51">
              <a:extLst>
                <a:ext uri="{FF2B5EF4-FFF2-40B4-BE49-F238E27FC236}">
                  <a16:creationId xmlns:a16="http://schemas.microsoft.com/office/drawing/2014/main" id="{7E2DC4B9-0DB9-4810-85B0-023F2C07DDDB}"/>
                </a:ext>
              </a:extLst>
            </p:cNvPr>
            <p:cNvSpPr/>
            <p:nvPr/>
          </p:nvSpPr>
          <p:spPr>
            <a:xfrm>
              <a:off x="8613384" y="1372255"/>
              <a:ext cx="411777" cy="474414"/>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Nhóm 8">
            <a:extLst>
              <a:ext uri="{FF2B5EF4-FFF2-40B4-BE49-F238E27FC236}">
                <a16:creationId xmlns:a16="http://schemas.microsoft.com/office/drawing/2014/main" id="{0F70FF31-458D-4E09-98D0-D55A0CD6AF36}"/>
              </a:ext>
            </a:extLst>
          </p:cNvPr>
          <p:cNvGrpSpPr/>
          <p:nvPr/>
        </p:nvGrpSpPr>
        <p:grpSpPr>
          <a:xfrm>
            <a:off x="4093527" y="1147114"/>
            <a:ext cx="993743" cy="934983"/>
            <a:chOff x="4093527" y="1147114"/>
            <a:chExt cx="993743" cy="934983"/>
          </a:xfrm>
        </p:grpSpPr>
        <p:sp>
          <p:nvSpPr>
            <p:cNvPr id="81" name="Google Shape;4094;p51">
              <a:extLst>
                <a:ext uri="{FF2B5EF4-FFF2-40B4-BE49-F238E27FC236}">
                  <a16:creationId xmlns:a16="http://schemas.microsoft.com/office/drawing/2014/main" id="{8C1EC4B4-6330-4EF6-A7B9-3784D6C14D4C}"/>
                </a:ext>
              </a:extLst>
            </p:cNvPr>
            <p:cNvSpPr/>
            <p:nvPr/>
          </p:nvSpPr>
          <p:spPr>
            <a:xfrm flipH="1">
              <a:off x="4093527" y="1147114"/>
              <a:ext cx="993743" cy="934983"/>
            </a:xfrm>
            <a:custGeom>
              <a:avLst/>
              <a:gdLst/>
              <a:ahLst/>
              <a:cxnLst/>
              <a:rect l="l" t="t" r="r" b="b"/>
              <a:pathLst>
                <a:path w="1143" h="1094" extrusionOk="0">
                  <a:moveTo>
                    <a:pt x="491" y="1"/>
                  </a:moveTo>
                  <a:cubicBezTo>
                    <a:pt x="377" y="1"/>
                    <a:pt x="260" y="23"/>
                    <a:pt x="170" y="95"/>
                  </a:cubicBezTo>
                  <a:cubicBezTo>
                    <a:pt x="62" y="181"/>
                    <a:pt x="28" y="323"/>
                    <a:pt x="4" y="458"/>
                  </a:cubicBezTo>
                  <a:cubicBezTo>
                    <a:pt x="1" y="467"/>
                    <a:pt x="7" y="479"/>
                    <a:pt x="19" y="485"/>
                  </a:cubicBezTo>
                  <a:cubicBezTo>
                    <a:pt x="1" y="697"/>
                    <a:pt x="68" y="927"/>
                    <a:pt x="268" y="1029"/>
                  </a:cubicBezTo>
                  <a:cubicBezTo>
                    <a:pt x="362" y="1073"/>
                    <a:pt x="463" y="1094"/>
                    <a:pt x="565" y="1094"/>
                  </a:cubicBezTo>
                  <a:cubicBezTo>
                    <a:pt x="590" y="1094"/>
                    <a:pt x="615" y="1092"/>
                    <a:pt x="639" y="1090"/>
                  </a:cubicBezTo>
                  <a:cubicBezTo>
                    <a:pt x="759" y="1087"/>
                    <a:pt x="873" y="1047"/>
                    <a:pt x="968" y="976"/>
                  </a:cubicBezTo>
                  <a:cubicBezTo>
                    <a:pt x="1060" y="906"/>
                    <a:pt x="1121" y="801"/>
                    <a:pt x="1137" y="685"/>
                  </a:cubicBezTo>
                  <a:cubicBezTo>
                    <a:pt x="1143" y="620"/>
                    <a:pt x="1143" y="556"/>
                    <a:pt x="1131" y="491"/>
                  </a:cubicBezTo>
                  <a:cubicBezTo>
                    <a:pt x="1124" y="427"/>
                    <a:pt x="1112" y="366"/>
                    <a:pt x="1097" y="304"/>
                  </a:cubicBezTo>
                  <a:cubicBezTo>
                    <a:pt x="1069" y="197"/>
                    <a:pt x="992" y="111"/>
                    <a:pt x="891" y="68"/>
                  </a:cubicBezTo>
                  <a:cubicBezTo>
                    <a:pt x="784" y="28"/>
                    <a:pt x="670" y="6"/>
                    <a:pt x="556" y="3"/>
                  </a:cubicBezTo>
                  <a:cubicBezTo>
                    <a:pt x="535" y="2"/>
                    <a:pt x="513" y="1"/>
                    <a:pt x="491" y="1"/>
                  </a:cubicBezTo>
                  <a:close/>
                </a:path>
              </a:pathLst>
            </a:custGeom>
            <a:solidFill>
              <a:srgbClr val="D8F7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7" name="Google Shape;4121;p51">
              <a:extLst>
                <a:ext uri="{FF2B5EF4-FFF2-40B4-BE49-F238E27FC236}">
                  <a16:creationId xmlns:a16="http://schemas.microsoft.com/office/drawing/2014/main" id="{E4ADAD8F-2FCB-409B-973F-70896858BCF9}"/>
                </a:ext>
              </a:extLst>
            </p:cNvPr>
            <p:cNvGrpSpPr/>
            <p:nvPr/>
          </p:nvGrpSpPr>
          <p:grpSpPr>
            <a:xfrm>
              <a:off x="4383584" y="1376778"/>
              <a:ext cx="411787" cy="465658"/>
              <a:chOff x="-42971725" y="3217825"/>
              <a:chExt cx="275675" cy="317125"/>
            </a:xfrm>
          </p:grpSpPr>
          <p:sp>
            <p:nvSpPr>
              <p:cNvPr id="88" name="Google Shape;4122;p51">
                <a:extLst>
                  <a:ext uri="{FF2B5EF4-FFF2-40B4-BE49-F238E27FC236}">
                    <a16:creationId xmlns:a16="http://schemas.microsoft.com/office/drawing/2014/main" id="{4801D669-132A-420E-A44F-A5B9B1E097CD}"/>
                  </a:ext>
                </a:extLst>
              </p:cNvPr>
              <p:cNvSpPr/>
              <p:nvPr/>
            </p:nvSpPr>
            <p:spPr>
              <a:xfrm>
                <a:off x="-42951250" y="3279250"/>
                <a:ext cx="233950" cy="15205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123;p51">
                <a:extLst>
                  <a:ext uri="{FF2B5EF4-FFF2-40B4-BE49-F238E27FC236}">
                    <a16:creationId xmlns:a16="http://schemas.microsoft.com/office/drawing/2014/main" id="{C0DE6847-7880-4C8C-9204-7A6093B702B7}"/>
                  </a:ext>
                </a:extLst>
              </p:cNvPr>
              <p:cNvSpPr/>
              <p:nvPr/>
            </p:nvSpPr>
            <p:spPr>
              <a:xfrm>
                <a:off x="-42971725" y="3451750"/>
                <a:ext cx="275675" cy="8320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124;p51">
                <a:extLst>
                  <a:ext uri="{FF2B5EF4-FFF2-40B4-BE49-F238E27FC236}">
                    <a16:creationId xmlns:a16="http://schemas.microsoft.com/office/drawing/2014/main" id="{A2D95341-A73B-4CCD-B3F4-76E0E5701D47}"/>
                  </a:ext>
                </a:extLst>
              </p:cNvPr>
              <p:cNvSpPr/>
              <p:nvPr/>
            </p:nvSpPr>
            <p:spPr>
              <a:xfrm>
                <a:off x="-42866975" y="3217825"/>
                <a:ext cx="63025" cy="40975"/>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4" name="Hộp Văn bản 103">
            <a:extLst>
              <a:ext uri="{FF2B5EF4-FFF2-40B4-BE49-F238E27FC236}">
                <a16:creationId xmlns:a16="http://schemas.microsoft.com/office/drawing/2014/main" id="{ADC17830-2267-4823-9B27-27C602CE7896}"/>
              </a:ext>
            </a:extLst>
          </p:cNvPr>
          <p:cNvSpPr txBox="1"/>
          <p:nvPr/>
        </p:nvSpPr>
        <p:spPr>
          <a:xfrm>
            <a:off x="3838878" y="2101587"/>
            <a:ext cx="1470564" cy="1294393"/>
          </a:xfrm>
          <a:prstGeom prst="rect">
            <a:avLst/>
          </a:prstGeom>
          <a:noFill/>
        </p:spPr>
        <p:txBody>
          <a:bodyPr wrap="square">
            <a:spAutoFit/>
          </a:bodyPr>
          <a:lstStyle/>
          <a:p>
            <a:pPr marL="0" marR="0" algn="ctr">
              <a:lnSpc>
                <a:spcPct val="150000"/>
              </a:lnSpc>
              <a:spcBef>
                <a:spcPts val="0"/>
              </a:spcBef>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Tóm tắt những thông tin chính </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5" name="Hộp Văn bản 104">
            <a:extLst>
              <a:ext uri="{FF2B5EF4-FFF2-40B4-BE49-F238E27FC236}">
                <a16:creationId xmlns:a16="http://schemas.microsoft.com/office/drawing/2014/main" id="{3B4A6CF2-A708-49A9-8F52-5A50498CABCB}"/>
              </a:ext>
            </a:extLst>
          </p:cNvPr>
          <p:cNvSpPr txBox="1"/>
          <p:nvPr/>
        </p:nvSpPr>
        <p:spPr>
          <a:xfrm>
            <a:off x="5776421" y="2099715"/>
            <a:ext cx="1769370" cy="2533963"/>
          </a:xfrm>
          <a:prstGeom prst="rect">
            <a:avLst/>
          </a:prstGeom>
          <a:noFill/>
        </p:spPr>
        <p:txBody>
          <a:bodyPr wrap="square">
            <a:spAutoFit/>
          </a:bodyPr>
          <a:lstStyle/>
          <a:p>
            <a:pPr marL="0" marR="0" algn="ctr">
              <a:lnSpc>
                <a:spcPct val="150000"/>
              </a:lnSpc>
              <a:spcBef>
                <a:spcPts val="0"/>
              </a:spcBef>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Đánh giá hiệu quả của cách triển khai văn bản thông tin mà tác giả đã chọn. </a:t>
            </a:r>
            <a:endParaRPr lang="en-US"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6" name="Hộp Văn bản 105">
            <a:extLst>
              <a:ext uri="{FF2B5EF4-FFF2-40B4-BE49-F238E27FC236}">
                <a16:creationId xmlns:a16="http://schemas.microsoft.com/office/drawing/2014/main" id="{6FC7A92C-C5F7-476C-99CA-7C7CB479010C}"/>
              </a:ext>
            </a:extLst>
          </p:cNvPr>
          <p:cNvSpPr txBox="1"/>
          <p:nvPr/>
        </p:nvSpPr>
        <p:spPr>
          <a:xfrm>
            <a:off x="8012770" y="2141215"/>
            <a:ext cx="1890284" cy="3364960"/>
          </a:xfrm>
          <a:prstGeom prst="rect">
            <a:avLst/>
          </a:prstGeom>
          <a:noFill/>
        </p:spPr>
        <p:txBody>
          <a:bodyPr wrap="square">
            <a:spAutoFit/>
          </a:bodyPr>
          <a:lstStyle/>
          <a:p>
            <a:pPr algn="ctr">
              <a:lnSpc>
                <a:spcPct val="150000"/>
              </a:lnSpc>
            </a:pPr>
            <a:r>
              <a:rPr lang="en-US" sz="1800" dirty="0">
                <a:effectLst/>
                <a:latin typeface="Cambria" panose="02040503050406030204" pitchFamily="18" charset="0"/>
                <a:ea typeface="Cambria" panose="02040503050406030204" pitchFamily="18" charset="0"/>
              </a:rPr>
              <a:t>Đánh giá tính chính xác và tính mới của văn bản, thông qua hệ thống ý, số liệu, hình ảnh, … đã được tác giả sử dụng.</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623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1000"/>
                                        <p:tgtEl>
                                          <p:spTgt spid="79"/>
                                        </p:tgtEl>
                                        <p:attrNameLst>
                                          <p:attrName>ppt_x</p:attrName>
                                        </p:attrNameLst>
                                      </p:cBhvr>
                                      <p:tavLst>
                                        <p:tav tm="0">
                                          <p:val>
                                            <p:strVal val="#ppt_x-#ppt_w*1.125000"/>
                                          </p:val>
                                        </p:tav>
                                        <p:tav tm="100000">
                                          <p:val>
                                            <p:strVal val="#ppt_x"/>
                                          </p:val>
                                        </p:tav>
                                      </p:tavLst>
                                    </p:anim>
                                    <p:animEffect transition="in" filter="wipe(right)">
                                      <p:cBhvr>
                                        <p:cTn id="17" dur="1000"/>
                                        <p:tgtEl>
                                          <p:spTgt spid="79"/>
                                        </p:tgtEl>
                                      </p:cBhvr>
                                    </p:animEffect>
                                  </p:childTnLst>
                                </p:cTn>
                              </p:par>
                              <p:par>
                                <p:cTn id="18" presetID="1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p:tgtEl>
                                          <p:spTgt spid="7"/>
                                        </p:tgtEl>
                                        <p:attrNameLst>
                                          <p:attrName>ppt_x</p:attrName>
                                        </p:attrNameLst>
                                      </p:cBhvr>
                                      <p:tavLst>
                                        <p:tav tm="0">
                                          <p:val>
                                            <p:strVal val="#ppt_x-#ppt_w*1.125000"/>
                                          </p:val>
                                        </p:tav>
                                        <p:tav tm="100000">
                                          <p:val>
                                            <p:strVal val="#ppt_x"/>
                                          </p:val>
                                        </p:tav>
                                      </p:tavLst>
                                    </p:anim>
                                    <p:animEffect transition="in" filter="wipe(right)">
                                      <p:cBhvr>
                                        <p:cTn id="21" dur="1000"/>
                                        <p:tgtEl>
                                          <p:spTgt spid="7"/>
                                        </p:tgtEl>
                                      </p:cBhvr>
                                    </p:animEffect>
                                  </p:childTnLst>
                                </p:cTn>
                              </p:par>
                              <p:par>
                                <p:cTn id="22" presetID="1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p:tgtEl>
                                          <p:spTgt spid="11"/>
                                        </p:tgtEl>
                                        <p:attrNameLst>
                                          <p:attrName>ppt_x</p:attrName>
                                        </p:attrNameLst>
                                      </p:cBhvr>
                                      <p:tavLst>
                                        <p:tav tm="0">
                                          <p:val>
                                            <p:strVal val="#ppt_x-#ppt_w*1.125000"/>
                                          </p:val>
                                        </p:tav>
                                        <p:tav tm="100000">
                                          <p:val>
                                            <p:strVal val="#ppt_x"/>
                                          </p:val>
                                        </p:tav>
                                      </p:tavLst>
                                    </p:anim>
                                    <p:animEffect transition="in" filter="wipe(right)">
                                      <p:cBhvr>
                                        <p:cTn id="25" dur="1000"/>
                                        <p:tgtEl>
                                          <p:spTgt spid="11"/>
                                        </p:tgtEl>
                                      </p:cBhvr>
                                    </p:animEffect>
                                  </p:childTnLst>
                                </p:cTn>
                              </p:par>
                              <p:par>
                                <p:cTn id="26" presetID="1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p:tgtEl>
                                          <p:spTgt spid="6"/>
                                        </p:tgtEl>
                                        <p:attrNameLst>
                                          <p:attrName>ppt_x</p:attrName>
                                        </p:attrNameLst>
                                      </p:cBhvr>
                                      <p:tavLst>
                                        <p:tav tm="0">
                                          <p:val>
                                            <p:strVal val="#ppt_x-#ppt_w*1.125000"/>
                                          </p:val>
                                        </p:tav>
                                        <p:tav tm="100000">
                                          <p:val>
                                            <p:strVal val="#ppt_x"/>
                                          </p:val>
                                        </p:tav>
                                      </p:tavLst>
                                    </p:anim>
                                    <p:animEffect transition="in" filter="wipe(right)">
                                      <p:cBhvr>
                                        <p:cTn id="29" dur="1000"/>
                                        <p:tgtEl>
                                          <p:spTgt spid="6"/>
                                        </p:tgtEl>
                                      </p:cBhvr>
                                    </p:animEffect>
                                  </p:childTnLst>
                                </p:cTn>
                              </p:par>
                              <p:par>
                                <p:cTn id="30" presetID="1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p:tgtEl>
                                          <p:spTgt spid="9"/>
                                        </p:tgtEl>
                                        <p:attrNameLst>
                                          <p:attrName>ppt_x</p:attrName>
                                        </p:attrNameLst>
                                      </p:cBhvr>
                                      <p:tavLst>
                                        <p:tav tm="0">
                                          <p:val>
                                            <p:strVal val="#ppt_x-#ppt_w*1.125000"/>
                                          </p:val>
                                        </p:tav>
                                        <p:tav tm="100000">
                                          <p:val>
                                            <p:strVal val="#ppt_x"/>
                                          </p:val>
                                        </p:tav>
                                      </p:tavLst>
                                    </p:anim>
                                    <p:animEffect transition="in" filter="wipe(right)">
                                      <p:cBhvr>
                                        <p:cTn id="33" dur="1000"/>
                                        <p:tgtEl>
                                          <p:spTgt spid="9"/>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04"/>
                                        </p:tgtEl>
                                        <p:attrNameLst>
                                          <p:attrName>style.visibility</p:attrName>
                                        </p:attrNameLst>
                                      </p:cBhvr>
                                      <p:to>
                                        <p:strVal val="visible"/>
                                      </p:to>
                                    </p:set>
                                    <p:anim calcmode="lin" valueType="num">
                                      <p:cBhvr additive="base">
                                        <p:cTn id="36" dur="1000"/>
                                        <p:tgtEl>
                                          <p:spTgt spid="104"/>
                                        </p:tgtEl>
                                        <p:attrNameLst>
                                          <p:attrName>ppt_x</p:attrName>
                                        </p:attrNameLst>
                                      </p:cBhvr>
                                      <p:tavLst>
                                        <p:tav tm="0">
                                          <p:val>
                                            <p:strVal val="#ppt_x-#ppt_w*1.125000"/>
                                          </p:val>
                                        </p:tav>
                                        <p:tav tm="100000">
                                          <p:val>
                                            <p:strVal val="#ppt_x"/>
                                          </p:val>
                                        </p:tav>
                                      </p:tavLst>
                                    </p:anim>
                                    <p:animEffect transition="in" filter="wipe(right)">
                                      <p:cBhvr>
                                        <p:cTn id="37" dur="1000"/>
                                        <p:tgtEl>
                                          <p:spTgt spid="104"/>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 calcmode="lin" valueType="num">
                                      <p:cBhvr additive="base">
                                        <p:cTn id="40" dur="1000"/>
                                        <p:tgtEl>
                                          <p:spTgt spid="105"/>
                                        </p:tgtEl>
                                        <p:attrNameLst>
                                          <p:attrName>ppt_x</p:attrName>
                                        </p:attrNameLst>
                                      </p:cBhvr>
                                      <p:tavLst>
                                        <p:tav tm="0">
                                          <p:val>
                                            <p:strVal val="#ppt_x-#ppt_w*1.125000"/>
                                          </p:val>
                                        </p:tav>
                                        <p:tav tm="100000">
                                          <p:val>
                                            <p:strVal val="#ppt_x"/>
                                          </p:val>
                                        </p:tav>
                                      </p:tavLst>
                                    </p:anim>
                                    <p:animEffect transition="in" filter="wipe(right)">
                                      <p:cBhvr>
                                        <p:cTn id="41" dur="1000"/>
                                        <p:tgtEl>
                                          <p:spTgt spid="105"/>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106"/>
                                        </p:tgtEl>
                                        <p:attrNameLst>
                                          <p:attrName>style.visibility</p:attrName>
                                        </p:attrNameLst>
                                      </p:cBhvr>
                                      <p:to>
                                        <p:strVal val="visible"/>
                                      </p:to>
                                    </p:set>
                                    <p:anim calcmode="lin" valueType="num">
                                      <p:cBhvr additive="base">
                                        <p:cTn id="44" dur="1000"/>
                                        <p:tgtEl>
                                          <p:spTgt spid="106"/>
                                        </p:tgtEl>
                                        <p:attrNameLst>
                                          <p:attrName>ppt_x</p:attrName>
                                        </p:attrNameLst>
                                      </p:cBhvr>
                                      <p:tavLst>
                                        <p:tav tm="0">
                                          <p:val>
                                            <p:strVal val="#ppt_x-#ppt_w*1.125000"/>
                                          </p:val>
                                        </p:tav>
                                        <p:tav tm="100000">
                                          <p:val>
                                            <p:strVal val="#ppt_x"/>
                                          </p:val>
                                        </p:tav>
                                      </p:tavLst>
                                    </p:anim>
                                    <p:animEffect transition="in" filter="wipe(right)">
                                      <p:cBhvr>
                                        <p:cTn id="45"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9" grpId="0" animBg="1"/>
      <p:bldP spid="104" grpId="0"/>
      <p:bldP spid="105" grpId="0"/>
      <p:bldP spid="10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1439789"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803958"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5198067"/>
            <a:ext cx="4259607" cy="4605932"/>
            <a:chOff x="7951111" y="4778078"/>
            <a:chExt cx="4259607"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7562690" y="5166499"/>
              <a:ext cx="3622030" cy="2845187"/>
            </a:xfrm>
            <a:prstGeom prst="rect">
              <a:avLst/>
            </a:prstGeom>
          </p:spPr>
        </p:pic>
      </p:grpSp>
      <p:sp>
        <p:nvSpPr>
          <p:cNvPr id="35" name="Google Shape;10401;p71">
            <a:extLst>
              <a:ext uri="{FF2B5EF4-FFF2-40B4-BE49-F238E27FC236}">
                <a16:creationId xmlns:a16="http://schemas.microsoft.com/office/drawing/2014/main" id="{A9AF7F45-0393-45F6-B29F-E371A0AE8246}"/>
              </a:ext>
            </a:extLst>
          </p:cNvPr>
          <p:cNvSpPr txBox="1"/>
          <p:nvPr/>
        </p:nvSpPr>
        <p:spPr>
          <a:xfrm>
            <a:off x="7418589" y="1014680"/>
            <a:ext cx="4121370" cy="401634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1500" b="1" dirty="0">
                <a:solidFill>
                  <a:srgbClr val="D8F7E7"/>
                </a:solidFill>
                <a:latin typeface="Cambria" panose="02040503050406030204" pitchFamily="18" charset="0"/>
                <a:ea typeface="Cambria" panose="02040503050406030204" pitchFamily="18" charset="0"/>
                <a:cs typeface="Paytone One"/>
                <a:sym typeface="Paytone One"/>
              </a:rPr>
              <a:t>VẬN DỤNG</a:t>
            </a:r>
          </a:p>
        </p:txBody>
      </p:sp>
    </p:spTree>
    <p:extLst>
      <p:ext uri="{BB962C8B-B14F-4D97-AF65-F5344CB8AC3E}">
        <p14:creationId xmlns:p14="http://schemas.microsoft.com/office/powerpoint/2010/main" val="557887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ppt_x"/>
                                          </p:val>
                                        </p:tav>
                                        <p:tav tm="100000">
                                          <p:val>
                                            <p:strVal val="#ppt_x"/>
                                          </p:val>
                                        </p:tav>
                                      </p:tavLst>
                                    </p:anim>
                                    <p:anim calcmode="lin" valueType="num">
                                      <p:cBhvr additive="base">
                                        <p:cTn id="20" dur="10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1000" fill="hold"/>
                                        <p:tgtEl>
                                          <p:spTgt spid="55"/>
                                        </p:tgtEl>
                                        <p:attrNameLst>
                                          <p:attrName>ppt_x</p:attrName>
                                        </p:attrNameLst>
                                      </p:cBhvr>
                                      <p:tavLst>
                                        <p:tav tm="0">
                                          <p:val>
                                            <p:strVal val="#ppt_x"/>
                                          </p:val>
                                        </p:tav>
                                        <p:tav tm="100000">
                                          <p:val>
                                            <p:strVal val="#ppt_x"/>
                                          </p:val>
                                        </p:tav>
                                      </p:tavLst>
                                    </p:anim>
                                    <p:anim calcmode="lin" valueType="num">
                                      <p:cBhvr additive="base">
                                        <p:cTn id="24" dur="10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1000" fill="hold"/>
                                        <p:tgtEl>
                                          <p:spTgt spid="53"/>
                                        </p:tgtEl>
                                        <p:attrNameLst>
                                          <p:attrName>ppt_x</p:attrName>
                                        </p:attrNameLst>
                                      </p:cBhvr>
                                      <p:tavLst>
                                        <p:tav tm="0">
                                          <p:val>
                                            <p:strVal val="#ppt_x"/>
                                          </p:val>
                                        </p:tav>
                                        <p:tav tm="100000">
                                          <p:val>
                                            <p:strVal val="#ppt_x"/>
                                          </p:val>
                                        </p:tav>
                                      </p:tavLst>
                                    </p:anim>
                                    <p:anim calcmode="lin" valueType="num">
                                      <p:cBhvr additive="base">
                                        <p:cTn id="32" dur="1000" fill="hold"/>
                                        <p:tgtEl>
                                          <p:spTgt spid="53"/>
                                        </p:tgtEl>
                                        <p:attrNameLst>
                                          <p:attrName>ppt_y</p:attrName>
                                        </p:attrNameLst>
                                      </p:cBhvr>
                                      <p:tavLst>
                                        <p:tav tm="0">
                                          <p:val>
                                            <p:strVal val="1+#ppt_h/2"/>
                                          </p:val>
                                        </p:tav>
                                        <p:tav tm="100000">
                                          <p:val>
                                            <p:strVal val="#ppt_y"/>
                                          </p:val>
                                        </p:tav>
                                      </p:tavLst>
                                    </p:anim>
                                  </p:childTnLst>
                                </p:cTn>
                              </p:par>
                              <p:par>
                                <p:cTn id="33" presetID="16" presetClass="entr" presetSubtype="37"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outVertical)">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sp>
        <p:nvSpPr>
          <p:cNvPr id="17" name="Hộp Văn bản 16">
            <a:extLst>
              <a:ext uri="{FF2B5EF4-FFF2-40B4-BE49-F238E27FC236}">
                <a16:creationId xmlns:a16="http://schemas.microsoft.com/office/drawing/2014/main" id="{3BD4D247-BBAE-48E8-B5D0-671A3CAAA29E}"/>
              </a:ext>
            </a:extLst>
          </p:cNvPr>
          <p:cNvSpPr txBox="1"/>
          <p:nvPr/>
        </p:nvSpPr>
        <p:spPr>
          <a:xfrm>
            <a:off x="885050" y="1874679"/>
            <a:ext cx="6223437" cy="2508488"/>
          </a:xfrm>
          <a:prstGeom prst="roundRect">
            <a:avLst/>
          </a:prstGeom>
          <a:noFill/>
          <a:ln w="19050">
            <a:noFill/>
          </a:ln>
        </p:spPr>
        <p:txBody>
          <a:bodyPr wrap="square">
            <a:spAutoFit/>
          </a:bodyPr>
          <a:lstStyle/>
          <a:p>
            <a:pPr marR="0" algn="just">
              <a:spcBef>
                <a:spcPts val="0"/>
              </a:spcBef>
              <a:spcAft>
                <a:spcPts val="800"/>
              </a:spcAft>
            </a:pPr>
            <a:r>
              <a:rPr lang="en-US" sz="2400" b="1" dirty="0">
                <a:solidFill>
                  <a:srgbClr val="4BB2A4"/>
                </a:solidFill>
                <a:effectLst/>
                <a:latin typeface="Cambria" panose="02040503050406030204" pitchFamily="18" charset="0"/>
                <a:ea typeface="Cambria" panose="02040503050406030204" pitchFamily="18" charset="0"/>
                <a:cs typeface="Times New Roman" panose="02020603050405020304" pitchFamily="18" charset="0"/>
              </a:rPr>
              <a:t>YÊU CẦU:</a:t>
            </a:r>
          </a:p>
          <a:p>
            <a:pPr algn="just">
              <a:spcAft>
                <a:spcPts val="800"/>
              </a:spcAft>
            </a:pPr>
            <a:r>
              <a:rPr lang="en-US" sz="2400" dirty="0">
                <a:effectLst/>
                <a:latin typeface="Cambria" panose="02040503050406030204" pitchFamily="18" charset="0"/>
                <a:ea typeface="Cambria" panose="02040503050406030204" pitchFamily="18" charset="0"/>
              </a:rPr>
              <a:t>Viết đoạn văn khoảng 5 – 7 câu về chủ đề: </a:t>
            </a:r>
          </a:p>
          <a:p>
            <a:pPr algn="ctr">
              <a:spcAft>
                <a:spcPts val="800"/>
              </a:spcAft>
            </a:pPr>
            <a:r>
              <a:rPr lang="en-US" sz="4000" b="1" dirty="0">
                <a:solidFill>
                  <a:srgbClr val="4BB2A4"/>
                </a:solidFill>
                <a:effectLst/>
                <a:latin typeface="Cambria" panose="02040503050406030204" pitchFamily="18" charset="0"/>
                <a:ea typeface="Cambria" panose="02040503050406030204" pitchFamily="18" charset="0"/>
              </a:rPr>
              <a:t>ĐỂ HÀNH TINH XANH MÃI XANH… </a:t>
            </a:r>
            <a:endParaRPr lang="en-US" sz="4800" b="1" dirty="0">
              <a:solidFill>
                <a:srgbClr val="4BB2A4"/>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8" name="Nhóm 17">
            <a:extLst>
              <a:ext uri="{FF2B5EF4-FFF2-40B4-BE49-F238E27FC236}">
                <a16:creationId xmlns:a16="http://schemas.microsoft.com/office/drawing/2014/main" id="{09281570-A317-4219-B1DE-1B996D9BBD18}"/>
              </a:ext>
            </a:extLst>
          </p:cNvPr>
          <p:cNvGrpSpPr/>
          <p:nvPr/>
        </p:nvGrpSpPr>
        <p:grpSpPr>
          <a:xfrm>
            <a:off x="4678182" y="967165"/>
            <a:ext cx="2702449" cy="706853"/>
            <a:chOff x="2915920" y="322676"/>
            <a:chExt cx="2702449" cy="706853"/>
          </a:xfrm>
        </p:grpSpPr>
        <p:grpSp>
          <p:nvGrpSpPr>
            <p:cNvPr id="19" name="Google Shape;962;p48">
              <a:extLst>
                <a:ext uri="{FF2B5EF4-FFF2-40B4-BE49-F238E27FC236}">
                  <a16:creationId xmlns:a16="http://schemas.microsoft.com/office/drawing/2014/main" id="{6C42ED77-C8D0-4CF4-9CAB-8D4B1E1C8D3E}"/>
                </a:ext>
              </a:extLst>
            </p:cNvPr>
            <p:cNvGrpSpPr/>
            <p:nvPr/>
          </p:nvGrpSpPr>
          <p:grpSpPr>
            <a:xfrm>
              <a:off x="2915920" y="322676"/>
              <a:ext cx="609203" cy="518993"/>
              <a:chOff x="3465302" y="1460090"/>
              <a:chExt cx="747414" cy="821381"/>
            </a:xfrm>
          </p:grpSpPr>
          <p:sp>
            <p:nvSpPr>
              <p:cNvPr id="24" name="Google Shape;963;p48">
                <a:extLst>
                  <a:ext uri="{FF2B5EF4-FFF2-40B4-BE49-F238E27FC236}">
                    <a16:creationId xmlns:a16="http://schemas.microsoft.com/office/drawing/2014/main" id="{8048B17C-493A-4D26-BB57-14AF827A3ABE}"/>
                  </a:ext>
                </a:extLst>
              </p:cNvPr>
              <p:cNvSpPr/>
              <p:nvPr/>
            </p:nvSpPr>
            <p:spPr>
              <a:xfrm>
                <a:off x="3891544" y="1460705"/>
                <a:ext cx="321172" cy="806445"/>
              </a:xfrm>
              <a:custGeom>
                <a:avLst/>
                <a:gdLst/>
                <a:ahLst/>
                <a:cxnLst/>
                <a:rect l="l" t="t" r="r" b="b"/>
                <a:pathLst>
                  <a:path w="29244" h="73430" extrusionOk="0">
                    <a:moveTo>
                      <a:pt x="16236" y="1"/>
                    </a:moveTo>
                    <a:cubicBezTo>
                      <a:pt x="12276" y="1"/>
                      <a:pt x="1" y="1581"/>
                      <a:pt x="183" y="2768"/>
                    </a:cubicBezTo>
                    <a:cubicBezTo>
                      <a:pt x="289" y="4142"/>
                      <a:pt x="9377" y="64798"/>
                      <a:pt x="10011" y="68391"/>
                    </a:cubicBezTo>
                    <a:cubicBezTo>
                      <a:pt x="10770" y="72388"/>
                      <a:pt x="13636" y="73430"/>
                      <a:pt x="16557" y="73430"/>
                    </a:cubicBezTo>
                    <a:cubicBezTo>
                      <a:pt x="19737" y="73430"/>
                      <a:pt x="22982" y="72195"/>
                      <a:pt x="23643" y="72195"/>
                    </a:cubicBezTo>
                    <a:cubicBezTo>
                      <a:pt x="29243" y="72090"/>
                      <a:pt x="28821" y="62896"/>
                      <a:pt x="28081" y="60571"/>
                    </a:cubicBezTo>
                    <a:cubicBezTo>
                      <a:pt x="27236" y="58141"/>
                      <a:pt x="19839" y="2979"/>
                      <a:pt x="19839" y="2979"/>
                    </a:cubicBezTo>
                    <a:cubicBezTo>
                      <a:pt x="19627" y="1606"/>
                      <a:pt x="18676" y="549"/>
                      <a:pt x="17408" y="126"/>
                    </a:cubicBezTo>
                    <a:cubicBezTo>
                      <a:pt x="17279" y="40"/>
                      <a:pt x="16861" y="1"/>
                      <a:pt x="16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4;p48">
                <a:extLst>
                  <a:ext uri="{FF2B5EF4-FFF2-40B4-BE49-F238E27FC236}">
                    <a16:creationId xmlns:a16="http://schemas.microsoft.com/office/drawing/2014/main" id="{98FD7DB1-F456-4F41-8BBF-6281987B6895}"/>
                  </a:ext>
                </a:extLst>
              </p:cNvPr>
              <p:cNvSpPr/>
              <p:nvPr/>
            </p:nvSpPr>
            <p:spPr>
              <a:xfrm>
                <a:off x="3979437" y="2052189"/>
                <a:ext cx="230962" cy="215411"/>
              </a:xfrm>
              <a:custGeom>
                <a:avLst/>
                <a:gdLst/>
                <a:ahLst/>
                <a:cxnLst/>
                <a:rect l="l" t="t" r="r" b="b"/>
                <a:pathLst>
                  <a:path w="21030" h="19614" extrusionOk="0">
                    <a:moveTo>
                      <a:pt x="17979" y="1"/>
                    </a:moveTo>
                    <a:cubicBezTo>
                      <a:pt x="14819" y="1"/>
                      <a:pt x="0" y="2910"/>
                      <a:pt x="0" y="2910"/>
                    </a:cubicBezTo>
                    <a:cubicBezTo>
                      <a:pt x="0" y="2910"/>
                      <a:pt x="951" y="8194"/>
                      <a:pt x="1585" y="13583"/>
                    </a:cubicBezTo>
                    <a:cubicBezTo>
                      <a:pt x="2093" y="18513"/>
                      <a:pt x="5286" y="19613"/>
                      <a:pt x="8914" y="19613"/>
                    </a:cubicBezTo>
                    <a:cubicBezTo>
                      <a:pt x="10573" y="19613"/>
                      <a:pt x="12324" y="19383"/>
                      <a:pt x="13949" y="19184"/>
                    </a:cubicBezTo>
                    <a:cubicBezTo>
                      <a:pt x="19127" y="18444"/>
                      <a:pt x="21029" y="14428"/>
                      <a:pt x="20712" y="11364"/>
                    </a:cubicBezTo>
                    <a:cubicBezTo>
                      <a:pt x="20395" y="8299"/>
                      <a:pt x="19867" y="585"/>
                      <a:pt x="18493" y="57"/>
                    </a:cubicBezTo>
                    <a:cubicBezTo>
                      <a:pt x="18401" y="19"/>
                      <a:pt x="18225" y="1"/>
                      <a:pt x="179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p48">
                <a:extLst>
                  <a:ext uri="{FF2B5EF4-FFF2-40B4-BE49-F238E27FC236}">
                    <a16:creationId xmlns:a16="http://schemas.microsoft.com/office/drawing/2014/main" id="{11D4A0F6-22BC-4046-82AD-9D07C634BD23}"/>
                  </a:ext>
                </a:extLst>
              </p:cNvPr>
              <p:cNvSpPr/>
              <p:nvPr/>
            </p:nvSpPr>
            <p:spPr>
              <a:xfrm>
                <a:off x="3921460" y="1460090"/>
                <a:ext cx="245997" cy="762471"/>
              </a:xfrm>
              <a:custGeom>
                <a:avLst/>
                <a:gdLst/>
                <a:ahLst/>
                <a:cxnLst/>
                <a:rect l="l" t="t" r="r" b="b"/>
                <a:pathLst>
                  <a:path w="22399" h="69426" extrusionOk="0">
                    <a:moveTo>
                      <a:pt x="9322" y="1"/>
                    </a:moveTo>
                    <a:cubicBezTo>
                      <a:pt x="5620" y="1"/>
                      <a:pt x="0" y="936"/>
                      <a:pt x="524" y="2507"/>
                    </a:cubicBezTo>
                    <a:cubicBezTo>
                      <a:pt x="524" y="2507"/>
                      <a:pt x="9717" y="67919"/>
                      <a:pt x="11091" y="69081"/>
                    </a:cubicBezTo>
                    <a:cubicBezTo>
                      <a:pt x="11429" y="69322"/>
                      <a:pt x="12173" y="69426"/>
                      <a:pt x="13123" y="69426"/>
                    </a:cubicBezTo>
                    <a:cubicBezTo>
                      <a:pt x="16340" y="69426"/>
                      <a:pt x="21918" y="68239"/>
                      <a:pt x="22081" y="67179"/>
                    </a:cubicBezTo>
                    <a:cubicBezTo>
                      <a:pt x="22398" y="64537"/>
                      <a:pt x="13310" y="1556"/>
                      <a:pt x="12359" y="499"/>
                    </a:cubicBezTo>
                    <a:cubicBezTo>
                      <a:pt x="12051" y="160"/>
                      <a:pt x="10850" y="1"/>
                      <a:pt x="9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6;p48">
                <a:extLst>
                  <a:ext uri="{FF2B5EF4-FFF2-40B4-BE49-F238E27FC236}">
                    <a16:creationId xmlns:a16="http://schemas.microsoft.com/office/drawing/2014/main" id="{7C50D57F-C4DD-45F8-A41E-87026B16DF1C}"/>
                  </a:ext>
                </a:extLst>
              </p:cNvPr>
              <p:cNvSpPr/>
              <p:nvPr/>
            </p:nvSpPr>
            <p:spPr>
              <a:xfrm>
                <a:off x="3941130" y="1473686"/>
                <a:ext cx="132317" cy="752060"/>
              </a:xfrm>
              <a:custGeom>
                <a:avLst/>
                <a:gdLst/>
                <a:ahLst/>
                <a:cxnLst/>
                <a:rect l="l" t="t" r="r" b="b"/>
                <a:pathLst>
                  <a:path w="12048" h="68478" extrusionOk="0">
                    <a:moveTo>
                      <a:pt x="1" y="1"/>
                    </a:moveTo>
                    <a:cubicBezTo>
                      <a:pt x="424" y="2748"/>
                      <a:pt x="10357" y="66469"/>
                      <a:pt x="11942" y="68477"/>
                    </a:cubicBezTo>
                    <a:lnTo>
                      <a:pt x="12048" y="68372"/>
                    </a:lnTo>
                    <a:cubicBezTo>
                      <a:pt x="10568" y="66469"/>
                      <a:pt x="318" y="74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7;p48">
                <a:extLst>
                  <a:ext uri="{FF2B5EF4-FFF2-40B4-BE49-F238E27FC236}">
                    <a16:creationId xmlns:a16="http://schemas.microsoft.com/office/drawing/2014/main" id="{63E8DB14-6CCB-47E0-BEE7-62B550BCD517}"/>
                  </a:ext>
                </a:extLst>
              </p:cNvPr>
              <p:cNvSpPr/>
              <p:nvPr/>
            </p:nvSpPr>
            <p:spPr>
              <a:xfrm>
                <a:off x="4014252" y="1464406"/>
                <a:ext cx="103301" cy="742768"/>
              </a:xfrm>
              <a:custGeom>
                <a:avLst/>
                <a:gdLst/>
                <a:ahLst/>
                <a:cxnLst/>
                <a:rect l="l" t="t" r="r" b="b"/>
                <a:pathLst>
                  <a:path w="9406" h="67632" extrusionOk="0">
                    <a:moveTo>
                      <a:pt x="0" y="1"/>
                    </a:moveTo>
                    <a:cubicBezTo>
                      <a:pt x="1268" y="6869"/>
                      <a:pt x="9088" y="66997"/>
                      <a:pt x="9194" y="67631"/>
                    </a:cubicBezTo>
                    <a:lnTo>
                      <a:pt x="9405" y="67631"/>
                    </a:lnTo>
                    <a:cubicBezTo>
                      <a:pt x="9300" y="66997"/>
                      <a:pt x="1480" y="6869"/>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8;p48">
                <a:extLst>
                  <a:ext uri="{FF2B5EF4-FFF2-40B4-BE49-F238E27FC236}">
                    <a16:creationId xmlns:a16="http://schemas.microsoft.com/office/drawing/2014/main" id="{4A3D1CB8-530E-4428-A892-3AC18B1C3874}"/>
                  </a:ext>
                </a:extLst>
              </p:cNvPr>
              <p:cNvSpPr/>
              <p:nvPr/>
            </p:nvSpPr>
            <p:spPr>
              <a:xfrm>
                <a:off x="4054865" y="1465570"/>
                <a:ext cx="90540" cy="750885"/>
              </a:xfrm>
              <a:custGeom>
                <a:avLst/>
                <a:gdLst/>
                <a:ahLst/>
                <a:cxnLst/>
                <a:rect l="l" t="t" r="r" b="b"/>
                <a:pathLst>
                  <a:path w="8244" h="68371" extrusionOk="0">
                    <a:moveTo>
                      <a:pt x="1" y="0"/>
                    </a:moveTo>
                    <a:cubicBezTo>
                      <a:pt x="212" y="634"/>
                      <a:pt x="8138" y="64884"/>
                      <a:pt x="7926" y="68371"/>
                    </a:cubicBezTo>
                    <a:lnTo>
                      <a:pt x="8138" y="68371"/>
                    </a:lnTo>
                    <a:cubicBezTo>
                      <a:pt x="8243" y="64884"/>
                      <a:pt x="318" y="63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9;p48">
                <a:extLst>
                  <a:ext uri="{FF2B5EF4-FFF2-40B4-BE49-F238E27FC236}">
                    <a16:creationId xmlns:a16="http://schemas.microsoft.com/office/drawing/2014/main" id="{33AD3E5A-B4A4-4713-BB9A-7CA9E9E2BAB5}"/>
                  </a:ext>
                </a:extLst>
              </p:cNvPr>
              <p:cNvSpPr/>
              <p:nvPr/>
            </p:nvSpPr>
            <p:spPr>
              <a:xfrm>
                <a:off x="3975956" y="1462089"/>
                <a:ext cx="128825" cy="753213"/>
              </a:xfrm>
              <a:custGeom>
                <a:avLst/>
                <a:gdLst/>
                <a:ahLst/>
                <a:cxnLst/>
                <a:rect l="l" t="t" r="r" b="b"/>
                <a:pathLst>
                  <a:path w="11730" h="68583" extrusionOk="0">
                    <a:moveTo>
                      <a:pt x="211" y="0"/>
                    </a:moveTo>
                    <a:cubicBezTo>
                      <a:pt x="0" y="6024"/>
                      <a:pt x="11519" y="67948"/>
                      <a:pt x="11624" y="68582"/>
                    </a:cubicBezTo>
                    <a:lnTo>
                      <a:pt x="11730" y="68582"/>
                    </a:lnTo>
                    <a:cubicBezTo>
                      <a:pt x="11624" y="67948"/>
                      <a:pt x="106" y="6024"/>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0;p48">
                <a:extLst>
                  <a:ext uri="{FF2B5EF4-FFF2-40B4-BE49-F238E27FC236}">
                    <a16:creationId xmlns:a16="http://schemas.microsoft.com/office/drawing/2014/main" id="{6CC31639-B6BC-45B4-9302-79294C25D3B3}"/>
                  </a:ext>
                </a:extLst>
              </p:cNvPr>
              <p:cNvSpPr/>
              <p:nvPr/>
            </p:nvSpPr>
            <p:spPr>
              <a:xfrm>
                <a:off x="3703216" y="1475235"/>
                <a:ext cx="227349" cy="805424"/>
              </a:xfrm>
              <a:custGeom>
                <a:avLst/>
                <a:gdLst/>
                <a:ahLst/>
                <a:cxnLst/>
                <a:rect l="l" t="t" r="r" b="b"/>
                <a:pathLst>
                  <a:path w="20701" h="73337" extrusionOk="0">
                    <a:moveTo>
                      <a:pt x="9433" y="0"/>
                    </a:moveTo>
                    <a:cubicBezTo>
                      <a:pt x="4846" y="0"/>
                      <a:pt x="1" y="280"/>
                      <a:pt x="1" y="1022"/>
                    </a:cubicBezTo>
                    <a:cubicBezTo>
                      <a:pt x="1" y="2396"/>
                      <a:pt x="1163" y="63792"/>
                      <a:pt x="1375" y="67385"/>
                    </a:cubicBezTo>
                    <a:cubicBezTo>
                      <a:pt x="1684" y="72337"/>
                      <a:pt x="5655" y="73337"/>
                      <a:pt x="9168" y="73337"/>
                    </a:cubicBezTo>
                    <a:cubicBezTo>
                      <a:pt x="11549" y="73337"/>
                      <a:pt x="13720" y="72877"/>
                      <a:pt x="14398" y="72877"/>
                    </a:cubicBezTo>
                    <a:cubicBezTo>
                      <a:pt x="14428" y="72877"/>
                      <a:pt x="14454" y="72878"/>
                      <a:pt x="14478" y="72880"/>
                    </a:cubicBezTo>
                    <a:cubicBezTo>
                      <a:pt x="14633" y="72895"/>
                      <a:pt x="14784" y="72902"/>
                      <a:pt x="14931" y="72902"/>
                    </a:cubicBezTo>
                    <a:cubicBezTo>
                      <a:pt x="20014" y="72902"/>
                      <a:pt x="20701" y="64252"/>
                      <a:pt x="20290" y="61890"/>
                    </a:cubicBezTo>
                    <a:cubicBezTo>
                      <a:pt x="19762" y="59460"/>
                      <a:pt x="19445" y="3770"/>
                      <a:pt x="19445" y="3770"/>
                    </a:cubicBezTo>
                    <a:cubicBezTo>
                      <a:pt x="19339" y="2396"/>
                      <a:pt x="18599" y="1128"/>
                      <a:pt x="17437" y="494"/>
                    </a:cubicBezTo>
                    <a:cubicBezTo>
                      <a:pt x="17049" y="203"/>
                      <a:pt x="13334" y="0"/>
                      <a:pt x="9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1;p48">
                <a:extLst>
                  <a:ext uri="{FF2B5EF4-FFF2-40B4-BE49-F238E27FC236}">
                    <a16:creationId xmlns:a16="http://schemas.microsoft.com/office/drawing/2014/main" id="{2A0ACD03-F355-496A-A27A-8F893BF0522E}"/>
                  </a:ext>
                </a:extLst>
              </p:cNvPr>
              <p:cNvSpPr/>
              <p:nvPr/>
            </p:nvSpPr>
            <p:spPr>
              <a:xfrm>
                <a:off x="3712507" y="2077954"/>
                <a:ext cx="219353" cy="203517"/>
              </a:xfrm>
              <a:custGeom>
                <a:avLst/>
                <a:gdLst/>
                <a:ahLst/>
                <a:cxnLst/>
                <a:rect l="l" t="t" r="r" b="b"/>
                <a:pathLst>
                  <a:path w="19973" h="18531" extrusionOk="0">
                    <a:moveTo>
                      <a:pt x="15477" y="1"/>
                    </a:moveTo>
                    <a:cubicBezTo>
                      <a:pt x="10096" y="1"/>
                      <a:pt x="0" y="670"/>
                      <a:pt x="0" y="670"/>
                    </a:cubicBezTo>
                    <a:cubicBezTo>
                      <a:pt x="740" y="4263"/>
                      <a:pt x="1057" y="7855"/>
                      <a:pt x="740" y="11448"/>
                    </a:cubicBezTo>
                    <a:cubicBezTo>
                      <a:pt x="227" y="18429"/>
                      <a:pt x="6096" y="18529"/>
                      <a:pt x="11275" y="18529"/>
                    </a:cubicBezTo>
                    <a:cubicBezTo>
                      <a:pt x="11427" y="18529"/>
                      <a:pt x="11579" y="18528"/>
                      <a:pt x="11730" y="18528"/>
                    </a:cubicBezTo>
                    <a:cubicBezTo>
                      <a:pt x="11795" y="18530"/>
                      <a:pt x="11859" y="18531"/>
                      <a:pt x="11924" y="18531"/>
                    </a:cubicBezTo>
                    <a:cubicBezTo>
                      <a:pt x="15953" y="18531"/>
                      <a:pt x="19126" y="15295"/>
                      <a:pt x="19022" y="11343"/>
                    </a:cubicBezTo>
                    <a:cubicBezTo>
                      <a:pt x="19127" y="8278"/>
                      <a:pt x="19973" y="881"/>
                      <a:pt x="18704" y="247"/>
                    </a:cubicBezTo>
                    <a:cubicBezTo>
                      <a:pt x="18424" y="68"/>
                      <a:pt x="17189" y="1"/>
                      <a:pt x="15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2;p48">
                <a:extLst>
                  <a:ext uri="{FF2B5EF4-FFF2-40B4-BE49-F238E27FC236}">
                    <a16:creationId xmlns:a16="http://schemas.microsoft.com/office/drawing/2014/main" id="{9BED20C7-3B12-48AF-B5A5-BF9159DF2DE5}"/>
                  </a:ext>
                </a:extLst>
              </p:cNvPr>
              <p:cNvSpPr/>
              <p:nvPr/>
            </p:nvSpPr>
            <p:spPr>
              <a:xfrm>
                <a:off x="3734560" y="1469919"/>
                <a:ext cx="154359" cy="765887"/>
              </a:xfrm>
              <a:custGeom>
                <a:avLst/>
                <a:gdLst/>
                <a:ahLst/>
                <a:cxnLst/>
                <a:rect l="l" t="t" r="r" b="b"/>
                <a:pathLst>
                  <a:path w="14055" h="69737" extrusionOk="0">
                    <a:moveTo>
                      <a:pt x="5706" y="0"/>
                    </a:moveTo>
                    <a:cubicBezTo>
                      <a:pt x="2774" y="0"/>
                      <a:pt x="0" y="450"/>
                      <a:pt x="211" y="1612"/>
                    </a:cubicBezTo>
                    <a:cubicBezTo>
                      <a:pt x="211" y="1612"/>
                      <a:pt x="951" y="67658"/>
                      <a:pt x="2219" y="68926"/>
                    </a:cubicBezTo>
                    <a:cubicBezTo>
                      <a:pt x="2743" y="69494"/>
                      <a:pt x="4675" y="69736"/>
                      <a:pt x="6785" y="69736"/>
                    </a:cubicBezTo>
                    <a:cubicBezTo>
                      <a:pt x="9778" y="69736"/>
                      <a:pt x="13129" y="69247"/>
                      <a:pt x="13315" y="68503"/>
                    </a:cubicBezTo>
                    <a:cubicBezTo>
                      <a:pt x="14055" y="65861"/>
                      <a:pt x="12998" y="2246"/>
                      <a:pt x="12153" y="1084"/>
                    </a:cubicBezTo>
                    <a:cubicBezTo>
                      <a:pt x="11730" y="450"/>
                      <a:pt x="8639" y="0"/>
                      <a:pt x="5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3;p48">
                <a:extLst>
                  <a:ext uri="{FF2B5EF4-FFF2-40B4-BE49-F238E27FC236}">
                    <a16:creationId xmlns:a16="http://schemas.microsoft.com/office/drawing/2014/main" id="{03CB9ADE-27E1-4862-A079-DE793168B7B7}"/>
                  </a:ext>
                </a:extLst>
              </p:cNvPr>
              <p:cNvSpPr/>
              <p:nvPr/>
            </p:nvSpPr>
            <p:spPr>
              <a:xfrm>
                <a:off x="3751968" y="1476014"/>
                <a:ext cx="35990" cy="762493"/>
              </a:xfrm>
              <a:custGeom>
                <a:avLst/>
                <a:gdLst/>
                <a:ahLst/>
                <a:cxnLst/>
                <a:rect l="l" t="t" r="r" b="b"/>
                <a:pathLst>
                  <a:path w="3277" h="69428" extrusionOk="0">
                    <a:moveTo>
                      <a:pt x="0" y="0"/>
                    </a:moveTo>
                    <a:cubicBezTo>
                      <a:pt x="106" y="2748"/>
                      <a:pt x="1797" y="67208"/>
                      <a:pt x="3170" y="69428"/>
                    </a:cubicBezTo>
                    <a:lnTo>
                      <a:pt x="3276" y="69322"/>
                    </a:lnTo>
                    <a:cubicBezTo>
                      <a:pt x="2008" y="67208"/>
                      <a:pt x="212" y="74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4;p48">
                <a:extLst>
                  <a:ext uri="{FF2B5EF4-FFF2-40B4-BE49-F238E27FC236}">
                    <a16:creationId xmlns:a16="http://schemas.microsoft.com/office/drawing/2014/main" id="{2E1BFCB3-F7A4-471E-A68C-ECBD186A4352}"/>
                  </a:ext>
                </a:extLst>
              </p:cNvPr>
              <p:cNvSpPr/>
              <p:nvPr/>
            </p:nvSpPr>
            <p:spPr>
              <a:xfrm>
                <a:off x="3826242" y="1474850"/>
                <a:ext cx="8138" cy="749731"/>
              </a:xfrm>
              <a:custGeom>
                <a:avLst/>
                <a:gdLst/>
                <a:ahLst/>
                <a:cxnLst/>
                <a:rect l="l" t="t" r="r" b="b"/>
                <a:pathLst>
                  <a:path w="741" h="68266" extrusionOk="0">
                    <a:moveTo>
                      <a:pt x="0" y="1"/>
                    </a:moveTo>
                    <a:cubicBezTo>
                      <a:pt x="423" y="6975"/>
                      <a:pt x="529" y="67631"/>
                      <a:pt x="529" y="68266"/>
                    </a:cubicBezTo>
                    <a:lnTo>
                      <a:pt x="740" y="68266"/>
                    </a:lnTo>
                    <a:cubicBezTo>
                      <a:pt x="740" y="67631"/>
                      <a:pt x="529" y="708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5;p48">
                <a:extLst>
                  <a:ext uri="{FF2B5EF4-FFF2-40B4-BE49-F238E27FC236}">
                    <a16:creationId xmlns:a16="http://schemas.microsoft.com/office/drawing/2014/main" id="{C70B57B8-96E9-448D-B8CE-92932632A81A}"/>
                  </a:ext>
                </a:extLst>
              </p:cNvPr>
              <p:cNvSpPr/>
              <p:nvPr/>
            </p:nvSpPr>
            <p:spPr>
              <a:xfrm>
                <a:off x="3857575" y="1481813"/>
                <a:ext cx="11619" cy="756694"/>
              </a:xfrm>
              <a:custGeom>
                <a:avLst/>
                <a:gdLst/>
                <a:ahLst/>
                <a:cxnLst/>
                <a:rect l="l" t="t" r="r" b="b"/>
                <a:pathLst>
                  <a:path w="1058" h="68900" extrusionOk="0">
                    <a:moveTo>
                      <a:pt x="846" y="1"/>
                    </a:moveTo>
                    <a:cubicBezTo>
                      <a:pt x="846" y="635"/>
                      <a:pt x="635" y="65307"/>
                      <a:pt x="0" y="68900"/>
                    </a:cubicBezTo>
                    <a:lnTo>
                      <a:pt x="212" y="68900"/>
                    </a:lnTo>
                    <a:cubicBezTo>
                      <a:pt x="740" y="65307"/>
                      <a:pt x="1057" y="635"/>
                      <a:pt x="1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6;p48">
                <a:extLst>
                  <a:ext uri="{FF2B5EF4-FFF2-40B4-BE49-F238E27FC236}">
                    <a16:creationId xmlns:a16="http://schemas.microsoft.com/office/drawing/2014/main" id="{0F6D849E-3C91-4621-8E9C-24889E86C2A4}"/>
                  </a:ext>
                </a:extLst>
              </p:cNvPr>
              <p:cNvSpPr/>
              <p:nvPr/>
            </p:nvSpPr>
            <p:spPr>
              <a:xfrm>
                <a:off x="3779819" y="1469051"/>
                <a:ext cx="41788" cy="762493"/>
              </a:xfrm>
              <a:custGeom>
                <a:avLst/>
                <a:gdLst/>
                <a:ahLst/>
                <a:cxnLst/>
                <a:rect l="l" t="t" r="r" b="b"/>
                <a:pathLst>
                  <a:path w="3805" h="69428" extrusionOk="0">
                    <a:moveTo>
                      <a:pt x="1057" y="0"/>
                    </a:moveTo>
                    <a:cubicBezTo>
                      <a:pt x="0" y="5918"/>
                      <a:pt x="3593" y="68794"/>
                      <a:pt x="3593" y="69428"/>
                    </a:cubicBezTo>
                    <a:lnTo>
                      <a:pt x="3805" y="69428"/>
                    </a:lnTo>
                    <a:cubicBezTo>
                      <a:pt x="3699" y="68794"/>
                      <a:pt x="212" y="5918"/>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7;p48">
                <a:extLst>
                  <a:ext uri="{FF2B5EF4-FFF2-40B4-BE49-F238E27FC236}">
                    <a16:creationId xmlns:a16="http://schemas.microsoft.com/office/drawing/2014/main" id="{7517CFD9-CA04-4AF9-949E-CC88F289B1AF}"/>
                  </a:ext>
                </a:extLst>
              </p:cNvPr>
              <p:cNvSpPr/>
              <p:nvPr/>
            </p:nvSpPr>
            <p:spPr>
              <a:xfrm>
                <a:off x="3469421" y="1468382"/>
                <a:ext cx="262822" cy="809476"/>
              </a:xfrm>
              <a:custGeom>
                <a:avLst/>
                <a:gdLst/>
                <a:ahLst/>
                <a:cxnLst/>
                <a:rect l="l" t="t" r="r" b="b"/>
                <a:pathLst>
                  <a:path w="23931" h="73706" extrusionOk="0">
                    <a:moveTo>
                      <a:pt x="8337" y="1"/>
                    </a:moveTo>
                    <a:cubicBezTo>
                      <a:pt x="3930" y="1"/>
                      <a:pt x="1" y="238"/>
                      <a:pt x="49" y="907"/>
                    </a:cubicBezTo>
                    <a:cubicBezTo>
                      <a:pt x="49" y="2280"/>
                      <a:pt x="471" y="68643"/>
                      <a:pt x="1739" y="72025"/>
                    </a:cubicBezTo>
                    <a:cubicBezTo>
                      <a:pt x="2171" y="73281"/>
                      <a:pt x="5024" y="73706"/>
                      <a:pt x="8499" y="73706"/>
                    </a:cubicBezTo>
                    <a:cubicBezTo>
                      <a:pt x="14378" y="73706"/>
                      <a:pt x="22038" y="72490"/>
                      <a:pt x="22768" y="72025"/>
                    </a:cubicBezTo>
                    <a:cubicBezTo>
                      <a:pt x="23931" y="71285"/>
                      <a:pt x="23402" y="65579"/>
                      <a:pt x="22874" y="63148"/>
                    </a:cubicBezTo>
                    <a:cubicBezTo>
                      <a:pt x="22240" y="60718"/>
                      <a:pt x="21712" y="2914"/>
                      <a:pt x="21712" y="2914"/>
                    </a:cubicBezTo>
                    <a:cubicBezTo>
                      <a:pt x="21289" y="695"/>
                      <a:pt x="21183" y="1329"/>
                      <a:pt x="20232" y="695"/>
                    </a:cubicBezTo>
                    <a:cubicBezTo>
                      <a:pt x="19711" y="348"/>
                      <a:pt x="13674" y="1"/>
                      <a:pt x="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8;p48">
                <a:extLst>
                  <a:ext uri="{FF2B5EF4-FFF2-40B4-BE49-F238E27FC236}">
                    <a16:creationId xmlns:a16="http://schemas.microsoft.com/office/drawing/2014/main" id="{1515C757-6012-45D8-A8A8-3F5A7D74102D}"/>
                  </a:ext>
                </a:extLst>
              </p:cNvPr>
              <p:cNvSpPr/>
              <p:nvPr/>
            </p:nvSpPr>
            <p:spPr>
              <a:xfrm>
                <a:off x="3465302" y="1524755"/>
                <a:ext cx="234443" cy="32376"/>
              </a:xfrm>
              <a:custGeom>
                <a:avLst/>
                <a:gdLst/>
                <a:ahLst/>
                <a:cxnLst/>
                <a:rect l="l" t="t" r="r" b="b"/>
                <a:pathLst>
                  <a:path w="21347" h="2948" extrusionOk="0">
                    <a:moveTo>
                      <a:pt x="318" y="1"/>
                    </a:moveTo>
                    <a:cubicBezTo>
                      <a:pt x="318" y="1"/>
                      <a:pt x="1" y="2748"/>
                      <a:pt x="741" y="2854"/>
                    </a:cubicBezTo>
                    <a:cubicBezTo>
                      <a:pt x="952" y="2924"/>
                      <a:pt x="3277" y="2948"/>
                      <a:pt x="6290" y="2948"/>
                    </a:cubicBezTo>
                    <a:cubicBezTo>
                      <a:pt x="12318" y="2948"/>
                      <a:pt x="21100" y="2854"/>
                      <a:pt x="21241" y="2854"/>
                    </a:cubicBezTo>
                    <a:cubicBezTo>
                      <a:pt x="21347" y="1903"/>
                      <a:pt x="21347" y="952"/>
                      <a:pt x="21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9;p48">
                <a:extLst>
                  <a:ext uri="{FF2B5EF4-FFF2-40B4-BE49-F238E27FC236}">
                    <a16:creationId xmlns:a16="http://schemas.microsoft.com/office/drawing/2014/main" id="{FA8D4A51-3E3C-4B99-B8B1-FED4059FE84B}"/>
                  </a:ext>
                </a:extLst>
              </p:cNvPr>
              <p:cNvSpPr/>
              <p:nvPr/>
            </p:nvSpPr>
            <p:spPr>
              <a:xfrm>
                <a:off x="3465302" y="1579305"/>
                <a:ext cx="234443" cy="32827"/>
              </a:xfrm>
              <a:custGeom>
                <a:avLst/>
                <a:gdLst/>
                <a:ahLst/>
                <a:cxnLst/>
                <a:rect l="l" t="t" r="r" b="b"/>
                <a:pathLst>
                  <a:path w="21347" h="2989" extrusionOk="0">
                    <a:moveTo>
                      <a:pt x="318" y="0"/>
                    </a:moveTo>
                    <a:cubicBezTo>
                      <a:pt x="318" y="0"/>
                      <a:pt x="1" y="2748"/>
                      <a:pt x="741" y="2959"/>
                    </a:cubicBezTo>
                    <a:cubicBezTo>
                      <a:pt x="867" y="2980"/>
                      <a:pt x="1755" y="2989"/>
                      <a:pt x="3096" y="2989"/>
                    </a:cubicBezTo>
                    <a:cubicBezTo>
                      <a:pt x="8459" y="2989"/>
                      <a:pt x="21072" y="2853"/>
                      <a:pt x="21241" y="2853"/>
                    </a:cubicBezTo>
                    <a:cubicBezTo>
                      <a:pt x="21347" y="1902"/>
                      <a:pt x="21347" y="951"/>
                      <a:pt x="2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0;p48">
                <a:extLst>
                  <a:ext uri="{FF2B5EF4-FFF2-40B4-BE49-F238E27FC236}">
                    <a16:creationId xmlns:a16="http://schemas.microsoft.com/office/drawing/2014/main" id="{47B69461-6725-40B0-9484-D59B1A41D123}"/>
                  </a:ext>
                </a:extLst>
              </p:cNvPr>
              <p:cNvSpPr/>
              <p:nvPr/>
            </p:nvSpPr>
            <p:spPr>
              <a:xfrm>
                <a:off x="3534942" y="1670987"/>
                <a:ext cx="120709" cy="427757"/>
              </a:xfrm>
              <a:custGeom>
                <a:avLst/>
                <a:gdLst/>
                <a:ahLst/>
                <a:cxnLst/>
                <a:rect l="l" t="t" r="r" b="b"/>
                <a:pathLst>
                  <a:path w="10991" h="38949" extrusionOk="0">
                    <a:moveTo>
                      <a:pt x="106" y="0"/>
                    </a:moveTo>
                    <a:cubicBezTo>
                      <a:pt x="106" y="0"/>
                      <a:pt x="0" y="35718"/>
                      <a:pt x="317" y="37726"/>
                    </a:cubicBezTo>
                    <a:cubicBezTo>
                      <a:pt x="461" y="38686"/>
                      <a:pt x="2636" y="38948"/>
                      <a:pt x="4975" y="38948"/>
                    </a:cubicBezTo>
                    <a:cubicBezTo>
                      <a:pt x="7783" y="38948"/>
                      <a:pt x="10827" y="38571"/>
                      <a:pt x="10885" y="38571"/>
                    </a:cubicBezTo>
                    <a:cubicBezTo>
                      <a:pt x="10990" y="38571"/>
                      <a:pt x="10673" y="0"/>
                      <a:pt x="10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0401;p71">
              <a:extLst>
                <a:ext uri="{FF2B5EF4-FFF2-40B4-BE49-F238E27FC236}">
                  <a16:creationId xmlns:a16="http://schemas.microsoft.com/office/drawing/2014/main" id="{C1539CC0-9EC8-4033-BA59-4C769CA15E2A}"/>
                </a:ext>
              </a:extLst>
            </p:cNvPr>
            <p:cNvSpPr txBox="1"/>
            <p:nvPr/>
          </p:nvSpPr>
          <p:spPr>
            <a:xfrm>
              <a:off x="3460545" y="370073"/>
              <a:ext cx="2157824" cy="6594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rPr>
                <a:t>Nhiệm vụ</a:t>
              </a:r>
              <a:endParaRPr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endParaRPr>
            </a:p>
          </p:txBody>
        </p:sp>
      </p:grpSp>
      <p:pic>
        <p:nvPicPr>
          <p:cNvPr id="6" name="Hình ảnh 5" descr="Ảnh có chứa văn bản, đồ họa véc-tơ, đồ chơi, búp bê&#10;&#10;Mô tả được tạo tự động">
            <a:extLst>
              <a:ext uri="{FF2B5EF4-FFF2-40B4-BE49-F238E27FC236}">
                <a16:creationId xmlns:a16="http://schemas.microsoft.com/office/drawing/2014/main" id="{215C178D-BF51-46E6-8097-E57E42901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869" y="420075"/>
            <a:ext cx="6915926" cy="6492253"/>
          </a:xfrm>
          <a:prstGeom prst="rect">
            <a:avLst/>
          </a:prstGeom>
        </p:spPr>
      </p:pic>
    </p:spTree>
    <p:extLst>
      <p:ext uri="{BB962C8B-B14F-4D97-AF65-F5344CB8AC3E}">
        <p14:creationId xmlns:p14="http://schemas.microsoft.com/office/powerpoint/2010/main" val="25807799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1439789"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803958"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5198067"/>
            <a:ext cx="4259607" cy="4605932"/>
            <a:chOff x="7951111" y="4778078"/>
            <a:chExt cx="4259607"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7562690" y="5166499"/>
              <a:ext cx="3622030" cy="2845187"/>
            </a:xfrm>
            <a:prstGeom prst="rect">
              <a:avLst/>
            </a:prstGeom>
          </p:spPr>
        </p:pic>
      </p:grpSp>
      <p:sp>
        <p:nvSpPr>
          <p:cNvPr id="35" name="Google Shape;10401;p71">
            <a:extLst>
              <a:ext uri="{FF2B5EF4-FFF2-40B4-BE49-F238E27FC236}">
                <a16:creationId xmlns:a16="http://schemas.microsoft.com/office/drawing/2014/main" id="{A9AF7F45-0393-45F6-B29F-E371A0AE8246}"/>
              </a:ext>
            </a:extLst>
          </p:cNvPr>
          <p:cNvSpPr txBox="1"/>
          <p:nvPr/>
        </p:nvSpPr>
        <p:spPr>
          <a:xfrm>
            <a:off x="7245200" y="1082488"/>
            <a:ext cx="4121370" cy="401634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1500" b="1" dirty="0">
                <a:solidFill>
                  <a:srgbClr val="D8F7E7"/>
                </a:solidFill>
                <a:latin typeface="Cambria" panose="02040503050406030204" pitchFamily="18" charset="0"/>
                <a:ea typeface="Cambria" panose="02040503050406030204" pitchFamily="18" charset="0"/>
                <a:cs typeface="Paytone One"/>
                <a:sym typeface="Paytone One"/>
              </a:rPr>
              <a:t>KHỞI ĐỘNG</a:t>
            </a:r>
          </a:p>
        </p:txBody>
      </p:sp>
    </p:spTree>
    <p:extLst>
      <p:ext uri="{BB962C8B-B14F-4D97-AF65-F5344CB8AC3E}">
        <p14:creationId xmlns:p14="http://schemas.microsoft.com/office/powerpoint/2010/main" val="11833204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ppt_x"/>
                                          </p:val>
                                        </p:tav>
                                        <p:tav tm="100000">
                                          <p:val>
                                            <p:strVal val="#ppt_x"/>
                                          </p:val>
                                        </p:tav>
                                      </p:tavLst>
                                    </p:anim>
                                    <p:anim calcmode="lin" valueType="num">
                                      <p:cBhvr additive="base">
                                        <p:cTn id="20" dur="10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ppt_x"/>
                                          </p:val>
                                        </p:tav>
                                        <p:tav tm="100000">
                                          <p:val>
                                            <p:strVal val="#ppt_x"/>
                                          </p:val>
                                        </p:tav>
                                      </p:tavLst>
                                    </p:anim>
                                    <p:anim calcmode="lin" valueType="num">
                                      <p:cBhvr additive="base">
                                        <p:cTn id="24" dur="10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1000" fill="hold"/>
                                        <p:tgtEl>
                                          <p:spTgt spid="53"/>
                                        </p:tgtEl>
                                        <p:attrNameLst>
                                          <p:attrName>ppt_x</p:attrName>
                                        </p:attrNameLst>
                                      </p:cBhvr>
                                      <p:tavLst>
                                        <p:tav tm="0">
                                          <p:val>
                                            <p:strVal val="#ppt_x"/>
                                          </p:val>
                                        </p:tav>
                                        <p:tav tm="100000">
                                          <p:val>
                                            <p:strVal val="#ppt_x"/>
                                          </p:val>
                                        </p:tav>
                                      </p:tavLst>
                                    </p:anim>
                                    <p:anim calcmode="lin" valueType="num">
                                      <p:cBhvr additive="base">
                                        <p:cTn id="28" dur="1000" fill="hold"/>
                                        <p:tgtEl>
                                          <p:spTgt spid="5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1000" fill="hold"/>
                                        <p:tgtEl>
                                          <p:spTgt spid="35"/>
                                        </p:tgtEl>
                                        <p:attrNameLst>
                                          <p:attrName>ppt_w</p:attrName>
                                        </p:attrNameLst>
                                      </p:cBhvr>
                                      <p:tavLst>
                                        <p:tav tm="0">
                                          <p:val>
                                            <p:fltVal val="0"/>
                                          </p:val>
                                        </p:tav>
                                        <p:tav tm="100000">
                                          <p:val>
                                            <p:strVal val="#ppt_w"/>
                                          </p:val>
                                        </p:tav>
                                      </p:tavLst>
                                    </p:anim>
                                    <p:anim calcmode="lin" valueType="num">
                                      <p:cBhvr>
                                        <p:cTn id="33" dur="1000" fill="hold"/>
                                        <p:tgtEl>
                                          <p:spTgt spid="35"/>
                                        </p:tgtEl>
                                        <p:attrNameLst>
                                          <p:attrName>ppt_h</p:attrName>
                                        </p:attrNameLst>
                                      </p:cBhvr>
                                      <p:tavLst>
                                        <p:tav tm="0">
                                          <p:val>
                                            <p:fltVal val="0"/>
                                          </p:val>
                                        </p:tav>
                                        <p:tav tm="100000">
                                          <p:val>
                                            <p:strVal val="#ppt_h"/>
                                          </p:val>
                                        </p:tav>
                                      </p:tavLst>
                                    </p:anim>
                                    <p:animEffect transition="in" filter="fade">
                                      <p:cBhvr>
                                        <p:cTn id="3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BBB317-CB74-46DB-87F2-24A077B2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58000"/>
          </a:xfrm>
          <a:prstGeom prst="rect">
            <a:avLst/>
          </a:prstGeom>
        </p:spPr>
      </p:pic>
      <p:pic>
        <p:nvPicPr>
          <p:cNvPr id="7" name="图片 6">
            <a:extLst>
              <a:ext uri="{FF2B5EF4-FFF2-40B4-BE49-F238E27FC236}">
                <a16:creationId xmlns:a16="http://schemas.microsoft.com/office/drawing/2014/main" id="{59D0F1E7-72DC-4454-AD17-B78FCC3EF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852"/>
            <a:ext cx="12192000" cy="1204148"/>
          </a:xfrm>
          <a:prstGeom prst="rect">
            <a:avLst/>
          </a:prstGeom>
        </p:spPr>
      </p:pic>
      <p:pic>
        <p:nvPicPr>
          <p:cNvPr id="30" name="图形 29">
            <a:extLst>
              <a:ext uri="{FF2B5EF4-FFF2-40B4-BE49-F238E27FC236}">
                <a16:creationId xmlns:a16="http://schemas.microsoft.com/office/drawing/2014/main" id="{3AD0E98A-A7D9-4CBF-B7D6-217B5D590BE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1182" y="4464603"/>
            <a:ext cx="1601937" cy="1138818"/>
          </a:xfrm>
          <a:prstGeom prst="rect">
            <a:avLst/>
          </a:prstGeom>
        </p:spPr>
      </p:pic>
      <p:pic>
        <p:nvPicPr>
          <p:cNvPr id="31" name="图形 30">
            <a:extLst>
              <a:ext uri="{FF2B5EF4-FFF2-40B4-BE49-F238E27FC236}">
                <a16:creationId xmlns:a16="http://schemas.microsoft.com/office/drawing/2014/main" id="{6E3B11D8-1FB9-4CEF-B3EC-487532D0B21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1182" y="5744998"/>
            <a:ext cx="1814516" cy="1890437"/>
          </a:xfrm>
          <a:prstGeom prst="rect">
            <a:avLst/>
          </a:prstGeom>
        </p:spPr>
      </p:pic>
      <p:pic>
        <p:nvPicPr>
          <p:cNvPr id="34" name="图形 33">
            <a:extLst>
              <a:ext uri="{FF2B5EF4-FFF2-40B4-BE49-F238E27FC236}">
                <a16:creationId xmlns:a16="http://schemas.microsoft.com/office/drawing/2014/main" id="{21C92A38-23DE-4798-AF2F-644FC71A0F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9091644">
            <a:off x="9209278" y="5916214"/>
            <a:ext cx="945811" cy="1636184"/>
          </a:xfrm>
          <a:prstGeom prst="rect">
            <a:avLst/>
          </a:prstGeom>
        </p:spPr>
      </p:pic>
      <p:pic>
        <p:nvPicPr>
          <p:cNvPr id="35" name="图形 34">
            <a:extLst>
              <a:ext uri="{FF2B5EF4-FFF2-40B4-BE49-F238E27FC236}">
                <a16:creationId xmlns:a16="http://schemas.microsoft.com/office/drawing/2014/main" id="{5B977BF5-0458-4EEC-B3A3-B9AF3A323D7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45527" y="5809250"/>
            <a:ext cx="1176988" cy="1636959"/>
          </a:xfrm>
          <a:prstGeom prst="rect">
            <a:avLst/>
          </a:prstGeom>
        </p:spPr>
      </p:pic>
      <p:pic>
        <p:nvPicPr>
          <p:cNvPr id="36" name="图形 35">
            <a:extLst>
              <a:ext uri="{FF2B5EF4-FFF2-40B4-BE49-F238E27FC236}">
                <a16:creationId xmlns:a16="http://schemas.microsoft.com/office/drawing/2014/main" id="{A888560F-C3A4-423C-A173-9541F2BF479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212667" y="4782908"/>
            <a:ext cx="1419696" cy="1473018"/>
          </a:xfrm>
          <a:prstGeom prst="rect">
            <a:avLst/>
          </a:prstGeom>
        </p:spPr>
      </p:pic>
      <p:pic>
        <p:nvPicPr>
          <p:cNvPr id="9" name="图片 8">
            <a:extLst>
              <a:ext uri="{FF2B5EF4-FFF2-40B4-BE49-F238E27FC236}">
                <a16:creationId xmlns:a16="http://schemas.microsoft.com/office/drawing/2014/main" id="{C24B02D0-65E1-4CA9-AEA7-BDC8C554A4E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96621" y="4077707"/>
            <a:ext cx="2236341" cy="2793398"/>
          </a:xfrm>
          <a:prstGeom prst="rect">
            <a:avLst/>
          </a:prstGeom>
        </p:spPr>
      </p:pic>
      <p:graphicFrame>
        <p:nvGraphicFramePr>
          <p:cNvPr id="2" name="Bảng 1">
            <a:extLst>
              <a:ext uri="{FF2B5EF4-FFF2-40B4-BE49-F238E27FC236}">
                <a16:creationId xmlns:a16="http://schemas.microsoft.com/office/drawing/2014/main" id="{2581ACBB-77BD-4AC2-94CD-453AFA953F24}"/>
              </a:ext>
            </a:extLst>
          </p:cNvPr>
          <p:cNvGraphicFramePr>
            <a:graphicFrameLocks noGrp="1"/>
          </p:cNvGraphicFramePr>
          <p:nvPr>
            <p:extLst>
              <p:ext uri="{D42A27DB-BD31-4B8C-83A1-F6EECF244321}">
                <p14:modId xmlns:p14="http://schemas.microsoft.com/office/powerpoint/2010/main" val="1013162256"/>
              </p:ext>
            </p:extLst>
          </p:nvPr>
        </p:nvGraphicFramePr>
        <p:xfrm>
          <a:off x="859038" y="553148"/>
          <a:ext cx="10581846" cy="5425567"/>
        </p:xfrm>
        <a:graphic>
          <a:graphicData uri="http://schemas.openxmlformats.org/drawingml/2006/table">
            <a:tbl>
              <a:tblPr firstRow="1" firstCol="1" bandRow="1">
                <a:tableStyleId>{93296810-A885-4BE3-A3E7-6D5BEEA58F35}</a:tableStyleId>
              </a:tblPr>
              <a:tblGrid>
                <a:gridCol w="2145845">
                  <a:extLst>
                    <a:ext uri="{9D8B030D-6E8A-4147-A177-3AD203B41FA5}">
                      <a16:colId xmlns:a16="http://schemas.microsoft.com/office/drawing/2014/main" val="3914489076"/>
                    </a:ext>
                  </a:extLst>
                </a:gridCol>
                <a:gridCol w="2494505">
                  <a:extLst>
                    <a:ext uri="{9D8B030D-6E8A-4147-A177-3AD203B41FA5}">
                      <a16:colId xmlns:a16="http://schemas.microsoft.com/office/drawing/2014/main" val="4293928386"/>
                    </a:ext>
                  </a:extLst>
                </a:gridCol>
                <a:gridCol w="3118131">
                  <a:extLst>
                    <a:ext uri="{9D8B030D-6E8A-4147-A177-3AD203B41FA5}">
                      <a16:colId xmlns:a16="http://schemas.microsoft.com/office/drawing/2014/main" val="2335737287"/>
                    </a:ext>
                  </a:extLst>
                </a:gridCol>
                <a:gridCol w="2823365">
                  <a:extLst>
                    <a:ext uri="{9D8B030D-6E8A-4147-A177-3AD203B41FA5}">
                      <a16:colId xmlns:a16="http://schemas.microsoft.com/office/drawing/2014/main" val="3390390969"/>
                    </a:ext>
                  </a:extLst>
                </a:gridCol>
              </a:tblGrid>
              <a:tr h="0">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TIÊU CHÍ</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CẦN CỐ GẮNG</a:t>
                      </a:r>
                    </a:p>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(0 – 4 điểm)</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ĐÃ LÀM TỐT</a:t>
                      </a:r>
                    </a:p>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(5 – 7 điểm)</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RẤT XUẤT SẮC</a:t>
                      </a:r>
                    </a:p>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(8 – 10 điểm)</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7273314"/>
                  </a:ext>
                </a:extLst>
              </a:tr>
              <a:tr h="162297">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Hình thức</a:t>
                      </a:r>
                    </a:p>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(3 điểm)</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1 điểm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Bài làm còn sơ sài, trình bày cẩu thả</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Sai lỗi chính tả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Sai kết cấu đoạn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2 điểm</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Bài làm tương đối đẩy đủ, chỉn chu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Trình bày cẩn thận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Chuẩn kết câu đoạn</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Không có lỗi chính tả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3 điểm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Bài làm tương đối đẩy đủ, chỉn chu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Trình bày cẩn thận Chuẩn kết câu đoạn</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Không có lỗi chính tả</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Có sự sáng tạo</a:t>
                      </a:r>
                    </a:p>
                  </a:txBody>
                  <a:tcPr marL="68580" marR="68580" marT="0" marB="0"/>
                </a:tc>
                <a:extLst>
                  <a:ext uri="{0D108BD9-81ED-4DB2-BD59-A6C34878D82A}">
                    <a16:rowId xmlns:a16="http://schemas.microsoft.com/office/drawing/2014/main" val="261219679"/>
                  </a:ext>
                </a:extLst>
              </a:tr>
              <a:tr h="0">
                <a:tc>
                  <a:txBody>
                    <a:bodyPr/>
                    <a:lstStyle/>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Nội dung</a:t>
                      </a:r>
                    </a:p>
                    <a:p>
                      <a:pPr marL="0" marR="0" algn="ctr">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(7 điểm)</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1 – 4 điểm</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Nội dung sơ sài mới dừng lại ở mức độ biết và nhận diện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5 – 6 điểm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Nội dung đúng, đủ và trọng tâm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Có ít nhất 1 – 2 ý mở rộng nâng cao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dirty="0">
                          <a:effectLst/>
                          <a:latin typeface="Cambria" panose="02040503050406030204" pitchFamily="18" charset="0"/>
                          <a:ea typeface="Cambria" panose="02040503050406030204" pitchFamily="18" charset="0"/>
                        </a:rPr>
                        <a:t>7 điểm</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Nội dung đúng, đủ và trọng tâm </a:t>
                      </a:r>
                    </a:p>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Có ít nhất 1 – 2 ý mở rộng nâng cao Có sự sáng tạo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2735139"/>
                  </a:ext>
                </a:extLst>
              </a:tr>
              <a:tr h="0">
                <a:tc>
                  <a:txBody>
                    <a:bodyPr/>
                    <a:lstStyle/>
                    <a:p>
                      <a:pPr marL="0" marR="0" algn="just">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Điểm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9067145"/>
                  </a:ext>
                </a:extLst>
              </a:tr>
              <a:tr h="0">
                <a:tc>
                  <a:txBody>
                    <a:bodyPr/>
                    <a:lstStyle/>
                    <a:p>
                      <a:pPr marL="0" marR="0" algn="just">
                        <a:lnSpc>
                          <a:spcPct val="107000"/>
                        </a:lnSpc>
                        <a:spcBef>
                          <a:spcPts val="0"/>
                        </a:spcBef>
                        <a:spcAft>
                          <a:spcPts val="0"/>
                        </a:spcAft>
                      </a:pPr>
                      <a:r>
                        <a:rPr lang="en-US" sz="2000">
                          <a:effectLst/>
                          <a:latin typeface="Cambria" panose="02040503050406030204" pitchFamily="18" charset="0"/>
                          <a:ea typeface="Cambria" panose="02040503050406030204" pitchFamily="18" charset="0"/>
                        </a:rPr>
                        <a:t>TỔNG </a:t>
                      </a:r>
                      <a:endParaRPr lang="en-US"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gridSpan="3">
                  <a:txBody>
                    <a:bodyPr/>
                    <a:lstStyle/>
                    <a:p>
                      <a:pPr marL="0" marR="0" algn="just">
                        <a:lnSpc>
                          <a:spcPct val="107000"/>
                        </a:lnSpc>
                        <a:spcBef>
                          <a:spcPts val="0"/>
                        </a:spcBef>
                        <a:spcAft>
                          <a:spcPts val="0"/>
                        </a:spcAft>
                      </a:pPr>
                      <a:r>
                        <a:rPr lang="en-US" sz="20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7713423"/>
                  </a:ext>
                </a:extLst>
              </a:tr>
            </a:tbl>
          </a:graphicData>
        </a:graphic>
      </p:graphicFrame>
    </p:spTree>
    <p:extLst>
      <p:ext uri="{BB962C8B-B14F-4D97-AF65-F5344CB8AC3E}">
        <p14:creationId xmlns:p14="http://schemas.microsoft.com/office/powerpoint/2010/main" val="24120026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750" fill="hold"/>
                                        <p:tgtEl>
                                          <p:spTgt spid="30"/>
                                        </p:tgtEl>
                                        <p:attrNameLst>
                                          <p:attrName>ppt_w</p:attrName>
                                        </p:attrNameLst>
                                      </p:cBhvr>
                                      <p:tavLst>
                                        <p:tav tm="0">
                                          <p:val>
                                            <p:fltVal val="0"/>
                                          </p:val>
                                        </p:tav>
                                        <p:tav tm="100000">
                                          <p:val>
                                            <p:strVal val="#ppt_w"/>
                                          </p:val>
                                        </p:tav>
                                      </p:tavLst>
                                    </p:anim>
                                    <p:anim calcmode="lin" valueType="num">
                                      <p:cBhvr>
                                        <p:cTn id="12" dur="750" fill="hold"/>
                                        <p:tgtEl>
                                          <p:spTgt spid="30"/>
                                        </p:tgtEl>
                                        <p:attrNameLst>
                                          <p:attrName>ppt_h</p:attrName>
                                        </p:attrNameLst>
                                      </p:cBhvr>
                                      <p:tavLst>
                                        <p:tav tm="0">
                                          <p:val>
                                            <p:fltVal val="0"/>
                                          </p:val>
                                        </p:tav>
                                        <p:tav tm="100000">
                                          <p:val>
                                            <p:strVal val="#ppt_h"/>
                                          </p:val>
                                        </p:tav>
                                      </p:tavLst>
                                    </p:anim>
                                    <p:anim calcmode="lin" valueType="num">
                                      <p:cBhvr>
                                        <p:cTn id="13" dur="750" fill="hold"/>
                                        <p:tgtEl>
                                          <p:spTgt spid="30"/>
                                        </p:tgtEl>
                                        <p:attrNameLst>
                                          <p:attrName>style.rotation</p:attrName>
                                        </p:attrNameLst>
                                      </p:cBhvr>
                                      <p:tavLst>
                                        <p:tav tm="0">
                                          <p:val>
                                            <p:fltVal val="90"/>
                                          </p:val>
                                        </p:tav>
                                        <p:tav tm="100000">
                                          <p:val>
                                            <p:fltVal val="0"/>
                                          </p:val>
                                        </p:tav>
                                      </p:tavLst>
                                    </p:anim>
                                    <p:animEffect transition="in" filter="fade">
                                      <p:cBhvr>
                                        <p:cTn id="14" dur="750"/>
                                        <p:tgtEl>
                                          <p:spTgt spid="30"/>
                                        </p:tgtEl>
                                      </p:cBhvr>
                                    </p:animEffect>
                                  </p:childTnLst>
                                </p:cTn>
                              </p:par>
                              <p:par>
                                <p:cTn id="15" presetID="3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fltVal val="0"/>
                                          </p:val>
                                        </p:tav>
                                        <p:tav tm="100000">
                                          <p:val>
                                            <p:strVal val="#ppt_w"/>
                                          </p:val>
                                        </p:tav>
                                      </p:tavLst>
                                    </p:anim>
                                    <p:anim calcmode="lin" valueType="num">
                                      <p:cBhvr>
                                        <p:cTn id="18" dur="750" fill="hold"/>
                                        <p:tgtEl>
                                          <p:spTgt spid="31"/>
                                        </p:tgtEl>
                                        <p:attrNameLst>
                                          <p:attrName>ppt_h</p:attrName>
                                        </p:attrNameLst>
                                      </p:cBhvr>
                                      <p:tavLst>
                                        <p:tav tm="0">
                                          <p:val>
                                            <p:fltVal val="0"/>
                                          </p:val>
                                        </p:tav>
                                        <p:tav tm="100000">
                                          <p:val>
                                            <p:strVal val="#ppt_h"/>
                                          </p:val>
                                        </p:tav>
                                      </p:tavLst>
                                    </p:anim>
                                    <p:anim calcmode="lin" valueType="num">
                                      <p:cBhvr>
                                        <p:cTn id="19" dur="750" fill="hold"/>
                                        <p:tgtEl>
                                          <p:spTgt spid="31"/>
                                        </p:tgtEl>
                                        <p:attrNameLst>
                                          <p:attrName>style.rotation</p:attrName>
                                        </p:attrNameLst>
                                      </p:cBhvr>
                                      <p:tavLst>
                                        <p:tav tm="0">
                                          <p:val>
                                            <p:fltVal val="90"/>
                                          </p:val>
                                        </p:tav>
                                        <p:tav tm="100000">
                                          <p:val>
                                            <p:fltVal val="0"/>
                                          </p:val>
                                        </p:tav>
                                      </p:tavLst>
                                    </p:anim>
                                    <p:animEffect transition="in" filter="fade">
                                      <p:cBhvr>
                                        <p:cTn id="20" dur="750"/>
                                        <p:tgtEl>
                                          <p:spTgt spid="31"/>
                                        </p:tgtEl>
                                      </p:cBhvr>
                                    </p:animEffect>
                                  </p:childTnLst>
                                </p:cTn>
                              </p:par>
                              <p:par>
                                <p:cTn id="21" presetID="3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750" fill="hold"/>
                                        <p:tgtEl>
                                          <p:spTgt spid="34"/>
                                        </p:tgtEl>
                                        <p:attrNameLst>
                                          <p:attrName>ppt_w</p:attrName>
                                        </p:attrNameLst>
                                      </p:cBhvr>
                                      <p:tavLst>
                                        <p:tav tm="0">
                                          <p:val>
                                            <p:fltVal val="0"/>
                                          </p:val>
                                        </p:tav>
                                        <p:tav tm="100000">
                                          <p:val>
                                            <p:strVal val="#ppt_w"/>
                                          </p:val>
                                        </p:tav>
                                      </p:tavLst>
                                    </p:anim>
                                    <p:anim calcmode="lin" valueType="num">
                                      <p:cBhvr>
                                        <p:cTn id="24" dur="750" fill="hold"/>
                                        <p:tgtEl>
                                          <p:spTgt spid="34"/>
                                        </p:tgtEl>
                                        <p:attrNameLst>
                                          <p:attrName>ppt_h</p:attrName>
                                        </p:attrNameLst>
                                      </p:cBhvr>
                                      <p:tavLst>
                                        <p:tav tm="0">
                                          <p:val>
                                            <p:fltVal val="0"/>
                                          </p:val>
                                        </p:tav>
                                        <p:tav tm="100000">
                                          <p:val>
                                            <p:strVal val="#ppt_h"/>
                                          </p:val>
                                        </p:tav>
                                      </p:tavLst>
                                    </p:anim>
                                    <p:anim calcmode="lin" valueType="num">
                                      <p:cBhvr>
                                        <p:cTn id="25" dur="750" fill="hold"/>
                                        <p:tgtEl>
                                          <p:spTgt spid="34"/>
                                        </p:tgtEl>
                                        <p:attrNameLst>
                                          <p:attrName>style.rotation</p:attrName>
                                        </p:attrNameLst>
                                      </p:cBhvr>
                                      <p:tavLst>
                                        <p:tav tm="0">
                                          <p:val>
                                            <p:fltVal val="90"/>
                                          </p:val>
                                        </p:tav>
                                        <p:tav tm="100000">
                                          <p:val>
                                            <p:fltVal val="0"/>
                                          </p:val>
                                        </p:tav>
                                      </p:tavLst>
                                    </p:anim>
                                    <p:animEffect transition="in" filter="fade">
                                      <p:cBhvr>
                                        <p:cTn id="26" dur="750"/>
                                        <p:tgtEl>
                                          <p:spTgt spid="34"/>
                                        </p:tgtEl>
                                      </p:cBhvr>
                                    </p:animEffect>
                                  </p:childTnLst>
                                </p:cTn>
                              </p:par>
                              <p:par>
                                <p:cTn id="27" presetID="3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750" fill="hold"/>
                                        <p:tgtEl>
                                          <p:spTgt spid="35"/>
                                        </p:tgtEl>
                                        <p:attrNameLst>
                                          <p:attrName>ppt_w</p:attrName>
                                        </p:attrNameLst>
                                      </p:cBhvr>
                                      <p:tavLst>
                                        <p:tav tm="0">
                                          <p:val>
                                            <p:fltVal val="0"/>
                                          </p:val>
                                        </p:tav>
                                        <p:tav tm="100000">
                                          <p:val>
                                            <p:strVal val="#ppt_w"/>
                                          </p:val>
                                        </p:tav>
                                      </p:tavLst>
                                    </p:anim>
                                    <p:anim calcmode="lin" valueType="num">
                                      <p:cBhvr>
                                        <p:cTn id="30" dur="750" fill="hold"/>
                                        <p:tgtEl>
                                          <p:spTgt spid="35"/>
                                        </p:tgtEl>
                                        <p:attrNameLst>
                                          <p:attrName>ppt_h</p:attrName>
                                        </p:attrNameLst>
                                      </p:cBhvr>
                                      <p:tavLst>
                                        <p:tav tm="0">
                                          <p:val>
                                            <p:fltVal val="0"/>
                                          </p:val>
                                        </p:tav>
                                        <p:tav tm="100000">
                                          <p:val>
                                            <p:strVal val="#ppt_h"/>
                                          </p:val>
                                        </p:tav>
                                      </p:tavLst>
                                    </p:anim>
                                    <p:anim calcmode="lin" valueType="num">
                                      <p:cBhvr>
                                        <p:cTn id="31" dur="750" fill="hold"/>
                                        <p:tgtEl>
                                          <p:spTgt spid="35"/>
                                        </p:tgtEl>
                                        <p:attrNameLst>
                                          <p:attrName>style.rotation</p:attrName>
                                        </p:attrNameLst>
                                      </p:cBhvr>
                                      <p:tavLst>
                                        <p:tav tm="0">
                                          <p:val>
                                            <p:fltVal val="90"/>
                                          </p:val>
                                        </p:tav>
                                        <p:tav tm="100000">
                                          <p:val>
                                            <p:fltVal val="0"/>
                                          </p:val>
                                        </p:tav>
                                      </p:tavLst>
                                    </p:anim>
                                    <p:animEffect transition="in" filter="fade">
                                      <p:cBhvr>
                                        <p:cTn id="32" dur="750"/>
                                        <p:tgtEl>
                                          <p:spTgt spid="35"/>
                                        </p:tgtEl>
                                      </p:cBhvr>
                                    </p:animEffect>
                                  </p:childTnLst>
                                </p:cTn>
                              </p:par>
                              <p:par>
                                <p:cTn id="33" presetID="3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750" fill="hold"/>
                                        <p:tgtEl>
                                          <p:spTgt spid="36"/>
                                        </p:tgtEl>
                                        <p:attrNameLst>
                                          <p:attrName>ppt_w</p:attrName>
                                        </p:attrNameLst>
                                      </p:cBhvr>
                                      <p:tavLst>
                                        <p:tav tm="0">
                                          <p:val>
                                            <p:fltVal val="0"/>
                                          </p:val>
                                        </p:tav>
                                        <p:tav tm="100000">
                                          <p:val>
                                            <p:strVal val="#ppt_w"/>
                                          </p:val>
                                        </p:tav>
                                      </p:tavLst>
                                    </p:anim>
                                    <p:anim calcmode="lin" valueType="num">
                                      <p:cBhvr>
                                        <p:cTn id="36" dur="750" fill="hold"/>
                                        <p:tgtEl>
                                          <p:spTgt spid="36"/>
                                        </p:tgtEl>
                                        <p:attrNameLst>
                                          <p:attrName>ppt_h</p:attrName>
                                        </p:attrNameLst>
                                      </p:cBhvr>
                                      <p:tavLst>
                                        <p:tav tm="0">
                                          <p:val>
                                            <p:fltVal val="0"/>
                                          </p:val>
                                        </p:tav>
                                        <p:tav tm="100000">
                                          <p:val>
                                            <p:strVal val="#ppt_h"/>
                                          </p:val>
                                        </p:tav>
                                      </p:tavLst>
                                    </p:anim>
                                    <p:anim calcmode="lin" valueType="num">
                                      <p:cBhvr>
                                        <p:cTn id="37" dur="750" fill="hold"/>
                                        <p:tgtEl>
                                          <p:spTgt spid="36"/>
                                        </p:tgtEl>
                                        <p:attrNameLst>
                                          <p:attrName>style.rotation</p:attrName>
                                        </p:attrNameLst>
                                      </p:cBhvr>
                                      <p:tavLst>
                                        <p:tav tm="0">
                                          <p:val>
                                            <p:fltVal val="90"/>
                                          </p:val>
                                        </p:tav>
                                        <p:tav tm="100000">
                                          <p:val>
                                            <p:fltVal val="0"/>
                                          </p:val>
                                        </p:tav>
                                      </p:tavLst>
                                    </p:anim>
                                    <p:animEffect transition="in" filter="fade">
                                      <p:cBhvr>
                                        <p:cTn id="38" dur="750"/>
                                        <p:tgtEl>
                                          <p:spTgt spid="36"/>
                                        </p:tgtEl>
                                      </p:cBhvr>
                                    </p:animEffect>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ppt_x</p:attrName>
                                        </p:attrNameLst>
                                      </p:cBhvr>
                                      <p:tavLst>
                                        <p:tav tm="0">
                                          <p:val>
                                            <p:strVal val="#ppt_x"/>
                                          </p:val>
                                        </p:tav>
                                        <p:tav tm="100000">
                                          <p:val>
                                            <p:strVal val="#ppt_x"/>
                                          </p:val>
                                        </p:tav>
                                      </p:tavLst>
                                    </p:anim>
                                    <p:anim calcmode="lin" valueType="num">
                                      <p:cBhvr>
                                        <p:cTn id="44"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BBB317-CB74-46DB-87F2-24A077B2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58000"/>
          </a:xfrm>
          <a:prstGeom prst="rect">
            <a:avLst/>
          </a:prstGeom>
        </p:spPr>
      </p:pic>
      <p:pic>
        <p:nvPicPr>
          <p:cNvPr id="7" name="图片 6">
            <a:extLst>
              <a:ext uri="{FF2B5EF4-FFF2-40B4-BE49-F238E27FC236}">
                <a16:creationId xmlns:a16="http://schemas.microsoft.com/office/drawing/2014/main" id="{59D0F1E7-72DC-4454-AD17-B78FCC3EF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852"/>
            <a:ext cx="12192000" cy="1204148"/>
          </a:xfrm>
          <a:prstGeom prst="rect">
            <a:avLst/>
          </a:prstGeom>
        </p:spPr>
      </p:pic>
      <p:pic>
        <p:nvPicPr>
          <p:cNvPr id="30" name="图形 29">
            <a:extLst>
              <a:ext uri="{FF2B5EF4-FFF2-40B4-BE49-F238E27FC236}">
                <a16:creationId xmlns:a16="http://schemas.microsoft.com/office/drawing/2014/main" id="{3AD0E98A-A7D9-4CBF-B7D6-217B5D590BE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1182" y="4464603"/>
            <a:ext cx="1601937" cy="1138818"/>
          </a:xfrm>
          <a:prstGeom prst="rect">
            <a:avLst/>
          </a:prstGeom>
        </p:spPr>
      </p:pic>
      <p:pic>
        <p:nvPicPr>
          <p:cNvPr id="31" name="图形 30">
            <a:extLst>
              <a:ext uri="{FF2B5EF4-FFF2-40B4-BE49-F238E27FC236}">
                <a16:creationId xmlns:a16="http://schemas.microsoft.com/office/drawing/2014/main" id="{6E3B11D8-1FB9-4CEF-B3EC-487532D0B21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1182" y="5744998"/>
            <a:ext cx="1814516" cy="1890437"/>
          </a:xfrm>
          <a:prstGeom prst="rect">
            <a:avLst/>
          </a:prstGeom>
        </p:spPr>
      </p:pic>
      <p:pic>
        <p:nvPicPr>
          <p:cNvPr id="34" name="图形 33">
            <a:extLst>
              <a:ext uri="{FF2B5EF4-FFF2-40B4-BE49-F238E27FC236}">
                <a16:creationId xmlns:a16="http://schemas.microsoft.com/office/drawing/2014/main" id="{21C92A38-23DE-4798-AF2F-644FC71A0F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9091644">
            <a:off x="9209278" y="5916214"/>
            <a:ext cx="945811" cy="1636184"/>
          </a:xfrm>
          <a:prstGeom prst="rect">
            <a:avLst/>
          </a:prstGeom>
        </p:spPr>
      </p:pic>
      <p:pic>
        <p:nvPicPr>
          <p:cNvPr id="35" name="图形 34">
            <a:extLst>
              <a:ext uri="{FF2B5EF4-FFF2-40B4-BE49-F238E27FC236}">
                <a16:creationId xmlns:a16="http://schemas.microsoft.com/office/drawing/2014/main" id="{5B977BF5-0458-4EEC-B3A3-B9AF3A323D7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45527" y="5809250"/>
            <a:ext cx="1176988" cy="1636959"/>
          </a:xfrm>
          <a:prstGeom prst="rect">
            <a:avLst/>
          </a:prstGeom>
        </p:spPr>
      </p:pic>
      <p:pic>
        <p:nvPicPr>
          <p:cNvPr id="36" name="图形 35">
            <a:extLst>
              <a:ext uri="{FF2B5EF4-FFF2-40B4-BE49-F238E27FC236}">
                <a16:creationId xmlns:a16="http://schemas.microsoft.com/office/drawing/2014/main" id="{A888560F-C3A4-423C-A173-9541F2BF479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212667" y="4782908"/>
            <a:ext cx="1419696" cy="1473018"/>
          </a:xfrm>
          <a:prstGeom prst="rect">
            <a:avLst/>
          </a:prstGeom>
        </p:spPr>
      </p:pic>
      <p:pic>
        <p:nvPicPr>
          <p:cNvPr id="9" name="图片 8">
            <a:extLst>
              <a:ext uri="{FF2B5EF4-FFF2-40B4-BE49-F238E27FC236}">
                <a16:creationId xmlns:a16="http://schemas.microsoft.com/office/drawing/2014/main" id="{C24B02D0-65E1-4CA9-AEA7-BDC8C554A4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00263" y="1701422"/>
            <a:ext cx="3374441" cy="4214991"/>
          </a:xfrm>
          <a:prstGeom prst="rect">
            <a:avLst/>
          </a:prstGeom>
        </p:spPr>
      </p:pic>
      <p:grpSp>
        <p:nvGrpSpPr>
          <p:cNvPr id="59" name="Nhóm 58">
            <a:extLst>
              <a:ext uri="{FF2B5EF4-FFF2-40B4-BE49-F238E27FC236}">
                <a16:creationId xmlns:a16="http://schemas.microsoft.com/office/drawing/2014/main" id="{2B6A634D-679C-4E28-8CAF-CE9CCBCB1528}"/>
              </a:ext>
            </a:extLst>
          </p:cNvPr>
          <p:cNvGrpSpPr/>
          <p:nvPr/>
        </p:nvGrpSpPr>
        <p:grpSpPr>
          <a:xfrm>
            <a:off x="580624" y="332423"/>
            <a:ext cx="3745936" cy="542770"/>
            <a:chOff x="580624" y="332423"/>
            <a:chExt cx="3745936" cy="542770"/>
          </a:xfrm>
        </p:grpSpPr>
        <p:grpSp>
          <p:nvGrpSpPr>
            <p:cNvPr id="60" name="Google Shape;11889;p86">
              <a:extLst>
                <a:ext uri="{FF2B5EF4-FFF2-40B4-BE49-F238E27FC236}">
                  <a16:creationId xmlns:a16="http://schemas.microsoft.com/office/drawing/2014/main" id="{005C9919-D126-4C5D-9FEB-AA3E411D1D66}"/>
                </a:ext>
              </a:extLst>
            </p:cNvPr>
            <p:cNvGrpSpPr/>
            <p:nvPr/>
          </p:nvGrpSpPr>
          <p:grpSpPr>
            <a:xfrm>
              <a:off x="580624" y="332423"/>
              <a:ext cx="693146" cy="542770"/>
              <a:chOff x="5068947" y="2886230"/>
              <a:chExt cx="288019" cy="228718"/>
            </a:xfrm>
          </p:grpSpPr>
          <p:sp>
            <p:nvSpPr>
              <p:cNvPr id="62" name="Google Shape;11890;p86">
                <a:extLst>
                  <a:ext uri="{FF2B5EF4-FFF2-40B4-BE49-F238E27FC236}">
                    <a16:creationId xmlns:a16="http://schemas.microsoft.com/office/drawing/2014/main" id="{C98B85F3-3308-4201-A91B-3747CE6A7CE7}"/>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891;p86">
                <a:extLst>
                  <a:ext uri="{FF2B5EF4-FFF2-40B4-BE49-F238E27FC236}">
                    <a16:creationId xmlns:a16="http://schemas.microsoft.com/office/drawing/2014/main" id="{B81A63DA-A117-4E07-B9BD-EE61081203AD}"/>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892;p86">
                <a:extLst>
                  <a:ext uri="{FF2B5EF4-FFF2-40B4-BE49-F238E27FC236}">
                    <a16:creationId xmlns:a16="http://schemas.microsoft.com/office/drawing/2014/main" id="{DC1ADC2F-B999-466C-9729-25C63A2CC7F3}"/>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893;p86">
                <a:extLst>
                  <a:ext uri="{FF2B5EF4-FFF2-40B4-BE49-F238E27FC236}">
                    <a16:creationId xmlns:a16="http://schemas.microsoft.com/office/drawing/2014/main" id="{B07464F1-7453-469A-9917-D90E8D44DD11}"/>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894;p86">
                <a:extLst>
                  <a:ext uri="{FF2B5EF4-FFF2-40B4-BE49-F238E27FC236}">
                    <a16:creationId xmlns:a16="http://schemas.microsoft.com/office/drawing/2014/main" id="{07E883B5-BF7B-4AEF-955D-5B7E53AD5BCD}"/>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895;p86">
                <a:extLst>
                  <a:ext uri="{FF2B5EF4-FFF2-40B4-BE49-F238E27FC236}">
                    <a16:creationId xmlns:a16="http://schemas.microsoft.com/office/drawing/2014/main" id="{FA9A3234-360D-4030-9E2A-4338CCC2B933}"/>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896;p86">
                <a:extLst>
                  <a:ext uri="{FF2B5EF4-FFF2-40B4-BE49-F238E27FC236}">
                    <a16:creationId xmlns:a16="http://schemas.microsoft.com/office/drawing/2014/main" id="{5D59F0C1-9305-4BA8-99F8-C0A93596C1C7}"/>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897;p86">
                <a:extLst>
                  <a:ext uri="{FF2B5EF4-FFF2-40B4-BE49-F238E27FC236}">
                    <a16:creationId xmlns:a16="http://schemas.microsoft.com/office/drawing/2014/main" id="{D27680FC-3F5C-4843-90EF-C4A782CC9425}"/>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898;p86">
                <a:extLst>
                  <a:ext uri="{FF2B5EF4-FFF2-40B4-BE49-F238E27FC236}">
                    <a16:creationId xmlns:a16="http://schemas.microsoft.com/office/drawing/2014/main" id="{BC027872-95C8-480B-B2FA-884E132AEB6E}"/>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899;p86">
                <a:extLst>
                  <a:ext uri="{FF2B5EF4-FFF2-40B4-BE49-F238E27FC236}">
                    <a16:creationId xmlns:a16="http://schemas.microsoft.com/office/drawing/2014/main" id="{A4286602-1651-4005-A484-B459F781CD6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00;p86">
                <a:extLst>
                  <a:ext uri="{FF2B5EF4-FFF2-40B4-BE49-F238E27FC236}">
                    <a16:creationId xmlns:a16="http://schemas.microsoft.com/office/drawing/2014/main" id="{A1BBE28C-DD06-4CF3-A3C0-1D862C47F165}"/>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901;p86">
                <a:extLst>
                  <a:ext uri="{FF2B5EF4-FFF2-40B4-BE49-F238E27FC236}">
                    <a16:creationId xmlns:a16="http://schemas.microsoft.com/office/drawing/2014/main" id="{9ECFA4C9-AFA4-4D9B-8FFF-A31BF955FEBA}"/>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902;p86">
                <a:extLst>
                  <a:ext uri="{FF2B5EF4-FFF2-40B4-BE49-F238E27FC236}">
                    <a16:creationId xmlns:a16="http://schemas.microsoft.com/office/drawing/2014/main" id="{6FAB7BCF-8261-4E5D-A36C-C18F23176AF9}"/>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903;p86">
                <a:extLst>
                  <a:ext uri="{FF2B5EF4-FFF2-40B4-BE49-F238E27FC236}">
                    <a16:creationId xmlns:a16="http://schemas.microsoft.com/office/drawing/2014/main" id="{4D4A4A58-6993-49D6-AD7A-89FE6E7E4CDB}"/>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0401;p71">
              <a:extLst>
                <a:ext uri="{FF2B5EF4-FFF2-40B4-BE49-F238E27FC236}">
                  <a16:creationId xmlns:a16="http://schemas.microsoft.com/office/drawing/2014/main" id="{22B8D4BB-6CEA-446E-9429-E93C1038255C}"/>
                </a:ext>
              </a:extLst>
            </p:cNvPr>
            <p:cNvSpPr txBox="1"/>
            <p:nvPr/>
          </p:nvSpPr>
          <p:spPr>
            <a:xfrm>
              <a:off x="1407657" y="372753"/>
              <a:ext cx="2918903"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Bài làm tham khảo</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76" name="Hộp Văn bản 75">
            <a:extLst>
              <a:ext uri="{FF2B5EF4-FFF2-40B4-BE49-F238E27FC236}">
                <a16:creationId xmlns:a16="http://schemas.microsoft.com/office/drawing/2014/main" id="{8FC3CCA7-FEF4-4A3F-ABCD-2436316F44C9}"/>
              </a:ext>
            </a:extLst>
          </p:cNvPr>
          <p:cNvSpPr txBox="1"/>
          <p:nvPr/>
        </p:nvSpPr>
        <p:spPr>
          <a:xfrm>
            <a:off x="985354" y="879488"/>
            <a:ext cx="7978179" cy="5509200"/>
          </a:xfrm>
          <a:prstGeom prst="rect">
            <a:avLst/>
          </a:prstGeom>
          <a:noFill/>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Soi ngược vào những bức tranh phong cảnh đẹp đẽ của đất nước trong thơ ca, chúng ta mới thấy mảnh đất chúng ta đang sinh sống hiện nay bị ảnh hưởng nhiều bởi những hậu quả của ô nhiễm môi trường: mùa thu se </a:t>
            </a:r>
            <a:r>
              <a:rPr lang="vi-VN" sz="2200" dirty="0" err="1">
                <a:latin typeface="Cambria" panose="02040503050406030204" pitchFamily="18" charset="0"/>
                <a:ea typeface="Cambria" panose="02040503050406030204" pitchFamily="18" charset="0"/>
              </a:rPr>
              <a:t>se</a:t>
            </a:r>
            <a:r>
              <a:rPr lang="vi-VN" sz="2200" dirty="0">
                <a:latin typeface="Cambria" panose="02040503050406030204" pitchFamily="18" charset="0"/>
                <a:ea typeface="Cambria" panose="02040503050406030204" pitchFamily="18" charset="0"/>
              </a:rPr>
              <a:t> lạnh của Hà Nội bị thay thế bởi cái nóng oi bức mà dai dẳng của mùa hạ, mực nước biển dâng cao gây lũ lụt làm thiệt hại cả về người và của, một số sinh vật tuyệt chủng vì mất nơi sinh sống, không ít người tử vong vì ô nhiễm nguồn nước và không khí,… Thật đáng buồn khi người đầu độc nhân loại và các sinh vật khác trên hành tinh lại được coi là bộ phận sở hữu những phát minh vĩ đại làm thay đổi nền văn minh trên Trái đất. Vì vậy, để hành tinh xanh mãi xanh, bảo vệ môi trường là trách nhiệm của tất cả mọi người, mọi công dân trên hành tinh xanh này. Chúng ta phải cùng nhau chung tay thì mới có thể tạo ra tác động đủ lớn giúp đẩy lùi và ngăn chặn ô nhiễm môi trường, làm ảnh hưởng đến cuộc sống của chính bản thân và các sinh vật khác.</a:t>
            </a:r>
          </a:p>
        </p:txBody>
      </p:sp>
    </p:spTree>
    <p:extLst>
      <p:ext uri="{BB962C8B-B14F-4D97-AF65-F5344CB8AC3E}">
        <p14:creationId xmlns:p14="http://schemas.microsoft.com/office/powerpoint/2010/main" val="289956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 calcmode="lin" valueType="num">
                                      <p:cBhvr>
                                        <p:cTn id="13" dur="1000" fill="hold"/>
                                        <p:tgtEl>
                                          <p:spTgt spid="30"/>
                                        </p:tgtEl>
                                        <p:attrNameLst>
                                          <p:attrName>style.rotation</p:attrName>
                                        </p:attrNameLst>
                                      </p:cBhvr>
                                      <p:tavLst>
                                        <p:tav tm="0">
                                          <p:val>
                                            <p:fltVal val="90"/>
                                          </p:val>
                                        </p:tav>
                                        <p:tav tm="100000">
                                          <p:val>
                                            <p:fltVal val="0"/>
                                          </p:val>
                                        </p:tav>
                                      </p:tavLst>
                                    </p:anim>
                                    <p:animEffect transition="in" filter="fade">
                                      <p:cBhvr>
                                        <p:cTn id="14" dur="1000"/>
                                        <p:tgtEl>
                                          <p:spTgt spid="30"/>
                                        </p:tgtEl>
                                      </p:cBhvr>
                                    </p:animEffect>
                                  </p:childTnLst>
                                </p:cTn>
                              </p:par>
                              <p:par>
                                <p:cTn id="15" presetID="3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style.rotation</p:attrName>
                                        </p:attrNameLst>
                                      </p:cBhvr>
                                      <p:tavLst>
                                        <p:tav tm="0">
                                          <p:val>
                                            <p:fltVal val="90"/>
                                          </p:val>
                                        </p:tav>
                                        <p:tav tm="100000">
                                          <p:val>
                                            <p:fltVal val="0"/>
                                          </p:val>
                                        </p:tav>
                                      </p:tavLst>
                                    </p:anim>
                                    <p:animEffect transition="in" filter="fade">
                                      <p:cBhvr>
                                        <p:cTn id="20" dur="1000"/>
                                        <p:tgtEl>
                                          <p:spTgt spid="31"/>
                                        </p:tgtEl>
                                      </p:cBhvr>
                                    </p:animEffect>
                                  </p:childTnLst>
                                </p:cTn>
                              </p:par>
                              <p:par>
                                <p:cTn id="21" presetID="3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fltVal val="0"/>
                                          </p:val>
                                        </p:tav>
                                        <p:tav tm="100000">
                                          <p:val>
                                            <p:strVal val="#ppt_w"/>
                                          </p:val>
                                        </p:tav>
                                      </p:tavLst>
                                    </p:anim>
                                    <p:anim calcmode="lin" valueType="num">
                                      <p:cBhvr>
                                        <p:cTn id="24" dur="1000" fill="hold"/>
                                        <p:tgtEl>
                                          <p:spTgt spid="34"/>
                                        </p:tgtEl>
                                        <p:attrNameLst>
                                          <p:attrName>ppt_h</p:attrName>
                                        </p:attrNameLst>
                                      </p:cBhvr>
                                      <p:tavLst>
                                        <p:tav tm="0">
                                          <p:val>
                                            <p:fltVal val="0"/>
                                          </p:val>
                                        </p:tav>
                                        <p:tav tm="100000">
                                          <p:val>
                                            <p:strVal val="#ppt_h"/>
                                          </p:val>
                                        </p:tav>
                                      </p:tavLst>
                                    </p:anim>
                                    <p:anim calcmode="lin" valueType="num">
                                      <p:cBhvr>
                                        <p:cTn id="25" dur="1000" fill="hold"/>
                                        <p:tgtEl>
                                          <p:spTgt spid="34"/>
                                        </p:tgtEl>
                                        <p:attrNameLst>
                                          <p:attrName>style.rotation</p:attrName>
                                        </p:attrNameLst>
                                      </p:cBhvr>
                                      <p:tavLst>
                                        <p:tav tm="0">
                                          <p:val>
                                            <p:fltVal val="90"/>
                                          </p:val>
                                        </p:tav>
                                        <p:tav tm="100000">
                                          <p:val>
                                            <p:fltVal val="0"/>
                                          </p:val>
                                        </p:tav>
                                      </p:tavLst>
                                    </p:anim>
                                    <p:animEffect transition="in" filter="fade">
                                      <p:cBhvr>
                                        <p:cTn id="26" dur="1000"/>
                                        <p:tgtEl>
                                          <p:spTgt spid="34"/>
                                        </p:tgtEl>
                                      </p:cBhvr>
                                    </p:animEffect>
                                  </p:childTnLst>
                                </p:cTn>
                              </p:par>
                              <p:par>
                                <p:cTn id="27" presetID="3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 calcmode="lin" valueType="num">
                                      <p:cBhvr>
                                        <p:cTn id="31" dur="1000" fill="hold"/>
                                        <p:tgtEl>
                                          <p:spTgt spid="35"/>
                                        </p:tgtEl>
                                        <p:attrNameLst>
                                          <p:attrName>style.rotation</p:attrName>
                                        </p:attrNameLst>
                                      </p:cBhvr>
                                      <p:tavLst>
                                        <p:tav tm="0">
                                          <p:val>
                                            <p:fltVal val="90"/>
                                          </p:val>
                                        </p:tav>
                                        <p:tav tm="100000">
                                          <p:val>
                                            <p:fltVal val="0"/>
                                          </p:val>
                                        </p:tav>
                                      </p:tavLst>
                                    </p:anim>
                                    <p:animEffect transition="in" filter="fade">
                                      <p:cBhvr>
                                        <p:cTn id="32" dur="1000"/>
                                        <p:tgtEl>
                                          <p:spTgt spid="35"/>
                                        </p:tgtEl>
                                      </p:cBhvr>
                                    </p:animEffect>
                                  </p:childTnLst>
                                </p:cTn>
                              </p:par>
                              <p:par>
                                <p:cTn id="33" presetID="3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1000" fill="hold"/>
                                        <p:tgtEl>
                                          <p:spTgt spid="36"/>
                                        </p:tgtEl>
                                        <p:attrNameLst>
                                          <p:attrName>ppt_w</p:attrName>
                                        </p:attrNameLst>
                                      </p:cBhvr>
                                      <p:tavLst>
                                        <p:tav tm="0">
                                          <p:val>
                                            <p:fltVal val="0"/>
                                          </p:val>
                                        </p:tav>
                                        <p:tav tm="100000">
                                          <p:val>
                                            <p:strVal val="#ppt_w"/>
                                          </p:val>
                                        </p:tav>
                                      </p:tavLst>
                                    </p:anim>
                                    <p:anim calcmode="lin" valueType="num">
                                      <p:cBhvr>
                                        <p:cTn id="36" dur="1000" fill="hold"/>
                                        <p:tgtEl>
                                          <p:spTgt spid="36"/>
                                        </p:tgtEl>
                                        <p:attrNameLst>
                                          <p:attrName>ppt_h</p:attrName>
                                        </p:attrNameLst>
                                      </p:cBhvr>
                                      <p:tavLst>
                                        <p:tav tm="0">
                                          <p:val>
                                            <p:fltVal val="0"/>
                                          </p:val>
                                        </p:tav>
                                        <p:tav tm="100000">
                                          <p:val>
                                            <p:strVal val="#ppt_h"/>
                                          </p:val>
                                        </p:tav>
                                      </p:tavLst>
                                    </p:anim>
                                    <p:anim calcmode="lin" valueType="num">
                                      <p:cBhvr>
                                        <p:cTn id="37" dur="1000" fill="hold"/>
                                        <p:tgtEl>
                                          <p:spTgt spid="36"/>
                                        </p:tgtEl>
                                        <p:attrNameLst>
                                          <p:attrName>style.rotation</p:attrName>
                                        </p:attrNameLst>
                                      </p:cBhvr>
                                      <p:tavLst>
                                        <p:tav tm="0">
                                          <p:val>
                                            <p:fltVal val="90"/>
                                          </p:val>
                                        </p:tav>
                                        <p:tav tm="100000">
                                          <p:val>
                                            <p:fltVal val="0"/>
                                          </p:val>
                                        </p:tav>
                                      </p:tavLst>
                                    </p:anim>
                                    <p:animEffect transition="in" filter="fade">
                                      <p:cBhvr>
                                        <p:cTn id="38" dur="1000"/>
                                        <p:tgtEl>
                                          <p:spTgt spid="36"/>
                                        </p:tgtEl>
                                      </p:cBhvr>
                                    </p:animEffect>
                                  </p:childTnLst>
                                </p:cTn>
                              </p:par>
                            </p:childTnLst>
                          </p:cTn>
                        </p:par>
                        <p:par>
                          <p:cTn id="39" fill="hold">
                            <p:stCondLst>
                              <p:cond delay="2000"/>
                            </p:stCondLst>
                            <p:childTnLst>
                              <p:par>
                                <p:cTn id="40" presetID="42"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additive="base">
                                        <p:cTn id="49" dur="1000" fill="hold"/>
                                        <p:tgtEl>
                                          <p:spTgt spid="59"/>
                                        </p:tgtEl>
                                        <p:attrNameLst>
                                          <p:attrName>ppt_x</p:attrName>
                                        </p:attrNameLst>
                                      </p:cBhvr>
                                      <p:tavLst>
                                        <p:tav tm="0">
                                          <p:val>
                                            <p:strVal val="0-#ppt_w/2"/>
                                          </p:val>
                                        </p:tav>
                                        <p:tav tm="100000">
                                          <p:val>
                                            <p:strVal val="#ppt_x"/>
                                          </p:val>
                                        </p:tav>
                                      </p:tavLst>
                                    </p:anim>
                                    <p:anim calcmode="lin" valueType="num">
                                      <p:cBhvr additive="base">
                                        <p:cTn id="50" dur="1000" fill="hold"/>
                                        <p:tgtEl>
                                          <p:spTgt spid="59"/>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15" presetClass="entr" presetSubtype="0"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p:cTn id="54" dur="1000" fill="hold"/>
                                        <p:tgtEl>
                                          <p:spTgt spid="76"/>
                                        </p:tgtEl>
                                        <p:attrNameLst>
                                          <p:attrName>ppt_w</p:attrName>
                                        </p:attrNameLst>
                                      </p:cBhvr>
                                      <p:tavLst>
                                        <p:tav tm="0">
                                          <p:val>
                                            <p:fltVal val="0"/>
                                          </p:val>
                                        </p:tav>
                                        <p:tav tm="100000">
                                          <p:val>
                                            <p:strVal val="#ppt_w"/>
                                          </p:val>
                                        </p:tav>
                                      </p:tavLst>
                                    </p:anim>
                                    <p:anim calcmode="lin" valueType="num">
                                      <p:cBhvr>
                                        <p:cTn id="55" dur="1000" fill="hold"/>
                                        <p:tgtEl>
                                          <p:spTgt spid="76"/>
                                        </p:tgtEl>
                                        <p:attrNameLst>
                                          <p:attrName>ppt_h</p:attrName>
                                        </p:attrNameLst>
                                      </p:cBhvr>
                                      <p:tavLst>
                                        <p:tav tm="0">
                                          <p:val>
                                            <p:fltVal val="0"/>
                                          </p:val>
                                        </p:tav>
                                        <p:tav tm="100000">
                                          <p:val>
                                            <p:strVal val="#ppt_h"/>
                                          </p:val>
                                        </p:tav>
                                      </p:tavLst>
                                    </p:anim>
                                    <p:anim calcmode="lin" valueType="num">
                                      <p:cBhvr>
                                        <p:cTn id="56" dur="1000" fill="hold"/>
                                        <p:tgtEl>
                                          <p:spTgt spid="76"/>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9" name="图片 8">
            <a:extLst>
              <a:ext uri="{FF2B5EF4-FFF2-40B4-BE49-F238E27FC236}">
                <a16:creationId xmlns:a16="http://schemas.microsoft.com/office/drawing/2014/main" id="{E7F87D1B-9810-41EA-B3D8-080728E14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275" y="1631268"/>
            <a:ext cx="3204362" cy="3626243"/>
          </a:xfrm>
          <a:prstGeom prst="rect">
            <a:avLst/>
          </a:prstGeom>
        </p:spPr>
      </p:pic>
      <p:sp>
        <p:nvSpPr>
          <p:cNvPr id="20" name="Hộp Văn bản 19">
            <a:extLst>
              <a:ext uri="{FF2B5EF4-FFF2-40B4-BE49-F238E27FC236}">
                <a16:creationId xmlns:a16="http://schemas.microsoft.com/office/drawing/2014/main" id="{24367196-0E62-4E60-8A74-969A87D4AFA2}"/>
              </a:ext>
            </a:extLst>
          </p:cNvPr>
          <p:cNvSpPr txBox="1"/>
          <p:nvPr/>
        </p:nvSpPr>
        <p:spPr>
          <a:xfrm>
            <a:off x="942363" y="1513462"/>
            <a:ext cx="6671930" cy="3252172"/>
          </a:xfrm>
          <a:prstGeom prst="rect">
            <a:avLst/>
          </a:prstGeom>
          <a:noFill/>
        </p:spPr>
        <p:txBody>
          <a:bodyPr wrap="square">
            <a:spAutoFit/>
          </a:bodyPr>
          <a:lstStyle/>
          <a:p>
            <a:pPr marL="285750" marR="0" indent="-28575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Em có biết được những bài thơ, bài hát nào về Trái Đất? Cảm xúc của em khi lắng nghe những bài hát đó là gì? </a:t>
            </a:r>
          </a:p>
          <a:p>
            <a:pPr marL="285750" marR="0" indent="-28575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Để hiểu và yêu quý hơn hành tinh xanh của chúng ta, em còn cần phải tìm đến những nguồn thông tin hay loại tài liệu nào khác? </a:t>
            </a:r>
          </a:p>
          <a:p>
            <a:pPr marL="285750" marR="0" indent="-28575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Người ta thường nói “sự sống muôn màu”. Em hiểu điều này như thế nào? </a:t>
            </a:r>
          </a:p>
        </p:txBody>
      </p:sp>
      <p:grpSp>
        <p:nvGrpSpPr>
          <p:cNvPr id="21" name="Nhóm 20">
            <a:extLst>
              <a:ext uri="{FF2B5EF4-FFF2-40B4-BE49-F238E27FC236}">
                <a16:creationId xmlns:a16="http://schemas.microsoft.com/office/drawing/2014/main" id="{3C17B45C-CC6B-4B75-BBD5-99241E300343}"/>
              </a:ext>
            </a:extLst>
          </p:cNvPr>
          <p:cNvGrpSpPr/>
          <p:nvPr/>
        </p:nvGrpSpPr>
        <p:grpSpPr>
          <a:xfrm>
            <a:off x="2927103" y="545846"/>
            <a:ext cx="2702449" cy="706853"/>
            <a:chOff x="2915920" y="322676"/>
            <a:chExt cx="2702449" cy="706853"/>
          </a:xfrm>
        </p:grpSpPr>
        <p:grpSp>
          <p:nvGrpSpPr>
            <p:cNvPr id="22" name="Google Shape;962;p48">
              <a:extLst>
                <a:ext uri="{FF2B5EF4-FFF2-40B4-BE49-F238E27FC236}">
                  <a16:creationId xmlns:a16="http://schemas.microsoft.com/office/drawing/2014/main" id="{051FED79-8942-432A-9940-BAC90324F89E}"/>
                </a:ext>
              </a:extLst>
            </p:cNvPr>
            <p:cNvGrpSpPr/>
            <p:nvPr/>
          </p:nvGrpSpPr>
          <p:grpSpPr>
            <a:xfrm>
              <a:off x="2915920" y="322676"/>
              <a:ext cx="609203" cy="518993"/>
              <a:chOff x="3465302" y="1460090"/>
              <a:chExt cx="747414" cy="821381"/>
            </a:xfrm>
          </p:grpSpPr>
          <p:sp>
            <p:nvSpPr>
              <p:cNvPr id="25" name="Google Shape;963;p48">
                <a:extLst>
                  <a:ext uri="{FF2B5EF4-FFF2-40B4-BE49-F238E27FC236}">
                    <a16:creationId xmlns:a16="http://schemas.microsoft.com/office/drawing/2014/main" id="{10E39336-FE1A-4C3A-9F09-CD05A34036A9}"/>
                  </a:ext>
                </a:extLst>
              </p:cNvPr>
              <p:cNvSpPr/>
              <p:nvPr/>
            </p:nvSpPr>
            <p:spPr>
              <a:xfrm>
                <a:off x="3891544" y="1460705"/>
                <a:ext cx="321172" cy="806445"/>
              </a:xfrm>
              <a:custGeom>
                <a:avLst/>
                <a:gdLst/>
                <a:ahLst/>
                <a:cxnLst/>
                <a:rect l="l" t="t" r="r" b="b"/>
                <a:pathLst>
                  <a:path w="29244" h="73430" extrusionOk="0">
                    <a:moveTo>
                      <a:pt x="16236" y="1"/>
                    </a:moveTo>
                    <a:cubicBezTo>
                      <a:pt x="12276" y="1"/>
                      <a:pt x="1" y="1581"/>
                      <a:pt x="183" y="2768"/>
                    </a:cubicBezTo>
                    <a:cubicBezTo>
                      <a:pt x="289" y="4142"/>
                      <a:pt x="9377" y="64798"/>
                      <a:pt x="10011" y="68391"/>
                    </a:cubicBezTo>
                    <a:cubicBezTo>
                      <a:pt x="10770" y="72388"/>
                      <a:pt x="13636" y="73430"/>
                      <a:pt x="16557" y="73430"/>
                    </a:cubicBezTo>
                    <a:cubicBezTo>
                      <a:pt x="19737" y="73430"/>
                      <a:pt x="22982" y="72195"/>
                      <a:pt x="23643" y="72195"/>
                    </a:cubicBezTo>
                    <a:cubicBezTo>
                      <a:pt x="29243" y="72090"/>
                      <a:pt x="28821" y="62896"/>
                      <a:pt x="28081" y="60571"/>
                    </a:cubicBezTo>
                    <a:cubicBezTo>
                      <a:pt x="27236" y="58141"/>
                      <a:pt x="19839" y="2979"/>
                      <a:pt x="19839" y="2979"/>
                    </a:cubicBezTo>
                    <a:cubicBezTo>
                      <a:pt x="19627" y="1606"/>
                      <a:pt x="18676" y="549"/>
                      <a:pt x="17408" y="126"/>
                    </a:cubicBezTo>
                    <a:cubicBezTo>
                      <a:pt x="17279" y="40"/>
                      <a:pt x="16861" y="1"/>
                      <a:pt x="16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4;p48">
                <a:extLst>
                  <a:ext uri="{FF2B5EF4-FFF2-40B4-BE49-F238E27FC236}">
                    <a16:creationId xmlns:a16="http://schemas.microsoft.com/office/drawing/2014/main" id="{AD6FC36E-8F06-4AF8-90F3-1D75FBF85C30}"/>
                  </a:ext>
                </a:extLst>
              </p:cNvPr>
              <p:cNvSpPr/>
              <p:nvPr/>
            </p:nvSpPr>
            <p:spPr>
              <a:xfrm>
                <a:off x="3979437" y="2052189"/>
                <a:ext cx="230962" cy="215411"/>
              </a:xfrm>
              <a:custGeom>
                <a:avLst/>
                <a:gdLst/>
                <a:ahLst/>
                <a:cxnLst/>
                <a:rect l="l" t="t" r="r" b="b"/>
                <a:pathLst>
                  <a:path w="21030" h="19614" extrusionOk="0">
                    <a:moveTo>
                      <a:pt x="17979" y="1"/>
                    </a:moveTo>
                    <a:cubicBezTo>
                      <a:pt x="14819" y="1"/>
                      <a:pt x="0" y="2910"/>
                      <a:pt x="0" y="2910"/>
                    </a:cubicBezTo>
                    <a:cubicBezTo>
                      <a:pt x="0" y="2910"/>
                      <a:pt x="951" y="8194"/>
                      <a:pt x="1585" y="13583"/>
                    </a:cubicBezTo>
                    <a:cubicBezTo>
                      <a:pt x="2093" y="18513"/>
                      <a:pt x="5286" y="19613"/>
                      <a:pt x="8914" y="19613"/>
                    </a:cubicBezTo>
                    <a:cubicBezTo>
                      <a:pt x="10573" y="19613"/>
                      <a:pt x="12324" y="19383"/>
                      <a:pt x="13949" y="19184"/>
                    </a:cubicBezTo>
                    <a:cubicBezTo>
                      <a:pt x="19127" y="18444"/>
                      <a:pt x="21029" y="14428"/>
                      <a:pt x="20712" y="11364"/>
                    </a:cubicBezTo>
                    <a:cubicBezTo>
                      <a:pt x="20395" y="8299"/>
                      <a:pt x="19867" y="585"/>
                      <a:pt x="18493" y="57"/>
                    </a:cubicBezTo>
                    <a:cubicBezTo>
                      <a:pt x="18401" y="19"/>
                      <a:pt x="18225" y="1"/>
                      <a:pt x="179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5;p48">
                <a:extLst>
                  <a:ext uri="{FF2B5EF4-FFF2-40B4-BE49-F238E27FC236}">
                    <a16:creationId xmlns:a16="http://schemas.microsoft.com/office/drawing/2014/main" id="{C18EF770-EDCB-458D-AD03-37FF5D535B9D}"/>
                  </a:ext>
                </a:extLst>
              </p:cNvPr>
              <p:cNvSpPr/>
              <p:nvPr/>
            </p:nvSpPr>
            <p:spPr>
              <a:xfrm>
                <a:off x="3921460" y="1460090"/>
                <a:ext cx="245997" cy="762471"/>
              </a:xfrm>
              <a:custGeom>
                <a:avLst/>
                <a:gdLst/>
                <a:ahLst/>
                <a:cxnLst/>
                <a:rect l="l" t="t" r="r" b="b"/>
                <a:pathLst>
                  <a:path w="22399" h="69426" extrusionOk="0">
                    <a:moveTo>
                      <a:pt x="9322" y="1"/>
                    </a:moveTo>
                    <a:cubicBezTo>
                      <a:pt x="5620" y="1"/>
                      <a:pt x="0" y="936"/>
                      <a:pt x="524" y="2507"/>
                    </a:cubicBezTo>
                    <a:cubicBezTo>
                      <a:pt x="524" y="2507"/>
                      <a:pt x="9717" y="67919"/>
                      <a:pt x="11091" y="69081"/>
                    </a:cubicBezTo>
                    <a:cubicBezTo>
                      <a:pt x="11429" y="69322"/>
                      <a:pt x="12173" y="69426"/>
                      <a:pt x="13123" y="69426"/>
                    </a:cubicBezTo>
                    <a:cubicBezTo>
                      <a:pt x="16340" y="69426"/>
                      <a:pt x="21918" y="68239"/>
                      <a:pt x="22081" y="67179"/>
                    </a:cubicBezTo>
                    <a:cubicBezTo>
                      <a:pt x="22398" y="64537"/>
                      <a:pt x="13310" y="1556"/>
                      <a:pt x="12359" y="499"/>
                    </a:cubicBezTo>
                    <a:cubicBezTo>
                      <a:pt x="12051" y="160"/>
                      <a:pt x="10850" y="1"/>
                      <a:pt x="9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6;p48">
                <a:extLst>
                  <a:ext uri="{FF2B5EF4-FFF2-40B4-BE49-F238E27FC236}">
                    <a16:creationId xmlns:a16="http://schemas.microsoft.com/office/drawing/2014/main" id="{DA8A03F4-35A0-463B-BC88-BC114226C8F8}"/>
                  </a:ext>
                </a:extLst>
              </p:cNvPr>
              <p:cNvSpPr/>
              <p:nvPr/>
            </p:nvSpPr>
            <p:spPr>
              <a:xfrm>
                <a:off x="3941130" y="1473686"/>
                <a:ext cx="132317" cy="752060"/>
              </a:xfrm>
              <a:custGeom>
                <a:avLst/>
                <a:gdLst/>
                <a:ahLst/>
                <a:cxnLst/>
                <a:rect l="l" t="t" r="r" b="b"/>
                <a:pathLst>
                  <a:path w="12048" h="68478" extrusionOk="0">
                    <a:moveTo>
                      <a:pt x="1" y="1"/>
                    </a:moveTo>
                    <a:cubicBezTo>
                      <a:pt x="424" y="2748"/>
                      <a:pt x="10357" y="66469"/>
                      <a:pt x="11942" y="68477"/>
                    </a:cubicBezTo>
                    <a:lnTo>
                      <a:pt x="12048" y="68372"/>
                    </a:lnTo>
                    <a:cubicBezTo>
                      <a:pt x="10568" y="66469"/>
                      <a:pt x="318" y="74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7;p48">
                <a:extLst>
                  <a:ext uri="{FF2B5EF4-FFF2-40B4-BE49-F238E27FC236}">
                    <a16:creationId xmlns:a16="http://schemas.microsoft.com/office/drawing/2014/main" id="{7D239CC3-43C7-4DF3-B488-EFDAFF973B3C}"/>
                  </a:ext>
                </a:extLst>
              </p:cNvPr>
              <p:cNvSpPr/>
              <p:nvPr/>
            </p:nvSpPr>
            <p:spPr>
              <a:xfrm>
                <a:off x="4014252" y="1464406"/>
                <a:ext cx="103301" cy="742768"/>
              </a:xfrm>
              <a:custGeom>
                <a:avLst/>
                <a:gdLst/>
                <a:ahLst/>
                <a:cxnLst/>
                <a:rect l="l" t="t" r="r" b="b"/>
                <a:pathLst>
                  <a:path w="9406" h="67632" extrusionOk="0">
                    <a:moveTo>
                      <a:pt x="0" y="1"/>
                    </a:moveTo>
                    <a:cubicBezTo>
                      <a:pt x="1268" y="6869"/>
                      <a:pt x="9088" y="66997"/>
                      <a:pt x="9194" y="67631"/>
                    </a:cubicBezTo>
                    <a:lnTo>
                      <a:pt x="9405" y="67631"/>
                    </a:lnTo>
                    <a:cubicBezTo>
                      <a:pt x="9300" y="66997"/>
                      <a:pt x="1480" y="6869"/>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8;p48">
                <a:extLst>
                  <a:ext uri="{FF2B5EF4-FFF2-40B4-BE49-F238E27FC236}">
                    <a16:creationId xmlns:a16="http://schemas.microsoft.com/office/drawing/2014/main" id="{DF74EFDF-30B9-4766-AC18-756E5A7ADA8D}"/>
                  </a:ext>
                </a:extLst>
              </p:cNvPr>
              <p:cNvSpPr/>
              <p:nvPr/>
            </p:nvSpPr>
            <p:spPr>
              <a:xfrm>
                <a:off x="4054865" y="1465570"/>
                <a:ext cx="90540" cy="750885"/>
              </a:xfrm>
              <a:custGeom>
                <a:avLst/>
                <a:gdLst/>
                <a:ahLst/>
                <a:cxnLst/>
                <a:rect l="l" t="t" r="r" b="b"/>
                <a:pathLst>
                  <a:path w="8244" h="68371" extrusionOk="0">
                    <a:moveTo>
                      <a:pt x="1" y="0"/>
                    </a:moveTo>
                    <a:cubicBezTo>
                      <a:pt x="212" y="634"/>
                      <a:pt x="8138" y="64884"/>
                      <a:pt x="7926" y="68371"/>
                    </a:cubicBezTo>
                    <a:lnTo>
                      <a:pt x="8138" y="68371"/>
                    </a:lnTo>
                    <a:cubicBezTo>
                      <a:pt x="8243" y="64884"/>
                      <a:pt x="318" y="63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9;p48">
                <a:extLst>
                  <a:ext uri="{FF2B5EF4-FFF2-40B4-BE49-F238E27FC236}">
                    <a16:creationId xmlns:a16="http://schemas.microsoft.com/office/drawing/2014/main" id="{F460F4CE-5673-4118-BBBF-ED08991FF799}"/>
                  </a:ext>
                </a:extLst>
              </p:cNvPr>
              <p:cNvSpPr/>
              <p:nvPr/>
            </p:nvSpPr>
            <p:spPr>
              <a:xfrm>
                <a:off x="3975956" y="1462089"/>
                <a:ext cx="128825" cy="753213"/>
              </a:xfrm>
              <a:custGeom>
                <a:avLst/>
                <a:gdLst/>
                <a:ahLst/>
                <a:cxnLst/>
                <a:rect l="l" t="t" r="r" b="b"/>
                <a:pathLst>
                  <a:path w="11730" h="68583" extrusionOk="0">
                    <a:moveTo>
                      <a:pt x="211" y="0"/>
                    </a:moveTo>
                    <a:cubicBezTo>
                      <a:pt x="0" y="6024"/>
                      <a:pt x="11519" y="67948"/>
                      <a:pt x="11624" y="68582"/>
                    </a:cubicBezTo>
                    <a:lnTo>
                      <a:pt x="11730" y="68582"/>
                    </a:lnTo>
                    <a:cubicBezTo>
                      <a:pt x="11624" y="67948"/>
                      <a:pt x="106" y="6024"/>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0;p48">
                <a:extLst>
                  <a:ext uri="{FF2B5EF4-FFF2-40B4-BE49-F238E27FC236}">
                    <a16:creationId xmlns:a16="http://schemas.microsoft.com/office/drawing/2014/main" id="{4D08053C-C568-433E-83D5-E06AE93AD6C0}"/>
                  </a:ext>
                </a:extLst>
              </p:cNvPr>
              <p:cNvSpPr/>
              <p:nvPr/>
            </p:nvSpPr>
            <p:spPr>
              <a:xfrm>
                <a:off x="3703216" y="1475235"/>
                <a:ext cx="227349" cy="805424"/>
              </a:xfrm>
              <a:custGeom>
                <a:avLst/>
                <a:gdLst/>
                <a:ahLst/>
                <a:cxnLst/>
                <a:rect l="l" t="t" r="r" b="b"/>
                <a:pathLst>
                  <a:path w="20701" h="73337" extrusionOk="0">
                    <a:moveTo>
                      <a:pt x="9433" y="0"/>
                    </a:moveTo>
                    <a:cubicBezTo>
                      <a:pt x="4846" y="0"/>
                      <a:pt x="1" y="280"/>
                      <a:pt x="1" y="1022"/>
                    </a:cubicBezTo>
                    <a:cubicBezTo>
                      <a:pt x="1" y="2396"/>
                      <a:pt x="1163" y="63792"/>
                      <a:pt x="1375" y="67385"/>
                    </a:cubicBezTo>
                    <a:cubicBezTo>
                      <a:pt x="1684" y="72337"/>
                      <a:pt x="5655" y="73337"/>
                      <a:pt x="9168" y="73337"/>
                    </a:cubicBezTo>
                    <a:cubicBezTo>
                      <a:pt x="11549" y="73337"/>
                      <a:pt x="13720" y="72877"/>
                      <a:pt x="14398" y="72877"/>
                    </a:cubicBezTo>
                    <a:cubicBezTo>
                      <a:pt x="14428" y="72877"/>
                      <a:pt x="14454" y="72878"/>
                      <a:pt x="14478" y="72880"/>
                    </a:cubicBezTo>
                    <a:cubicBezTo>
                      <a:pt x="14633" y="72895"/>
                      <a:pt x="14784" y="72902"/>
                      <a:pt x="14931" y="72902"/>
                    </a:cubicBezTo>
                    <a:cubicBezTo>
                      <a:pt x="20014" y="72902"/>
                      <a:pt x="20701" y="64252"/>
                      <a:pt x="20290" y="61890"/>
                    </a:cubicBezTo>
                    <a:cubicBezTo>
                      <a:pt x="19762" y="59460"/>
                      <a:pt x="19445" y="3770"/>
                      <a:pt x="19445" y="3770"/>
                    </a:cubicBezTo>
                    <a:cubicBezTo>
                      <a:pt x="19339" y="2396"/>
                      <a:pt x="18599" y="1128"/>
                      <a:pt x="17437" y="494"/>
                    </a:cubicBezTo>
                    <a:cubicBezTo>
                      <a:pt x="17049" y="203"/>
                      <a:pt x="13334" y="0"/>
                      <a:pt x="9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1;p48">
                <a:extLst>
                  <a:ext uri="{FF2B5EF4-FFF2-40B4-BE49-F238E27FC236}">
                    <a16:creationId xmlns:a16="http://schemas.microsoft.com/office/drawing/2014/main" id="{16CAFE6B-4927-41B1-BCDD-AED3F2782E93}"/>
                  </a:ext>
                </a:extLst>
              </p:cNvPr>
              <p:cNvSpPr/>
              <p:nvPr/>
            </p:nvSpPr>
            <p:spPr>
              <a:xfrm>
                <a:off x="3712507" y="2077954"/>
                <a:ext cx="219353" cy="203517"/>
              </a:xfrm>
              <a:custGeom>
                <a:avLst/>
                <a:gdLst/>
                <a:ahLst/>
                <a:cxnLst/>
                <a:rect l="l" t="t" r="r" b="b"/>
                <a:pathLst>
                  <a:path w="19973" h="18531" extrusionOk="0">
                    <a:moveTo>
                      <a:pt x="15477" y="1"/>
                    </a:moveTo>
                    <a:cubicBezTo>
                      <a:pt x="10096" y="1"/>
                      <a:pt x="0" y="670"/>
                      <a:pt x="0" y="670"/>
                    </a:cubicBezTo>
                    <a:cubicBezTo>
                      <a:pt x="740" y="4263"/>
                      <a:pt x="1057" y="7855"/>
                      <a:pt x="740" y="11448"/>
                    </a:cubicBezTo>
                    <a:cubicBezTo>
                      <a:pt x="227" y="18429"/>
                      <a:pt x="6096" y="18529"/>
                      <a:pt x="11275" y="18529"/>
                    </a:cubicBezTo>
                    <a:cubicBezTo>
                      <a:pt x="11427" y="18529"/>
                      <a:pt x="11579" y="18528"/>
                      <a:pt x="11730" y="18528"/>
                    </a:cubicBezTo>
                    <a:cubicBezTo>
                      <a:pt x="11795" y="18530"/>
                      <a:pt x="11859" y="18531"/>
                      <a:pt x="11924" y="18531"/>
                    </a:cubicBezTo>
                    <a:cubicBezTo>
                      <a:pt x="15953" y="18531"/>
                      <a:pt x="19126" y="15295"/>
                      <a:pt x="19022" y="11343"/>
                    </a:cubicBezTo>
                    <a:cubicBezTo>
                      <a:pt x="19127" y="8278"/>
                      <a:pt x="19973" y="881"/>
                      <a:pt x="18704" y="247"/>
                    </a:cubicBezTo>
                    <a:cubicBezTo>
                      <a:pt x="18424" y="68"/>
                      <a:pt x="17189" y="1"/>
                      <a:pt x="15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2;p48">
                <a:extLst>
                  <a:ext uri="{FF2B5EF4-FFF2-40B4-BE49-F238E27FC236}">
                    <a16:creationId xmlns:a16="http://schemas.microsoft.com/office/drawing/2014/main" id="{D627802B-2DD4-4CC0-A3EB-E230A9AB9CB6}"/>
                  </a:ext>
                </a:extLst>
              </p:cNvPr>
              <p:cNvSpPr/>
              <p:nvPr/>
            </p:nvSpPr>
            <p:spPr>
              <a:xfrm>
                <a:off x="3734560" y="1469919"/>
                <a:ext cx="154359" cy="765887"/>
              </a:xfrm>
              <a:custGeom>
                <a:avLst/>
                <a:gdLst/>
                <a:ahLst/>
                <a:cxnLst/>
                <a:rect l="l" t="t" r="r" b="b"/>
                <a:pathLst>
                  <a:path w="14055" h="69737" extrusionOk="0">
                    <a:moveTo>
                      <a:pt x="5706" y="0"/>
                    </a:moveTo>
                    <a:cubicBezTo>
                      <a:pt x="2774" y="0"/>
                      <a:pt x="0" y="450"/>
                      <a:pt x="211" y="1612"/>
                    </a:cubicBezTo>
                    <a:cubicBezTo>
                      <a:pt x="211" y="1612"/>
                      <a:pt x="951" y="67658"/>
                      <a:pt x="2219" y="68926"/>
                    </a:cubicBezTo>
                    <a:cubicBezTo>
                      <a:pt x="2743" y="69494"/>
                      <a:pt x="4675" y="69736"/>
                      <a:pt x="6785" y="69736"/>
                    </a:cubicBezTo>
                    <a:cubicBezTo>
                      <a:pt x="9778" y="69736"/>
                      <a:pt x="13129" y="69247"/>
                      <a:pt x="13315" y="68503"/>
                    </a:cubicBezTo>
                    <a:cubicBezTo>
                      <a:pt x="14055" y="65861"/>
                      <a:pt x="12998" y="2246"/>
                      <a:pt x="12153" y="1084"/>
                    </a:cubicBezTo>
                    <a:cubicBezTo>
                      <a:pt x="11730" y="450"/>
                      <a:pt x="8639" y="0"/>
                      <a:pt x="5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p48">
                <a:extLst>
                  <a:ext uri="{FF2B5EF4-FFF2-40B4-BE49-F238E27FC236}">
                    <a16:creationId xmlns:a16="http://schemas.microsoft.com/office/drawing/2014/main" id="{FCAEFB76-E8E7-4C31-A45D-D67584BF60EB}"/>
                  </a:ext>
                </a:extLst>
              </p:cNvPr>
              <p:cNvSpPr/>
              <p:nvPr/>
            </p:nvSpPr>
            <p:spPr>
              <a:xfrm>
                <a:off x="3751968" y="1476014"/>
                <a:ext cx="35990" cy="762493"/>
              </a:xfrm>
              <a:custGeom>
                <a:avLst/>
                <a:gdLst/>
                <a:ahLst/>
                <a:cxnLst/>
                <a:rect l="l" t="t" r="r" b="b"/>
                <a:pathLst>
                  <a:path w="3277" h="69428" extrusionOk="0">
                    <a:moveTo>
                      <a:pt x="0" y="0"/>
                    </a:moveTo>
                    <a:cubicBezTo>
                      <a:pt x="106" y="2748"/>
                      <a:pt x="1797" y="67208"/>
                      <a:pt x="3170" y="69428"/>
                    </a:cubicBezTo>
                    <a:lnTo>
                      <a:pt x="3276" y="69322"/>
                    </a:lnTo>
                    <a:cubicBezTo>
                      <a:pt x="2008" y="67208"/>
                      <a:pt x="212" y="74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4;p48">
                <a:extLst>
                  <a:ext uri="{FF2B5EF4-FFF2-40B4-BE49-F238E27FC236}">
                    <a16:creationId xmlns:a16="http://schemas.microsoft.com/office/drawing/2014/main" id="{595A7087-8CE7-4878-8FBD-9ABB903E8038}"/>
                  </a:ext>
                </a:extLst>
              </p:cNvPr>
              <p:cNvSpPr/>
              <p:nvPr/>
            </p:nvSpPr>
            <p:spPr>
              <a:xfrm>
                <a:off x="3826242" y="1474850"/>
                <a:ext cx="8138" cy="749731"/>
              </a:xfrm>
              <a:custGeom>
                <a:avLst/>
                <a:gdLst/>
                <a:ahLst/>
                <a:cxnLst/>
                <a:rect l="l" t="t" r="r" b="b"/>
                <a:pathLst>
                  <a:path w="741" h="68266" extrusionOk="0">
                    <a:moveTo>
                      <a:pt x="0" y="1"/>
                    </a:moveTo>
                    <a:cubicBezTo>
                      <a:pt x="423" y="6975"/>
                      <a:pt x="529" y="67631"/>
                      <a:pt x="529" y="68266"/>
                    </a:cubicBezTo>
                    <a:lnTo>
                      <a:pt x="740" y="68266"/>
                    </a:lnTo>
                    <a:cubicBezTo>
                      <a:pt x="740" y="67631"/>
                      <a:pt x="529" y="708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5;p48">
                <a:extLst>
                  <a:ext uri="{FF2B5EF4-FFF2-40B4-BE49-F238E27FC236}">
                    <a16:creationId xmlns:a16="http://schemas.microsoft.com/office/drawing/2014/main" id="{5EF18942-8BEC-4402-86CC-74DB985E396E}"/>
                  </a:ext>
                </a:extLst>
              </p:cNvPr>
              <p:cNvSpPr/>
              <p:nvPr/>
            </p:nvSpPr>
            <p:spPr>
              <a:xfrm>
                <a:off x="3857575" y="1481813"/>
                <a:ext cx="11619" cy="756694"/>
              </a:xfrm>
              <a:custGeom>
                <a:avLst/>
                <a:gdLst/>
                <a:ahLst/>
                <a:cxnLst/>
                <a:rect l="l" t="t" r="r" b="b"/>
                <a:pathLst>
                  <a:path w="1058" h="68900" extrusionOk="0">
                    <a:moveTo>
                      <a:pt x="846" y="1"/>
                    </a:moveTo>
                    <a:cubicBezTo>
                      <a:pt x="846" y="635"/>
                      <a:pt x="635" y="65307"/>
                      <a:pt x="0" y="68900"/>
                    </a:cubicBezTo>
                    <a:lnTo>
                      <a:pt x="212" y="68900"/>
                    </a:lnTo>
                    <a:cubicBezTo>
                      <a:pt x="740" y="65307"/>
                      <a:pt x="1057" y="635"/>
                      <a:pt x="1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6;p48">
                <a:extLst>
                  <a:ext uri="{FF2B5EF4-FFF2-40B4-BE49-F238E27FC236}">
                    <a16:creationId xmlns:a16="http://schemas.microsoft.com/office/drawing/2014/main" id="{25F780FF-15B0-4C84-878D-751D927BEE43}"/>
                  </a:ext>
                </a:extLst>
              </p:cNvPr>
              <p:cNvSpPr/>
              <p:nvPr/>
            </p:nvSpPr>
            <p:spPr>
              <a:xfrm>
                <a:off x="3779819" y="1469051"/>
                <a:ext cx="41788" cy="762493"/>
              </a:xfrm>
              <a:custGeom>
                <a:avLst/>
                <a:gdLst/>
                <a:ahLst/>
                <a:cxnLst/>
                <a:rect l="l" t="t" r="r" b="b"/>
                <a:pathLst>
                  <a:path w="3805" h="69428" extrusionOk="0">
                    <a:moveTo>
                      <a:pt x="1057" y="0"/>
                    </a:moveTo>
                    <a:cubicBezTo>
                      <a:pt x="0" y="5918"/>
                      <a:pt x="3593" y="68794"/>
                      <a:pt x="3593" y="69428"/>
                    </a:cubicBezTo>
                    <a:lnTo>
                      <a:pt x="3805" y="69428"/>
                    </a:lnTo>
                    <a:cubicBezTo>
                      <a:pt x="3699" y="68794"/>
                      <a:pt x="212" y="5918"/>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7;p48">
                <a:extLst>
                  <a:ext uri="{FF2B5EF4-FFF2-40B4-BE49-F238E27FC236}">
                    <a16:creationId xmlns:a16="http://schemas.microsoft.com/office/drawing/2014/main" id="{62F4503B-00BE-4506-812E-35F99A03089A}"/>
                  </a:ext>
                </a:extLst>
              </p:cNvPr>
              <p:cNvSpPr/>
              <p:nvPr/>
            </p:nvSpPr>
            <p:spPr>
              <a:xfrm>
                <a:off x="3469421" y="1468382"/>
                <a:ext cx="262822" cy="809476"/>
              </a:xfrm>
              <a:custGeom>
                <a:avLst/>
                <a:gdLst/>
                <a:ahLst/>
                <a:cxnLst/>
                <a:rect l="l" t="t" r="r" b="b"/>
                <a:pathLst>
                  <a:path w="23931" h="73706" extrusionOk="0">
                    <a:moveTo>
                      <a:pt x="8337" y="1"/>
                    </a:moveTo>
                    <a:cubicBezTo>
                      <a:pt x="3930" y="1"/>
                      <a:pt x="1" y="238"/>
                      <a:pt x="49" y="907"/>
                    </a:cubicBezTo>
                    <a:cubicBezTo>
                      <a:pt x="49" y="2280"/>
                      <a:pt x="471" y="68643"/>
                      <a:pt x="1739" y="72025"/>
                    </a:cubicBezTo>
                    <a:cubicBezTo>
                      <a:pt x="2171" y="73281"/>
                      <a:pt x="5024" y="73706"/>
                      <a:pt x="8499" y="73706"/>
                    </a:cubicBezTo>
                    <a:cubicBezTo>
                      <a:pt x="14378" y="73706"/>
                      <a:pt x="22038" y="72490"/>
                      <a:pt x="22768" y="72025"/>
                    </a:cubicBezTo>
                    <a:cubicBezTo>
                      <a:pt x="23931" y="71285"/>
                      <a:pt x="23402" y="65579"/>
                      <a:pt x="22874" y="63148"/>
                    </a:cubicBezTo>
                    <a:cubicBezTo>
                      <a:pt x="22240" y="60718"/>
                      <a:pt x="21712" y="2914"/>
                      <a:pt x="21712" y="2914"/>
                    </a:cubicBezTo>
                    <a:cubicBezTo>
                      <a:pt x="21289" y="695"/>
                      <a:pt x="21183" y="1329"/>
                      <a:pt x="20232" y="695"/>
                    </a:cubicBezTo>
                    <a:cubicBezTo>
                      <a:pt x="19711" y="348"/>
                      <a:pt x="13674" y="1"/>
                      <a:pt x="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8;p48">
                <a:extLst>
                  <a:ext uri="{FF2B5EF4-FFF2-40B4-BE49-F238E27FC236}">
                    <a16:creationId xmlns:a16="http://schemas.microsoft.com/office/drawing/2014/main" id="{D438E88A-C9E8-4149-8568-2BEE0820E9F8}"/>
                  </a:ext>
                </a:extLst>
              </p:cNvPr>
              <p:cNvSpPr/>
              <p:nvPr/>
            </p:nvSpPr>
            <p:spPr>
              <a:xfrm>
                <a:off x="3465302" y="1524755"/>
                <a:ext cx="234443" cy="32376"/>
              </a:xfrm>
              <a:custGeom>
                <a:avLst/>
                <a:gdLst/>
                <a:ahLst/>
                <a:cxnLst/>
                <a:rect l="l" t="t" r="r" b="b"/>
                <a:pathLst>
                  <a:path w="21347" h="2948" extrusionOk="0">
                    <a:moveTo>
                      <a:pt x="318" y="1"/>
                    </a:moveTo>
                    <a:cubicBezTo>
                      <a:pt x="318" y="1"/>
                      <a:pt x="1" y="2748"/>
                      <a:pt x="741" y="2854"/>
                    </a:cubicBezTo>
                    <a:cubicBezTo>
                      <a:pt x="952" y="2924"/>
                      <a:pt x="3277" y="2948"/>
                      <a:pt x="6290" y="2948"/>
                    </a:cubicBezTo>
                    <a:cubicBezTo>
                      <a:pt x="12318" y="2948"/>
                      <a:pt x="21100" y="2854"/>
                      <a:pt x="21241" y="2854"/>
                    </a:cubicBezTo>
                    <a:cubicBezTo>
                      <a:pt x="21347" y="1903"/>
                      <a:pt x="21347" y="952"/>
                      <a:pt x="21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9;p48">
                <a:extLst>
                  <a:ext uri="{FF2B5EF4-FFF2-40B4-BE49-F238E27FC236}">
                    <a16:creationId xmlns:a16="http://schemas.microsoft.com/office/drawing/2014/main" id="{9AD0B10A-703F-4AFA-86E2-96FD1412C48A}"/>
                  </a:ext>
                </a:extLst>
              </p:cNvPr>
              <p:cNvSpPr/>
              <p:nvPr/>
            </p:nvSpPr>
            <p:spPr>
              <a:xfrm>
                <a:off x="3465302" y="1579305"/>
                <a:ext cx="234443" cy="32827"/>
              </a:xfrm>
              <a:custGeom>
                <a:avLst/>
                <a:gdLst/>
                <a:ahLst/>
                <a:cxnLst/>
                <a:rect l="l" t="t" r="r" b="b"/>
                <a:pathLst>
                  <a:path w="21347" h="2989" extrusionOk="0">
                    <a:moveTo>
                      <a:pt x="318" y="0"/>
                    </a:moveTo>
                    <a:cubicBezTo>
                      <a:pt x="318" y="0"/>
                      <a:pt x="1" y="2748"/>
                      <a:pt x="741" y="2959"/>
                    </a:cubicBezTo>
                    <a:cubicBezTo>
                      <a:pt x="867" y="2980"/>
                      <a:pt x="1755" y="2989"/>
                      <a:pt x="3096" y="2989"/>
                    </a:cubicBezTo>
                    <a:cubicBezTo>
                      <a:pt x="8459" y="2989"/>
                      <a:pt x="21072" y="2853"/>
                      <a:pt x="21241" y="2853"/>
                    </a:cubicBezTo>
                    <a:cubicBezTo>
                      <a:pt x="21347" y="1902"/>
                      <a:pt x="21347" y="951"/>
                      <a:pt x="2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80;p48">
                <a:extLst>
                  <a:ext uri="{FF2B5EF4-FFF2-40B4-BE49-F238E27FC236}">
                    <a16:creationId xmlns:a16="http://schemas.microsoft.com/office/drawing/2014/main" id="{A05DC430-208D-493F-B10C-FFCD91BDA9B3}"/>
                  </a:ext>
                </a:extLst>
              </p:cNvPr>
              <p:cNvSpPr/>
              <p:nvPr/>
            </p:nvSpPr>
            <p:spPr>
              <a:xfrm>
                <a:off x="3534942" y="1670987"/>
                <a:ext cx="120709" cy="427757"/>
              </a:xfrm>
              <a:custGeom>
                <a:avLst/>
                <a:gdLst/>
                <a:ahLst/>
                <a:cxnLst/>
                <a:rect l="l" t="t" r="r" b="b"/>
                <a:pathLst>
                  <a:path w="10991" h="38949" extrusionOk="0">
                    <a:moveTo>
                      <a:pt x="106" y="0"/>
                    </a:moveTo>
                    <a:cubicBezTo>
                      <a:pt x="106" y="0"/>
                      <a:pt x="0" y="35718"/>
                      <a:pt x="317" y="37726"/>
                    </a:cubicBezTo>
                    <a:cubicBezTo>
                      <a:pt x="461" y="38686"/>
                      <a:pt x="2636" y="38948"/>
                      <a:pt x="4975" y="38948"/>
                    </a:cubicBezTo>
                    <a:cubicBezTo>
                      <a:pt x="7783" y="38948"/>
                      <a:pt x="10827" y="38571"/>
                      <a:pt x="10885" y="38571"/>
                    </a:cubicBezTo>
                    <a:cubicBezTo>
                      <a:pt x="10990" y="38571"/>
                      <a:pt x="10673" y="0"/>
                      <a:pt x="10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0401;p71">
              <a:extLst>
                <a:ext uri="{FF2B5EF4-FFF2-40B4-BE49-F238E27FC236}">
                  <a16:creationId xmlns:a16="http://schemas.microsoft.com/office/drawing/2014/main" id="{108227C0-F3A9-4377-9E12-3A6EA34776B4}"/>
                </a:ext>
              </a:extLst>
            </p:cNvPr>
            <p:cNvSpPr txBox="1"/>
            <p:nvPr/>
          </p:nvSpPr>
          <p:spPr>
            <a:xfrm>
              <a:off x="3460545" y="370073"/>
              <a:ext cx="2157824" cy="6594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rPr>
                <a:t>Nhiệm vụ</a:t>
              </a:r>
              <a:endParaRPr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endParaRPr>
            </a:p>
          </p:txBody>
        </p:sp>
      </p:grpSp>
    </p:spTree>
    <p:extLst>
      <p:ext uri="{BB962C8B-B14F-4D97-AF65-F5344CB8AC3E}">
        <p14:creationId xmlns:p14="http://schemas.microsoft.com/office/powerpoint/2010/main" val="34922174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1000"/>
                                        <p:tgtEl>
                                          <p:spTgt spid="20"/>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BBB317-CB74-46DB-87F2-24A077B2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58000"/>
          </a:xfrm>
          <a:prstGeom prst="rect">
            <a:avLst/>
          </a:prstGeom>
        </p:spPr>
      </p:pic>
      <p:pic>
        <p:nvPicPr>
          <p:cNvPr id="7" name="图片 6">
            <a:extLst>
              <a:ext uri="{FF2B5EF4-FFF2-40B4-BE49-F238E27FC236}">
                <a16:creationId xmlns:a16="http://schemas.microsoft.com/office/drawing/2014/main" id="{59D0F1E7-72DC-4454-AD17-B78FCC3EF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852"/>
            <a:ext cx="12192000" cy="1204148"/>
          </a:xfrm>
          <a:prstGeom prst="rect">
            <a:avLst/>
          </a:prstGeom>
        </p:spPr>
      </p:pic>
      <p:pic>
        <p:nvPicPr>
          <p:cNvPr id="30" name="图形 29">
            <a:extLst>
              <a:ext uri="{FF2B5EF4-FFF2-40B4-BE49-F238E27FC236}">
                <a16:creationId xmlns:a16="http://schemas.microsoft.com/office/drawing/2014/main" id="{3AD0E98A-A7D9-4CBF-B7D6-217B5D590BE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1182" y="4464603"/>
            <a:ext cx="1601937" cy="1138818"/>
          </a:xfrm>
          <a:prstGeom prst="rect">
            <a:avLst/>
          </a:prstGeom>
        </p:spPr>
      </p:pic>
      <p:pic>
        <p:nvPicPr>
          <p:cNvPr id="31" name="图形 30">
            <a:extLst>
              <a:ext uri="{FF2B5EF4-FFF2-40B4-BE49-F238E27FC236}">
                <a16:creationId xmlns:a16="http://schemas.microsoft.com/office/drawing/2014/main" id="{6E3B11D8-1FB9-4CEF-B3EC-487532D0B21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41182" y="5744998"/>
            <a:ext cx="1814516" cy="1890437"/>
          </a:xfrm>
          <a:prstGeom prst="rect">
            <a:avLst/>
          </a:prstGeom>
        </p:spPr>
      </p:pic>
      <p:pic>
        <p:nvPicPr>
          <p:cNvPr id="34" name="图形 33">
            <a:extLst>
              <a:ext uri="{FF2B5EF4-FFF2-40B4-BE49-F238E27FC236}">
                <a16:creationId xmlns:a16="http://schemas.microsoft.com/office/drawing/2014/main" id="{21C92A38-23DE-4798-AF2F-644FC71A0F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9091644">
            <a:off x="9209278" y="5916214"/>
            <a:ext cx="945811" cy="1636184"/>
          </a:xfrm>
          <a:prstGeom prst="rect">
            <a:avLst/>
          </a:prstGeom>
        </p:spPr>
      </p:pic>
      <p:pic>
        <p:nvPicPr>
          <p:cNvPr id="35" name="图形 34">
            <a:extLst>
              <a:ext uri="{FF2B5EF4-FFF2-40B4-BE49-F238E27FC236}">
                <a16:creationId xmlns:a16="http://schemas.microsoft.com/office/drawing/2014/main" id="{5B977BF5-0458-4EEC-B3A3-B9AF3A323D7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45527" y="5809250"/>
            <a:ext cx="1176988" cy="1636959"/>
          </a:xfrm>
          <a:prstGeom prst="rect">
            <a:avLst/>
          </a:prstGeom>
        </p:spPr>
      </p:pic>
      <p:pic>
        <p:nvPicPr>
          <p:cNvPr id="36" name="图形 35">
            <a:extLst>
              <a:ext uri="{FF2B5EF4-FFF2-40B4-BE49-F238E27FC236}">
                <a16:creationId xmlns:a16="http://schemas.microsoft.com/office/drawing/2014/main" id="{A888560F-C3A4-423C-A173-9541F2BF479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212667" y="4782908"/>
            <a:ext cx="1419696" cy="1473018"/>
          </a:xfrm>
          <a:prstGeom prst="rect">
            <a:avLst/>
          </a:prstGeom>
        </p:spPr>
      </p:pic>
      <p:pic>
        <p:nvPicPr>
          <p:cNvPr id="9" name="图片 8">
            <a:extLst>
              <a:ext uri="{FF2B5EF4-FFF2-40B4-BE49-F238E27FC236}">
                <a16:creationId xmlns:a16="http://schemas.microsoft.com/office/drawing/2014/main" id="{C24B02D0-65E1-4CA9-AEA7-BDC8C554A4E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96621" y="4077707"/>
            <a:ext cx="2236341" cy="2793398"/>
          </a:xfrm>
          <a:prstGeom prst="rect">
            <a:avLst/>
          </a:prstGeom>
        </p:spPr>
      </p:pic>
      <p:sp>
        <p:nvSpPr>
          <p:cNvPr id="27" name="Google Shape;10401;p71">
            <a:extLst>
              <a:ext uri="{FF2B5EF4-FFF2-40B4-BE49-F238E27FC236}">
                <a16:creationId xmlns:a16="http://schemas.microsoft.com/office/drawing/2014/main" id="{026FF416-7F9E-4B68-BA63-7070C8D46CF6}"/>
              </a:ext>
            </a:extLst>
          </p:cNvPr>
          <p:cNvSpPr txBox="1"/>
          <p:nvPr/>
        </p:nvSpPr>
        <p:spPr>
          <a:xfrm>
            <a:off x="4546234" y="108742"/>
            <a:ext cx="3099531" cy="489279"/>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rPr>
              <a:t>Mục tiêu bài học</a:t>
            </a:r>
            <a:endParaRPr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endParaRPr>
          </a:p>
        </p:txBody>
      </p:sp>
      <p:grpSp>
        <p:nvGrpSpPr>
          <p:cNvPr id="2" name="Nhóm 1">
            <a:extLst>
              <a:ext uri="{FF2B5EF4-FFF2-40B4-BE49-F238E27FC236}">
                <a16:creationId xmlns:a16="http://schemas.microsoft.com/office/drawing/2014/main" id="{86C01A21-C195-483B-A056-7283B333516A}"/>
              </a:ext>
            </a:extLst>
          </p:cNvPr>
          <p:cNvGrpSpPr/>
          <p:nvPr/>
        </p:nvGrpSpPr>
        <p:grpSpPr>
          <a:xfrm>
            <a:off x="1044180" y="628803"/>
            <a:ext cx="2341297" cy="615667"/>
            <a:chOff x="587065" y="621186"/>
            <a:chExt cx="2341297" cy="615667"/>
          </a:xfrm>
        </p:grpSpPr>
        <p:grpSp>
          <p:nvGrpSpPr>
            <p:cNvPr id="28" name="Google Shape;12278;p86">
              <a:extLst>
                <a:ext uri="{FF2B5EF4-FFF2-40B4-BE49-F238E27FC236}">
                  <a16:creationId xmlns:a16="http://schemas.microsoft.com/office/drawing/2014/main" id="{C8127411-20E4-4DF2-9423-BF0BD4C9BDDD}"/>
                </a:ext>
              </a:extLst>
            </p:cNvPr>
            <p:cNvGrpSpPr/>
            <p:nvPr/>
          </p:nvGrpSpPr>
          <p:grpSpPr>
            <a:xfrm>
              <a:off x="587065" y="621186"/>
              <a:ext cx="586269" cy="615667"/>
              <a:chOff x="6325490" y="1456201"/>
              <a:chExt cx="222134" cy="287985"/>
            </a:xfrm>
          </p:grpSpPr>
          <p:sp>
            <p:nvSpPr>
              <p:cNvPr id="29" name="Google Shape;12279;p86">
                <a:extLst>
                  <a:ext uri="{FF2B5EF4-FFF2-40B4-BE49-F238E27FC236}">
                    <a16:creationId xmlns:a16="http://schemas.microsoft.com/office/drawing/2014/main" id="{BBF0243C-755B-4552-B64B-AB79791F8356}"/>
                  </a:ext>
                </a:extLst>
              </p:cNvPr>
              <p:cNvSpPr/>
              <p:nvPr/>
            </p:nvSpPr>
            <p:spPr>
              <a:xfrm>
                <a:off x="6423847" y="1586094"/>
                <a:ext cx="24856" cy="45543"/>
              </a:xfrm>
              <a:custGeom>
                <a:avLst/>
                <a:gdLst/>
                <a:ahLst/>
                <a:cxnLst/>
                <a:rect l="l" t="t" r="r" b="b"/>
                <a:pathLst>
                  <a:path w="1188" h="2177" extrusionOk="0">
                    <a:moveTo>
                      <a:pt x="1" y="0"/>
                    </a:moveTo>
                    <a:lnTo>
                      <a:pt x="1" y="2177"/>
                    </a:lnTo>
                    <a:lnTo>
                      <a:pt x="1187" y="2177"/>
                    </a:lnTo>
                    <a:lnTo>
                      <a:pt x="1187" y="0"/>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80;p86">
                <a:extLst>
                  <a:ext uri="{FF2B5EF4-FFF2-40B4-BE49-F238E27FC236}">
                    <a16:creationId xmlns:a16="http://schemas.microsoft.com/office/drawing/2014/main" id="{F6ADCD8A-DD40-4F55-9D89-FE22FBB92F98}"/>
                  </a:ext>
                </a:extLst>
              </p:cNvPr>
              <p:cNvSpPr/>
              <p:nvPr/>
            </p:nvSpPr>
            <p:spPr>
              <a:xfrm>
                <a:off x="6394911" y="1625465"/>
                <a:ext cx="83083" cy="52279"/>
              </a:xfrm>
              <a:custGeom>
                <a:avLst/>
                <a:gdLst/>
                <a:ahLst/>
                <a:cxnLst/>
                <a:rect l="l" t="t" r="r" b="b"/>
                <a:pathLst>
                  <a:path w="3971" h="2499" extrusionOk="0">
                    <a:moveTo>
                      <a:pt x="1401" y="0"/>
                    </a:moveTo>
                    <a:cubicBezTo>
                      <a:pt x="590" y="250"/>
                      <a:pt x="1" y="1000"/>
                      <a:pt x="1" y="1892"/>
                    </a:cubicBezTo>
                    <a:lnTo>
                      <a:pt x="1990" y="2498"/>
                    </a:lnTo>
                    <a:lnTo>
                      <a:pt x="3971" y="1892"/>
                    </a:lnTo>
                    <a:cubicBezTo>
                      <a:pt x="3971" y="1000"/>
                      <a:pt x="3382" y="250"/>
                      <a:pt x="2570"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1;p86">
                <a:extLst>
                  <a:ext uri="{FF2B5EF4-FFF2-40B4-BE49-F238E27FC236}">
                    <a16:creationId xmlns:a16="http://schemas.microsoft.com/office/drawing/2014/main" id="{07B1E500-F1F5-4C77-97E4-09E862705D00}"/>
                  </a:ext>
                </a:extLst>
              </p:cNvPr>
              <p:cNvSpPr/>
              <p:nvPr/>
            </p:nvSpPr>
            <p:spPr>
              <a:xfrm>
                <a:off x="6325490" y="1456201"/>
                <a:ext cx="222134" cy="137549"/>
              </a:xfrm>
              <a:custGeom>
                <a:avLst/>
                <a:gdLst/>
                <a:ahLst/>
                <a:cxnLst/>
                <a:rect l="l" t="t" r="r" b="b"/>
                <a:pathLst>
                  <a:path w="10617" h="6575" extrusionOk="0">
                    <a:moveTo>
                      <a:pt x="1133" y="830"/>
                    </a:moveTo>
                    <a:cubicBezTo>
                      <a:pt x="1258" y="1445"/>
                      <a:pt x="1856" y="1936"/>
                      <a:pt x="2480" y="1936"/>
                    </a:cubicBezTo>
                    <a:lnTo>
                      <a:pt x="2517" y="1936"/>
                    </a:lnTo>
                    <a:lnTo>
                      <a:pt x="2915" y="4353"/>
                    </a:lnTo>
                    <a:lnTo>
                      <a:pt x="2915" y="4353"/>
                    </a:lnTo>
                    <a:cubicBezTo>
                      <a:pt x="1612" y="4323"/>
                      <a:pt x="535" y="2773"/>
                      <a:pt x="464" y="830"/>
                    </a:cubicBezTo>
                    <a:close/>
                    <a:moveTo>
                      <a:pt x="10143" y="830"/>
                    </a:moveTo>
                    <a:cubicBezTo>
                      <a:pt x="10073" y="2774"/>
                      <a:pt x="9004" y="4324"/>
                      <a:pt x="7693" y="4353"/>
                    </a:cubicBezTo>
                    <a:lnTo>
                      <a:pt x="7693" y="4353"/>
                    </a:lnTo>
                    <a:lnTo>
                      <a:pt x="8090" y="1936"/>
                    </a:lnTo>
                    <a:lnTo>
                      <a:pt x="8127" y="1936"/>
                    </a:lnTo>
                    <a:cubicBezTo>
                      <a:pt x="8752" y="1936"/>
                      <a:pt x="9349" y="1445"/>
                      <a:pt x="9474" y="830"/>
                    </a:cubicBezTo>
                    <a:close/>
                    <a:moveTo>
                      <a:pt x="2195" y="0"/>
                    </a:moveTo>
                    <a:lnTo>
                      <a:pt x="2442" y="1481"/>
                    </a:lnTo>
                    <a:lnTo>
                      <a:pt x="2442" y="1481"/>
                    </a:lnTo>
                    <a:cubicBezTo>
                      <a:pt x="2023" y="1479"/>
                      <a:pt x="1597" y="1123"/>
                      <a:pt x="1535" y="705"/>
                    </a:cubicBezTo>
                    <a:lnTo>
                      <a:pt x="1481" y="375"/>
                    </a:lnTo>
                    <a:lnTo>
                      <a:pt x="0" y="375"/>
                    </a:lnTo>
                    <a:lnTo>
                      <a:pt x="0" y="607"/>
                    </a:lnTo>
                    <a:cubicBezTo>
                      <a:pt x="0" y="1713"/>
                      <a:pt x="295" y="2757"/>
                      <a:pt x="839" y="3551"/>
                    </a:cubicBezTo>
                    <a:cubicBezTo>
                      <a:pt x="1401" y="4362"/>
                      <a:pt x="2150" y="4809"/>
                      <a:pt x="2953" y="4809"/>
                    </a:cubicBezTo>
                    <a:lnTo>
                      <a:pt x="3002" y="4809"/>
                    </a:lnTo>
                    <a:cubicBezTo>
                      <a:pt x="3227" y="5640"/>
                      <a:pt x="3883" y="6290"/>
                      <a:pt x="4719" y="6504"/>
                    </a:cubicBezTo>
                    <a:cubicBezTo>
                      <a:pt x="4907" y="6548"/>
                      <a:pt x="5103" y="6575"/>
                      <a:pt x="5308" y="6575"/>
                    </a:cubicBezTo>
                    <a:cubicBezTo>
                      <a:pt x="5504" y="6575"/>
                      <a:pt x="5701" y="6548"/>
                      <a:pt x="5888" y="6504"/>
                    </a:cubicBezTo>
                    <a:cubicBezTo>
                      <a:pt x="6725" y="6290"/>
                      <a:pt x="7380" y="5640"/>
                      <a:pt x="7605" y="4809"/>
                    </a:cubicBezTo>
                    <a:lnTo>
                      <a:pt x="7654" y="4809"/>
                    </a:lnTo>
                    <a:cubicBezTo>
                      <a:pt x="8466" y="4809"/>
                      <a:pt x="9216" y="4362"/>
                      <a:pt x="9778" y="3551"/>
                    </a:cubicBezTo>
                    <a:cubicBezTo>
                      <a:pt x="10322" y="2757"/>
                      <a:pt x="10616" y="1713"/>
                      <a:pt x="10616" y="607"/>
                    </a:cubicBezTo>
                    <a:lnTo>
                      <a:pt x="10616" y="375"/>
                    </a:lnTo>
                    <a:lnTo>
                      <a:pt x="9117" y="375"/>
                    </a:lnTo>
                    <a:lnTo>
                      <a:pt x="9064" y="705"/>
                    </a:lnTo>
                    <a:cubicBezTo>
                      <a:pt x="8994" y="1117"/>
                      <a:pt x="8587" y="1469"/>
                      <a:pt x="8166" y="1481"/>
                    </a:cubicBezTo>
                    <a:lnTo>
                      <a:pt x="8166" y="1481"/>
                    </a:lnTo>
                    <a:lnTo>
                      <a:pt x="8413"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282;p86">
                <a:extLst>
                  <a:ext uri="{FF2B5EF4-FFF2-40B4-BE49-F238E27FC236}">
                    <a16:creationId xmlns:a16="http://schemas.microsoft.com/office/drawing/2014/main" id="{085173B1-48E4-448A-A33B-4FA83ECFE4E4}"/>
                  </a:ext>
                </a:extLst>
              </p:cNvPr>
              <p:cNvSpPr/>
              <p:nvPr/>
            </p:nvSpPr>
            <p:spPr>
              <a:xfrm>
                <a:off x="6373821" y="1664837"/>
                <a:ext cx="124886" cy="79350"/>
              </a:xfrm>
              <a:custGeom>
                <a:avLst/>
                <a:gdLst/>
                <a:ahLst/>
                <a:cxnLst/>
                <a:rect l="l" t="t" r="r" b="b"/>
                <a:pathLst>
                  <a:path w="5969" h="3793" extrusionOk="0">
                    <a:moveTo>
                      <a:pt x="1" y="1"/>
                    </a:moveTo>
                    <a:lnTo>
                      <a:pt x="1" y="3792"/>
                    </a:lnTo>
                    <a:lnTo>
                      <a:pt x="5969" y="3792"/>
                    </a:lnTo>
                    <a:lnTo>
                      <a:pt x="5969" y="1"/>
                    </a:lnTo>
                    <a:close/>
                  </a:path>
                </a:pathLst>
              </a:custGeom>
              <a:solidFill>
                <a:srgbClr val="FF6E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283;p86">
                <a:extLst>
                  <a:ext uri="{FF2B5EF4-FFF2-40B4-BE49-F238E27FC236}">
                    <a16:creationId xmlns:a16="http://schemas.microsoft.com/office/drawing/2014/main" id="{45F89609-22D5-415A-87B3-0C044BEC46BA}"/>
                  </a:ext>
                </a:extLst>
              </p:cNvPr>
              <p:cNvSpPr/>
              <p:nvPr/>
            </p:nvSpPr>
            <p:spPr>
              <a:xfrm>
                <a:off x="6392860" y="1683874"/>
                <a:ext cx="86619" cy="41087"/>
              </a:xfrm>
              <a:custGeom>
                <a:avLst/>
                <a:gdLst/>
                <a:ahLst/>
                <a:cxnLst/>
                <a:rect l="l" t="t" r="r" b="b"/>
                <a:pathLst>
                  <a:path w="4140" h="1964" extrusionOk="0">
                    <a:moveTo>
                      <a:pt x="1" y="1"/>
                    </a:moveTo>
                    <a:lnTo>
                      <a:pt x="1" y="1963"/>
                    </a:lnTo>
                    <a:lnTo>
                      <a:pt x="4140" y="1963"/>
                    </a:lnTo>
                    <a:lnTo>
                      <a:pt x="4140"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0401;p71">
              <a:extLst>
                <a:ext uri="{FF2B5EF4-FFF2-40B4-BE49-F238E27FC236}">
                  <a16:creationId xmlns:a16="http://schemas.microsoft.com/office/drawing/2014/main" id="{2A2F8A8E-8E6B-40FB-AD15-F4A186F5DEF3}"/>
                </a:ext>
              </a:extLst>
            </p:cNvPr>
            <p:cNvSpPr txBox="1"/>
            <p:nvPr/>
          </p:nvSpPr>
          <p:spPr>
            <a:xfrm>
              <a:off x="1249153" y="688330"/>
              <a:ext cx="1679209" cy="489279"/>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b="1" dirty="0">
                  <a:solidFill>
                    <a:srgbClr val="4BB2A4"/>
                  </a:solidFill>
                  <a:latin typeface="Cambria" panose="02040503050406030204" pitchFamily="18" charset="0"/>
                  <a:ea typeface="Cambria" panose="02040503050406030204" pitchFamily="18" charset="0"/>
                  <a:cs typeface="Paytone One"/>
                  <a:sym typeface="Paytone One"/>
                </a:rPr>
                <a:t>Kiến thức</a:t>
              </a:r>
              <a:endParaRPr sz="28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grpSp>
        <p:nvGrpSpPr>
          <p:cNvPr id="40" name="Nhóm 39">
            <a:extLst>
              <a:ext uri="{FF2B5EF4-FFF2-40B4-BE49-F238E27FC236}">
                <a16:creationId xmlns:a16="http://schemas.microsoft.com/office/drawing/2014/main" id="{C0025003-1547-4543-90CF-7888C7272983}"/>
              </a:ext>
            </a:extLst>
          </p:cNvPr>
          <p:cNvGrpSpPr/>
          <p:nvPr/>
        </p:nvGrpSpPr>
        <p:grpSpPr>
          <a:xfrm>
            <a:off x="1044180" y="4694750"/>
            <a:ext cx="2341297" cy="615667"/>
            <a:chOff x="587065" y="621186"/>
            <a:chExt cx="2341297" cy="615667"/>
          </a:xfrm>
        </p:grpSpPr>
        <p:grpSp>
          <p:nvGrpSpPr>
            <p:cNvPr id="41" name="Google Shape;12278;p86">
              <a:extLst>
                <a:ext uri="{FF2B5EF4-FFF2-40B4-BE49-F238E27FC236}">
                  <a16:creationId xmlns:a16="http://schemas.microsoft.com/office/drawing/2014/main" id="{A2AF9C5D-A7B1-4668-BC3D-DD74DC254A2D}"/>
                </a:ext>
              </a:extLst>
            </p:cNvPr>
            <p:cNvGrpSpPr/>
            <p:nvPr/>
          </p:nvGrpSpPr>
          <p:grpSpPr>
            <a:xfrm>
              <a:off x="587065" y="621186"/>
              <a:ext cx="586269" cy="615667"/>
              <a:chOff x="6325490" y="1456201"/>
              <a:chExt cx="222134" cy="287985"/>
            </a:xfrm>
          </p:grpSpPr>
          <p:sp>
            <p:nvSpPr>
              <p:cNvPr id="43" name="Google Shape;12279;p86">
                <a:extLst>
                  <a:ext uri="{FF2B5EF4-FFF2-40B4-BE49-F238E27FC236}">
                    <a16:creationId xmlns:a16="http://schemas.microsoft.com/office/drawing/2014/main" id="{D356A6E6-FC72-449E-81AE-0D9B3D772089}"/>
                  </a:ext>
                </a:extLst>
              </p:cNvPr>
              <p:cNvSpPr/>
              <p:nvPr/>
            </p:nvSpPr>
            <p:spPr>
              <a:xfrm>
                <a:off x="6423847" y="1586094"/>
                <a:ext cx="24856" cy="45543"/>
              </a:xfrm>
              <a:custGeom>
                <a:avLst/>
                <a:gdLst/>
                <a:ahLst/>
                <a:cxnLst/>
                <a:rect l="l" t="t" r="r" b="b"/>
                <a:pathLst>
                  <a:path w="1188" h="2177" extrusionOk="0">
                    <a:moveTo>
                      <a:pt x="1" y="0"/>
                    </a:moveTo>
                    <a:lnTo>
                      <a:pt x="1" y="2177"/>
                    </a:lnTo>
                    <a:lnTo>
                      <a:pt x="1187" y="2177"/>
                    </a:lnTo>
                    <a:lnTo>
                      <a:pt x="1187" y="0"/>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280;p86">
                <a:extLst>
                  <a:ext uri="{FF2B5EF4-FFF2-40B4-BE49-F238E27FC236}">
                    <a16:creationId xmlns:a16="http://schemas.microsoft.com/office/drawing/2014/main" id="{53FD0738-AFEF-43B0-A402-7FF354255999}"/>
                  </a:ext>
                </a:extLst>
              </p:cNvPr>
              <p:cNvSpPr/>
              <p:nvPr/>
            </p:nvSpPr>
            <p:spPr>
              <a:xfrm>
                <a:off x="6394911" y="1625465"/>
                <a:ext cx="83083" cy="52279"/>
              </a:xfrm>
              <a:custGeom>
                <a:avLst/>
                <a:gdLst/>
                <a:ahLst/>
                <a:cxnLst/>
                <a:rect l="l" t="t" r="r" b="b"/>
                <a:pathLst>
                  <a:path w="3971" h="2499" extrusionOk="0">
                    <a:moveTo>
                      <a:pt x="1401" y="0"/>
                    </a:moveTo>
                    <a:cubicBezTo>
                      <a:pt x="590" y="250"/>
                      <a:pt x="1" y="1000"/>
                      <a:pt x="1" y="1892"/>
                    </a:cubicBezTo>
                    <a:lnTo>
                      <a:pt x="1990" y="2498"/>
                    </a:lnTo>
                    <a:lnTo>
                      <a:pt x="3971" y="1892"/>
                    </a:lnTo>
                    <a:cubicBezTo>
                      <a:pt x="3971" y="1000"/>
                      <a:pt x="3382" y="250"/>
                      <a:pt x="2570"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281;p86">
                <a:extLst>
                  <a:ext uri="{FF2B5EF4-FFF2-40B4-BE49-F238E27FC236}">
                    <a16:creationId xmlns:a16="http://schemas.microsoft.com/office/drawing/2014/main" id="{D1F4D36D-FE64-4FFE-A75F-098ED64CE652}"/>
                  </a:ext>
                </a:extLst>
              </p:cNvPr>
              <p:cNvSpPr/>
              <p:nvPr/>
            </p:nvSpPr>
            <p:spPr>
              <a:xfrm>
                <a:off x="6325490" y="1456201"/>
                <a:ext cx="222134" cy="137549"/>
              </a:xfrm>
              <a:custGeom>
                <a:avLst/>
                <a:gdLst/>
                <a:ahLst/>
                <a:cxnLst/>
                <a:rect l="l" t="t" r="r" b="b"/>
                <a:pathLst>
                  <a:path w="10617" h="6575" extrusionOk="0">
                    <a:moveTo>
                      <a:pt x="1133" y="830"/>
                    </a:moveTo>
                    <a:cubicBezTo>
                      <a:pt x="1258" y="1445"/>
                      <a:pt x="1856" y="1936"/>
                      <a:pt x="2480" y="1936"/>
                    </a:cubicBezTo>
                    <a:lnTo>
                      <a:pt x="2517" y="1936"/>
                    </a:lnTo>
                    <a:lnTo>
                      <a:pt x="2915" y="4353"/>
                    </a:lnTo>
                    <a:lnTo>
                      <a:pt x="2915" y="4353"/>
                    </a:lnTo>
                    <a:cubicBezTo>
                      <a:pt x="1612" y="4323"/>
                      <a:pt x="535" y="2773"/>
                      <a:pt x="464" y="830"/>
                    </a:cubicBezTo>
                    <a:close/>
                    <a:moveTo>
                      <a:pt x="10143" y="830"/>
                    </a:moveTo>
                    <a:cubicBezTo>
                      <a:pt x="10073" y="2774"/>
                      <a:pt x="9004" y="4324"/>
                      <a:pt x="7693" y="4353"/>
                    </a:cubicBezTo>
                    <a:lnTo>
                      <a:pt x="7693" y="4353"/>
                    </a:lnTo>
                    <a:lnTo>
                      <a:pt x="8090" y="1936"/>
                    </a:lnTo>
                    <a:lnTo>
                      <a:pt x="8127" y="1936"/>
                    </a:lnTo>
                    <a:cubicBezTo>
                      <a:pt x="8752" y="1936"/>
                      <a:pt x="9349" y="1445"/>
                      <a:pt x="9474" y="830"/>
                    </a:cubicBezTo>
                    <a:close/>
                    <a:moveTo>
                      <a:pt x="2195" y="0"/>
                    </a:moveTo>
                    <a:lnTo>
                      <a:pt x="2442" y="1481"/>
                    </a:lnTo>
                    <a:lnTo>
                      <a:pt x="2442" y="1481"/>
                    </a:lnTo>
                    <a:cubicBezTo>
                      <a:pt x="2023" y="1479"/>
                      <a:pt x="1597" y="1123"/>
                      <a:pt x="1535" y="705"/>
                    </a:cubicBezTo>
                    <a:lnTo>
                      <a:pt x="1481" y="375"/>
                    </a:lnTo>
                    <a:lnTo>
                      <a:pt x="0" y="375"/>
                    </a:lnTo>
                    <a:lnTo>
                      <a:pt x="0" y="607"/>
                    </a:lnTo>
                    <a:cubicBezTo>
                      <a:pt x="0" y="1713"/>
                      <a:pt x="295" y="2757"/>
                      <a:pt x="839" y="3551"/>
                    </a:cubicBezTo>
                    <a:cubicBezTo>
                      <a:pt x="1401" y="4362"/>
                      <a:pt x="2150" y="4809"/>
                      <a:pt x="2953" y="4809"/>
                    </a:cubicBezTo>
                    <a:lnTo>
                      <a:pt x="3002" y="4809"/>
                    </a:lnTo>
                    <a:cubicBezTo>
                      <a:pt x="3227" y="5640"/>
                      <a:pt x="3883" y="6290"/>
                      <a:pt x="4719" y="6504"/>
                    </a:cubicBezTo>
                    <a:cubicBezTo>
                      <a:pt x="4907" y="6548"/>
                      <a:pt x="5103" y="6575"/>
                      <a:pt x="5308" y="6575"/>
                    </a:cubicBezTo>
                    <a:cubicBezTo>
                      <a:pt x="5504" y="6575"/>
                      <a:pt x="5701" y="6548"/>
                      <a:pt x="5888" y="6504"/>
                    </a:cubicBezTo>
                    <a:cubicBezTo>
                      <a:pt x="6725" y="6290"/>
                      <a:pt x="7380" y="5640"/>
                      <a:pt x="7605" y="4809"/>
                    </a:cubicBezTo>
                    <a:lnTo>
                      <a:pt x="7654" y="4809"/>
                    </a:lnTo>
                    <a:cubicBezTo>
                      <a:pt x="8466" y="4809"/>
                      <a:pt x="9216" y="4362"/>
                      <a:pt x="9778" y="3551"/>
                    </a:cubicBezTo>
                    <a:cubicBezTo>
                      <a:pt x="10322" y="2757"/>
                      <a:pt x="10616" y="1713"/>
                      <a:pt x="10616" y="607"/>
                    </a:cubicBezTo>
                    <a:lnTo>
                      <a:pt x="10616" y="375"/>
                    </a:lnTo>
                    <a:lnTo>
                      <a:pt x="9117" y="375"/>
                    </a:lnTo>
                    <a:lnTo>
                      <a:pt x="9064" y="705"/>
                    </a:lnTo>
                    <a:cubicBezTo>
                      <a:pt x="8994" y="1117"/>
                      <a:pt x="8587" y="1469"/>
                      <a:pt x="8166" y="1481"/>
                    </a:cubicBezTo>
                    <a:lnTo>
                      <a:pt x="8166" y="1481"/>
                    </a:lnTo>
                    <a:lnTo>
                      <a:pt x="8413"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282;p86">
                <a:extLst>
                  <a:ext uri="{FF2B5EF4-FFF2-40B4-BE49-F238E27FC236}">
                    <a16:creationId xmlns:a16="http://schemas.microsoft.com/office/drawing/2014/main" id="{09E172EC-C3A7-41B7-A6F6-2415B643D2D2}"/>
                  </a:ext>
                </a:extLst>
              </p:cNvPr>
              <p:cNvSpPr/>
              <p:nvPr/>
            </p:nvSpPr>
            <p:spPr>
              <a:xfrm>
                <a:off x="6373821" y="1664837"/>
                <a:ext cx="124886" cy="79350"/>
              </a:xfrm>
              <a:custGeom>
                <a:avLst/>
                <a:gdLst/>
                <a:ahLst/>
                <a:cxnLst/>
                <a:rect l="l" t="t" r="r" b="b"/>
                <a:pathLst>
                  <a:path w="5969" h="3793" extrusionOk="0">
                    <a:moveTo>
                      <a:pt x="1" y="1"/>
                    </a:moveTo>
                    <a:lnTo>
                      <a:pt x="1" y="3792"/>
                    </a:lnTo>
                    <a:lnTo>
                      <a:pt x="5969" y="3792"/>
                    </a:lnTo>
                    <a:lnTo>
                      <a:pt x="5969" y="1"/>
                    </a:lnTo>
                    <a:close/>
                  </a:path>
                </a:pathLst>
              </a:custGeom>
              <a:solidFill>
                <a:srgbClr val="FF6E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283;p86">
                <a:extLst>
                  <a:ext uri="{FF2B5EF4-FFF2-40B4-BE49-F238E27FC236}">
                    <a16:creationId xmlns:a16="http://schemas.microsoft.com/office/drawing/2014/main" id="{0D2500C4-4D4A-4BAF-B9E3-4B62E6571562}"/>
                  </a:ext>
                </a:extLst>
              </p:cNvPr>
              <p:cNvSpPr/>
              <p:nvPr/>
            </p:nvSpPr>
            <p:spPr>
              <a:xfrm>
                <a:off x="6392860" y="1683874"/>
                <a:ext cx="86619" cy="41087"/>
              </a:xfrm>
              <a:custGeom>
                <a:avLst/>
                <a:gdLst/>
                <a:ahLst/>
                <a:cxnLst/>
                <a:rect l="l" t="t" r="r" b="b"/>
                <a:pathLst>
                  <a:path w="4140" h="1964" extrusionOk="0">
                    <a:moveTo>
                      <a:pt x="1" y="1"/>
                    </a:moveTo>
                    <a:lnTo>
                      <a:pt x="1" y="1963"/>
                    </a:lnTo>
                    <a:lnTo>
                      <a:pt x="4140" y="1963"/>
                    </a:lnTo>
                    <a:lnTo>
                      <a:pt x="4140"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401;p71">
              <a:extLst>
                <a:ext uri="{FF2B5EF4-FFF2-40B4-BE49-F238E27FC236}">
                  <a16:creationId xmlns:a16="http://schemas.microsoft.com/office/drawing/2014/main" id="{E84045B2-1A4D-480B-9861-082519996E45}"/>
                </a:ext>
              </a:extLst>
            </p:cNvPr>
            <p:cNvSpPr txBox="1"/>
            <p:nvPr/>
          </p:nvSpPr>
          <p:spPr>
            <a:xfrm>
              <a:off x="1249153" y="688330"/>
              <a:ext cx="1679209" cy="489279"/>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b="1" dirty="0">
                  <a:solidFill>
                    <a:srgbClr val="4BB2A4"/>
                  </a:solidFill>
                  <a:latin typeface="Cambria" panose="02040503050406030204" pitchFamily="18" charset="0"/>
                  <a:ea typeface="Cambria" panose="02040503050406030204" pitchFamily="18" charset="0"/>
                  <a:cs typeface="Paytone One"/>
                  <a:sym typeface="Paytone One"/>
                </a:rPr>
                <a:t>Năng lực</a:t>
              </a:r>
              <a:endParaRPr sz="28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grpSp>
        <p:nvGrpSpPr>
          <p:cNvPr id="48" name="Nhóm 47">
            <a:extLst>
              <a:ext uri="{FF2B5EF4-FFF2-40B4-BE49-F238E27FC236}">
                <a16:creationId xmlns:a16="http://schemas.microsoft.com/office/drawing/2014/main" id="{21F7D181-F43C-46FF-8C8E-8C139F53F878}"/>
              </a:ext>
            </a:extLst>
          </p:cNvPr>
          <p:cNvGrpSpPr/>
          <p:nvPr/>
        </p:nvGrpSpPr>
        <p:grpSpPr>
          <a:xfrm>
            <a:off x="1090062" y="5758757"/>
            <a:ext cx="2476604" cy="615667"/>
            <a:chOff x="587065" y="621186"/>
            <a:chExt cx="2476604" cy="615667"/>
          </a:xfrm>
        </p:grpSpPr>
        <p:grpSp>
          <p:nvGrpSpPr>
            <p:cNvPr id="49" name="Google Shape;12278;p86">
              <a:extLst>
                <a:ext uri="{FF2B5EF4-FFF2-40B4-BE49-F238E27FC236}">
                  <a16:creationId xmlns:a16="http://schemas.microsoft.com/office/drawing/2014/main" id="{22EE7BA0-A6E6-4668-9C14-6E2BF0FFE2D3}"/>
                </a:ext>
              </a:extLst>
            </p:cNvPr>
            <p:cNvGrpSpPr/>
            <p:nvPr/>
          </p:nvGrpSpPr>
          <p:grpSpPr>
            <a:xfrm>
              <a:off x="587065" y="621186"/>
              <a:ext cx="586269" cy="615667"/>
              <a:chOff x="6325490" y="1456201"/>
              <a:chExt cx="222134" cy="287985"/>
            </a:xfrm>
          </p:grpSpPr>
          <p:sp>
            <p:nvSpPr>
              <p:cNvPr id="51" name="Google Shape;12279;p86">
                <a:extLst>
                  <a:ext uri="{FF2B5EF4-FFF2-40B4-BE49-F238E27FC236}">
                    <a16:creationId xmlns:a16="http://schemas.microsoft.com/office/drawing/2014/main" id="{0BC26000-BE1E-4951-AE32-78B6B5A58446}"/>
                  </a:ext>
                </a:extLst>
              </p:cNvPr>
              <p:cNvSpPr/>
              <p:nvPr/>
            </p:nvSpPr>
            <p:spPr>
              <a:xfrm>
                <a:off x="6423847" y="1586094"/>
                <a:ext cx="24856" cy="45543"/>
              </a:xfrm>
              <a:custGeom>
                <a:avLst/>
                <a:gdLst/>
                <a:ahLst/>
                <a:cxnLst/>
                <a:rect l="l" t="t" r="r" b="b"/>
                <a:pathLst>
                  <a:path w="1188" h="2177" extrusionOk="0">
                    <a:moveTo>
                      <a:pt x="1" y="0"/>
                    </a:moveTo>
                    <a:lnTo>
                      <a:pt x="1" y="2177"/>
                    </a:lnTo>
                    <a:lnTo>
                      <a:pt x="1187" y="2177"/>
                    </a:lnTo>
                    <a:lnTo>
                      <a:pt x="1187" y="0"/>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280;p86">
                <a:extLst>
                  <a:ext uri="{FF2B5EF4-FFF2-40B4-BE49-F238E27FC236}">
                    <a16:creationId xmlns:a16="http://schemas.microsoft.com/office/drawing/2014/main" id="{FC64C5C3-D962-4FE8-A150-762A9E5EC748}"/>
                  </a:ext>
                </a:extLst>
              </p:cNvPr>
              <p:cNvSpPr/>
              <p:nvPr/>
            </p:nvSpPr>
            <p:spPr>
              <a:xfrm>
                <a:off x="6394911" y="1625465"/>
                <a:ext cx="83083" cy="52279"/>
              </a:xfrm>
              <a:custGeom>
                <a:avLst/>
                <a:gdLst/>
                <a:ahLst/>
                <a:cxnLst/>
                <a:rect l="l" t="t" r="r" b="b"/>
                <a:pathLst>
                  <a:path w="3971" h="2499" extrusionOk="0">
                    <a:moveTo>
                      <a:pt x="1401" y="0"/>
                    </a:moveTo>
                    <a:cubicBezTo>
                      <a:pt x="590" y="250"/>
                      <a:pt x="1" y="1000"/>
                      <a:pt x="1" y="1892"/>
                    </a:cubicBezTo>
                    <a:lnTo>
                      <a:pt x="1990" y="2498"/>
                    </a:lnTo>
                    <a:lnTo>
                      <a:pt x="3971" y="1892"/>
                    </a:lnTo>
                    <a:cubicBezTo>
                      <a:pt x="3971" y="1000"/>
                      <a:pt x="3382" y="250"/>
                      <a:pt x="2570"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281;p86">
                <a:extLst>
                  <a:ext uri="{FF2B5EF4-FFF2-40B4-BE49-F238E27FC236}">
                    <a16:creationId xmlns:a16="http://schemas.microsoft.com/office/drawing/2014/main" id="{CB68AE3E-1B56-4F0F-9EC6-932EB3A26135}"/>
                  </a:ext>
                </a:extLst>
              </p:cNvPr>
              <p:cNvSpPr/>
              <p:nvPr/>
            </p:nvSpPr>
            <p:spPr>
              <a:xfrm>
                <a:off x="6325490" y="1456201"/>
                <a:ext cx="222134" cy="137549"/>
              </a:xfrm>
              <a:custGeom>
                <a:avLst/>
                <a:gdLst/>
                <a:ahLst/>
                <a:cxnLst/>
                <a:rect l="l" t="t" r="r" b="b"/>
                <a:pathLst>
                  <a:path w="10617" h="6575" extrusionOk="0">
                    <a:moveTo>
                      <a:pt x="1133" y="830"/>
                    </a:moveTo>
                    <a:cubicBezTo>
                      <a:pt x="1258" y="1445"/>
                      <a:pt x="1856" y="1936"/>
                      <a:pt x="2480" y="1936"/>
                    </a:cubicBezTo>
                    <a:lnTo>
                      <a:pt x="2517" y="1936"/>
                    </a:lnTo>
                    <a:lnTo>
                      <a:pt x="2915" y="4353"/>
                    </a:lnTo>
                    <a:lnTo>
                      <a:pt x="2915" y="4353"/>
                    </a:lnTo>
                    <a:cubicBezTo>
                      <a:pt x="1612" y="4323"/>
                      <a:pt x="535" y="2773"/>
                      <a:pt x="464" y="830"/>
                    </a:cubicBezTo>
                    <a:close/>
                    <a:moveTo>
                      <a:pt x="10143" y="830"/>
                    </a:moveTo>
                    <a:cubicBezTo>
                      <a:pt x="10073" y="2774"/>
                      <a:pt x="9004" y="4324"/>
                      <a:pt x="7693" y="4353"/>
                    </a:cubicBezTo>
                    <a:lnTo>
                      <a:pt x="7693" y="4353"/>
                    </a:lnTo>
                    <a:lnTo>
                      <a:pt x="8090" y="1936"/>
                    </a:lnTo>
                    <a:lnTo>
                      <a:pt x="8127" y="1936"/>
                    </a:lnTo>
                    <a:cubicBezTo>
                      <a:pt x="8752" y="1936"/>
                      <a:pt x="9349" y="1445"/>
                      <a:pt x="9474" y="830"/>
                    </a:cubicBezTo>
                    <a:close/>
                    <a:moveTo>
                      <a:pt x="2195" y="0"/>
                    </a:moveTo>
                    <a:lnTo>
                      <a:pt x="2442" y="1481"/>
                    </a:lnTo>
                    <a:lnTo>
                      <a:pt x="2442" y="1481"/>
                    </a:lnTo>
                    <a:cubicBezTo>
                      <a:pt x="2023" y="1479"/>
                      <a:pt x="1597" y="1123"/>
                      <a:pt x="1535" y="705"/>
                    </a:cubicBezTo>
                    <a:lnTo>
                      <a:pt x="1481" y="375"/>
                    </a:lnTo>
                    <a:lnTo>
                      <a:pt x="0" y="375"/>
                    </a:lnTo>
                    <a:lnTo>
                      <a:pt x="0" y="607"/>
                    </a:lnTo>
                    <a:cubicBezTo>
                      <a:pt x="0" y="1713"/>
                      <a:pt x="295" y="2757"/>
                      <a:pt x="839" y="3551"/>
                    </a:cubicBezTo>
                    <a:cubicBezTo>
                      <a:pt x="1401" y="4362"/>
                      <a:pt x="2150" y="4809"/>
                      <a:pt x="2953" y="4809"/>
                    </a:cubicBezTo>
                    <a:lnTo>
                      <a:pt x="3002" y="4809"/>
                    </a:lnTo>
                    <a:cubicBezTo>
                      <a:pt x="3227" y="5640"/>
                      <a:pt x="3883" y="6290"/>
                      <a:pt x="4719" y="6504"/>
                    </a:cubicBezTo>
                    <a:cubicBezTo>
                      <a:pt x="4907" y="6548"/>
                      <a:pt x="5103" y="6575"/>
                      <a:pt x="5308" y="6575"/>
                    </a:cubicBezTo>
                    <a:cubicBezTo>
                      <a:pt x="5504" y="6575"/>
                      <a:pt x="5701" y="6548"/>
                      <a:pt x="5888" y="6504"/>
                    </a:cubicBezTo>
                    <a:cubicBezTo>
                      <a:pt x="6725" y="6290"/>
                      <a:pt x="7380" y="5640"/>
                      <a:pt x="7605" y="4809"/>
                    </a:cubicBezTo>
                    <a:lnTo>
                      <a:pt x="7654" y="4809"/>
                    </a:lnTo>
                    <a:cubicBezTo>
                      <a:pt x="8466" y="4809"/>
                      <a:pt x="9216" y="4362"/>
                      <a:pt x="9778" y="3551"/>
                    </a:cubicBezTo>
                    <a:cubicBezTo>
                      <a:pt x="10322" y="2757"/>
                      <a:pt x="10616" y="1713"/>
                      <a:pt x="10616" y="607"/>
                    </a:cubicBezTo>
                    <a:lnTo>
                      <a:pt x="10616" y="375"/>
                    </a:lnTo>
                    <a:lnTo>
                      <a:pt x="9117" y="375"/>
                    </a:lnTo>
                    <a:lnTo>
                      <a:pt x="9064" y="705"/>
                    </a:lnTo>
                    <a:cubicBezTo>
                      <a:pt x="8994" y="1117"/>
                      <a:pt x="8587" y="1469"/>
                      <a:pt x="8166" y="1481"/>
                    </a:cubicBezTo>
                    <a:lnTo>
                      <a:pt x="8166" y="1481"/>
                    </a:lnTo>
                    <a:lnTo>
                      <a:pt x="8413"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82;p86">
                <a:extLst>
                  <a:ext uri="{FF2B5EF4-FFF2-40B4-BE49-F238E27FC236}">
                    <a16:creationId xmlns:a16="http://schemas.microsoft.com/office/drawing/2014/main" id="{0E26FF59-4A45-4A21-9750-4A9E74C54B54}"/>
                  </a:ext>
                </a:extLst>
              </p:cNvPr>
              <p:cNvSpPr/>
              <p:nvPr/>
            </p:nvSpPr>
            <p:spPr>
              <a:xfrm>
                <a:off x="6373821" y="1664837"/>
                <a:ext cx="124886" cy="79350"/>
              </a:xfrm>
              <a:custGeom>
                <a:avLst/>
                <a:gdLst/>
                <a:ahLst/>
                <a:cxnLst/>
                <a:rect l="l" t="t" r="r" b="b"/>
                <a:pathLst>
                  <a:path w="5969" h="3793" extrusionOk="0">
                    <a:moveTo>
                      <a:pt x="1" y="1"/>
                    </a:moveTo>
                    <a:lnTo>
                      <a:pt x="1" y="3792"/>
                    </a:lnTo>
                    <a:lnTo>
                      <a:pt x="5969" y="3792"/>
                    </a:lnTo>
                    <a:lnTo>
                      <a:pt x="5969" y="1"/>
                    </a:lnTo>
                    <a:close/>
                  </a:path>
                </a:pathLst>
              </a:custGeom>
              <a:solidFill>
                <a:srgbClr val="FF6E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83;p86">
                <a:extLst>
                  <a:ext uri="{FF2B5EF4-FFF2-40B4-BE49-F238E27FC236}">
                    <a16:creationId xmlns:a16="http://schemas.microsoft.com/office/drawing/2014/main" id="{64BF87DD-5903-415F-A1B0-EF291A6852A2}"/>
                  </a:ext>
                </a:extLst>
              </p:cNvPr>
              <p:cNvSpPr/>
              <p:nvPr/>
            </p:nvSpPr>
            <p:spPr>
              <a:xfrm>
                <a:off x="6392860" y="1683874"/>
                <a:ext cx="86619" cy="41087"/>
              </a:xfrm>
              <a:custGeom>
                <a:avLst/>
                <a:gdLst/>
                <a:ahLst/>
                <a:cxnLst/>
                <a:rect l="l" t="t" r="r" b="b"/>
                <a:pathLst>
                  <a:path w="4140" h="1964" extrusionOk="0">
                    <a:moveTo>
                      <a:pt x="1" y="1"/>
                    </a:moveTo>
                    <a:lnTo>
                      <a:pt x="1" y="1963"/>
                    </a:lnTo>
                    <a:lnTo>
                      <a:pt x="4140" y="1963"/>
                    </a:lnTo>
                    <a:lnTo>
                      <a:pt x="4140"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10401;p71">
              <a:extLst>
                <a:ext uri="{FF2B5EF4-FFF2-40B4-BE49-F238E27FC236}">
                  <a16:creationId xmlns:a16="http://schemas.microsoft.com/office/drawing/2014/main" id="{801D1F84-5858-4E2B-AC9A-D5C70C00201D}"/>
                </a:ext>
              </a:extLst>
            </p:cNvPr>
            <p:cNvSpPr txBox="1"/>
            <p:nvPr/>
          </p:nvSpPr>
          <p:spPr>
            <a:xfrm>
              <a:off x="1249153" y="688330"/>
              <a:ext cx="1814516" cy="489279"/>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800" b="1" dirty="0">
                  <a:solidFill>
                    <a:srgbClr val="4BB2A4"/>
                  </a:solidFill>
                  <a:latin typeface="Cambria" panose="02040503050406030204" pitchFamily="18" charset="0"/>
                  <a:ea typeface="Cambria" panose="02040503050406030204" pitchFamily="18" charset="0"/>
                  <a:cs typeface="Paytone One"/>
                  <a:sym typeface="Paytone One"/>
                </a:rPr>
                <a:t>Phẩm chất</a:t>
              </a:r>
              <a:endParaRPr sz="28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56" name="Hộp Văn bản 55">
            <a:extLst>
              <a:ext uri="{FF2B5EF4-FFF2-40B4-BE49-F238E27FC236}">
                <a16:creationId xmlns:a16="http://schemas.microsoft.com/office/drawing/2014/main" id="{9AFD9980-A41F-403E-9107-F11C7FC8C062}"/>
              </a:ext>
            </a:extLst>
          </p:cNvPr>
          <p:cNvSpPr txBox="1"/>
          <p:nvPr/>
        </p:nvSpPr>
        <p:spPr>
          <a:xfrm>
            <a:off x="793577" y="1267684"/>
            <a:ext cx="10604844" cy="3416320"/>
          </a:xfrm>
          <a:prstGeom prst="rect">
            <a:avLst/>
          </a:prstGeom>
          <a:noFill/>
        </p:spPr>
        <p:txBody>
          <a:bodyPr wrap="square">
            <a:spAutoFit/>
          </a:bodyPr>
          <a:lstStyle/>
          <a:p>
            <a:pPr marL="342900" marR="0" lvl="0" indent="-342900" algn="just">
              <a:spcBef>
                <a:spcPts val="0"/>
              </a:spcBef>
              <a:spcAft>
                <a:spcPts val="0"/>
              </a:spcAft>
              <a:buSzPts val="1400"/>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Nhận diện một số đặc trưng cơ bản của văn bản thông tin và văn bản nghị luận. </a:t>
            </a:r>
          </a:p>
          <a:p>
            <a:pPr marL="342900" marR="0" lvl="0" indent="-342900" algn="just">
              <a:spcBef>
                <a:spcPts val="0"/>
              </a:spcBef>
              <a:spcAft>
                <a:spcPts val="0"/>
              </a:spcAft>
              <a:buSzPts val="1400"/>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Nhận biết được cách triển khai văn bản thông tin theo quan hệ nhân quả, tóm tắt được các ý chính của mỗi đoạn trong một văn bản thông tin có nhiều đoạn </a:t>
            </a:r>
          </a:p>
          <a:p>
            <a:pPr marL="342900" marR="0" lvl="0" indent="-342900" algn="just">
              <a:spcBef>
                <a:spcPts val="0"/>
              </a:spcBef>
              <a:spcAft>
                <a:spcPts val="0"/>
              </a:spcAft>
              <a:buSzPts val="1400"/>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Nhận biết được các chi tiết trong văn bản thông tin; chỉ ra được mỗi liên hệ giữa các chi tiết, dữ liệu với thông tin cơ bản của văn bản</a:t>
            </a:r>
          </a:p>
          <a:p>
            <a:pPr marL="342900" marR="0" lvl="0" indent="-342900" algn="just">
              <a:spcBef>
                <a:spcPts val="0"/>
              </a:spcBef>
              <a:spcAft>
                <a:spcPts val="800"/>
              </a:spcAft>
              <a:buSzPts val="1400"/>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Ghi nhớ được tác dụng của nội dung,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sapô</a:t>
            </a:r>
            <a:r>
              <a:rPr lang="en-US" sz="2400" dirty="0">
                <a:effectLst/>
                <a:latin typeface="Cambria" panose="02040503050406030204" pitchFamily="18" charset="0"/>
                <a:ea typeface="Cambria" panose="02040503050406030204" pitchFamily="18" charset="0"/>
                <a:cs typeface="Times New Roman" panose="02020603050405020304" pitchFamily="18" charset="0"/>
              </a:rPr>
              <a:t>, đề mục, chữ in đậm, số thứ tự, dấu đầu dòng và vai trò của các phương tiện giao tiếp phi ngôn ngữ như hình ảnh, số liệu,…</a:t>
            </a:r>
          </a:p>
        </p:txBody>
      </p:sp>
      <p:sp>
        <p:nvSpPr>
          <p:cNvPr id="57" name="Hộp Văn bản 56">
            <a:extLst>
              <a:ext uri="{FF2B5EF4-FFF2-40B4-BE49-F238E27FC236}">
                <a16:creationId xmlns:a16="http://schemas.microsoft.com/office/drawing/2014/main" id="{9AE5F10A-23F7-45F3-8513-1F17622A6DC3}"/>
              </a:ext>
            </a:extLst>
          </p:cNvPr>
          <p:cNvSpPr txBox="1"/>
          <p:nvPr/>
        </p:nvSpPr>
        <p:spPr>
          <a:xfrm>
            <a:off x="906819" y="5274387"/>
            <a:ext cx="8691220" cy="461665"/>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Cambria" panose="02040503050406030204" pitchFamily="18" charset="0"/>
                <a:ea typeface="Cambria" panose="02040503050406030204" pitchFamily="18" charset="0"/>
              </a:rPr>
              <a:t>Vận dụng năng lực ngôn ngữ để đọc hiểu văn bản thông tin </a:t>
            </a:r>
            <a:endParaRPr lang="en-US" sz="2400" dirty="0">
              <a:latin typeface="Cambria" panose="02040503050406030204" pitchFamily="18" charset="0"/>
              <a:ea typeface="Cambria" panose="02040503050406030204" pitchFamily="18" charset="0"/>
            </a:endParaRPr>
          </a:p>
        </p:txBody>
      </p:sp>
      <p:sp>
        <p:nvSpPr>
          <p:cNvPr id="58" name="Hộp Văn bản 57">
            <a:extLst>
              <a:ext uri="{FF2B5EF4-FFF2-40B4-BE49-F238E27FC236}">
                <a16:creationId xmlns:a16="http://schemas.microsoft.com/office/drawing/2014/main" id="{FC6DC4C5-F77A-41EF-9AE6-A7FF0DBCA87E}"/>
              </a:ext>
            </a:extLst>
          </p:cNvPr>
          <p:cNvSpPr txBox="1"/>
          <p:nvPr/>
        </p:nvSpPr>
        <p:spPr>
          <a:xfrm>
            <a:off x="960755" y="6303238"/>
            <a:ext cx="6634716" cy="461665"/>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Cambria" panose="02040503050406030204" pitchFamily="18" charset="0"/>
                <a:ea typeface="Cambria" panose="02040503050406030204" pitchFamily="18" charset="0"/>
              </a:rPr>
              <a:t>Ý thức bảo vệ môi trường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9804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750" fill="hold"/>
                                        <p:tgtEl>
                                          <p:spTgt spid="30"/>
                                        </p:tgtEl>
                                        <p:attrNameLst>
                                          <p:attrName>ppt_w</p:attrName>
                                        </p:attrNameLst>
                                      </p:cBhvr>
                                      <p:tavLst>
                                        <p:tav tm="0">
                                          <p:val>
                                            <p:fltVal val="0"/>
                                          </p:val>
                                        </p:tav>
                                        <p:tav tm="100000">
                                          <p:val>
                                            <p:strVal val="#ppt_w"/>
                                          </p:val>
                                        </p:tav>
                                      </p:tavLst>
                                    </p:anim>
                                    <p:anim calcmode="lin" valueType="num">
                                      <p:cBhvr>
                                        <p:cTn id="12" dur="750" fill="hold"/>
                                        <p:tgtEl>
                                          <p:spTgt spid="30"/>
                                        </p:tgtEl>
                                        <p:attrNameLst>
                                          <p:attrName>ppt_h</p:attrName>
                                        </p:attrNameLst>
                                      </p:cBhvr>
                                      <p:tavLst>
                                        <p:tav tm="0">
                                          <p:val>
                                            <p:fltVal val="0"/>
                                          </p:val>
                                        </p:tav>
                                        <p:tav tm="100000">
                                          <p:val>
                                            <p:strVal val="#ppt_h"/>
                                          </p:val>
                                        </p:tav>
                                      </p:tavLst>
                                    </p:anim>
                                    <p:anim calcmode="lin" valueType="num">
                                      <p:cBhvr>
                                        <p:cTn id="13" dur="750" fill="hold"/>
                                        <p:tgtEl>
                                          <p:spTgt spid="30"/>
                                        </p:tgtEl>
                                        <p:attrNameLst>
                                          <p:attrName>style.rotation</p:attrName>
                                        </p:attrNameLst>
                                      </p:cBhvr>
                                      <p:tavLst>
                                        <p:tav tm="0">
                                          <p:val>
                                            <p:fltVal val="90"/>
                                          </p:val>
                                        </p:tav>
                                        <p:tav tm="100000">
                                          <p:val>
                                            <p:fltVal val="0"/>
                                          </p:val>
                                        </p:tav>
                                      </p:tavLst>
                                    </p:anim>
                                    <p:animEffect transition="in" filter="fade">
                                      <p:cBhvr>
                                        <p:cTn id="14" dur="750"/>
                                        <p:tgtEl>
                                          <p:spTgt spid="30"/>
                                        </p:tgtEl>
                                      </p:cBhvr>
                                    </p:animEffect>
                                  </p:childTnLst>
                                </p:cTn>
                              </p:par>
                              <p:par>
                                <p:cTn id="15" presetID="3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fltVal val="0"/>
                                          </p:val>
                                        </p:tav>
                                        <p:tav tm="100000">
                                          <p:val>
                                            <p:strVal val="#ppt_w"/>
                                          </p:val>
                                        </p:tav>
                                      </p:tavLst>
                                    </p:anim>
                                    <p:anim calcmode="lin" valueType="num">
                                      <p:cBhvr>
                                        <p:cTn id="18" dur="750" fill="hold"/>
                                        <p:tgtEl>
                                          <p:spTgt spid="31"/>
                                        </p:tgtEl>
                                        <p:attrNameLst>
                                          <p:attrName>ppt_h</p:attrName>
                                        </p:attrNameLst>
                                      </p:cBhvr>
                                      <p:tavLst>
                                        <p:tav tm="0">
                                          <p:val>
                                            <p:fltVal val="0"/>
                                          </p:val>
                                        </p:tav>
                                        <p:tav tm="100000">
                                          <p:val>
                                            <p:strVal val="#ppt_h"/>
                                          </p:val>
                                        </p:tav>
                                      </p:tavLst>
                                    </p:anim>
                                    <p:anim calcmode="lin" valueType="num">
                                      <p:cBhvr>
                                        <p:cTn id="19" dur="750" fill="hold"/>
                                        <p:tgtEl>
                                          <p:spTgt spid="31"/>
                                        </p:tgtEl>
                                        <p:attrNameLst>
                                          <p:attrName>style.rotation</p:attrName>
                                        </p:attrNameLst>
                                      </p:cBhvr>
                                      <p:tavLst>
                                        <p:tav tm="0">
                                          <p:val>
                                            <p:fltVal val="90"/>
                                          </p:val>
                                        </p:tav>
                                        <p:tav tm="100000">
                                          <p:val>
                                            <p:fltVal val="0"/>
                                          </p:val>
                                        </p:tav>
                                      </p:tavLst>
                                    </p:anim>
                                    <p:animEffect transition="in" filter="fade">
                                      <p:cBhvr>
                                        <p:cTn id="20" dur="750"/>
                                        <p:tgtEl>
                                          <p:spTgt spid="31"/>
                                        </p:tgtEl>
                                      </p:cBhvr>
                                    </p:animEffect>
                                  </p:childTnLst>
                                </p:cTn>
                              </p:par>
                              <p:par>
                                <p:cTn id="21" presetID="3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750" fill="hold"/>
                                        <p:tgtEl>
                                          <p:spTgt spid="34"/>
                                        </p:tgtEl>
                                        <p:attrNameLst>
                                          <p:attrName>ppt_w</p:attrName>
                                        </p:attrNameLst>
                                      </p:cBhvr>
                                      <p:tavLst>
                                        <p:tav tm="0">
                                          <p:val>
                                            <p:fltVal val="0"/>
                                          </p:val>
                                        </p:tav>
                                        <p:tav tm="100000">
                                          <p:val>
                                            <p:strVal val="#ppt_w"/>
                                          </p:val>
                                        </p:tav>
                                      </p:tavLst>
                                    </p:anim>
                                    <p:anim calcmode="lin" valueType="num">
                                      <p:cBhvr>
                                        <p:cTn id="24" dur="750" fill="hold"/>
                                        <p:tgtEl>
                                          <p:spTgt spid="34"/>
                                        </p:tgtEl>
                                        <p:attrNameLst>
                                          <p:attrName>ppt_h</p:attrName>
                                        </p:attrNameLst>
                                      </p:cBhvr>
                                      <p:tavLst>
                                        <p:tav tm="0">
                                          <p:val>
                                            <p:fltVal val="0"/>
                                          </p:val>
                                        </p:tav>
                                        <p:tav tm="100000">
                                          <p:val>
                                            <p:strVal val="#ppt_h"/>
                                          </p:val>
                                        </p:tav>
                                      </p:tavLst>
                                    </p:anim>
                                    <p:anim calcmode="lin" valueType="num">
                                      <p:cBhvr>
                                        <p:cTn id="25" dur="750" fill="hold"/>
                                        <p:tgtEl>
                                          <p:spTgt spid="34"/>
                                        </p:tgtEl>
                                        <p:attrNameLst>
                                          <p:attrName>style.rotation</p:attrName>
                                        </p:attrNameLst>
                                      </p:cBhvr>
                                      <p:tavLst>
                                        <p:tav tm="0">
                                          <p:val>
                                            <p:fltVal val="90"/>
                                          </p:val>
                                        </p:tav>
                                        <p:tav tm="100000">
                                          <p:val>
                                            <p:fltVal val="0"/>
                                          </p:val>
                                        </p:tav>
                                      </p:tavLst>
                                    </p:anim>
                                    <p:animEffect transition="in" filter="fade">
                                      <p:cBhvr>
                                        <p:cTn id="26" dur="750"/>
                                        <p:tgtEl>
                                          <p:spTgt spid="34"/>
                                        </p:tgtEl>
                                      </p:cBhvr>
                                    </p:animEffect>
                                  </p:childTnLst>
                                </p:cTn>
                              </p:par>
                              <p:par>
                                <p:cTn id="27" presetID="3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750" fill="hold"/>
                                        <p:tgtEl>
                                          <p:spTgt spid="35"/>
                                        </p:tgtEl>
                                        <p:attrNameLst>
                                          <p:attrName>ppt_w</p:attrName>
                                        </p:attrNameLst>
                                      </p:cBhvr>
                                      <p:tavLst>
                                        <p:tav tm="0">
                                          <p:val>
                                            <p:fltVal val="0"/>
                                          </p:val>
                                        </p:tav>
                                        <p:tav tm="100000">
                                          <p:val>
                                            <p:strVal val="#ppt_w"/>
                                          </p:val>
                                        </p:tav>
                                      </p:tavLst>
                                    </p:anim>
                                    <p:anim calcmode="lin" valueType="num">
                                      <p:cBhvr>
                                        <p:cTn id="30" dur="750" fill="hold"/>
                                        <p:tgtEl>
                                          <p:spTgt spid="35"/>
                                        </p:tgtEl>
                                        <p:attrNameLst>
                                          <p:attrName>ppt_h</p:attrName>
                                        </p:attrNameLst>
                                      </p:cBhvr>
                                      <p:tavLst>
                                        <p:tav tm="0">
                                          <p:val>
                                            <p:fltVal val="0"/>
                                          </p:val>
                                        </p:tav>
                                        <p:tav tm="100000">
                                          <p:val>
                                            <p:strVal val="#ppt_h"/>
                                          </p:val>
                                        </p:tav>
                                      </p:tavLst>
                                    </p:anim>
                                    <p:anim calcmode="lin" valueType="num">
                                      <p:cBhvr>
                                        <p:cTn id="31" dur="750" fill="hold"/>
                                        <p:tgtEl>
                                          <p:spTgt spid="35"/>
                                        </p:tgtEl>
                                        <p:attrNameLst>
                                          <p:attrName>style.rotation</p:attrName>
                                        </p:attrNameLst>
                                      </p:cBhvr>
                                      <p:tavLst>
                                        <p:tav tm="0">
                                          <p:val>
                                            <p:fltVal val="90"/>
                                          </p:val>
                                        </p:tav>
                                        <p:tav tm="100000">
                                          <p:val>
                                            <p:fltVal val="0"/>
                                          </p:val>
                                        </p:tav>
                                      </p:tavLst>
                                    </p:anim>
                                    <p:animEffect transition="in" filter="fade">
                                      <p:cBhvr>
                                        <p:cTn id="32" dur="750"/>
                                        <p:tgtEl>
                                          <p:spTgt spid="35"/>
                                        </p:tgtEl>
                                      </p:cBhvr>
                                    </p:animEffect>
                                  </p:childTnLst>
                                </p:cTn>
                              </p:par>
                              <p:par>
                                <p:cTn id="33" presetID="3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750" fill="hold"/>
                                        <p:tgtEl>
                                          <p:spTgt spid="36"/>
                                        </p:tgtEl>
                                        <p:attrNameLst>
                                          <p:attrName>ppt_w</p:attrName>
                                        </p:attrNameLst>
                                      </p:cBhvr>
                                      <p:tavLst>
                                        <p:tav tm="0">
                                          <p:val>
                                            <p:fltVal val="0"/>
                                          </p:val>
                                        </p:tav>
                                        <p:tav tm="100000">
                                          <p:val>
                                            <p:strVal val="#ppt_w"/>
                                          </p:val>
                                        </p:tav>
                                      </p:tavLst>
                                    </p:anim>
                                    <p:anim calcmode="lin" valueType="num">
                                      <p:cBhvr>
                                        <p:cTn id="36" dur="750" fill="hold"/>
                                        <p:tgtEl>
                                          <p:spTgt spid="36"/>
                                        </p:tgtEl>
                                        <p:attrNameLst>
                                          <p:attrName>ppt_h</p:attrName>
                                        </p:attrNameLst>
                                      </p:cBhvr>
                                      <p:tavLst>
                                        <p:tav tm="0">
                                          <p:val>
                                            <p:fltVal val="0"/>
                                          </p:val>
                                        </p:tav>
                                        <p:tav tm="100000">
                                          <p:val>
                                            <p:strVal val="#ppt_h"/>
                                          </p:val>
                                        </p:tav>
                                      </p:tavLst>
                                    </p:anim>
                                    <p:anim calcmode="lin" valueType="num">
                                      <p:cBhvr>
                                        <p:cTn id="37" dur="750" fill="hold"/>
                                        <p:tgtEl>
                                          <p:spTgt spid="36"/>
                                        </p:tgtEl>
                                        <p:attrNameLst>
                                          <p:attrName>style.rotation</p:attrName>
                                        </p:attrNameLst>
                                      </p:cBhvr>
                                      <p:tavLst>
                                        <p:tav tm="0">
                                          <p:val>
                                            <p:fltVal val="90"/>
                                          </p:val>
                                        </p:tav>
                                        <p:tav tm="100000">
                                          <p:val>
                                            <p:fltVal val="0"/>
                                          </p:val>
                                        </p:tav>
                                      </p:tavLst>
                                    </p:anim>
                                    <p:animEffect transition="in" filter="fade">
                                      <p:cBhvr>
                                        <p:cTn id="38" dur="750"/>
                                        <p:tgtEl>
                                          <p:spTgt spid="36"/>
                                        </p:tgtEl>
                                      </p:cBhvr>
                                    </p:animEffect>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ppt_x</p:attrName>
                                        </p:attrNameLst>
                                      </p:cBhvr>
                                      <p:tavLst>
                                        <p:tav tm="0">
                                          <p:val>
                                            <p:strVal val="#ppt_x"/>
                                          </p:val>
                                        </p:tav>
                                        <p:tav tm="100000">
                                          <p:val>
                                            <p:strVal val="#ppt_x"/>
                                          </p:val>
                                        </p:tav>
                                      </p:tavLst>
                                    </p:anim>
                                    <p:anim calcmode="lin" valueType="num">
                                      <p:cBhvr>
                                        <p:cTn id="44"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75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750" fill="hold"/>
                                        <p:tgtEl>
                                          <p:spTgt spid="2"/>
                                        </p:tgtEl>
                                        <p:attrNameLst>
                                          <p:attrName>ppt_x</p:attrName>
                                        </p:attrNameLst>
                                      </p:cBhvr>
                                      <p:tavLst>
                                        <p:tav tm="0">
                                          <p:val>
                                            <p:strVal val="0-#ppt_w/2"/>
                                          </p:val>
                                        </p:tav>
                                        <p:tav tm="100000">
                                          <p:val>
                                            <p:strVal val="#ppt_x"/>
                                          </p:val>
                                        </p:tav>
                                      </p:tavLst>
                                    </p:anim>
                                    <p:anim calcmode="lin" valueType="num">
                                      <p:cBhvr additive="base">
                                        <p:cTn id="55" dur="750" fill="hold"/>
                                        <p:tgtEl>
                                          <p:spTgt spid="2"/>
                                        </p:tgtEl>
                                        <p:attrNameLst>
                                          <p:attrName>ppt_y</p:attrName>
                                        </p:attrNameLst>
                                      </p:cBhvr>
                                      <p:tavLst>
                                        <p:tav tm="0">
                                          <p:val>
                                            <p:strVal val="#ppt_y"/>
                                          </p:val>
                                        </p:tav>
                                        <p:tav tm="100000">
                                          <p:val>
                                            <p:strVal val="#ppt_y"/>
                                          </p:val>
                                        </p:tav>
                                      </p:tavLst>
                                    </p:anim>
                                  </p:childTnLst>
                                </p:cTn>
                              </p:par>
                            </p:childTnLst>
                          </p:cTn>
                        </p:par>
                        <p:par>
                          <p:cTn id="56" fill="hold">
                            <p:stCondLst>
                              <p:cond delay="750"/>
                            </p:stCondLst>
                            <p:childTnLst>
                              <p:par>
                                <p:cTn id="57" presetID="16" presetClass="entr" presetSubtype="42" fill="hold" grpId="0" nodeType="after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outHorizontal)">
                                      <p:cBhvr>
                                        <p:cTn id="59" dur="75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750" fill="hold"/>
                                        <p:tgtEl>
                                          <p:spTgt spid="40"/>
                                        </p:tgtEl>
                                        <p:attrNameLst>
                                          <p:attrName>ppt_x</p:attrName>
                                        </p:attrNameLst>
                                      </p:cBhvr>
                                      <p:tavLst>
                                        <p:tav tm="0">
                                          <p:val>
                                            <p:strVal val="0-#ppt_w/2"/>
                                          </p:val>
                                        </p:tav>
                                        <p:tav tm="100000">
                                          <p:val>
                                            <p:strVal val="#ppt_x"/>
                                          </p:val>
                                        </p:tav>
                                      </p:tavLst>
                                    </p:anim>
                                    <p:anim calcmode="lin" valueType="num">
                                      <p:cBhvr additive="base">
                                        <p:cTn id="65" dur="750" fill="hold"/>
                                        <p:tgtEl>
                                          <p:spTgt spid="40"/>
                                        </p:tgtEl>
                                        <p:attrNameLst>
                                          <p:attrName>ppt_y</p:attrName>
                                        </p:attrNameLst>
                                      </p:cBhvr>
                                      <p:tavLst>
                                        <p:tav tm="0">
                                          <p:val>
                                            <p:strVal val="#ppt_y"/>
                                          </p:val>
                                        </p:tav>
                                        <p:tav tm="100000">
                                          <p:val>
                                            <p:strVal val="#ppt_y"/>
                                          </p:val>
                                        </p:tav>
                                      </p:tavLst>
                                    </p:anim>
                                  </p:childTnLst>
                                </p:cTn>
                              </p:par>
                            </p:childTnLst>
                          </p:cTn>
                        </p:par>
                        <p:par>
                          <p:cTn id="66" fill="hold">
                            <p:stCondLst>
                              <p:cond delay="750"/>
                            </p:stCondLst>
                            <p:childTnLst>
                              <p:par>
                                <p:cTn id="67" presetID="16" presetClass="entr" presetSubtype="42"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outHorizontal)">
                                      <p:cBhvr>
                                        <p:cTn id="69" dur="75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750" fill="hold"/>
                                        <p:tgtEl>
                                          <p:spTgt spid="48"/>
                                        </p:tgtEl>
                                        <p:attrNameLst>
                                          <p:attrName>ppt_x</p:attrName>
                                        </p:attrNameLst>
                                      </p:cBhvr>
                                      <p:tavLst>
                                        <p:tav tm="0">
                                          <p:val>
                                            <p:strVal val="0-#ppt_w/2"/>
                                          </p:val>
                                        </p:tav>
                                        <p:tav tm="100000">
                                          <p:val>
                                            <p:strVal val="#ppt_x"/>
                                          </p:val>
                                        </p:tav>
                                      </p:tavLst>
                                    </p:anim>
                                    <p:anim calcmode="lin" valueType="num">
                                      <p:cBhvr additive="base">
                                        <p:cTn id="75" dur="750" fill="hold"/>
                                        <p:tgtEl>
                                          <p:spTgt spid="48"/>
                                        </p:tgtEl>
                                        <p:attrNameLst>
                                          <p:attrName>ppt_y</p:attrName>
                                        </p:attrNameLst>
                                      </p:cBhvr>
                                      <p:tavLst>
                                        <p:tav tm="0">
                                          <p:val>
                                            <p:strVal val="#ppt_y"/>
                                          </p:val>
                                        </p:tav>
                                        <p:tav tm="100000">
                                          <p:val>
                                            <p:strVal val="#ppt_y"/>
                                          </p:val>
                                        </p:tav>
                                      </p:tavLst>
                                    </p:anim>
                                  </p:childTnLst>
                                </p:cTn>
                              </p:par>
                            </p:childTnLst>
                          </p:cTn>
                        </p:par>
                        <p:par>
                          <p:cTn id="76" fill="hold">
                            <p:stCondLst>
                              <p:cond delay="750"/>
                            </p:stCondLst>
                            <p:childTnLst>
                              <p:par>
                                <p:cTn id="77" presetID="16" presetClass="entr" presetSubtype="42"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outHorizontal)">
                                      <p:cBhvr>
                                        <p:cTn id="7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15" y="4545618"/>
              <a:ext cx="12067278" cy="2023367"/>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976386" y="4373317"/>
            <a:ext cx="4259607" cy="4464081"/>
            <a:chOff x="7951111" y="4168478"/>
            <a:chExt cx="4259607" cy="4464081"/>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952397">
              <a:off x="9488342" y="42569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9">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430200">
              <a:off x="9169198" y="4967050"/>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33830">
              <a:off x="7562690" y="4556899"/>
              <a:ext cx="3622030" cy="2845187"/>
            </a:xfrm>
            <a:prstGeom prst="rect">
              <a:avLst/>
            </a:prstGeom>
          </p:spPr>
        </p:pic>
      </p:grpSp>
      <p:sp>
        <p:nvSpPr>
          <p:cNvPr id="35" name="Google Shape;10401;p71">
            <a:extLst>
              <a:ext uri="{FF2B5EF4-FFF2-40B4-BE49-F238E27FC236}">
                <a16:creationId xmlns:a16="http://schemas.microsoft.com/office/drawing/2014/main" id="{A9AF7F45-0393-45F6-B29F-E371A0AE8246}"/>
              </a:ext>
            </a:extLst>
          </p:cNvPr>
          <p:cNvSpPr txBox="1"/>
          <p:nvPr/>
        </p:nvSpPr>
        <p:spPr>
          <a:xfrm>
            <a:off x="5468499" y="992368"/>
            <a:ext cx="6457815" cy="3712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8000" b="1" dirty="0">
                <a:solidFill>
                  <a:srgbClr val="D8F7E7"/>
                </a:solidFill>
                <a:latin typeface="Cambria" panose="02040503050406030204" pitchFamily="18" charset="0"/>
                <a:ea typeface="Cambria" panose="02040503050406030204" pitchFamily="18" charset="0"/>
                <a:cs typeface="Paytone One"/>
                <a:sym typeface="Paytone One"/>
              </a:rPr>
              <a:t>HÌNH THÀNH KIẾN THỨC MỚI</a:t>
            </a:r>
          </a:p>
        </p:txBody>
      </p:sp>
      <p:pic>
        <p:nvPicPr>
          <p:cNvPr id="24" name="图片 10">
            <a:extLst>
              <a:ext uri="{FF2B5EF4-FFF2-40B4-BE49-F238E27FC236}">
                <a16:creationId xmlns:a16="http://schemas.microsoft.com/office/drawing/2014/main" id="{FE978BEA-6DE6-41E8-9F90-FF95561274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686" y="769664"/>
            <a:ext cx="4926984" cy="5180952"/>
          </a:xfrm>
          <a:prstGeom prst="rect">
            <a:avLst/>
          </a:prstGeom>
        </p:spPr>
      </p:pic>
      <p:pic>
        <p:nvPicPr>
          <p:cNvPr id="26" name="图形 15">
            <a:extLst>
              <a:ext uri="{FF2B5EF4-FFF2-40B4-BE49-F238E27FC236}">
                <a16:creationId xmlns:a16="http://schemas.microsoft.com/office/drawing/2014/main" id="{6BD9B213-8602-4773-950D-77D12DC59C2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75920" y="-439151"/>
            <a:ext cx="1812018" cy="1077416"/>
          </a:xfrm>
          <a:prstGeom prst="rect">
            <a:avLst/>
          </a:prstGeom>
        </p:spPr>
      </p:pic>
      <p:pic>
        <p:nvPicPr>
          <p:cNvPr id="28" name="图形 18">
            <a:extLst>
              <a:ext uri="{FF2B5EF4-FFF2-40B4-BE49-F238E27FC236}">
                <a16:creationId xmlns:a16="http://schemas.microsoft.com/office/drawing/2014/main" id="{405FAD86-3E8E-4234-9C1C-97BA88B87F1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194302">
            <a:off x="-416553" y="1009242"/>
            <a:ext cx="1586752" cy="1199554"/>
          </a:xfrm>
          <a:prstGeom prst="rect">
            <a:avLst/>
          </a:prstGeom>
        </p:spPr>
      </p:pic>
    </p:spTree>
    <p:extLst>
      <p:ext uri="{BB962C8B-B14F-4D97-AF65-F5344CB8AC3E}">
        <p14:creationId xmlns:p14="http://schemas.microsoft.com/office/powerpoint/2010/main" val="982565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ppt_x"/>
                                          </p:val>
                                        </p:tav>
                                        <p:tav tm="100000">
                                          <p:val>
                                            <p:strVal val="#ppt_x"/>
                                          </p:val>
                                        </p:tav>
                                      </p:tavLst>
                                    </p:anim>
                                    <p:anim calcmode="lin" valueType="num">
                                      <p:cBhvr additive="base">
                                        <p:cTn id="20" dur="10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000" fill="hold"/>
                                        <p:tgtEl>
                                          <p:spTgt spid="24"/>
                                        </p:tgtEl>
                                        <p:attrNameLst>
                                          <p:attrName>ppt_x</p:attrName>
                                        </p:attrNameLst>
                                      </p:cBhvr>
                                      <p:tavLst>
                                        <p:tav tm="0">
                                          <p:val>
                                            <p:strVal val="#ppt_x"/>
                                          </p:val>
                                        </p:tav>
                                        <p:tav tm="100000">
                                          <p:val>
                                            <p:strVal val="#ppt_x"/>
                                          </p:val>
                                        </p:tav>
                                      </p:tavLst>
                                    </p:anim>
                                    <p:anim calcmode="lin" valueType="num">
                                      <p:cBhvr additive="base">
                                        <p:cTn id="24" dur="10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ppt_x"/>
                                          </p:val>
                                        </p:tav>
                                        <p:tav tm="100000">
                                          <p:val>
                                            <p:strVal val="#ppt_x"/>
                                          </p:val>
                                        </p:tav>
                                      </p:tavLst>
                                    </p:anim>
                                    <p:anim calcmode="lin" valueType="num">
                                      <p:cBhvr additive="base">
                                        <p:cTn id="28" dur="10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ppt_x"/>
                                          </p:val>
                                        </p:tav>
                                        <p:tav tm="100000">
                                          <p:val>
                                            <p:strVal val="#ppt_x"/>
                                          </p:val>
                                        </p:tav>
                                      </p:tavLst>
                                    </p:anim>
                                    <p:anim calcmode="lin" valueType="num">
                                      <p:cBhvr additive="base">
                                        <p:cTn id="32" dur="1000" fill="hold"/>
                                        <p:tgtEl>
                                          <p:spTgt spid="2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8CCBE9D-F4A4-4320-9A1F-138CBF29E53B}"/>
              </a:ext>
            </a:extLst>
          </p:cNvPr>
          <p:cNvGrpSpPr/>
          <p:nvPr/>
        </p:nvGrpSpPr>
        <p:grpSpPr>
          <a:xfrm>
            <a:off x="7943999" y="1349316"/>
            <a:ext cx="4300588" cy="4808931"/>
            <a:chOff x="-386398" y="386346"/>
            <a:chExt cx="3638411" cy="4068482"/>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1778">
              <a:off x="-386398" y="386346"/>
              <a:ext cx="3638411" cy="3496127"/>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941" y="2294162"/>
              <a:ext cx="2246293" cy="216066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8">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sp>
        <p:nvSpPr>
          <p:cNvPr id="17" name="Hộp Văn bản 16">
            <a:extLst>
              <a:ext uri="{FF2B5EF4-FFF2-40B4-BE49-F238E27FC236}">
                <a16:creationId xmlns:a16="http://schemas.microsoft.com/office/drawing/2014/main" id="{3BD4D247-BBAE-48E8-B5D0-671A3CAAA29E}"/>
              </a:ext>
            </a:extLst>
          </p:cNvPr>
          <p:cNvSpPr txBox="1"/>
          <p:nvPr/>
        </p:nvSpPr>
        <p:spPr>
          <a:xfrm>
            <a:off x="786089" y="1852786"/>
            <a:ext cx="4516410" cy="2513509"/>
          </a:xfrm>
          <a:prstGeom prst="rect">
            <a:avLst/>
          </a:prstGeom>
          <a:noFill/>
        </p:spPr>
        <p:txBody>
          <a:bodyPr wrap="square">
            <a:spAutoFit/>
          </a:bodyPr>
          <a:lstStyle/>
          <a:p>
            <a:pPr marR="0" algn="just">
              <a:spcBef>
                <a:spcPts val="0"/>
              </a:spcBef>
              <a:spcAft>
                <a:spcPts val="800"/>
              </a:spcAft>
            </a:pPr>
            <a:r>
              <a:rPr lang="en-US" sz="2400" b="1" dirty="0">
                <a:solidFill>
                  <a:srgbClr val="4BB2A4"/>
                </a:solidFill>
                <a:effectLst/>
                <a:latin typeface="Cambria" panose="02040503050406030204" pitchFamily="18" charset="0"/>
                <a:ea typeface="Cambria" panose="02040503050406030204" pitchFamily="18" charset="0"/>
                <a:cs typeface="Times New Roman" panose="02020603050405020304" pitchFamily="18" charset="0"/>
              </a:rPr>
              <a:t>YÊU CẦU:</a:t>
            </a:r>
          </a:p>
          <a:p>
            <a:pPr marL="342900" marR="0" indent="-34290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Học sinh đọc phần “</a:t>
            </a:r>
            <a:r>
              <a:rPr lang="en-US" sz="2400" i="1" dirty="0">
                <a:effectLst/>
                <a:latin typeface="Cambria" panose="02040503050406030204" pitchFamily="18" charset="0"/>
                <a:ea typeface="Cambria" panose="02040503050406030204" pitchFamily="18" charset="0"/>
                <a:cs typeface="Times New Roman" panose="02020603050405020304" pitchFamily="18" charset="0"/>
              </a:rPr>
              <a:t>Tri thức ngữ văn</a:t>
            </a:r>
            <a:r>
              <a:rPr lang="en-US" sz="2400" dirty="0">
                <a:effectLst/>
                <a:latin typeface="Cambria" panose="02040503050406030204" pitchFamily="18" charset="0"/>
                <a:ea typeface="Cambria" panose="02040503050406030204" pitchFamily="18" charset="0"/>
                <a:cs typeface="Times New Roman" panose="02020603050405020304" pitchFamily="18" charset="0"/>
              </a:rPr>
              <a:t>” trong SGK </a:t>
            </a:r>
          </a:p>
          <a:p>
            <a:pPr marL="342900" marR="0" indent="-34290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Học sinh hoàn thành phiếu bài tập về nội dung tri thức ngữ văn </a:t>
            </a:r>
          </a:p>
        </p:txBody>
      </p:sp>
      <p:grpSp>
        <p:nvGrpSpPr>
          <p:cNvPr id="18" name="Nhóm 17">
            <a:extLst>
              <a:ext uri="{FF2B5EF4-FFF2-40B4-BE49-F238E27FC236}">
                <a16:creationId xmlns:a16="http://schemas.microsoft.com/office/drawing/2014/main" id="{09281570-A317-4219-B1DE-1B996D9BBD18}"/>
              </a:ext>
            </a:extLst>
          </p:cNvPr>
          <p:cNvGrpSpPr/>
          <p:nvPr/>
        </p:nvGrpSpPr>
        <p:grpSpPr>
          <a:xfrm>
            <a:off x="1704502" y="815289"/>
            <a:ext cx="2702449" cy="706853"/>
            <a:chOff x="2915920" y="322676"/>
            <a:chExt cx="2702449" cy="706853"/>
          </a:xfrm>
        </p:grpSpPr>
        <p:grpSp>
          <p:nvGrpSpPr>
            <p:cNvPr id="19" name="Google Shape;962;p48">
              <a:extLst>
                <a:ext uri="{FF2B5EF4-FFF2-40B4-BE49-F238E27FC236}">
                  <a16:creationId xmlns:a16="http://schemas.microsoft.com/office/drawing/2014/main" id="{6C42ED77-C8D0-4CF4-9CAB-8D4B1E1C8D3E}"/>
                </a:ext>
              </a:extLst>
            </p:cNvPr>
            <p:cNvGrpSpPr/>
            <p:nvPr/>
          </p:nvGrpSpPr>
          <p:grpSpPr>
            <a:xfrm>
              <a:off x="2915920" y="322676"/>
              <a:ext cx="609203" cy="518993"/>
              <a:chOff x="3465302" y="1460090"/>
              <a:chExt cx="747414" cy="821381"/>
            </a:xfrm>
          </p:grpSpPr>
          <p:sp>
            <p:nvSpPr>
              <p:cNvPr id="24" name="Google Shape;963;p48">
                <a:extLst>
                  <a:ext uri="{FF2B5EF4-FFF2-40B4-BE49-F238E27FC236}">
                    <a16:creationId xmlns:a16="http://schemas.microsoft.com/office/drawing/2014/main" id="{8048B17C-493A-4D26-BB57-14AF827A3ABE}"/>
                  </a:ext>
                </a:extLst>
              </p:cNvPr>
              <p:cNvSpPr/>
              <p:nvPr/>
            </p:nvSpPr>
            <p:spPr>
              <a:xfrm>
                <a:off x="3891544" y="1460705"/>
                <a:ext cx="321172" cy="806445"/>
              </a:xfrm>
              <a:custGeom>
                <a:avLst/>
                <a:gdLst/>
                <a:ahLst/>
                <a:cxnLst/>
                <a:rect l="l" t="t" r="r" b="b"/>
                <a:pathLst>
                  <a:path w="29244" h="73430" extrusionOk="0">
                    <a:moveTo>
                      <a:pt x="16236" y="1"/>
                    </a:moveTo>
                    <a:cubicBezTo>
                      <a:pt x="12276" y="1"/>
                      <a:pt x="1" y="1581"/>
                      <a:pt x="183" y="2768"/>
                    </a:cubicBezTo>
                    <a:cubicBezTo>
                      <a:pt x="289" y="4142"/>
                      <a:pt x="9377" y="64798"/>
                      <a:pt x="10011" y="68391"/>
                    </a:cubicBezTo>
                    <a:cubicBezTo>
                      <a:pt x="10770" y="72388"/>
                      <a:pt x="13636" y="73430"/>
                      <a:pt x="16557" y="73430"/>
                    </a:cubicBezTo>
                    <a:cubicBezTo>
                      <a:pt x="19737" y="73430"/>
                      <a:pt x="22982" y="72195"/>
                      <a:pt x="23643" y="72195"/>
                    </a:cubicBezTo>
                    <a:cubicBezTo>
                      <a:pt x="29243" y="72090"/>
                      <a:pt x="28821" y="62896"/>
                      <a:pt x="28081" y="60571"/>
                    </a:cubicBezTo>
                    <a:cubicBezTo>
                      <a:pt x="27236" y="58141"/>
                      <a:pt x="19839" y="2979"/>
                      <a:pt x="19839" y="2979"/>
                    </a:cubicBezTo>
                    <a:cubicBezTo>
                      <a:pt x="19627" y="1606"/>
                      <a:pt x="18676" y="549"/>
                      <a:pt x="17408" y="126"/>
                    </a:cubicBezTo>
                    <a:cubicBezTo>
                      <a:pt x="17279" y="40"/>
                      <a:pt x="16861" y="1"/>
                      <a:pt x="16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4;p48">
                <a:extLst>
                  <a:ext uri="{FF2B5EF4-FFF2-40B4-BE49-F238E27FC236}">
                    <a16:creationId xmlns:a16="http://schemas.microsoft.com/office/drawing/2014/main" id="{98FD7DB1-F456-4F41-8BBF-6281987B6895}"/>
                  </a:ext>
                </a:extLst>
              </p:cNvPr>
              <p:cNvSpPr/>
              <p:nvPr/>
            </p:nvSpPr>
            <p:spPr>
              <a:xfrm>
                <a:off x="3979437" y="2052189"/>
                <a:ext cx="230962" cy="215411"/>
              </a:xfrm>
              <a:custGeom>
                <a:avLst/>
                <a:gdLst/>
                <a:ahLst/>
                <a:cxnLst/>
                <a:rect l="l" t="t" r="r" b="b"/>
                <a:pathLst>
                  <a:path w="21030" h="19614" extrusionOk="0">
                    <a:moveTo>
                      <a:pt x="17979" y="1"/>
                    </a:moveTo>
                    <a:cubicBezTo>
                      <a:pt x="14819" y="1"/>
                      <a:pt x="0" y="2910"/>
                      <a:pt x="0" y="2910"/>
                    </a:cubicBezTo>
                    <a:cubicBezTo>
                      <a:pt x="0" y="2910"/>
                      <a:pt x="951" y="8194"/>
                      <a:pt x="1585" y="13583"/>
                    </a:cubicBezTo>
                    <a:cubicBezTo>
                      <a:pt x="2093" y="18513"/>
                      <a:pt x="5286" y="19613"/>
                      <a:pt x="8914" y="19613"/>
                    </a:cubicBezTo>
                    <a:cubicBezTo>
                      <a:pt x="10573" y="19613"/>
                      <a:pt x="12324" y="19383"/>
                      <a:pt x="13949" y="19184"/>
                    </a:cubicBezTo>
                    <a:cubicBezTo>
                      <a:pt x="19127" y="18444"/>
                      <a:pt x="21029" y="14428"/>
                      <a:pt x="20712" y="11364"/>
                    </a:cubicBezTo>
                    <a:cubicBezTo>
                      <a:pt x="20395" y="8299"/>
                      <a:pt x="19867" y="585"/>
                      <a:pt x="18493" y="57"/>
                    </a:cubicBezTo>
                    <a:cubicBezTo>
                      <a:pt x="18401" y="19"/>
                      <a:pt x="18225" y="1"/>
                      <a:pt x="179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5;p48">
                <a:extLst>
                  <a:ext uri="{FF2B5EF4-FFF2-40B4-BE49-F238E27FC236}">
                    <a16:creationId xmlns:a16="http://schemas.microsoft.com/office/drawing/2014/main" id="{11D4A0F6-22BC-4046-82AD-9D07C634BD23}"/>
                  </a:ext>
                </a:extLst>
              </p:cNvPr>
              <p:cNvSpPr/>
              <p:nvPr/>
            </p:nvSpPr>
            <p:spPr>
              <a:xfrm>
                <a:off x="3921460" y="1460090"/>
                <a:ext cx="245997" cy="762471"/>
              </a:xfrm>
              <a:custGeom>
                <a:avLst/>
                <a:gdLst/>
                <a:ahLst/>
                <a:cxnLst/>
                <a:rect l="l" t="t" r="r" b="b"/>
                <a:pathLst>
                  <a:path w="22399" h="69426" extrusionOk="0">
                    <a:moveTo>
                      <a:pt x="9322" y="1"/>
                    </a:moveTo>
                    <a:cubicBezTo>
                      <a:pt x="5620" y="1"/>
                      <a:pt x="0" y="936"/>
                      <a:pt x="524" y="2507"/>
                    </a:cubicBezTo>
                    <a:cubicBezTo>
                      <a:pt x="524" y="2507"/>
                      <a:pt x="9717" y="67919"/>
                      <a:pt x="11091" y="69081"/>
                    </a:cubicBezTo>
                    <a:cubicBezTo>
                      <a:pt x="11429" y="69322"/>
                      <a:pt x="12173" y="69426"/>
                      <a:pt x="13123" y="69426"/>
                    </a:cubicBezTo>
                    <a:cubicBezTo>
                      <a:pt x="16340" y="69426"/>
                      <a:pt x="21918" y="68239"/>
                      <a:pt x="22081" y="67179"/>
                    </a:cubicBezTo>
                    <a:cubicBezTo>
                      <a:pt x="22398" y="64537"/>
                      <a:pt x="13310" y="1556"/>
                      <a:pt x="12359" y="499"/>
                    </a:cubicBezTo>
                    <a:cubicBezTo>
                      <a:pt x="12051" y="160"/>
                      <a:pt x="10850" y="1"/>
                      <a:pt x="9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6;p48">
                <a:extLst>
                  <a:ext uri="{FF2B5EF4-FFF2-40B4-BE49-F238E27FC236}">
                    <a16:creationId xmlns:a16="http://schemas.microsoft.com/office/drawing/2014/main" id="{7C50D57F-C4DD-45F8-A41E-87026B16DF1C}"/>
                  </a:ext>
                </a:extLst>
              </p:cNvPr>
              <p:cNvSpPr/>
              <p:nvPr/>
            </p:nvSpPr>
            <p:spPr>
              <a:xfrm>
                <a:off x="3941130" y="1473686"/>
                <a:ext cx="132317" cy="752060"/>
              </a:xfrm>
              <a:custGeom>
                <a:avLst/>
                <a:gdLst/>
                <a:ahLst/>
                <a:cxnLst/>
                <a:rect l="l" t="t" r="r" b="b"/>
                <a:pathLst>
                  <a:path w="12048" h="68478" extrusionOk="0">
                    <a:moveTo>
                      <a:pt x="1" y="1"/>
                    </a:moveTo>
                    <a:cubicBezTo>
                      <a:pt x="424" y="2748"/>
                      <a:pt x="10357" y="66469"/>
                      <a:pt x="11942" y="68477"/>
                    </a:cubicBezTo>
                    <a:lnTo>
                      <a:pt x="12048" y="68372"/>
                    </a:lnTo>
                    <a:cubicBezTo>
                      <a:pt x="10568" y="66469"/>
                      <a:pt x="318" y="74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7;p48">
                <a:extLst>
                  <a:ext uri="{FF2B5EF4-FFF2-40B4-BE49-F238E27FC236}">
                    <a16:creationId xmlns:a16="http://schemas.microsoft.com/office/drawing/2014/main" id="{63E8DB14-6CCB-47E0-BEE7-62B550BCD517}"/>
                  </a:ext>
                </a:extLst>
              </p:cNvPr>
              <p:cNvSpPr/>
              <p:nvPr/>
            </p:nvSpPr>
            <p:spPr>
              <a:xfrm>
                <a:off x="4014252" y="1464406"/>
                <a:ext cx="103301" cy="742768"/>
              </a:xfrm>
              <a:custGeom>
                <a:avLst/>
                <a:gdLst/>
                <a:ahLst/>
                <a:cxnLst/>
                <a:rect l="l" t="t" r="r" b="b"/>
                <a:pathLst>
                  <a:path w="9406" h="67632" extrusionOk="0">
                    <a:moveTo>
                      <a:pt x="0" y="1"/>
                    </a:moveTo>
                    <a:cubicBezTo>
                      <a:pt x="1268" y="6869"/>
                      <a:pt x="9088" y="66997"/>
                      <a:pt x="9194" y="67631"/>
                    </a:cubicBezTo>
                    <a:lnTo>
                      <a:pt x="9405" y="67631"/>
                    </a:lnTo>
                    <a:cubicBezTo>
                      <a:pt x="9300" y="66997"/>
                      <a:pt x="1480" y="6869"/>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8;p48">
                <a:extLst>
                  <a:ext uri="{FF2B5EF4-FFF2-40B4-BE49-F238E27FC236}">
                    <a16:creationId xmlns:a16="http://schemas.microsoft.com/office/drawing/2014/main" id="{4A3D1CB8-530E-4428-A892-3AC18B1C3874}"/>
                  </a:ext>
                </a:extLst>
              </p:cNvPr>
              <p:cNvSpPr/>
              <p:nvPr/>
            </p:nvSpPr>
            <p:spPr>
              <a:xfrm>
                <a:off x="4054865" y="1465570"/>
                <a:ext cx="90540" cy="750885"/>
              </a:xfrm>
              <a:custGeom>
                <a:avLst/>
                <a:gdLst/>
                <a:ahLst/>
                <a:cxnLst/>
                <a:rect l="l" t="t" r="r" b="b"/>
                <a:pathLst>
                  <a:path w="8244" h="68371" extrusionOk="0">
                    <a:moveTo>
                      <a:pt x="1" y="0"/>
                    </a:moveTo>
                    <a:cubicBezTo>
                      <a:pt x="212" y="634"/>
                      <a:pt x="8138" y="64884"/>
                      <a:pt x="7926" y="68371"/>
                    </a:cubicBezTo>
                    <a:lnTo>
                      <a:pt x="8138" y="68371"/>
                    </a:lnTo>
                    <a:cubicBezTo>
                      <a:pt x="8243" y="64884"/>
                      <a:pt x="318" y="634"/>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9;p48">
                <a:extLst>
                  <a:ext uri="{FF2B5EF4-FFF2-40B4-BE49-F238E27FC236}">
                    <a16:creationId xmlns:a16="http://schemas.microsoft.com/office/drawing/2014/main" id="{33AD3E5A-B4A4-4713-BB9A-7CA9E9E2BAB5}"/>
                  </a:ext>
                </a:extLst>
              </p:cNvPr>
              <p:cNvSpPr/>
              <p:nvPr/>
            </p:nvSpPr>
            <p:spPr>
              <a:xfrm>
                <a:off x="3975956" y="1462089"/>
                <a:ext cx="128825" cy="753213"/>
              </a:xfrm>
              <a:custGeom>
                <a:avLst/>
                <a:gdLst/>
                <a:ahLst/>
                <a:cxnLst/>
                <a:rect l="l" t="t" r="r" b="b"/>
                <a:pathLst>
                  <a:path w="11730" h="68583" extrusionOk="0">
                    <a:moveTo>
                      <a:pt x="211" y="0"/>
                    </a:moveTo>
                    <a:cubicBezTo>
                      <a:pt x="0" y="6024"/>
                      <a:pt x="11519" y="67948"/>
                      <a:pt x="11624" y="68582"/>
                    </a:cubicBezTo>
                    <a:lnTo>
                      <a:pt x="11730" y="68582"/>
                    </a:lnTo>
                    <a:cubicBezTo>
                      <a:pt x="11624" y="67948"/>
                      <a:pt x="106" y="6024"/>
                      <a:pt x="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0;p48">
                <a:extLst>
                  <a:ext uri="{FF2B5EF4-FFF2-40B4-BE49-F238E27FC236}">
                    <a16:creationId xmlns:a16="http://schemas.microsoft.com/office/drawing/2014/main" id="{6CC31639-B6BC-45B4-9302-79294C25D3B3}"/>
                  </a:ext>
                </a:extLst>
              </p:cNvPr>
              <p:cNvSpPr/>
              <p:nvPr/>
            </p:nvSpPr>
            <p:spPr>
              <a:xfrm>
                <a:off x="3703216" y="1475235"/>
                <a:ext cx="227349" cy="805424"/>
              </a:xfrm>
              <a:custGeom>
                <a:avLst/>
                <a:gdLst/>
                <a:ahLst/>
                <a:cxnLst/>
                <a:rect l="l" t="t" r="r" b="b"/>
                <a:pathLst>
                  <a:path w="20701" h="73337" extrusionOk="0">
                    <a:moveTo>
                      <a:pt x="9433" y="0"/>
                    </a:moveTo>
                    <a:cubicBezTo>
                      <a:pt x="4846" y="0"/>
                      <a:pt x="1" y="280"/>
                      <a:pt x="1" y="1022"/>
                    </a:cubicBezTo>
                    <a:cubicBezTo>
                      <a:pt x="1" y="2396"/>
                      <a:pt x="1163" y="63792"/>
                      <a:pt x="1375" y="67385"/>
                    </a:cubicBezTo>
                    <a:cubicBezTo>
                      <a:pt x="1684" y="72337"/>
                      <a:pt x="5655" y="73337"/>
                      <a:pt x="9168" y="73337"/>
                    </a:cubicBezTo>
                    <a:cubicBezTo>
                      <a:pt x="11549" y="73337"/>
                      <a:pt x="13720" y="72877"/>
                      <a:pt x="14398" y="72877"/>
                    </a:cubicBezTo>
                    <a:cubicBezTo>
                      <a:pt x="14428" y="72877"/>
                      <a:pt x="14454" y="72878"/>
                      <a:pt x="14478" y="72880"/>
                    </a:cubicBezTo>
                    <a:cubicBezTo>
                      <a:pt x="14633" y="72895"/>
                      <a:pt x="14784" y="72902"/>
                      <a:pt x="14931" y="72902"/>
                    </a:cubicBezTo>
                    <a:cubicBezTo>
                      <a:pt x="20014" y="72902"/>
                      <a:pt x="20701" y="64252"/>
                      <a:pt x="20290" y="61890"/>
                    </a:cubicBezTo>
                    <a:cubicBezTo>
                      <a:pt x="19762" y="59460"/>
                      <a:pt x="19445" y="3770"/>
                      <a:pt x="19445" y="3770"/>
                    </a:cubicBezTo>
                    <a:cubicBezTo>
                      <a:pt x="19339" y="2396"/>
                      <a:pt x="18599" y="1128"/>
                      <a:pt x="17437" y="494"/>
                    </a:cubicBezTo>
                    <a:cubicBezTo>
                      <a:pt x="17049" y="203"/>
                      <a:pt x="13334" y="0"/>
                      <a:pt x="9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1;p48">
                <a:extLst>
                  <a:ext uri="{FF2B5EF4-FFF2-40B4-BE49-F238E27FC236}">
                    <a16:creationId xmlns:a16="http://schemas.microsoft.com/office/drawing/2014/main" id="{2A0ACD03-F355-496A-A27A-8F893BF0522E}"/>
                  </a:ext>
                </a:extLst>
              </p:cNvPr>
              <p:cNvSpPr/>
              <p:nvPr/>
            </p:nvSpPr>
            <p:spPr>
              <a:xfrm>
                <a:off x="3712507" y="2077954"/>
                <a:ext cx="219353" cy="203517"/>
              </a:xfrm>
              <a:custGeom>
                <a:avLst/>
                <a:gdLst/>
                <a:ahLst/>
                <a:cxnLst/>
                <a:rect l="l" t="t" r="r" b="b"/>
                <a:pathLst>
                  <a:path w="19973" h="18531" extrusionOk="0">
                    <a:moveTo>
                      <a:pt x="15477" y="1"/>
                    </a:moveTo>
                    <a:cubicBezTo>
                      <a:pt x="10096" y="1"/>
                      <a:pt x="0" y="670"/>
                      <a:pt x="0" y="670"/>
                    </a:cubicBezTo>
                    <a:cubicBezTo>
                      <a:pt x="740" y="4263"/>
                      <a:pt x="1057" y="7855"/>
                      <a:pt x="740" y="11448"/>
                    </a:cubicBezTo>
                    <a:cubicBezTo>
                      <a:pt x="227" y="18429"/>
                      <a:pt x="6096" y="18529"/>
                      <a:pt x="11275" y="18529"/>
                    </a:cubicBezTo>
                    <a:cubicBezTo>
                      <a:pt x="11427" y="18529"/>
                      <a:pt x="11579" y="18528"/>
                      <a:pt x="11730" y="18528"/>
                    </a:cubicBezTo>
                    <a:cubicBezTo>
                      <a:pt x="11795" y="18530"/>
                      <a:pt x="11859" y="18531"/>
                      <a:pt x="11924" y="18531"/>
                    </a:cubicBezTo>
                    <a:cubicBezTo>
                      <a:pt x="15953" y="18531"/>
                      <a:pt x="19126" y="15295"/>
                      <a:pt x="19022" y="11343"/>
                    </a:cubicBezTo>
                    <a:cubicBezTo>
                      <a:pt x="19127" y="8278"/>
                      <a:pt x="19973" y="881"/>
                      <a:pt x="18704" y="247"/>
                    </a:cubicBezTo>
                    <a:cubicBezTo>
                      <a:pt x="18424" y="68"/>
                      <a:pt x="17189" y="1"/>
                      <a:pt x="154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2;p48">
                <a:extLst>
                  <a:ext uri="{FF2B5EF4-FFF2-40B4-BE49-F238E27FC236}">
                    <a16:creationId xmlns:a16="http://schemas.microsoft.com/office/drawing/2014/main" id="{9BED20C7-3B12-48AF-B5A5-BF9159DF2DE5}"/>
                  </a:ext>
                </a:extLst>
              </p:cNvPr>
              <p:cNvSpPr/>
              <p:nvPr/>
            </p:nvSpPr>
            <p:spPr>
              <a:xfrm>
                <a:off x="3734560" y="1469919"/>
                <a:ext cx="154359" cy="765887"/>
              </a:xfrm>
              <a:custGeom>
                <a:avLst/>
                <a:gdLst/>
                <a:ahLst/>
                <a:cxnLst/>
                <a:rect l="l" t="t" r="r" b="b"/>
                <a:pathLst>
                  <a:path w="14055" h="69737" extrusionOk="0">
                    <a:moveTo>
                      <a:pt x="5706" y="0"/>
                    </a:moveTo>
                    <a:cubicBezTo>
                      <a:pt x="2774" y="0"/>
                      <a:pt x="0" y="450"/>
                      <a:pt x="211" y="1612"/>
                    </a:cubicBezTo>
                    <a:cubicBezTo>
                      <a:pt x="211" y="1612"/>
                      <a:pt x="951" y="67658"/>
                      <a:pt x="2219" y="68926"/>
                    </a:cubicBezTo>
                    <a:cubicBezTo>
                      <a:pt x="2743" y="69494"/>
                      <a:pt x="4675" y="69736"/>
                      <a:pt x="6785" y="69736"/>
                    </a:cubicBezTo>
                    <a:cubicBezTo>
                      <a:pt x="9778" y="69736"/>
                      <a:pt x="13129" y="69247"/>
                      <a:pt x="13315" y="68503"/>
                    </a:cubicBezTo>
                    <a:cubicBezTo>
                      <a:pt x="14055" y="65861"/>
                      <a:pt x="12998" y="2246"/>
                      <a:pt x="12153" y="1084"/>
                    </a:cubicBezTo>
                    <a:cubicBezTo>
                      <a:pt x="11730" y="450"/>
                      <a:pt x="8639" y="0"/>
                      <a:pt x="5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3;p48">
                <a:extLst>
                  <a:ext uri="{FF2B5EF4-FFF2-40B4-BE49-F238E27FC236}">
                    <a16:creationId xmlns:a16="http://schemas.microsoft.com/office/drawing/2014/main" id="{03CB9ADE-27E1-4862-A079-DE793168B7B7}"/>
                  </a:ext>
                </a:extLst>
              </p:cNvPr>
              <p:cNvSpPr/>
              <p:nvPr/>
            </p:nvSpPr>
            <p:spPr>
              <a:xfrm>
                <a:off x="3751968" y="1476014"/>
                <a:ext cx="35990" cy="762493"/>
              </a:xfrm>
              <a:custGeom>
                <a:avLst/>
                <a:gdLst/>
                <a:ahLst/>
                <a:cxnLst/>
                <a:rect l="l" t="t" r="r" b="b"/>
                <a:pathLst>
                  <a:path w="3277" h="69428" extrusionOk="0">
                    <a:moveTo>
                      <a:pt x="0" y="0"/>
                    </a:moveTo>
                    <a:cubicBezTo>
                      <a:pt x="106" y="2748"/>
                      <a:pt x="1797" y="67208"/>
                      <a:pt x="3170" y="69428"/>
                    </a:cubicBezTo>
                    <a:lnTo>
                      <a:pt x="3276" y="69322"/>
                    </a:lnTo>
                    <a:cubicBezTo>
                      <a:pt x="2008" y="67208"/>
                      <a:pt x="212" y="74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4;p48">
                <a:extLst>
                  <a:ext uri="{FF2B5EF4-FFF2-40B4-BE49-F238E27FC236}">
                    <a16:creationId xmlns:a16="http://schemas.microsoft.com/office/drawing/2014/main" id="{2E1BFCB3-F7A4-471E-A68C-ECBD186A4352}"/>
                  </a:ext>
                </a:extLst>
              </p:cNvPr>
              <p:cNvSpPr/>
              <p:nvPr/>
            </p:nvSpPr>
            <p:spPr>
              <a:xfrm>
                <a:off x="3826242" y="1474850"/>
                <a:ext cx="8138" cy="749731"/>
              </a:xfrm>
              <a:custGeom>
                <a:avLst/>
                <a:gdLst/>
                <a:ahLst/>
                <a:cxnLst/>
                <a:rect l="l" t="t" r="r" b="b"/>
                <a:pathLst>
                  <a:path w="741" h="68266" extrusionOk="0">
                    <a:moveTo>
                      <a:pt x="0" y="1"/>
                    </a:moveTo>
                    <a:cubicBezTo>
                      <a:pt x="423" y="6975"/>
                      <a:pt x="529" y="67631"/>
                      <a:pt x="529" y="68266"/>
                    </a:cubicBezTo>
                    <a:lnTo>
                      <a:pt x="740" y="68266"/>
                    </a:lnTo>
                    <a:cubicBezTo>
                      <a:pt x="740" y="67631"/>
                      <a:pt x="529" y="7081"/>
                      <a:pt x="1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75;p48">
                <a:extLst>
                  <a:ext uri="{FF2B5EF4-FFF2-40B4-BE49-F238E27FC236}">
                    <a16:creationId xmlns:a16="http://schemas.microsoft.com/office/drawing/2014/main" id="{C70B57B8-96E9-448D-B8CE-92932632A81A}"/>
                  </a:ext>
                </a:extLst>
              </p:cNvPr>
              <p:cNvSpPr/>
              <p:nvPr/>
            </p:nvSpPr>
            <p:spPr>
              <a:xfrm>
                <a:off x="3857575" y="1481813"/>
                <a:ext cx="11619" cy="756694"/>
              </a:xfrm>
              <a:custGeom>
                <a:avLst/>
                <a:gdLst/>
                <a:ahLst/>
                <a:cxnLst/>
                <a:rect l="l" t="t" r="r" b="b"/>
                <a:pathLst>
                  <a:path w="1058" h="68900" extrusionOk="0">
                    <a:moveTo>
                      <a:pt x="846" y="1"/>
                    </a:moveTo>
                    <a:cubicBezTo>
                      <a:pt x="846" y="635"/>
                      <a:pt x="635" y="65307"/>
                      <a:pt x="0" y="68900"/>
                    </a:cubicBezTo>
                    <a:lnTo>
                      <a:pt x="212" y="68900"/>
                    </a:lnTo>
                    <a:cubicBezTo>
                      <a:pt x="740" y="65307"/>
                      <a:pt x="1057" y="635"/>
                      <a:pt x="1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6;p48">
                <a:extLst>
                  <a:ext uri="{FF2B5EF4-FFF2-40B4-BE49-F238E27FC236}">
                    <a16:creationId xmlns:a16="http://schemas.microsoft.com/office/drawing/2014/main" id="{0F6D849E-3C91-4621-8E9C-24889E86C2A4}"/>
                  </a:ext>
                </a:extLst>
              </p:cNvPr>
              <p:cNvSpPr/>
              <p:nvPr/>
            </p:nvSpPr>
            <p:spPr>
              <a:xfrm>
                <a:off x="3779819" y="1469051"/>
                <a:ext cx="41788" cy="762493"/>
              </a:xfrm>
              <a:custGeom>
                <a:avLst/>
                <a:gdLst/>
                <a:ahLst/>
                <a:cxnLst/>
                <a:rect l="l" t="t" r="r" b="b"/>
                <a:pathLst>
                  <a:path w="3805" h="69428" extrusionOk="0">
                    <a:moveTo>
                      <a:pt x="1057" y="0"/>
                    </a:moveTo>
                    <a:cubicBezTo>
                      <a:pt x="0" y="5918"/>
                      <a:pt x="3593" y="68794"/>
                      <a:pt x="3593" y="69428"/>
                    </a:cubicBezTo>
                    <a:lnTo>
                      <a:pt x="3805" y="69428"/>
                    </a:lnTo>
                    <a:cubicBezTo>
                      <a:pt x="3699" y="68794"/>
                      <a:pt x="212" y="5918"/>
                      <a:pt x="1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7;p48">
                <a:extLst>
                  <a:ext uri="{FF2B5EF4-FFF2-40B4-BE49-F238E27FC236}">
                    <a16:creationId xmlns:a16="http://schemas.microsoft.com/office/drawing/2014/main" id="{7517CFD9-CA04-4AF9-949E-CC88F289B1AF}"/>
                  </a:ext>
                </a:extLst>
              </p:cNvPr>
              <p:cNvSpPr/>
              <p:nvPr/>
            </p:nvSpPr>
            <p:spPr>
              <a:xfrm>
                <a:off x="3469421" y="1468382"/>
                <a:ext cx="262822" cy="809476"/>
              </a:xfrm>
              <a:custGeom>
                <a:avLst/>
                <a:gdLst/>
                <a:ahLst/>
                <a:cxnLst/>
                <a:rect l="l" t="t" r="r" b="b"/>
                <a:pathLst>
                  <a:path w="23931" h="73706" extrusionOk="0">
                    <a:moveTo>
                      <a:pt x="8337" y="1"/>
                    </a:moveTo>
                    <a:cubicBezTo>
                      <a:pt x="3930" y="1"/>
                      <a:pt x="1" y="238"/>
                      <a:pt x="49" y="907"/>
                    </a:cubicBezTo>
                    <a:cubicBezTo>
                      <a:pt x="49" y="2280"/>
                      <a:pt x="471" y="68643"/>
                      <a:pt x="1739" y="72025"/>
                    </a:cubicBezTo>
                    <a:cubicBezTo>
                      <a:pt x="2171" y="73281"/>
                      <a:pt x="5024" y="73706"/>
                      <a:pt x="8499" y="73706"/>
                    </a:cubicBezTo>
                    <a:cubicBezTo>
                      <a:pt x="14378" y="73706"/>
                      <a:pt x="22038" y="72490"/>
                      <a:pt x="22768" y="72025"/>
                    </a:cubicBezTo>
                    <a:cubicBezTo>
                      <a:pt x="23931" y="71285"/>
                      <a:pt x="23402" y="65579"/>
                      <a:pt x="22874" y="63148"/>
                    </a:cubicBezTo>
                    <a:cubicBezTo>
                      <a:pt x="22240" y="60718"/>
                      <a:pt x="21712" y="2914"/>
                      <a:pt x="21712" y="2914"/>
                    </a:cubicBezTo>
                    <a:cubicBezTo>
                      <a:pt x="21289" y="695"/>
                      <a:pt x="21183" y="1329"/>
                      <a:pt x="20232" y="695"/>
                    </a:cubicBezTo>
                    <a:cubicBezTo>
                      <a:pt x="19711" y="348"/>
                      <a:pt x="13674" y="1"/>
                      <a:pt x="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8;p48">
                <a:extLst>
                  <a:ext uri="{FF2B5EF4-FFF2-40B4-BE49-F238E27FC236}">
                    <a16:creationId xmlns:a16="http://schemas.microsoft.com/office/drawing/2014/main" id="{1515C757-6012-45D8-A8A8-3F5A7D74102D}"/>
                  </a:ext>
                </a:extLst>
              </p:cNvPr>
              <p:cNvSpPr/>
              <p:nvPr/>
            </p:nvSpPr>
            <p:spPr>
              <a:xfrm>
                <a:off x="3465302" y="1524755"/>
                <a:ext cx="234443" cy="32376"/>
              </a:xfrm>
              <a:custGeom>
                <a:avLst/>
                <a:gdLst/>
                <a:ahLst/>
                <a:cxnLst/>
                <a:rect l="l" t="t" r="r" b="b"/>
                <a:pathLst>
                  <a:path w="21347" h="2948" extrusionOk="0">
                    <a:moveTo>
                      <a:pt x="318" y="1"/>
                    </a:moveTo>
                    <a:cubicBezTo>
                      <a:pt x="318" y="1"/>
                      <a:pt x="1" y="2748"/>
                      <a:pt x="741" y="2854"/>
                    </a:cubicBezTo>
                    <a:cubicBezTo>
                      <a:pt x="952" y="2924"/>
                      <a:pt x="3277" y="2948"/>
                      <a:pt x="6290" y="2948"/>
                    </a:cubicBezTo>
                    <a:cubicBezTo>
                      <a:pt x="12318" y="2948"/>
                      <a:pt x="21100" y="2854"/>
                      <a:pt x="21241" y="2854"/>
                    </a:cubicBezTo>
                    <a:cubicBezTo>
                      <a:pt x="21347" y="1903"/>
                      <a:pt x="21347" y="952"/>
                      <a:pt x="21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9;p48">
                <a:extLst>
                  <a:ext uri="{FF2B5EF4-FFF2-40B4-BE49-F238E27FC236}">
                    <a16:creationId xmlns:a16="http://schemas.microsoft.com/office/drawing/2014/main" id="{FA8D4A51-3E3C-4B99-B8B1-FED4059FE84B}"/>
                  </a:ext>
                </a:extLst>
              </p:cNvPr>
              <p:cNvSpPr/>
              <p:nvPr/>
            </p:nvSpPr>
            <p:spPr>
              <a:xfrm>
                <a:off x="3465302" y="1579305"/>
                <a:ext cx="234443" cy="32827"/>
              </a:xfrm>
              <a:custGeom>
                <a:avLst/>
                <a:gdLst/>
                <a:ahLst/>
                <a:cxnLst/>
                <a:rect l="l" t="t" r="r" b="b"/>
                <a:pathLst>
                  <a:path w="21347" h="2989" extrusionOk="0">
                    <a:moveTo>
                      <a:pt x="318" y="0"/>
                    </a:moveTo>
                    <a:cubicBezTo>
                      <a:pt x="318" y="0"/>
                      <a:pt x="1" y="2748"/>
                      <a:pt x="741" y="2959"/>
                    </a:cubicBezTo>
                    <a:cubicBezTo>
                      <a:pt x="867" y="2980"/>
                      <a:pt x="1755" y="2989"/>
                      <a:pt x="3096" y="2989"/>
                    </a:cubicBezTo>
                    <a:cubicBezTo>
                      <a:pt x="8459" y="2989"/>
                      <a:pt x="21072" y="2853"/>
                      <a:pt x="21241" y="2853"/>
                    </a:cubicBezTo>
                    <a:cubicBezTo>
                      <a:pt x="21347" y="1902"/>
                      <a:pt x="21347" y="951"/>
                      <a:pt x="2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0;p48">
                <a:extLst>
                  <a:ext uri="{FF2B5EF4-FFF2-40B4-BE49-F238E27FC236}">
                    <a16:creationId xmlns:a16="http://schemas.microsoft.com/office/drawing/2014/main" id="{47B69461-6725-40B0-9484-D59B1A41D123}"/>
                  </a:ext>
                </a:extLst>
              </p:cNvPr>
              <p:cNvSpPr/>
              <p:nvPr/>
            </p:nvSpPr>
            <p:spPr>
              <a:xfrm>
                <a:off x="3534942" y="1670987"/>
                <a:ext cx="120709" cy="427757"/>
              </a:xfrm>
              <a:custGeom>
                <a:avLst/>
                <a:gdLst/>
                <a:ahLst/>
                <a:cxnLst/>
                <a:rect l="l" t="t" r="r" b="b"/>
                <a:pathLst>
                  <a:path w="10991" h="38949" extrusionOk="0">
                    <a:moveTo>
                      <a:pt x="106" y="0"/>
                    </a:moveTo>
                    <a:cubicBezTo>
                      <a:pt x="106" y="0"/>
                      <a:pt x="0" y="35718"/>
                      <a:pt x="317" y="37726"/>
                    </a:cubicBezTo>
                    <a:cubicBezTo>
                      <a:pt x="461" y="38686"/>
                      <a:pt x="2636" y="38948"/>
                      <a:pt x="4975" y="38948"/>
                    </a:cubicBezTo>
                    <a:cubicBezTo>
                      <a:pt x="7783" y="38948"/>
                      <a:pt x="10827" y="38571"/>
                      <a:pt x="10885" y="38571"/>
                    </a:cubicBezTo>
                    <a:cubicBezTo>
                      <a:pt x="10990" y="38571"/>
                      <a:pt x="10673" y="0"/>
                      <a:pt x="10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0401;p71">
              <a:extLst>
                <a:ext uri="{FF2B5EF4-FFF2-40B4-BE49-F238E27FC236}">
                  <a16:creationId xmlns:a16="http://schemas.microsoft.com/office/drawing/2014/main" id="{C1539CC0-9EC8-4033-BA59-4C769CA15E2A}"/>
                </a:ext>
              </a:extLst>
            </p:cNvPr>
            <p:cNvSpPr txBox="1"/>
            <p:nvPr/>
          </p:nvSpPr>
          <p:spPr>
            <a:xfrm>
              <a:off x="3460545" y="370073"/>
              <a:ext cx="2157824" cy="659456"/>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rPr>
                <a:t>Nhiệm vụ</a:t>
              </a:r>
              <a:endParaRPr sz="3200" b="1" dirty="0">
                <a:solidFill>
                  <a:schemeClr val="accent6">
                    <a:lumMod val="50000"/>
                  </a:schemeClr>
                </a:solidFill>
                <a:latin typeface="Cambria" panose="02040503050406030204" pitchFamily="18" charset="0"/>
                <a:ea typeface="Cambria" panose="02040503050406030204" pitchFamily="18" charset="0"/>
                <a:cs typeface="Paytone One"/>
                <a:sym typeface="Paytone One"/>
              </a:endParaRPr>
            </a:p>
          </p:txBody>
        </p:sp>
      </p:grpSp>
      <p:pic>
        <p:nvPicPr>
          <p:cNvPr id="44" name="Picture 1" descr="Graphical user interface, text, application, chat or text message&#10;&#10;Description automatically generated">
            <a:extLst>
              <a:ext uri="{FF2B5EF4-FFF2-40B4-BE49-F238E27FC236}">
                <a16:creationId xmlns:a16="http://schemas.microsoft.com/office/drawing/2014/main" id="{E41938DF-D704-4A87-B09E-BE04D0B657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2356" y="1113498"/>
            <a:ext cx="2781300" cy="3900805"/>
          </a:xfrm>
          <a:prstGeom prst="rect">
            <a:avLst/>
          </a:prstGeom>
        </p:spPr>
      </p:pic>
      <p:pic>
        <p:nvPicPr>
          <p:cNvPr id="45" name="Picture 2" descr="Diagram&#10;&#10;Description automatically generated">
            <a:extLst>
              <a:ext uri="{FF2B5EF4-FFF2-40B4-BE49-F238E27FC236}">
                <a16:creationId xmlns:a16="http://schemas.microsoft.com/office/drawing/2014/main" id="{666BA21B-B3CB-4022-8D7B-64C2139723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2218" y="2036093"/>
            <a:ext cx="2845435" cy="3881120"/>
          </a:xfrm>
          <a:prstGeom prst="rect">
            <a:avLst/>
          </a:prstGeom>
        </p:spPr>
      </p:pic>
    </p:spTree>
    <p:extLst>
      <p:ext uri="{BB962C8B-B14F-4D97-AF65-F5344CB8AC3E}">
        <p14:creationId xmlns:p14="http://schemas.microsoft.com/office/powerpoint/2010/main" val="241406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4009246" cy="542770"/>
            <a:chOff x="580624" y="332423"/>
            <a:chExt cx="4009246"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3182213"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1. Khái niệm văn bản</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63" name="Hộp Văn bản 62">
            <a:extLst>
              <a:ext uri="{FF2B5EF4-FFF2-40B4-BE49-F238E27FC236}">
                <a16:creationId xmlns:a16="http://schemas.microsoft.com/office/drawing/2014/main" id="{24B00A48-0358-4C06-A981-071273410ECA}"/>
              </a:ext>
            </a:extLst>
          </p:cNvPr>
          <p:cNvSpPr txBox="1"/>
          <p:nvPr/>
        </p:nvSpPr>
        <p:spPr>
          <a:xfrm>
            <a:off x="1099070" y="1512384"/>
            <a:ext cx="5347118" cy="3450368"/>
          </a:xfrm>
          <a:prstGeom prst="rect">
            <a:avLst/>
          </a:prstGeom>
          <a:noFill/>
          <a:ln w="19050">
            <a:solidFill>
              <a:srgbClr val="4BB2A4"/>
            </a:solidFill>
          </a:ln>
        </p:spPr>
        <p:txBody>
          <a:bodyPr wrap="square">
            <a:spAutoFit/>
          </a:bodyPr>
          <a:lstStyle/>
          <a:p>
            <a:pPr marL="342900" marR="0" indent="-342900" algn="just">
              <a:lnSpc>
                <a:spcPct val="150000"/>
              </a:lnSpc>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Văn bản là một đơn vị giao tiếp, có tính hoàn chỉnh về nội dung và hình thức, tồn tại ở dạng viết hoặc dạng nói. </a:t>
            </a:r>
          </a:p>
          <a:p>
            <a:pPr marL="342900" marR="0" indent="-342900" algn="just">
              <a:lnSpc>
                <a:spcPct val="150000"/>
              </a:lnSpc>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Mục đích sử dụng:  Trao đổi thông tin, trình bày suy nghĩ, cảm xúc </a:t>
            </a:r>
          </a:p>
        </p:txBody>
      </p:sp>
      <p:grpSp>
        <p:nvGrpSpPr>
          <p:cNvPr id="64" name="Google Shape;11593;p86">
            <a:extLst>
              <a:ext uri="{FF2B5EF4-FFF2-40B4-BE49-F238E27FC236}">
                <a16:creationId xmlns:a16="http://schemas.microsoft.com/office/drawing/2014/main" id="{A06C4234-A3E4-4195-BAAB-45E1458B5E43}"/>
              </a:ext>
            </a:extLst>
          </p:cNvPr>
          <p:cNvGrpSpPr/>
          <p:nvPr/>
        </p:nvGrpSpPr>
        <p:grpSpPr>
          <a:xfrm rot="251520">
            <a:off x="8536426" y="1209763"/>
            <a:ext cx="2300103" cy="3286790"/>
            <a:chOff x="4645434" y="3820371"/>
            <a:chExt cx="250882" cy="287629"/>
          </a:xfrm>
        </p:grpSpPr>
        <p:sp>
          <p:nvSpPr>
            <p:cNvPr id="65" name="Google Shape;11594;p86">
              <a:extLst>
                <a:ext uri="{FF2B5EF4-FFF2-40B4-BE49-F238E27FC236}">
                  <a16:creationId xmlns:a16="http://schemas.microsoft.com/office/drawing/2014/main" id="{B25FB3F1-9BDA-4514-A56F-0723AFFB9691}"/>
                </a:ext>
              </a:extLst>
            </p:cNvPr>
            <p:cNvSpPr/>
            <p:nvPr/>
          </p:nvSpPr>
          <p:spPr>
            <a:xfrm>
              <a:off x="4858969" y="3843717"/>
              <a:ext cx="37347" cy="264282"/>
            </a:xfrm>
            <a:custGeom>
              <a:avLst/>
              <a:gdLst/>
              <a:ahLst/>
              <a:cxnLst/>
              <a:rect l="l" t="t" r="r" b="b"/>
              <a:pathLst>
                <a:path w="1785" h="12633" extrusionOk="0">
                  <a:moveTo>
                    <a:pt x="598" y="0"/>
                  </a:moveTo>
                  <a:lnTo>
                    <a:pt x="0" y="5870"/>
                  </a:lnTo>
                  <a:lnTo>
                    <a:pt x="598" y="12633"/>
                  </a:lnTo>
                  <a:lnTo>
                    <a:pt x="1785" y="12633"/>
                  </a:lnTo>
                  <a:lnTo>
                    <a:pt x="1785" y="0"/>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595;p86">
              <a:extLst>
                <a:ext uri="{FF2B5EF4-FFF2-40B4-BE49-F238E27FC236}">
                  <a16:creationId xmlns:a16="http://schemas.microsoft.com/office/drawing/2014/main" id="{B6C74CDA-2969-4263-A344-0ABCC5FCD63D}"/>
                </a:ext>
              </a:extLst>
            </p:cNvPr>
            <p:cNvSpPr/>
            <p:nvPr/>
          </p:nvSpPr>
          <p:spPr>
            <a:xfrm>
              <a:off x="4793837" y="3843717"/>
              <a:ext cx="77099" cy="264282"/>
            </a:xfrm>
            <a:custGeom>
              <a:avLst/>
              <a:gdLst/>
              <a:ahLst/>
              <a:cxnLst/>
              <a:rect l="l" t="t" r="r" b="b"/>
              <a:pathLst>
                <a:path w="3685" h="12633" extrusionOk="0">
                  <a:moveTo>
                    <a:pt x="2498" y="0"/>
                  </a:moveTo>
                  <a:lnTo>
                    <a:pt x="0" y="12633"/>
                  </a:lnTo>
                  <a:lnTo>
                    <a:pt x="3684" y="12633"/>
                  </a:lnTo>
                  <a:lnTo>
                    <a:pt x="36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596;p86">
              <a:extLst>
                <a:ext uri="{FF2B5EF4-FFF2-40B4-BE49-F238E27FC236}">
                  <a16:creationId xmlns:a16="http://schemas.microsoft.com/office/drawing/2014/main" id="{F3BA01A2-00F1-4FE9-AD3C-7CE7D9C2BE70}"/>
                </a:ext>
              </a:extLst>
            </p:cNvPr>
            <p:cNvSpPr/>
            <p:nvPr/>
          </p:nvSpPr>
          <p:spPr>
            <a:xfrm>
              <a:off x="4653280" y="3843341"/>
              <a:ext cx="21" cy="12531"/>
            </a:xfrm>
            <a:custGeom>
              <a:avLst/>
              <a:gdLst/>
              <a:ahLst/>
              <a:cxnLst/>
              <a:rect l="l" t="t" r="r" b="b"/>
              <a:pathLst>
                <a:path w="1" h="599" extrusionOk="0">
                  <a:moveTo>
                    <a:pt x="0" y="598"/>
                  </a:moveTo>
                  <a:lnTo>
                    <a:pt x="0" y="1"/>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597;p86">
              <a:extLst>
                <a:ext uri="{FF2B5EF4-FFF2-40B4-BE49-F238E27FC236}">
                  <a16:creationId xmlns:a16="http://schemas.microsoft.com/office/drawing/2014/main" id="{68D3CFE6-A5B1-48B8-AE1D-62FC45952B5B}"/>
                </a:ext>
              </a:extLst>
            </p:cNvPr>
            <p:cNvSpPr/>
            <p:nvPr/>
          </p:nvSpPr>
          <p:spPr>
            <a:xfrm>
              <a:off x="4653468" y="3837379"/>
              <a:ext cx="9541" cy="6360"/>
            </a:xfrm>
            <a:custGeom>
              <a:avLst/>
              <a:gdLst/>
              <a:ahLst/>
              <a:cxnLst/>
              <a:rect l="l" t="t" r="r" b="b"/>
              <a:pathLst>
                <a:path w="456" h="304" extrusionOk="0">
                  <a:moveTo>
                    <a:pt x="223" y="0"/>
                  </a:moveTo>
                  <a:lnTo>
                    <a:pt x="0" y="303"/>
                  </a:lnTo>
                  <a:lnTo>
                    <a:pt x="455" y="303"/>
                  </a:lnTo>
                  <a:lnTo>
                    <a:pt x="223"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598;p86">
              <a:extLst>
                <a:ext uri="{FF2B5EF4-FFF2-40B4-BE49-F238E27FC236}">
                  <a16:creationId xmlns:a16="http://schemas.microsoft.com/office/drawing/2014/main" id="{D8FF0F5E-09B7-46E3-973E-6C1EF8DDB2C5}"/>
                </a:ext>
              </a:extLst>
            </p:cNvPr>
            <p:cNvSpPr/>
            <p:nvPr/>
          </p:nvSpPr>
          <p:spPr>
            <a:xfrm>
              <a:off x="4662988" y="3843341"/>
              <a:ext cx="21" cy="12531"/>
            </a:xfrm>
            <a:custGeom>
              <a:avLst/>
              <a:gdLst/>
              <a:ahLst/>
              <a:cxnLst/>
              <a:rect l="l" t="t" r="r" b="b"/>
              <a:pathLst>
                <a:path w="1" h="599" extrusionOk="0">
                  <a:moveTo>
                    <a:pt x="0" y="598"/>
                  </a:moveTo>
                  <a:lnTo>
                    <a:pt x="0" y="1"/>
                  </a:lnTo>
                  <a:cubicBezTo>
                    <a:pt x="0" y="1"/>
                    <a:pt x="0" y="10"/>
                    <a:pt x="0" y="1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599;p86">
              <a:extLst>
                <a:ext uri="{FF2B5EF4-FFF2-40B4-BE49-F238E27FC236}">
                  <a16:creationId xmlns:a16="http://schemas.microsoft.com/office/drawing/2014/main" id="{21CCFB85-E5BE-4DD6-A53F-DD04038071D9}"/>
                </a:ext>
              </a:extLst>
            </p:cNvPr>
            <p:cNvSpPr/>
            <p:nvPr/>
          </p:nvSpPr>
          <p:spPr>
            <a:xfrm>
              <a:off x="4645434" y="3843717"/>
              <a:ext cx="200856" cy="264282"/>
            </a:xfrm>
            <a:custGeom>
              <a:avLst/>
              <a:gdLst/>
              <a:ahLst/>
              <a:cxnLst/>
              <a:rect l="l" t="t" r="r" b="b"/>
              <a:pathLst>
                <a:path w="9600" h="12633" extrusionOk="0">
                  <a:moveTo>
                    <a:pt x="1" y="0"/>
                  </a:moveTo>
                  <a:lnTo>
                    <a:pt x="1" y="12633"/>
                  </a:lnTo>
                  <a:lnTo>
                    <a:pt x="7093" y="12633"/>
                  </a:lnTo>
                  <a:lnTo>
                    <a:pt x="7396" y="10429"/>
                  </a:lnTo>
                  <a:lnTo>
                    <a:pt x="9600" y="10135"/>
                  </a:lnTo>
                  <a:lnTo>
                    <a:pt x="9600" y="0"/>
                  </a:ln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600;p86">
              <a:extLst>
                <a:ext uri="{FF2B5EF4-FFF2-40B4-BE49-F238E27FC236}">
                  <a16:creationId xmlns:a16="http://schemas.microsoft.com/office/drawing/2014/main" id="{B70B7C86-7AD6-4813-8771-D58A1EDA659B}"/>
                </a:ext>
              </a:extLst>
            </p:cNvPr>
            <p:cNvSpPr/>
            <p:nvPr/>
          </p:nvSpPr>
          <p:spPr>
            <a:xfrm>
              <a:off x="4677927" y="4025868"/>
              <a:ext cx="136457" cy="9540"/>
            </a:xfrm>
            <a:custGeom>
              <a:avLst/>
              <a:gdLst/>
              <a:ahLst/>
              <a:cxnLst/>
              <a:rect l="l" t="t" r="r" b="b"/>
              <a:pathLst>
                <a:path w="6522" h="456" extrusionOk="0">
                  <a:moveTo>
                    <a:pt x="259" y="0"/>
                  </a:moveTo>
                  <a:cubicBezTo>
                    <a:pt x="152" y="0"/>
                    <a:pt x="54" y="72"/>
                    <a:pt x="27" y="170"/>
                  </a:cubicBezTo>
                  <a:cubicBezTo>
                    <a:pt x="0" y="321"/>
                    <a:pt x="107" y="455"/>
                    <a:pt x="250" y="455"/>
                  </a:cubicBezTo>
                  <a:lnTo>
                    <a:pt x="6263" y="455"/>
                  </a:lnTo>
                  <a:cubicBezTo>
                    <a:pt x="6361" y="455"/>
                    <a:pt x="6459" y="384"/>
                    <a:pt x="6486" y="286"/>
                  </a:cubicBezTo>
                  <a:cubicBezTo>
                    <a:pt x="6521" y="134"/>
                    <a:pt x="6405" y="0"/>
                    <a:pt x="6263"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601;p86">
              <a:extLst>
                <a:ext uri="{FF2B5EF4-FFF2-40B4-BE49-F238E27FC236}">
                  <a16:creationId xmlns:a16="http://schemas.microsoft.com/office/drawing/2014/main" id="{C4F01E8A-294C-4347-A3FB-1F33854920C9}"/>
                </a:ext>
              </a:extLst>
            </p:cNvPr>
            <p:cNvSpPr/>
            <p:nvPr/>
          </p:nvSpPr>
          <p:spPr>
            <a:xfrm>
              <a:off x="4677927" y="3997689"/>
              <a:ext cx="136457" cy="9540"/>
            </a:xfrm>
            <a:custGeom>
              <a:avLst/>
              <a:gdLst/>
              <a:ahLst/>
              <a:cxnLst/>
              <a:rect l="l" t="t" r="r" b="b"/>
              <a:pathLst>
                <a:path w="6522" h="456" extrusionOk="0">
                  <a:moveTo>
                    <a:pt x="259" y="0"/>
                  </a:moveTo>
                  <a:cubicBezTo>
                    <a:pt x="152" y="0"/>
                    <a:pt x="54" y="72"/>
                    <a:pt x="27" y="179"/>
                  </a:cubicBezTo>
                  <a:cubicBezTo>
                    <a:pt x="0" y="321"/>
                    <a:pt x="107" y="455"/>
                    <a:pt x="250" y="455"/>
                  </a:cubicBezTo>
                  <a:lnTo>
                    <a:pt x="6263" y="455"/>
                  </a:lnTo>
                  <a:cubicBezTo>
                    <a:pt x="6361" y="455"/>
                    <a:pt x="6459" y="384"/>
                    <a:pt x="6486" y="286"/>
                  </a:cubicBezTo>
                  <a:cubicBezTo>
                    <a:pt x="6521" y="134"/>
                    <a:pt x="6405" y="0"/>
                    <a:pt x="6263"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602;p86">
              <a:extLst>
                <a:ext uri="{FF2B5EF4-FFF2-40B4-BE49-F238E27FC236}">
                  <a16:creationId xmlns:a16="http://schemas.microsoft.com/office/drawing/2014/main" id="{955D28E7-9B71-4372-B86A-803E01C46FFD}"/>
                </a:ext>
              </a:extLst>
            </p:cNvPr>
            <p:cNvSpPr/>
            <p:nvPr/>
          </p:nvSpPr>
          <p:spPr>
            <a:xfrm>
              <a:off x="4677927" y="3969509"/>
              <a:ext cx="136457" cy="9728"/>
            </a:xfrm>
            <a:custGeom>
              <a:avLst/>
              <a:gdLst/>
              <a:ahLst/>
              <a:cxnLst/>
              <a:rect l="l" t="t" r="r" b="b"/>
              <a:pathLst>
                <a:path w="6522" h="465" extrusionOk="0">
                  <a:moveTo>
                    <a:pt x="259" y="0"/>
                  </a:moveTo>
                  <a:cubicBezTo>
                    <a:pt x="152" y="0"/>
                    <a:pt x="54" y="72"/>
                    <a:pt x="27" y="179"/>
                  </a:cubicBezTo>
                  <a:cubicBezTo>
                    <a:pt x="0" y="330"/>
                    <a:pt x="107" y="464"/>
                    <a:pt x="250" y="464"/>
                  </a:cubicBezTo>
                  <a:lnTo>
                    <a:pt x="6263" y="464"/>
                  </a:lnTo>
                  <a:cubicBezTo>
                    <a:pt x="6361" y="464"/>
                    <a:pt x="6459" y="393"/>
                    <a:pt x="6486" y="286"/>
                  </a:cubicBezTo>
                  <a:cubicBezTo>
                    <a:pt x="6521" y="134"/>
                    <a:pt x="6405" y="0"/>
                    <a:pt x="6263"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603;p86">
              <a:extLst>
                <a:ext uri="{FF2B5EF4-FFF2-40B4-BE49-F238E27FC236}">
                  <a16:creationId xmlns:a16="http://schemas.microsoft.com/office/drawing/2014/main" id="{8E4AD48A-3A9C-450E-8793-36328B816371}"/>
                </a:ext>
              </a:extLst>
            </p:cNvPr>
            <p:cNvSpPr/>
            <p:nvPr/>
          </p:nvSpPr>
          <p:spPr>
            <a:xfrm>
              <a:off x="4677927" y="3941518"/>
              <a:ext cx="136457" cy="9519"/>
            </a:xfrm>
            <a:custGeom>
              <a:avLst/>
              <a:gdLst/>
              <a:ahLst/>
              <a:cxnLst/>
              <a:rect l="l" t="t" r="r" b="b"/>
              <a:pathLst>
                <a:path w="6522" h="455" extrusionOk="0">
                  <a:moveTo>
                    <a:pt x="259" y="0"/>
                  </a:moveTo>
                  <a:cubicBezTo>
                    <a:pt x="152" y="0"/>
                    <a:pt x="54" y="71"/>
                    <a:pt x="27" y="170"/>
                  </a:cubicBezTo>
                  <a:cubicBezTo>
                    <a:pt x="0" y="321"/>
                    <a:pt x="107" y="455"/>
                    <a:pt x="250" y="455"/>
                  </a:cubicBezTo>
                  <a:lnTo>
                    <a:pt x="6263" y="455"/>
                  </a:lnTo>
                  <a:cubicBezTo>
                    <a:pt x="6361" y="455"/>
                    <a:pt x="6459" y="384"/>
                    <a:pt x="6486" y="286"/>
                  </a:cubicBezTo>
                  <a:cubicBezTo>
                    <a:pt x="6521" y="134"/>
                    <a:pt x="6405" y="0"/>
                    <a:pt x="6263"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604;p86">
              <a:extLst>
                <a:ext uri="{FF2B5EF4-FFF2-40B4-BE49-F238E27FC236}">
                  <a16:creationId xmlns:a16="http://schemas.microsoft.com/office/drawing/2014/main" id="{274A43A4-3DEF-4695-A041-3ECEE106FB50}"/>
                </a:ext>
              </a:extLst>
            </p:cNvPr>
            <p:cNvSpPr/>
            <p:nvPr/>
          </p:nvSpPr>
          <p:spPr>
            <a:xfrm>
              <a:off x="4677927" y="3913318"/>
              <a:ext cx="136457" cy="9540"/>
            </a:xfrm>
            <a:custGeom>
              <a:avLst/>
              <a:gdLst/>
              <a:ahLst/>
              <a:cxnLst/>
              <a:rect l="l" t="t" r="r" b="b"/>
              <a:pathLst>
                <a:path w="6522" h="456" extrusionOk="0">
                  <a:moveTo>
                    <a:pt x="259" y="1"/>
                  </a:moveTo>
                  <a:cubicBezTo>
                    <a:pt x="152" y="1"/>
                    <a:pt x="54" y="72"/>
                    <a:pt x="27" y="179"/>
                  </a:cubicBezTo>
                  <a:cubicBezTo>
                    <a:pt x="0" y="331"/>
                    <a:pt x="107" y="456"/>
                    <a:pt x="250" y="456"/>
                  </a:cubicBezTo>
                  <a:lnTo>
                    <a:pt x="6263" y="456"/>
                  </a:lnTo>
                  <a:cubicBezTo>
                    <a:pt x="6361" y="456"/>
                    <a:pt x="6459" y="393"/>
                    <a:pt x="6486" y="286"/>
                  </a:cubicBezTo>
                  <a:cubicBezTo>
                    <a:pt x="6521" y="135"/>
                    <a:pt x="6405" y="1"/>
                    <a:pt x="6263"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605;p86">
              <a:extLst>
                <a:ext uri="{FF2B5EF4-FFF2-40B4-BE49-F238E27FC236}">
                  <a16:creationId xmlns:a16="http://schemas.microsoft.com/office/drawing/2014/main" id="{D13F57FE-7591-4A65-87EF-EC8954DFE4AD}"/>
                </a:ext>
              </a:extLst>
            </p:cNvPr>
            <p:cNvSpPr/>
            <p:nvPr/>
          </p:nvSpPr>
          <p:spPr>
            <a:xfrm>
              <a:off x="4794005" y="4055532"/>
              <a:ext cx="52285" cy="52467"/>
            </a:xfrm>
            <a:custGeom>
              <a:avLst/>
              <a:gdLst/>
              <a:ahLst/>
              <a:cxnLst/>
              <a:rect l="l" t="t" r="r" b="b"/>
              <a:pathLst>
                <a:path w="2499" h="2508" extrusionOk="0">
                  <a:moveTo>
                    <a:pt x="1" y="1"/>
                  </a:moveTo>
                  <a:lnTo>
                    <a:pt x="1" y="2508"/>
                  </a:lnTo>
                  <a:lnTo>
                    <a:pt x="2499" y="1"/>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606;p86">
              <a:extLst>
                <a:ext uri="{FF2B5EF4-FFF2-40B4-BE49-F238E27FC236}">
                  <a16:creationId xmlns:a16="http://schemas.microsoft.com/office/drawing/2014/main" id="{47902010-49A5-4CE6-8CC8-8419148CD218}"/>
                </a:ext>
              </a:extLst>
            </p:cNvPr>
            <p:cNvSpPr/>
            <p:nvPr/>
          </p:nvSpPr>
          <p:spPr>
            <a:xfrm>
              <a:off x="4653468" y="3820371"/>
              <a:ext cx="52850" cy="77801"/>
            </a:xfrm>
            <a:custGeom>
              <a:avLst/>
              <a:gdLst/>
              <a:ahLst/>
              <a:cxnLst/>
              <a:rect l="l" t="t" r="r" b="b"/>
              <a:pathLst>
                <a:path w="2526" h="3719" extrusionOk="0">
                  <a:moveTo>
                    <a:pt x="1253" y="1"/>
                  </a:moveTo>
                  <a:cubicBezTo>
                    <a:pt x="627" y="1"/>
                    <a:pt x="87" y="462"/>
                    <a:pt x="0" y="1081"/>
                  </a:cubicBezTo>
                  <a:cubicBezTo>
                    <a:pt x="0" y="1090"/>
                    <a:pt x="0" y="1099"/>
                    <a:pt x="0" y="1116"/>
                  </a:cubicBezTo>
                  <a:lnTo>
                    <a:pt x="446" y="1116"/>
                  </a:lnTo>
                  <a:cubicBezTo>
                    <a:pt x="519" y="730"/>
                    <a:pt x="866" y="442"/>
                    <a:pt x="1264" y="442"/>
                  </a:cubicBezTo>
                  <a:cubicBezTo>
                    <a:pt x="1500" y="442"/>
                    <a:pt x="1755" y="544"/>
                    <a:pt x="1981" y="786"/>
                  </a:cubicBezTo>
                  <a:cubicBezTo>
                    <a:pt x="2052" y="858"/>
                    <a:pt x="2088" y="956"/>
                    <a:pt x="2088" y="1054"/>
                  </a:cubicBezTo>
                  <a:lnTo>
                    <a:pt x="2088" y="2999"/>
                  </a:lnTo>
                  <a:cubicBezTo>
                    <a:pt x="2088" y="3052"/>
                    <a:pt x="2070" y="3097"/>
                    <a:pt x="2034" y="3133"/>
                  </a:cubicBezTo>
                  <a:cubicBezTo>
                    <a:pt x="1928" y="3230"/>
                    <a:pt x="1816" y="3271"/>
                    <a:pt x="1714" y="3271"/>
                  </a:cubicBezTo>
                  <a:cubicBezTo>
                    <a:pt x="1506" y="3271"/>
                    <a:pt x="1339" y="3104"/>
                    <a:pt x="1339" y="2901"/>
                  </a:cubicBezTo>
                  <a:lnTo>
                    <a:pt x="1339" y="2000"/>
                  </a:lnTo>
                  <a:cubicBezTo>
                    <a:pt x="1339" y="1901"/>
                    <a:pt x="1276" y="1803"/>
                    <a:pt x="1187" y="1777"/>
                  </a:cubicBezTo>
                  <a:cubicBezTo>
                    <a:pt x="1163" y="1770"/>
                    <a:pt x="1140" y="1767"/>
                    <a:pt x="1117" y="1767"/>
                  </a:cubicBezTo>
                  <a:cubicBezTo>
                    <a:pt x="987" y="1767"/>
                    <a:pt x="884" y="1870"/>
                    <a:pt x="884" y="2000"/>
                  </a:cubicBezTo>
                  <a:lnTo>
                    <a:pt x="884" y="2883"/>
                  </a:lnTo>
                  <a:cubicBezTo>
                    <a:pt x="884" y="3302"/>
                    <a:pt x="1187" y="3659"/>
                    <a:pt x="1597" y="3712"/>
                  </a:cubicBezTo>
                  <a:cubicBezTo>
                    <a:pt x="1633" y="3717"/>
                    <a:pt x="1667" y="3719"/>
                    <a:pt x="1702" y="3719"/>
                  </a:cubicBezTo>
                  <a:cubicBezTo>
                    <a:pt x="2155" y="3719"/>
                    <a:pt x="2525" y="3348"/>
                    <a:pt x="2525" y="2901"/>
                  </a:cubicBezTo>
                  <a:lnTo>
                    <a:pt x="2525" y="1277"/>
                  </a:lnTo>
                  <a:cubicBezTo>
                    <a:pt x="2525" y="679"/>
                    <a:pt x="2106" y="144"/>
                    <a:pt x="1517" y="28"/>
                  </a:cubicBezTo>
                  <a:cubicBezTo>
                    <a:pt x="1428" y="10"/>
                    <a:pt x="1340" y="1"/>
                    <a:pt x="1253"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11866;p86">
            <a:extLst>
              <a:ext uri="{FF2B5EF4-FFF2-40B4-BE49-F238E27FC236}">
                <a16:creationId xmlns:a16="http://schemas.microsoft.com/office/drawing/2014/main" id="{51E84DC5-97FB-4212-9EF2-4342AFB1E154}"/>
              </a:ext>
            </a:extLst>
          </p:cNvPr>
          <p:cNvGrpSpPr/>
          <p:nvPr/>
        </p:nvGrpSpPr>
        <p:grpSpPr>
          <a:xfrm rot="21299968" flipH="1">
            <a:off x="7406323" y="3013412"/>
            <a:ext cx="2027722" cy="2316330"/>
            <a:chOff x="5883690" y="2896920"/>
            <a:chExt cx="288019" cy="207422"/>
          </a:xfrm>
        </p:grpSpPr>
        <p:sp>
          <p:nvSpPr>
            <p:cNvPr id="79" name="Google Shape;11867;p86">
              <a:extLst>
                <a:ext uri="{FF2B5EF4-FFF2-40B4-BE49-F238E27FC236}">
                  <a16:creationId xmlns:a16="http://schemas.microsoft.com/office/drawing/2014/main" id="{AB574995-E668-47AD-BEC2-98D6EFAE56E8}"/>
                </a:ext>
              </a:extLst>
            </p:cNvPr>
            <p:cNvSpPr/>
            <p:nvPr/>
          </p:nvSpPr>
          <p:spPr>
            <a:xfrm>
              <a:off x="5965058" y="3030013"/>
              <a:ext cx="121915" cy="74329"/>
            </a:xfrm>
            <a:custGeom>
              <a:avLst/>
              <a:gdLst/>
              <a:ahLst/>
              <a:cxnLst/>
              <a:rect l="l" t="t" r="r" b="b"/>
              <a:pathLst>
                <a:path w="5827" h="3553" extrusionOk="0">
                  <a:moveTo>
                    <a:pt x="366" y="1"/>
                  </a:moveTo>
                  <a:lnTo>
                    <a:pt x="99" y="1089"/>
                  </a:lnTo>
                  <a:cubicBezTo>
                    <a:pt x="1" y="1473"/>
                    <a:pt x="63" y="1865"/>
                    <a:pt x="268" y="2195"/>
                  </a:cubicBezTo>
                  <a:cubicBezTo>
                    <a:pt x="464" y="2534"/>
                    <a:pt x="786" y="2766"/>
                    <a:pt x="1169" y="2865"/>
                  </a:cubicBezTo>
                  <a:lnTo>
                    <a:pt x="3783" y="3507"/>
                  </a:lnTo>
                  <a:cubicBezTo>
                    <a:pt x="3890" y="3534"/>
                    <a:pt x="3997" y="3551"/>
                    <a:pt x="4104" y="3551"/>
                  </a:cubicBezTo>
                  <a:cubicBezTo>
                    <a:pt x="4120" y="3552"/>
                    <a:pt x="4135" y="3552"/>
                    <a:pt x="4150" y="3552"/>
                  </a:cubicBezTo>
                  <a:cubicBezTo>
                    <a:pt x="4411" y="3552"/>
                    <a:pt x="4662" y="3481"/>
                    <a:pt x="4898" y="3337"/>
                  </a:cubicBezTo>
                  <a:cubicBezTo>
                    <a:pt x="5228" y="3141"/>
                    <a:pt x="5469" y="2820"/>
                    <a:pt x="5558" y="2436"/>
                  </a:cubicBezTo>
                  <a:lnTo>
                    <a:pt x="5826" y="1348"/>
                  </a:lnTo>
                  <a:lnTo>
                    <a:pt x="4952" y="1125"/>
                  </a:lnTo>
                  <a:lnTo>
                    <a:pt x="4675" y="2222"/>
                  </a:lnTo>
                  <a:cubicBezTo>
                    <a:pt x="4640" y="2365"/>
                    <a:pt x="4550" y="2490"/>
                    <a:pt x="4425" y="2561"/>
                  </a:cubicBezTo>
                  <a:cubicBezTo>
                    <a:pt x="4341" y="2615"/>
                    <a:pt x="4245" y="2641"/>
                    <a:pt x="4147" y="2641"/>
                  </a:cubicBezTo>
                  <a:cubicBezTo>
                    <a:pt x="4100" y="2641"/>
                    <a:pt x="4052" y="2635"/>
                    <a:pt x="4006" y="2624"/>
                  </a:cubicBezTo>
                  <a:lnTo>
                    <a:pt x="1383" y="1981"/>
                  </a:lnTo>
                  <a:cubicBezTo>
                    <a:pt x="1241" y="1946"/>
                    <a:pt x="1116" y="1856"/>
                    <a:pt x="1044" y="1732"/>
                  </a:cubicBezTo>
                  <a:cubicBezTo>
                    <a:pt x="964" y="1598"/>
                    <a:pt x="937" y="1455"/>
                    <a:pt x="973" y="1303"/>
                  </a:cubicBezTo>
                  <a:lnTo>
                    <a:pt x="1250" y="215"/>
                  </a:lnTo>
                  <a:lnTo>
                    <a:pt x="366"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868;p86">
              <a:extLst>
                <a:ext uri="{FF2B5EF4-FFF2-40B4-BE49-F238E27FC236}">
                  <a16:creationId xmlns:a16="http://schemas.microsoft.com/office/drawing/2014/main" id="{A7F43F5B-8E70-4C9D-B211-6B78A0CA8AC4}"/>
                </a:ext>
              </a:extLst>
            </p:cNvPr>
            <p:cNvSpPr/>
            <p:nvPr/>
          </p:nvSpPr>
          <p:spPr>
            <a:xfrm>
              <a:off x="5893189" y="2904786"/>
              <a:ext cx="269001" cy="177506"/>
            </a:xfrm>
            <a:custGeom>
              <a:avLst/>
              <a:gdLst/>
              <a:ahLst/>
              <a:cxnLst/>
              <a:rect l="l" t="t" r="r" b="b"/>
              <a:pathLst>
                <a:path w="12857" h="8485" extrusionOk="0">
                  <a:moveTo>
                    <a:pt x="12856" y="1"/>
                  </a:moveTo>
                  <a:lnTo>
                    <a:pt x="1" y="3168"/>
                  </a:lnTo>
                  <a:lnTo>
                    <a:pt x="153" y="5469"/>
                  </a:lnTo>
                  <a:lnTo>
                    <a:pt x="12705" y="8485"/>
                  </a:lnTo>
                  <a:lnTo>
                    <a:pt x="12856"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869;p86">
              <a:extLst>
                <a:ext uri="{FF2B5EF4-FFF2-40B4-BE49-F238E27FC236}">
                  <a16:creationId xmlns:a16="http://schemas.microsoft.com/office/drawing/2014/main" id="{4F67BE1D-C875-47F3-85CE-745724E00511}"/>
                </a:ext>
              </a:extLst>
            </p:cNvPr>
            <p:cNvSpPr/>
            <p:nvPr/>
          </p:nvSpPr>
          <p:spPr>
            <a:xfrm>
              <a:off x="6152461" y="2896920"/>
              <a:ext cx="19249" cy="194138"/>
            </a:xfrm>
            <a:custGeom>
              <a:avLst/>
              <a:gdLst/>
              <a:ahLst/>
              <a:cxnLst/>
              <a:rect l="l" t="t" r="r" b="b"/>
              <a:pathLst>
                <a:path w="920" h="9280" extrusionOk="0">
                  <a:moveTo>
                    <a:pt x="465" y="1"/>
                  </a:moveTo>
                  <a:cubicBezTo>
                    <a:pt x="433" y="1"/>
                    <a:pt x="400" y="4"/>
                    <a:pt x="366" y="11"/>
                  </a:cubicBezTo>
                  <a:cubicBezTo>
                    <a:pt x="170" y="47"/>
                    <a:pt x="0" y="261"/>
                    <a:pt x="0" y="466"/>
                  </a:cubicBezTo>
                  <a:lnTo>
                    <a:pt x="0" y="8816"/>
                  </a:lnTo>
                  <a:cubicBezTo>
                    <a:pt x="0" y="9073"/>
                    <a:pt x="210" y="9279"/>
                    <a:pt x="466" y="9279"/>
                  </a:cubicBezTo>
                  <a:cubicBezTo>
                    <a:pt x="495" y="9279"/>
                    <a:pt x="524" y="9277"/>
                    <a:pt x="553" y="9271"/>
                  </a:cubicBezTo>
                  <a:cubicBezTo>
                    <a:pt x="750" y="9227"/>
                    <a:pt x="919" y="9021"/>
                    <a:pt x="919" y="8816"/>
                  </a:cubicBezTo>
                  <a:lnTo>
                    <a:pt x="919" y="457"/>
                  </a:lnTo>
                  <a:cubicBezTo>
                    <a:pt x="919" y="204"/>
                    <a:pt x="716" y="1"/>
                    <a:pt x="465" y="1"/>
                  </a:cubicBezTo>
                  <a:close/>
                </a:path>
              </a:pathLst>
            </a:custGeom>
            <a:solidFill>
              <a:srgbClr val="FF6E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870;p86">
              <a:extLst>
                <a:ext uri="{FF2B5EF4-FFF2-40B4-BE49-F238E27FC236}">
                  <a16:creationId xmlns:a16="http://schemas.microsoft.com/office/drawing/2014/main" id="{C8E7491E-5199-455C-B0DF-FDCA667DA9AC}"/>
                </a:ext>
              </a:extLst>
            </p:cNvPr>
            <p:cNvSpPr/>
            <p:nvPr/>
          </p:nvSpPr>
          <p:spPr>
            <a:xfrm>
              <a:off x="5883690" y="2958927"/>
              <a:ext cx="19228" cy="70166"/>
            </a:xfrm>
            <a:custGeom>
              <a:avLst/>
              <a:gdLst/>
              <a:ahLst/>
              <a:cxnLst/>
              <a:rect l="l" t="t" r="r" b="b"/>
              <a:pathLst>
                <a:path w="919" h="3354" extrusionOk="0">
                  <a:moveTo>
                    <a:pt x="456" y="1"/>
                  </a:moveTo>
                  <a:cubicBezTo>
                    <a:pt x="427" y="1"/>
                    <a:pt x="396" y="3"/>
                    <a:pt x="366" y="9"/>
                  </a:cubicBezTo>
                  <a:cubicBezTo>
                    <a:pt x="161" y="45"/>
                    <a:pt x="0" y="259"/>
                    <a:pt x="0" y="464"/>
                  </a:cubicBezTo>
                  <a:lnTo>
                    <a:pt x="0" y="2890"/>
                  </a:lnTo>
                  <a:cubicBezTo>
                    <a:pt x="0" y="3147"/>
                    <a:pt x="209" y="3353"/>
                    <a:pt x="466" y="3353"/>
                  </a:cubicBezTo>
                  <a:cubicBezTo>
                    <a:pt x="494" y="3353"/>
                    <a:pt x="523" y="3351"/>
                    <a:pt x="553" y="3345"/>
                  </a:cubicBezTo>
                  <a:cubicBezTo>
                    <a:pt x="749" y="3301"/>
                    <a:pt x="919" y="3096"/>
                    <a:pt x="919" y="2890"/>
                  </a:cubicBezTo>
                  <a:lnTo>
                    <a:pt x="919" y="455"/>
                  </a:lnTo>
                  <a:cubicBezTo>
                    <a:pt x="919" y="199"/>
                    <a:pt x="711" y="1"/>
                    <a:pt x="456" y="1"/>
                  </a:cubicBez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727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Scale>
                                      <p:cBhvr>
                                        <p:cTn id="12"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3"/>
                                        </p:tgtEl>
                                        <p:attrNameLst>
                                          <p:attrName>ppt_x</p:attrName>
                                          <p:attrName>ppt_y</p:attrName>
                                        </p:attrNameLst>
                                      </p:cBhvr>
                                    </p:animMotion>
                                    <p:animEffect transition="in" filter="fade">
                                      <p:cBhvr>
                                        <p:cTn id="14" dur="1000"/>
                                        <p:tgtEl>
                                          <p:spTgt spid="6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1000" fill="hold"/>
                                        <p:tgtEl>
                                          <p:spTgt spid="64"/>
                                        </p:tgtEl>
                                        <p:attrNameLst>
                                          <p:attrName>ppt_x</p:attrName>
                                        </p:attrNameLst>
                                      </p:cBhvr>
                                      <p:tavLst>
                                        <p:tav tm="0">
                                          <p:val>
                                            <p:strVal val="#ppt_x"/>
                                          </p:val>
                                        </p:tav>
                                        <p:tav tm="100000">
                                          <p:val>
                                            <p:strVal val="#ppt_x"/>
                                          </p:val>
                                        </p:tav>
                                      </p:tavLst>
                                    </p:anim>
                                    <p:anim calcmode="lin" valueType="num">
                                      <p:cBhvr additive="base">
                                        <p:cTn id="19" dur="1000" fill="hold"/>
                                        <p:tgtEl>
                                          <p:spTgt spid="6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additive="base">
                                        <p:cTn id="22" dur="1000" fill="hold"/>
                                        <p:tgtEl>
                                          <p:spTgt spid="78"/>
                                        </p:tgtEl>
                                        <p:attrNameLst>
                                          <p:attrName>ppt_x</p:attrName>
                                        </p:attrNameLst>
                                      </p:cBhvr>
                                      <p:tavLst>
                                        <p:tav tm="0">
                                          <p:val>
                                            <p:strVal val="#ppt_x"/>
                                          </p:val>
                                        </p:tav>
                                        <p:tav tm="100000">
                                          <p:val>
                                            <p:strVal val="#ppt_x"/>
                                          </p:val>
                                        </p:tav>
                                      </p:tavLst>
                                    </p:anim>
                                    <p:anim calcmode="lin" valueType="num">
                                      <p:cBhvr additive="base">
                                        <p:cTn id="23" dur="10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4698504" cy="542770"/>
            <a:chOff x="580624" y="332423"/>
            <a:chExt cx="4698504"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3871471"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2. Đoạn văn trong văn bản</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63" name="Hộp Văn bản 62">
            <a:extLst>
              <a:ext uri="{FF2B5EF4-FFF2-40B4-BE49-F238E27FC236}">
                <a16:creationId xmlns:a16="http://schemas.microsoft.com/office/drawing/2014/main" id="{24B00A48-0358-4C06-A981-071273410ECA}"/>
              </a:ext>
            </a:extLst>
          </p:cNvPr>
          <p:cNvSpPr txBox="1"/>
          <p:nvPr/>
        </p:nvSpPr>
        <p:spPr>
          <a:xfrm>
            <a:off x="1967807" y="1798778"/>
            <a:ext cx="7674795" cy="2793778"/>
          </a:xfrm>
          <a:prstGeom prst="rect">
            <a:avLst/>
          </a:prstGeom>
          <a:noFill/>
          <a:ln w="19050">
            <a:solidFill>
              <a:srgbClr val="4BB2A4"/>
            </a:solidFill>
          </a:ln>
        </p:spPr>
        <p:txBody>
          <a:bodyPr wrap="square">
            <a:spAutoFit/>
          </a:bodyPr>
          <a:lstStyle/>
          <a:p>
            <a:pPr marL="342900" marR="0" indent="-342900" algn="just">
              <a:lnSpc>
                <a:spcPct val="150000"/>
              </a:lnSpc>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rPr>
              <a:t>Đoạn văn là bộ phận quan trọng của văn bản. Có sự hoàn chỉnh tương đối về ý nghĩa và hình thức, gồm nhiều câu (Có khi chỉ một câu) được tổ chức xoay quanh một ý nhỏ. Đoạn văn bắt đầu bằng chữ viết hoa lùi đầu dòng và kết thúc bằng dấu chấm câu.</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83" name="Nhóm 82">
            <a:extLst>
              <a:ext uri="{FF2B5EF4-FFF2-40B4-BE49-F238E27FC236}">
                <a16:creationId xmlns:a16="http://schemas.microsoft.com/office/drawing/2014/main" id="{11D96414-F1BD-4706-BDEB-C0547DDE5F10}"/>
              </a:ext>
            </a:extLst>
          </p:cNvPr>
          <p:cNvGrpSpPr/>
          <p:nvPr/>
        </p:nvGrpSpPr>
        <p:grpSpPr>
          <a:xfrm flipH="1">
            <a:off x="6226139" y="4380820"/>
            <a:ext cx="5585208" cy="1894753"/>
            <a:chOff x="-2482532" y="63775"/>
            <a:chExt cx="4808267" cy="1333261"/>
          </a:xfrm>
        </p:grpSpPr>
        <p:sp>
          <p:nvSpPr>
            <p:cNvPr id="84" name="Google Shape;404;p41">
              <a:extLst>
                <a:ext uri="{FF2B5EF4-FFF2-40B4-BE49-F238E27FC236}">
                  <a16:creationId xmlns:a16="http://schemas.microsoft.com/office/drawing/2014/main" id="{3AAECF8E-19C1-4B0A-8934-9146CFE2B09A}"/>
                </a:ext>
              </a:extLst>
            </p:cNvPr>
            <p:cNvSpPr/>
            <p:nvPr/>
          </p:nvSpPr>
          <p:spPr>
            <a:xfrm rot="164036">
              <a:off x="-2482532" y="63775"/>
              <a:ext cx="4364342" cy="974862"/>
            </a:xfrm>
            <a:custGeom>
              <a:avLst/>
              <a:gdLst/>
              <a:ahLst/>
              <a:cxnLst/>
              <a:rect l="l" t="t" r="r" b="b"/>
              <a:pathLst>
                <a:path w="174567" h="38993" extrusionOk="0">
                  <a:moveTo>
                    <a:pt x="0" y="6781"/>
                  </a:moveTo>
                  <a:cubicBezTo>
                    <a:pt x="7436" y="1375"/>
                    <a:pt x="21062" y="-3377"/>
                    <a:pt x="27363" y="3318"/>
                  </a:cubicBezTo>
                  <a:cubicBezTo>
                    <a:pt x="35327" y="11780"/>
                    <a:pt x="32369" y="31325"/>
                    <a:pt x="43642" y="34144"/>
                  </a:cubicBezTo>
                  <a:cubicBezTo>
                    <a:pt x="72849" y="41447"/>
                    <a:pt x="101672" y="10611"/>
                    <a:pt x="131618" y="13709"/>
                  </a:cubicBezTo>
                  <a:cubicBezTo>
                    <a:pt x="142816" y="14867"/>
                    <a:pt x="153307" y="21223"/>
                    <a:pt x="162098" y="28256"/>
                  </a:cubicBezTo>
                  <a:cubicBezTo>
                    <a:pt x="166381" y="31682"/>
                    <a:pt x="169137" y="38218"/>
                    <a:pt x="174567" y="38993"/>
                  </a:cubicBezTo>
                </a:path>
              </a:pathLst>
            </a:custGeom>
            <a:noFill/>
            <a:ln w="19050" cap="flat" cmpd="sng">
              <a:solidFill>
                <a:srgbClr val="B1194F"/>
              </a:solidFill>
              <a:prstDash val="dash"/>
              <a:round/>
              <a:headEnd type="none" w="med" len="med"/>
              <a:tailEnd type="none" w="med" len="med"/>
            </a:ln>
          </p:spPr>
        </p:sp>
        <p:grpSp>
          <p:nvGrpSpPr>
            <p:cNvPr id="85" name="Google Shape;405;p41">
              <a:extLst>
                <a:ext uri="{FF2B5EF4-FFF2-40B4-BE49-F238E27FC236}">
                  <a16:creationId xmlns:a16="http://schemas.microsoft.com/office/drawing/2014/main" id="{9764CD42-3A43-4179-AC50-B81577D8CD30}"/>
                </a:ext>
              </a:extLst>
            </p:cNvPr>
            <p:cNvGrpSpPr/>
            <p:nvPr/>
          </p:nvGrpSpPr>
          <p:grpSpPr>
            <a:xfrm rot="-1421764">
              <a:off x="1026867" y="471463"/>
              <a:ext cx="1298868" cy="925573"/>
              <a:chOff x="5540275" y="2868625"/>
              <a:chExt cx="430725" cy="306925"/>
            </a:xfrm>
          </p:grpSpPr>
          <p:sp>
            <p:nvSpPr>
              <p:cNvPr id="86" name="Google Shape;406;p41">
                <a:extLst>
                  <a:ext uri="{FF2B5EF4-FFF2-40B4-BE49-F238E27FC236}">
                    <a16:creationId xmlns:a16="http://schemas.microsoft.com/office/drawing/2014/main" id="{AA78D907-BC99-4F55-826E-83122EA7CB23}"/>
                  </a:ext>
                </a:extLst>
              </p:cNvPr>
              <p:cNvSpPr/>
              <p:nvPr/>
            </p:nvSpPr>
            <p:spPr>
              <a:xfrm>
                <a:off x="5540275" y="2868625"/>
                <a:ext cx="430725" cy="306925"/>
              </a:xfrm>
              <a:custGeom>
                <a:avLst/>
                <a:gdLst/>
                <a:ahLst/>
                <a:cxnLst/>
                <a:rect l="l" t="t" r="r" b="b"/>
                <a:pathLst>
                  <a:path w="17229" h="12277" extrusionOk="0">
                    <a:moveTo>
                      <a:pt x="2500" y="1"/>
                    </a:moveTo>
                    <a:cubicBezTo>
                      <a:pt x="1905" y="1"/>
                      <a:pt x="1393" y="418"/>
                      <a:pt x="1262" y="965"/>
                    </a:cubicBezTo>
                    <a:lnTo>
                      <a:pt x="1131" y="1084"/>
                    </a:lnTo>
                    <a:cubicBezTo>
                      <a:pt x="953" y="1227"/>
                      <a:pt x="810" y="1430"/>
                      <a:pt x="738" y="1644"/>
                    </a:cubicBezTo>
                    <a:cubicBezTo>
                      <a:pt x="298" y="1858"/>
                      <a:pt x="0" y="2299"/>
                      <a:pt x="0" y="2811"/>
                    </a:cubicBezTo>
                    <a:lnTo>
                      <a:pt x="0" y="10990"/>
                    </a:lnTo>
                    <a:cubicBezTo>
                      <a:pt x="0" y="11705"/>
                      <a:pt x="572" y="12276"/>
                      <a:pt x="1274" y="12276"/>
                    </a:cubicBezTo>
                    <a:lnTo>
                      <a:pt x="15943" y="12276"/>
                    </a:lnTo>
                    <a:cubicBezTo>
                      <a:pt x="16657" y="12276"/>
                      <a:pt x="17228" y="11693"/>
                      <a:pt x="17228" y="10990"/>
                    </a:cubicBezTo>
                    <a:lnTo>
                      <a:pt x="17228" y="2811"/>
                    </a:lnTo>
                    <a:cubicBezTo>
                      <a:pt x="17205" y="2299"/>
                      <a:pt x="16907" y="1858"/>
                      <a:pt x="16454" y="1644"/>
                    </a:cubicBezTo>
                    <a:cubicBezTo>
                      <a:pt x="16383" y="1430"/>
                      <a:pt x="16240" y="1227"/>
                      <a:pt x="16073" y="1084"/>
                    </a:cubicBezTo>
                    <a:lnTo>
                      <a:pt x="15931" y="965"/>
                    </a:lnTo>
                    <a:cubicBezTo>
                      <a:pt x="15788" y="418"/>
                      <a:pt x="15300" y="1"/>
                      <a:pt x="14704"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07;p41">
                <a:extLst>
                  <a:ext uri="{FF2B5EF4-FFF2-40B4-BE49-F238E27FC236}">
                    <a16:creationId xmlns:a16="http://schemas.microsoft.com/office/drawing/2014/main" id="{7B2D170D-66EC-47D6-A2FC-40B208107A72}"/>
                  </a:ext>
                </a:extLst>
              </p:cNvPr>
              <p:cNvSpPr/>
              <p:nvPr/>
            </p:nvSpPr>
            <p:spPr>
              <a:xfrm>
                <a:off x="5755175" y="2926900"/>
                <a:ext cx="183375" cy="217100"/>
              </a:xfrm>
              <a:custGeom>
                <a:avLst/>
                <a:gdLst/>
                <a:ahLst/>
                <a:cxnLst/>
                <a:rect l="l" t="t" r="r" b="b"/>
                <a:pathLst>
                  <a:path w="7335" h="8684" extrusionOk="0">
                    <a:moveTo>
                      <a:pt x="3676" y="1"/>
                    </a:moveTo>
                    <a:cubicBezTo>
                      <a:pt x="2444" y="1"/>
                      <a:pt x="1209" y="164"/>
                      <a:pt x="0" y="492"/>
                    </a:cubicBezTo>
                    <a:lnTo>
                      <a:pt x="0" y="8683"/>
                    </a:lnTo>
                    <a:cubicBezTo>
                      <a:pt x="1197" y="8356"/>
                      <a:pt x="2429" y="8192"/>
                      <a:pt x="3663" y="8192"/>
                    </a:cubicBezTo>
                    <a:cubicBezTo>
                      <a:pt x="4897" y="8192"/>
                      <a:pt x="6132" y="8356"/>
                      <a:pt x="7335" y="8683"/>
                    </a:cubicBezTo>
                    <a:lnTo>
                      <a:pt x="7335" y="492"/>
                    </a:lnTo>
                    <a:cubicBezTo>
                      <a:pt x="6138" y="164"/>
                      <a:pt x="4909" y="1"/>
                      <a:pt x="3676" y="1"/>
                    </a:cubicBezTo>
                    <a:close/>
                  </a:path>
                </a:pathLst>
              </a:custGeom>
              <a:solidFill>
                <a:srgbClr val="CA315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08;p41">
                <a:extLst>
                  <a:ext uri="{FF2B5EF4-FFF2-40B4-BE49-F238E27FC236}">
                    <a16:creationId xmlns:a16="http://schemas.microsoft.com/office/drawing/2014/main" id="{0F46E2D5-3D80-40D4-8B8C-37193C5D95BC}"/>
                  </a:ext>
                </a:extLst>
              </p:cNvPr>
              <p:cNvSpPr/>
              <p:nvPr/>
            </p:nvSpPr>
            <p:spPr>
              <a:xfrm>
                <a:off x="5755175" y="2895825"/>
                <a:ext cx="166700" cy="229125"/>
              </a:xfrm>
              <a:custGeom>
                <a:avLst/>
                <a:gdLst/>
                <a:ahLst/>
                <a:cxnLst/>
                <a:rect l="l" t="t" r="r" b="b"/>
                <a:pathLst>
                  <a:path w="6668" h="9165" extrusionOk="0">
                    <a:moveTo>
                      <a:pt x="5166" y="0"/>
                    </a:moveTo>
                    <a:cubicBezTo>
                      <a:pt x="3442" y="0"/>
                      <a:pt x="1700" y="327"/>
                      <a:pt x="12" y="973"/>
                    </a:cubicBezTo>
                    <a:cubicBezTo>
                      <a:pt x="0" y="3711"/>
                      <a:pt x="0" y="6438"/>
                      <a:pt x="0" y="9164"/>
                    </a:cubicBezTo>
                    <a:cubicBezTo>
                      <a:pt x="1203" y="8836"/>
                      <a:pt x="2439" y="8670"/>
                      <a:pt x="3676" y="8670"/>
                    </a:cubicBezTo>
                    <a:cubicBezTo>
                      <a:pt x="4678" y="8670"/>
                      <a:pt x="5681" y="8779"/>
                      <a:pt x="6668" y="8998"/>
                    </a:cubicBezTo>
                    <a:lnTo>
                      <a:pt x="6668" y="806"/>
                    </a:lnTo>
                    <a:cubicBezTo>
                      <a:pt x="6418" y="544"/>
                      <a:pt x="6156" y="270"/>
                      <a:pt x="5906" y="20"/>
                    </a:cubicBezTo>
                    <a:cubicBezTo>
                      <a:pt x="5660" y="7"/>
                      <a:pt x="5413" y="0"/>
                      <a:pt x="5166" y="0"/>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09;p41">
                <a:extLst>
                  <a:ext uri="{FF2B5EF4-FFF2-40B4-BE49-F238E27FC236}">
                    <a16:creationId xmlns:a16="http://schemas.microsoft.com/office/drawing/2014/main" id="{FDCAB68C-A5C6-47FB-807B-1CD358696936}"/>
                  </a:ext>
                </a:extLst>
              </p:cNvPr>
              <p:cNvSpPr/>
              <p:nvPr/>
            </p:nvSpPr>
            <p:spPr>
              <a:xfrm>
                <a:off x="5755175" y="2888825"/>
                <a:ext cx="153025" cy="216775"/>
              </a:xfrm>
              <a:custGeom>
                <a:avLst/>
                <a:gdLst/>
                <a:ahLst/>
                <a:cxnLst/>
                <a:rect l="l" t="t" r="r" b="b"/>
                <a:pathLst>
                  <a:path w="6121" h="8671" extrusionOk="0">
                    <a:moveTo>
                      <a:pt x="3644" y="1"/>
                    </a:moveTo>
                    <a:cubicBezTo>
                      <a:pt x="2416" y="1"/>
                      <a:pt x="1187" y="159"/>
                      <a:pt x="0" y="479"/>
                    </a:cubicBezTo>
                    <a:lnTo>
                      <a:pt x="0" y="8670"/>
                    </a:lnTo>
                    <a:cubicBezTo>
                      <a:pt x="1202" y="8341"/>
                      <a:pt x="2433" y="8176"/>
                      <a:pt x="3666" y="8176"/>
                    </a:cubicBezTo>
                    <a:cubicBezTo>
                      <a:pt x="4486" y="8176"/>
                      <a:pt x="5307" y="8249"/>
                      <a:pt x="6120" y="8396"/>
                    </a:cubicBezTo>
                    <a:lnTo>
                      <a:pt x="6120" y="217"/>
                    </a:lnTo>
                    <a:cubicBezTo>
                      <a:pt x="5304" y="73"/>
                      <a:pt x="4474" y="1"/>
                      <a:pt x="3644"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10;p41">
                <a:extLst>
                  <a:ext uri="{FF2B5EF4-FFF2-40B4-BE49-F238E27FC236}">
                    <a16:creationId xmlns:a16="http://schemas.microsoft.com/office/drawing/2014/main" id="{79F14F4A-92C0-4A9F-8281-71A896A0BDDA}"/>
                  </a:ext>
                </a:extLst>
              </p:cNvPr>
              <p:cNvSpPr/>
              <p:nvPr/>
            </p:nvSpPr>
            <p:spPr>
              <a:xfrm>
                <a:off x="5777500" y="2918800"/>
                <a:ext cx="107475" cy="20400"/>
              </a:xfrm>
              <a:custGeom>
                <a:avLst/>
                <a:gdLst/>
                <a:ahLst/>
                <a:cxnLst/>
                <a:rect l="l" t="t" r="r" b="b"/>
                <a:pathLst>
                  <a:path w="4299" h="816" extrusionOk="0">
                    <a:moveTo>
                      <a:pt x="2765" y="1"/>
                    </a:moveTo>
                    <a:cubicBezTo>
                      <a:pt x="1839" y="1"/>
                      <a:pt x="912" y="96"/>
                      <a:pt x="0" y="280"/>
                    </a:cubicBezTo>
                    <a:lnTo>
                      <a:pt x="0" y="816"/>
                    </a:lnTo>
                    <a:cubicBezTo>
                      <a:pt x="912" y="632"/>
                      <a:pt x="1839" y="537"/>
                      <a:pt x="2765" y="537"/>
                    </a:cubicBezTo>
                    <a:cubicBezTo>
                      <a:pt x="3277" y="537"/>
                      <a:pt x="3789" y="566"/>
                      <a:pt x="4298" y="625"/>
                    </a:cubicBezTo>
                    <a:lnTo>
                      <a:pt x="4298" y="89"/>
                    </a:lnTo>
                    <a:cubicBezTo>
                      <a:pt x="3789" y="30"/>
                      <a:pt x="3277" y="1"/>
                      <a:pt x="2765"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11;p41">
                <a:extLst>
                  <a:ext uri="{FF2B5EF4-FFF2-40B4-BE49-F238E27FC236}">
                    <a16:creationId xmlns:a16="http://schemas.microsoft.com/office/drawing/2014/main" id="{53EE99A7-6653-4331-BC77-5C9011736F91}"/>
                  </a:ext>
                </a:extLst>
              </p:cNvPr>
              <p:cNvSpPr/>
              <p:nvPr/>
            </p:nvSpPr>
            <p:spPr>
              <a:xfrm>
                <a:off x="5777500" y="2948275"/>
                <a:ext cx="107475" cy="20400"/>
              </a:xfrm>
              <a:custGeom>
                <a:avLst/>
                <a:gdLst/>
                <a:ahLst/>
                <a:cxnLst/>
                <a:rect l="l" t="t" r="r" b="b"/>
                <a:pathLst>
                  <a:path w="4299" h="816" extrusionOk="0">
                    <a:moveTo>
                      <a:pt x="2765" y="1"/>
                    </a:moveTo>
                    <a:cubicBezTo>
                      <a:pt x="1839" y="1"/>
                      <a:pt x="912" y="96"/>
                      <a:pt x="0" y="280"/>
                    </a:cubicBezTo>
                    <a:lnTo>
                      <a:pt x="0" y="815"/>
                    </a:lnTo>
                    <a:cubicBezTo>
                      <a:pt x="912" y="632"/>
                      <a:pt x="1839" y="536"/>
                      <a:pt x="2765" y="536"/>
                    </a:cubicBezTo>
                    <a:cubicBezTo>
                      <a:pt x="3277" y="536"/>
                      <a:pt x="3789" y="566"/>
                      <a:pt x="4298" y="625"/>
                    </a:cubicBezTo>
                    <a:lnTo>
                      <a:pt x="4298" y="89"/>
                    </a:lnTo>
                    <a:cubicBezTo>
                      <a:pt x="3789" y="30"/>
                      <a:pt x="3277" y="1"/>
                      <a:pt x="2765"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12;p41">
                <a:extLst>
                  <a:ext uri="{FF2B5EF4-FFF2-40B4-BE49-F238E27FC236}">
                    <a16:creationId xmlns:a16="http://schemas.microsoft.com/office/drawing/2014/main" id="{2645CA48-52BF-493B-91EF-5420B41313F6}"/>
                  </a:ext>
                </a:extLst>
              </p:cNvPr>
              <p:cNvSpPr/>
              <p:nvPr/>
            </p:nvSpPr>
            <p:spPr>
              <a:xfrm>
                <a:off x="5777500" y="2977525"/>
                <a:ext cx="107475" cy="20325"/>
              </a:xfrm>
              <a:custGeom>
                <a:avLst/>
                <a:gdLst/>
                <a:ahLst/>
                <a:cxnLst/>
                <a:rect l="l" t="t" r="r" b="b"/>
                <a:pathLst>
                  <a:path w="4299" h="813" extrusionOk="0">
                    <a:moveTo>
                      <a:pt x="2802" y="0"/>
                    </a:moveTo>
                    <a:cubicBezTo>
                      <a:pt x="1864" y="0"/>
                      <a:pt x="924" y="98"/>
                      <a:pt x="0" y="277"/>
                    </a:cubicBezTo>
                    <a:lnTo>
                      <a:pt x="0" y="812"/>
                    </a:lnTo>
                    <a:cubicBezTo>
                      <a:pt x="924" y="634"/>
                      <a:pt x="1864" y="536"/>
                      <a:pt x="2802" y="536"/>
                    </a:cubicBezTo>
                    <a:cubicBezTo>
                      <a:pt x="3302" y="536"/>
                      <a:pt x="3802" y="564"/>
                      <a:pt x="4298" y="622"/>
                    </a:cubicBezTo>
                    <a:lnTo>
                      <a:pt x="4298" y="86"/>
                    </a:lnTo>
                    <a:cubicBezTo>
                      <a:pt x="3802" y="28"/>
                      <a:pt x="3302" y="0"/>
                      <a:pt x="2802" y="0"/>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3;p41">
                <a:extLst>
                  <a:ext uri="{FF2B5EF4-FFF2-40B4-BE49-F238E27FC236}">
                    <a16:creationId xmlns:a16="http://schemas.microsoft.com/office/drawing/2014/main" id="{29464B11-D380-4899-90E4-292C4CE1CDBC}"/>
                  </a:ext>
                </a:extLst>
              </p:cNvPr>
              <p:cNvSpPr/>
              <p:nvPr/>
            </p:nvSpPr>
            <p:spPr>
              <a:xfrm>
                <a:off x="5777500" y="3006925"/>
                <a:ext cx="107475" cy="20375"/>
              </a:xfrm>
              <a:custGeom>
                <a:avLst/>
                <a:gdLst/>
                <a:ahLst/>
                <a:cxnLst/>
                <a:rect l="l" t="t" r="r" b="b"/>
                <a:pathLst>
                  <a:path w="4299" h="815" extrusionOk="0">
                    <a:moveTo>
                      <a:pt x="2765" y="0"/>
                    </a:moveTo>
                    <a:cubicBezTo>
                      <a:pt x="1839" y="0"/>
                      <a:pt x="912" y="95"/>
                      <a:pt x="0" y="279"/>
                    </a:cubicBezTo>
                    <a:lnTo>
                      <a:pt x="0" y="815"/>
                    </a:lnTo>
                    <a:cubicBezTo>
                      <a:pt x="912" y="631"/>
                      <a:pt x="1839" y="536"/>
                      <a:pt x="2765" y="536"/>
                    </a:cubicBezTo>
                    <a:cubicBezTo>
                      <a:pt x="3277" y="536"/>
                      <a:pt x="3789" y="565"/>
                      <a:pt x="4298" y="625"/>
                    </a:cubicBezTo>
                    <a:lnTo>
                      <a:pt x="4298" y="89"/>
                    </a:lnTo>
                    <a:cubicBezTo>
                      <a:pt x="3789" y="29"/>
                      <a:pt x="3277" y="0"/>
                      <a:pt x="2765" y="0"/>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4;p41">
                <a:extLst>
                  <a:ext uri="{FF2B5EF4-FFF2-40B4-BE49-F238E27FC236}">
                    <a16:creationId xmlns:a16="http://schemas.microsoft.com/office/drawing/2014/main" id="{DBD1452C-1A50-4AE6-8682-EC5EF304AE80}"/>
                  </a:ext>
                </a:extLst>
              </p:cNvPr>
              <p:cNvSpPr/>
              <p:nvPr/>
            </p:nvSpPr>
            <p:spPr>
              <a:xfrm>
                <a:off x="5777500" y="3036375"/>
                <a:ext cx="107475" cy="20400"/>
              </a:xfrm>
              <a:custGeom>
                <a:avLst/>
                <a:gdLst/>
                <a:ahLst/>
                <a:cxnLst/>
                <a:rect l="l" t="t" r="r" b="b"/>
                <a:pathLst>
                  <a:path w="4299" h="816" extrusionOk="0">
                    <a:moveTo>
                      <a:pt x="2765" y="1"/>
                    </a:moveTo>
                    <a:cubicBezTo>
                      <a:pt x="1839" y="1"/>
                      <a:pt x="912" y="96"/>
                      <a:pt x="0" y="280"/>
                    </a:cubicBezTo>
                    <a:lnTo>
                      <a:pt x="0" y="816"/>
                    </a:lnTo>
                    <a:cubicBezTo>
                      <a:pt x="912" y="632"/>
                      <a:pt x="1839" y="537"/>
                      <a:pt x="2765" y="537"/>
                    </a:cubicBezTo>
                    <a:cubicBezTo>
                      <a:pt x="3277" y="537"/>
                      <a:pt x="3789" y="566"/>
                      <a:pt x="4298" y="625"/>
                    </a:cubicBezTo>
                    <a:lnTo>
                      <a:pt x="4298" y="89"/>
                    </a:lnTo>
                    <a:cubicBezTo>
                      <a:pt x="3789" y="30"/>
                      <a:pt x="3277" y="1"/>
                      <a:pt x="2765"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5;p41">
                <a:extLst>
                  <a:ext uri="{FF2B5EF4-FFF2-40B4-BE49-F238E27FC236}">
                    <a16:creationId xmlns:a16="http://schemas.microsoft.com/office/drawing/2014/main" id="{EDA5676C-55A4-4ECF-878C-260BF1B1C27B}"/>
                  </a:ext>
                </a:extLst>
              </p:cNvPr>
              <p:cNvSpPr/>
              <p:nvPr/>
            </p:nvSpPr>
            <p:spPr>
              <a:xfrm>
                <a:off x="5571825" y="2926900"/>
                <a:ext cx="183375" cy="217100"/>
              </a:xfrm>
              <a:custGeom>
                <a:avLst/>
                <a:gdLst/>
                <a:ahLst/>
                <a:cxnLst/>
                <a:rect l="l" t="t" r="r" b="b"/>
                <a:pathLst>
                  <a:path w="7335" h="8684" extrusionOk="0">
                    <a:moveTo>
                      <a:pt x="3663" y="1"/>
                    </a:moveTo>
                    <a:cubicBezTo>
                      <a:pt x="2429" y="1"/>
                      <a:pt x="1197" y="164"/>
                      <a:pt x="0" y="492"/>
                    </a:cubicBezTo>
                    <a:lnTo>
                      <a:pt x="0" y="8683"/>
                    </a:lnTo>
                    <a:cubicBezTo>
                      <a:pt x="1203" y="8356"/>
                      <a:pt x="2438" y="8192"/>
                      <a:pt x="3672" y="8192"/>
                    </a:cubicBezTo>
                    <a:cubicBezTo>
                      <a:pt x="4905" y="8192"/>
                      <a:pt x="6138" y="8356"/>
                      <a:pt x="7334" y="8683"/>
                    </a:cubicBezTo>
                    <a:lnTo>
                      <a:pt x="7334" y="492"/>
                    </a:lnTo>
                    <a:cubicBezTo>
                      <a:pt x="6132" y="164"/>
                      <a:pt x="4897" y="1"/>
                      <a:pt x="3663" y="1"/>
                    </a:cubicBezTo>
                    <a:close/>
                  </a:path>
                </a:pathLst>
              </a:custGeom>
              <a:solidFill>
                <a:srgbClr val="CA315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16;p41">
                <a:extLst>
                  <a:ext uri="{FF2B5EF4-FFF2-40B4-BE49-F238E27FC236}">
                    <a16:creationId xmlns:a16="http://schemas.microsoft.com/office/drawing/2014/main" id="{EE171D12-4A61-4D97-8332-FBC824EA2869}"/>
                  </a:ext>
                </a:extLst>
              </p:cNvPr>
              <p:cNvSpPr/>
              <p:nvPr/>
            </p:nvSpPr>
            <p:spPr>
              <a:xfrm>
                <a:off x="5588475" y="2895825"/>
                <a:ext cx="166725" cy="229125"/>
              </a:xfrm>
              <a:custGeom>
                <a:avLst/>
                <a:gdLst/>
                <a:ahLst/>
                <a:cxnLst/>
                <a:rect l="l" t="t" r="r" b="b"/>
                <a:pathLst>
                  <a:path w="6669" h="9165" extrusionOk="0">
                    <a:moveTo>
                      <a:pt x="1503" y="0"/>
                    </a:moveTo>
                    <a:cubicBezTo>
                      <a:pt x="1256" y="0"/>
                      <a:pt x="1009" y="7"/>
                      <a:pt x="763" y="20"/>
                    </a:cubicBezTo>
                    <a:cubicBezTo>
                      <a:pt x="513" y="270"/>
                      <a:pt x="251" y="544"/>
                      <a:pt x="1" y="806"/>
                    </a:cubicBezTo>
                    <a:lnTo>
                      <a:pt x="1" y="8998"/>
                    </a:lnTo>
                    <a:cubicBezTo>
                      <a:pt x="987" y="8779"/>
                      <a:pt x="1993" y="8670"/>
                      <a:pt x="2997" y="8670"/>
                    </a:cubicBezTo>
                    <a:cubicBezTo>
                      <a:pt x="4235" y="8670"/>
                      <a:pt x="5472" y="8836"/>
                      <a:pt x="6668" y="9164"/>
                    </a:cubicBezTo>
                    <a:cubicBezTo>
                      <a:pt x="6668" y="6438"/>
                      <a:pt x="6668" y="3711"/>
                      <a:pt x="6656" y="973"/>
                    </a:cubicBezTo>
                    <a:cubicBezTo>
                      <a:pt x="4980" y="327"/>
                      <a:pt x="3230" y="0"/>
                      <a:pt x="1503" y="0"/>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17;p41">
                <a:extLst>
                  <a:ext uri="{FF2B5EF4-FFF2-40B4-BE49-F238E27FC236}">
                    <a16:creationId xmlns:a16="http://schemas.microsoft.com/office/drawing/2014/main" id="{3FC56BDA-1FF2-47AC-AB48-73A843BE6D54}"/>
                  </a:ext>
                </a:extLst>
              </p:cNvPr>
              <p:cNvSpPr/>
              <p:nvPr/>
            </p:nvSpPr>
            <p:spPr>
              <a:xfrm>
                <a:off x="5602175" y="2888825"/>
                <a:ext cx="153025" cy="216775"/>
              </a:xfrm>
              <a:custGeom>
                <a:avLst/>
                <a:gdLst/>
                <a:ahLst/>
                <a:cxnLst/>
                <a:rect l="l" t="t" r="r" b="b"/>
                <a:pathLst>
                  <a:path w="6121" h="8671" extrusionOk="0">
                    <a:moveTo>
                      <a:pt x="2476" y="1"/>
                    </a:moveTo>
                    <a:cubicBezTo>
                      <a:pt x="1646" y="1"/>
                      <a:pt x="817" y="73"/>
                      <a:pt x="1" y="217"/>
                    </a:cubicBezTo>
                    <a:lnTo>
                      <a:pt x="1" y="8396"/>
                    </a:lnTo>
                    <a:cubicBezTo>
                      <a:pt x="819" y="8249"/>
                      <a:pt x="1642" y="8176"/>
                      <a:pt x="2464" y="8176"/>
                    </a:cubicBezTo>
                    <a:cubicBezTo>
                      <a:pt x="3698" y="8176"/>
                      <a:pt x="4926" y="8341"/>
                      <a:pt x="6120" y="8670"/>
                    </a:cubicBezTo>
                    <a:lnTo>
                      <a:pt x="6120" y="479"/>
                    </a:lnTo>
                    <a:cubicBezTo>
                      <a:pt x="4934" y="159"/>
                      <a:pt x="3705" y="1"/>
                      <a:pt x="2476"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8;p41">
                <a:extLst>
                  <a:ext uri="{FF2B5EF4-FFF2-40B4-BE49-F238E27FC236}">
                    <a16:creationId xmlns:a16="http://schemas.microsoft.com/office/drawing/2014/main" id="{9BD96B5D-4D57-4D6A-9E67-C160BDE29C39}"/>
                  </a:ext>
                </a:extLst>
              </p:cNvPr>
              <p:cNvSpPr/>
              <p:nvPr/>
            </p:nvSpPr>
            <p:spPr>
              <a:xfrm>
                <a:off x="5625100" y="2918800"/>
                <a:ext cx="107475" cy="20400"/>
              </a:xfrm>
              <a:custGeom>
                <a:avLst/>
                <a:gdLst/>
                <a:ahLst/>
                <a:cxnLst/>
                <a:rect l="l" t="t" r="r" b="b"/>
                <a:pathLst>
                  <a:path w="4299" h="816" extrusionOk="0">
                    <a:moveTo>
                      <a:pt x="1534" y="1"/>
                    </a:moveTo>
                    <a:cubicBezTo>
                      <a:pt x="1022" y="1"/>
                      <a:pt x="509" y="30"/>
                      <a:pt x="0" y="89"/>
                    </a:cubicBezTo>
                    <a:lnTo>
                      <a:pt x="0" y="625"/>
                    </a:lnTo>
                    <a:cubicBezTo>
                      <a:pt x="509" y="566"/>
                      <a:pt x="1022" y="537"/>
                      <a:pt x="1534" y="537"/>
                    </a:cubicBezTo>
                    <a:cubicBezTo>
                      <a:pt x="2460" y="537"/>
                      <a:pt x="3387" y="632"/>
                      <a:pt x="4298" y="816"/>
                    </a:cubicBezTo>
                    <a:lnTo>
                      <a:pt x="4298" y="280"/>
                    </a:lnTo>
                    <a:cubicBezTo>
                      <a:pt x="3387" y="96"/>
                      <a:pt x="2460" y="1"/>
                      <a:pt x="1534"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9;p41">
                <a:extLst>
                  <a:ext uri="{FF2B5EF4-FFF2-40B4-BE49-F238E27FC236}">
                    <a16:creationId xmlns:a16="http://schemas.microsoft.com/office/drawing/2014/main" id="{E2A7B07E-3621-4C4F-8A90-F44BCC7606B0}"/>
                  </a:ext>
                </a:extLst>
              </p:cNvPr>
              <p:cNvSpPr/>
              <p:nvPr/>
            </p:nvSpPr>
            <p:spPr>
              <a:xfrm>
                <a:off x="5625100" y="2948275"/>
                <a:ext cx="107475" cy="20400"/>
              </a:xfrm>
              <a:custGeom>
                <a:avLst/>
                <a:gdLst/>
                <a:ahLst/>
                <a:cxnLst/>
                <a:rect l="l" t="t" r="r" b="b"/>
                <a:pathLst>
                  <a:path w="4299" h="816" extrusionOk="0">
                    <a:moveTo>
                      <a:pt x="1534" y="1"/>
                    </a:moveTo>
                    <a:cubicBezTo>
                      <a:pt x="1022" y="1"/>
                      <a:pt x="509" y="30"/>
                      <a:pt x="0" y="89"/>
                    </a:cubicBezTo>
                    <a:lnTo>
                      <a:pt x="0" y="625"/>
                    </a:lnTo>
                    <a:cubicBezTo>
                      <a:pt x="509" y="566"/>
                      <a:pt x="1022" y="536"/>
                      <a:pt x="1534" y="536"/>
                    </a:cubicBezTo>
                    <a:cubicBezTo>
                      <a:pt x="2460" y="536"/>
                      <a:pt x="3387" y="632"/>
                      <a:pt x="4298" y="815"/>
                    </a:cubicBezTo>
                    <a:lnTo>
                      <a:pt x="4298" y="280"/>
                    </a:lnTo>
                    <a:cubicBezTo>
                      <a:pt x="3387" y="96"/>
                      <a:pt x="2460" y="1"/>
                      <a:pt x="1534"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0;p41">
                <a:extLst>
                  <a:ext uri="{FF2B5EF4-FFF2-40B4-BE49-F238E27FC236}">
                    <a16:creationId xmlns:a16="http://schemas.microsoft.com/office/drawing/2014/main" id="{83EA58D3-E147-4207-B328-4DD30BACFCB4}"/>
                  </a:ext>
                </a:extLst>
              </p:cNvPr>
              <p:cNvSpPr/>
              <p:nvPr/>
            </p:nvSpPr>
            <p:spPr>
              <a:xfrm>
                <a:off x="5625100" y="2977525"/>
                <a:ext cx="107475" cy="20325"/>
              </a:xfrm>
              <a:custGeom>
                <a:avLst/>
                <a:gdLst/>
                <a:ahLst/>
                <a:cxnLst/>
                <a:rect l="l" t="t" r="r" b="b"/>
                <a:pathLst>
                  <a:path w="4299" h="813" extrusionOk="0">
                    <a:moveTo>
                      <a:pt x="1497" y="0"/>
                    </a:moveTo>
                    <a:cubicBezTo>
                      <a:pt x="997" y="0"/>
                      <a:pt x="497" y="28"/>
                      <a:pt x="0" y="86"/>
                    </a:cubicBezTo>
                    <a:lnTo>
                      <a:pt x="0" y="622"/>
                    </a:lnTo>
                    <a:cubicBezTo>
                      <a:pt x="497" y="564"/>
                      <a:pt x="997" y="536"/>
                      <a:pt x="1497" y="536"/>
                    </a:cubicBezTo>
                    <a:cubicBezTo>
                      <a:pt x="2435" y="536"/>
                      <a:pt x="3374" y="634"/>
                      <a:pt x="4298" y="812"/>
                    </a:cubicBezTo>
                    <a:lnTo>
                      <a:pt x="4298" y="277"/>
                    </a:lnTo>
                    <a:cubicBezTo>
                      <a:pt x="3374" y="98"/>
                      <a:pt x="2435" y="0"/>
                      <a:pt x="1497" y="0"/>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1;p41">
                <a:extLst>
                  <a:ext uri="{FF2B5EF4-FFF2-40B4-BE49-F238E27FC236}">
                    <a16:creationId xmlns:a16="http://schemas.microsoft.com/office/drawing/2014/main" id="{D1F03014-C107-44A0-A5A9-296020810DB1}"/>
                  </a:ext>
                </a:extLst>
              </p:cNvPr>
              <p:cNvSpPr/>
              <p:nvPr/>
            </p:nvSpPr>
            <p:spPr>
              <a:xfrm>
                <a:off x="5625100" y="3007150"/>
                <a:ext cx="46750" cy="15400"/>
              </a:xfrm>
              <a:custGeom>
                <a:avLst/>
                <a:gdLst/>
                <a:ahLst/>
                <a:cxnLst/>
                <a:rect l="l" t="t" r="r" b="b"/>
                <a:pathLst>
                  <a:path w="1870" h="616" extrusionOk="0">
                    <a:moveTo>
                      <a:pt x="1467" y="1"/>
                    </a:moveTo>
                    <a:cubicBezTo>
                      <a:pt x="974" y="1"/>
                      <a:pt x="487" y="33"/>
                      <a:pt x="0" y="80"/>
                    </a:cubicBezTo>
                    <a:lnTo>
                      <a:pt x="0" y="616"/>
                    </a:lnTo>
                    <a:cubicBezTo>
                      <a:pt x="465" y="562"/>
                      <a:pt x="936" y="535"/>
                      <a:pt x="1403" y="535"/>
                    </a:cubicBezTo>
                    <a:cubicBezTo>
                      <a:pt x="1559" y="535"/>
                      <a:pt x="1715" y="538"/>
                      <a:pt x="1870" y="544"/>
                    </a:cubicBezTo>
                    <a:lnTo>
                      <a:pt x="1870" y="8"/>
                    </a:lnTo>
                    <a:cubicBezTo>
                      <a:pt x="1735" y="3"/>
                      <a:pt x="1600" y="1"/>
                      <a:pt x="1467"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2;p41">
                <a:extLst>
                  <a:ext uri="{FF2B5EF4-FFF2-40B4-BE49-F238E27FC236}">
                    <a16:creationId xmlns:a16="http://schemas.microsoft.com/office/drawing/2014/main" id="{90DE00C3-D176-42B3-9A27-051313BC2624}"/>
                  </a:ext>
                </a:extLst>
              </p:cNvPr>
              <p:cNvSpPr/>
              <p:nvPr/>
            </p:nvSpPr>
            <p:spPr>
              <a:xfrm>
                <a:off x="5625100" y="3036625"/>
                <a:ext cx="46750" cy="15400"/>
              </a:xfrm>
              <a:custGeom>
                <a:avLst/>
                <a:gdLst/>
                <a:ahLst/>
                <a:cxnLst/>
                <a:rect l="l" t="t" r="r" b="b"/>
                <a:pathLst>
                  <a:path w="1870" h="616" extrusionOk="0">
                    <a:moveTo>
                      <a:pt x="1467" y="1"/>
                    </a:moveTo>
                    <a:cubicBezTo>
                      <a:pt x="974" y="1"/>
                      <a:pt x="487" y="33"/>
                      <a:pt x="0" y="79"/>
                    </a:cubicBezTo>
                    <a:lnTo>
                      <a:pt x="0" y="615"/>
                    </a:lnTo>
                    <a:cubicBezTo>
                      <a:pt x="465" y="562"/>
                      <a:pt x="936" y="535"/>
                      <a:pt x="1403" y="535"/>
                    </a:cubicBezTo>
                    <a:cubicBezTo>
                      <a:pt x="1559" y="535"/>
                      <a:pt x="1715" y="538"/>
                      <a:pt x="1870" y="544"/>
                    </a:cubicBezTo>
                    <a:lnTo>
                      <a:pt x="1870" y="8"/>
                    </a:lnTo>
                    <a:cubicBezTo>
                      <a:pt x="1735" y="3"/>
                      <a:pt x="1600" y="1"/>
                      <a:pt x="1467" y="1"/>
                    </a:cubicBezTo>
                    <a:close/>
                  </a:path>
                </a:pathLst>
              </a:custGeom>
              <a:solidFill>
                <a:srgbClr val="CACACA"/>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3;p41">
                <a:extLst>
                  <a:ext uri="{FF2B5EF4-FFF2-40B4-BE49-F238E27FC236}">
                    <a16:creationId xmlns:a16="http://schemas.microsoft.com/office/drawing/2014/main" id="{BBC84418-19B3-47C4-8840-836EF7EC40DC}"/>
                  </a:ext>
                </a:extLst>
              </p:cNvPr>
              <p:cNvSpPr/>
              <p:nvPr/>
            </p:nvSpPr>
            <p:spPr>
              <a:xfrm>
                <a:off x="5683425" y="3007350"/>
                <a:ext cx="47950" cy="49125"/>
              </a:xfrm>
              <a:custGeom>
                <a:avLst/>
                <a:gdLst/>
                <a:ahLst/>
                <a:cxnLst/>
                <a:rect l="l" t="t" r="r" b="b"/>
                <a:pathLst>
                  <a:path w="1918" h="1965" extrusionOk="0">
                    <a:moveTo>
                      <a:pt x="1" y="0"/>
                    </a:moveTo>
                    <a:lnTo>
                      <a:pt x="1" y="1703"/>
                    </a:lnTo>
                    <a:cubicBezTo>
                      <a:pt x="644" y="1751"/>
                      <a:pt x="1275" y="1834"/>
                      <a:pt x="1918" y="1965"/>
                    </a:cubicBezTo>
                    <a:lnTo>
                      <a:pt x="1918" y="250"/>
                    </a:lnTo>
                    <a:cubicBezTo>
                      <a:pt x="1275" y="119"/>
                      <a:pt x="644" y="36"/>
                      <a:pt x="1" y="0"/>
                    </a:cubicBezTo>
                    <a:close/>
                  </a:path>
                </a:pathLst>
              </a:custGeom>
              <a:solidFill>
                <a:srgbClr val="F5B92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368;p55">
            <a:extLst>
              <a:ext uri="{FF2B5EF4-FFF2-40B4-BE49-F238E27FC236}">
                <a16:creationId xmlns:a16="http://schemas.microsoft.com/office/drawing/2014/main" id="{962011E7-50E3-4CF4-97C9-2ECDF6E554FD}"/>
              </a:ext>
            </a:extLst>
          </p:cNvPr>
          <p:cNvGrpSpPr/>
          <p:nvPr/>
        </p:nvGrpSpPr>
        <p:grpSpPr>
          <a:xfrm flipH="1">
            <a:off x="9603008" y="2461107"/>
            <a:ext cx="1579779" cy="1456042"/>
            <a:chOff x="1257563" y="1848761"/>
            <a:chExt cx="897375" cy="820550"/>
          </a:xfrm>
        </p:grpSpPr>
        <p:sp>
          <p:nvSpPr>
            <p:cNvPr id="110" name="Google Shape;1369;p55">
              <a:extLst>
                <a:ext uri="{FF2B5EF4-FFF2-40B4-BE49-F238E27FC236}">
                  <a16:creationId xmlns:a16="http://schemas.microsoft.com/office/drawing/2014/main" id="{848C6420-AAFC-4DBD-88FF-8830BC58A536}"/>
                </a:ext>
              </a:extLst>
            </p:cNvPr>
            <p:cNvSpPr/>
            <p:nvPr/>
          </p:nvSpPr>
          <p:spPr>
            <a:xfrm>
              <a:off x="1257563" y="1848761"/>
              <a:ext cx="897375" cy="820550"/>
            </a:xfrm>
            <a:custGeom>
              <a:avLst/>
              <a:gdLst/>
              <a:ahLst/>
              <a:cxnLst/>
              <a:rect l="l" t="t" r="r" b="b"/>
              <a:pathLst>
                <a:path w="35895" h="32822" extrusionOk="0">
                  <a:moveTo>
                    <a:pt x="16339" y="0"/>
                  </a:moveTo>
                  <a:cubicBezTo>
                    <a:pt x="15852" y="0"/>
                    <a:pt x="15365" y="15"/>
                    <a:pt x="14877" y="46"/>
                  </a:cubicBezTo>
                  <a:cubicBezTo>
                    <a:pt x="13826" y="116"/>
                    <a:pt x="12751" y="303"/>
                    <a:pt x="11724" y="583"/>
                  </a:cubicBezTo>
                  <a:cubicBezTo>
                    <a:pt x="9132" y="1283"/>
                    <a:pt x="6866" y="2661"/>
                    <a:pt x="4835" y="4366"/>
                  </a:cubicBezTo>
                  <a:cubicBezTo>
                    <a:pt x="3107" y="5814"/>
                    <a:pt x="1775" y="7659"/>
                    <a:pt x="1005" y="9761"/>
                  </a:cubicBezTo>
                  <a:cubicBezTo>
                    <a:pt x="351" y="11629"/>
                    <a:pt x="24" y="13567"/>
                    <a:pt x="24" y="15552"/>
                  </a:cubicBezTo>
                  <a:cubicBezTo>
                    <a:pt x="1" y="16673"/>
                    <a:pt x="94" y="17817"/>
                    <a:pt x="328" y="18938"/>
                  </a:cubicBezTo>
                  <a:cubicBezTo>
                    <a:pt x="911" y="21671"/>
                    <a:pt x="2243" y="23983"/>
                    <a:pt x="4531" y="25711"/>
                  </a:cubicBezTo>
                  <a:cubicBezTo>
                    <a:pt x="5395" y="26341"/>
                    <a:pt x="6306" y="26878"/>
                    <a:pt x="7287" y="27346"/>
                  </a:cubicBezTo>
                  <a:cubicBezTo>
                    <a:pt x="9459" y="28420"/>
                    <a:pt x="11841" y="29074"/>
                    <a:pt x="14293" y="29261"/>
                  </a:cubicBezTo>
                  <a:cubicBezTo>
                    <a:pt x="14834" y="29299"/>
                    <a:pt x="15379" y="29318"/>
                    <a:pt x="15925" y="29318"/>
                  </a:cubicBezTo>
                  <a:cubicBezTo>
                    <a:pt x="17381" y="29318"/>
                    <a:pt x="18845" y="29182"/>
                    <a:pt x="20271" y="28910"/>
                  </a:cubicBezTo>
                  <a:cubicBezTo>
                    <a:pt x="22256" y="28560"/>
                    <a:pt x="24148" y="27906"/>
                    <a:pt x="25923" y="26972"/>
                  </a:cubicBezTo>
                  <a:cubicBezTo>
                    <a:pt x="25999" y="26930"/>
                    <a:pt x="26059" y="26912"/>
                    <a:pt x="26113" y="26912"/>
                  </a:cubicBezTo>
                  <a:cubicBezTo>
                    <a:pt x="26207" y="26912"/>
                    <a:pt x="26277" y="26967"/>
                    <a:pt x="26366" y="27042"/>
                  </a:cubicBezTo>
                  <a:cubicBezTo>
                    <a:pt x="28772" y="28887"/>
                    <a:pt x="31247" y="30615"/>
                    <a:pt x="33676" y="32413"/>
                  </a:cubicBezTo>
                  <a:cubicBezTo>
                    <a:pt x="33839" y="32530"/>
                    <a:pt x="34003" y="32647"/>
                    <a:pt x="34166" y="32740"/>
                  </a:cubicBezTo>
                  <a:cubicBezTo>
                    <a:pt x="34227" y="32786"/>
                    <a:pt x="34288" y="32821"/>
                    <a:pt x="34349" y="32821"/>
                  </a:cubicBezTo>
                  <a:cubicBezTo>
                    <a:pt x="34382" y="32821"/>
                    <a:pt x="34414" y="32811"/>
                    <a:pt x="34447" y="32787"/>
                  </a:cubicBezTo>
                  <a:cubicBezTo>
                    <a:pt x="34540" y="32693"/>
                    <a:pt x="34540" y="32600"/>
                    <a:pt x="34517" y="32483"/>
                  </a:cubicBezTo>
                  <a:cubicBezTo>
                    <a:pt x="34447" y="32156"/>
                    <a:pt x="34400" y="31853"/>
                    <a:pt x="34330" y="31526"/>
                  </a:cubicBezTo>
                  <a:cubicBezTo>
                    <a:pt x="33863" y="28887"/>
                    <a:pt x="33349" y="26225"/>
                    <a:pt x="32742" y="23609"/>
                  </a:cubicBezTo>
                  <a:cubicBezTo>
                    <a:pt x="32672" y="23399"/>
                    <a:pt x="32742" y="23165"/>
                    <a:pt x="32905" y="23025"/>
                  </a:cubicBezTo>
                  <a:cubicBezTo>
                    <a:pt x="33396" y="22582"/>
                    <a:pt x="33816" y="22044"/>
                    <a:pt x="34143" y="21461"/>
                  </a:cubicBezTo>
                  <a:cubicBezTo>
                    <a:pt x="34400" y="20947"/>
                    <a:pt x="34657" y="20410"/>
                    <a:pt x="34867" y="19849"/>
                  </a:cubicBezTo>
                  <a:cubicBezTo>
                    <a:pt x="35568" y="18004"/>
                    <a:pt x="35895" y="16043"/>
                    <a:pt x="35824" y="14081"/>
                  </a:cubicBezTo>
                  <a:cubicBezTo>
                    <a:pt x="35708" y="12119"/>
                    <a:pt x="35077" y="10204"/>
                    <a:pt x="33980" y="8570"/>
                  </a:cubicBezTo>
                  <a:cubicBezTo>
                    <a:pt x="32625" y="6538"/>
                    <a:pt x="30827" y="4810"/>
                    <a:pt x="28702" y="3549"/>
                  </a:cubicBezTo>
                  <a:cubicBezTo>
                    <a:pt x="24984" y="1217"/>
                    <a:pt x="20698" y="0"/>
                    <a:pt x="16339" y="0"/>
                  </a:cubicBezTo>
                  <a:close/>
                </a:path>
              </a:pathLst>
            </a:custGeom>
            <a:solidFill>
              <a:srgbClr val="4B8B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370;p55">
              <a:extLst>
                <a:ext uri="{FF2B5EF4-FFF2-40B4-BE49-F238E27FC236}">
                  <a16:creationId xmlns:a16="http://schemas.microsoft.com/office/drawing/2014/main" id="{F9EEEA62-3E74-40CA-84ED-582C9B010225}"/>
                </a:ext>
              </a:extLst>
            </p:cNvPr>
            <p:cNvGrpSpPr/>
            <p:nvPr/>
          </p:nvGrpSpPr>
          <p:grpSpPr>
            <a:xfrm>
              <a:off x="1530288" y="2065752"/>
              <a:ext cx="351928" cy="333856"/>
              <a:chOff x="-6696925" y="3272575"/>
              <a:chExt cx="307200" cy="291425"/>
            </a:xfrm>
          </p:grpSpPr>
          <p:sp>
            <p:nvSpPr>
              <p:cNvPr id="112" name="Google Shape;1371;p55">
                <a:extLst>
                  <a:ext uri="{FF2B5EF4-FFF2-40B4-BE49-F238E27FC236}">
                    <a16:creationId xmlns:a16="http://schemas.microsoft.com/office/drawing/2014/main" id="{FE31AA7B-0D9B-4EC7-BCF0-7F8131235FC8}"/>
                  </a:ext>
                </a:extLst>
              </p:cNvPr>
              <p:cNvSpPr/>
              <p:nvPr/>
            </p:nvSpPr>
            <p:spPr>
              <a:xfrm>
                <a:off x="-6696925" y="3371400"/>
                <a:ext cx="220575" cy="192600"/>
              </a:xfrm>
              <a:custGeom>
                <a:avLst/>
                <a:gdLst/>
                <a:ahLst/>
                <a:cxnLst/>
                <a:rect l="l" t="t" r="r" b="b"/>
                <a:pathLst>
                  <a:path w="8823" h="7704" extrusionOk="0">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FFFD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72;p55">
                <a:extLst>
                  <a:ext uri="{FF2B5EF4-FFF2-40B4-BE49-F238E27FC236}">
                    <a16:creationId xmlns:a16="http://schemas.microsoft.com/office/drawing/2014/main" id="{5D21AEE7-85A1-456C-A2AA-F02EC524205A}"/>
                  </a:ext>
                </a:extLst>
              </p:cNvPr>
              <p:cNvSpPr/>
              <p:nvPr/>
            </p:nvSpPr>
            <p:spPr>
              <a:xfrm>
                <a:off x="-6621300" y="3272575"/>
                <a:ext cx="231575" cy="194950"/>
              </a:xfrm>
              <a:custGeom>
                <a:avLst/>
                <a:gdLst/>
                <a:ahLst/>
                <a:cxnLst/>
                <a:rect l="l" t="t" r="r" b="b"/>
                <a:pathLst>
                  <a:path w="9263" h="7798" extrusionOk="0">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FFFD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15" name="Google Shape;2156;p66">
            <a:extLst>
              <a:ext uri="{FF2B5EF4-FFF2-40B4-BE49-F238E27FC236}">
                <a16:creationId xmlns:a16="http://schemas.microsoft.com/office/drawing/2014/main" id="{DFF3C4B0-1605-44C1-A159-7743579CE9FF}"/>
              </a:ext>
            </a:extLst>
          </p:cNvPr>
          <p:cNvGrpSpPr/>
          <p:nvPr/>
        </p:nvGrpSpPr>
        <p:grpSpPr>
          <a:xfrm>
            <a:off x="430867" y="2992531"/>
            <a:ext cx="1606650" cy="2904043"/>
            <a:chOff x="1416075" y="1448626"/>
            <a:chExt cx="713955" cy="1543655"/>
          </a:xfrm>
        </p:grpSpPr>
        <p:sp>
          <p:nvSpPr>
            <p:cNvPr id="117" name="Google Shape;2157;p66">
              <a:extLst>
                <a:ext uri="{FF2B5EF4-FFF2-40B4-BE49-F238E27FC236}">
                  <a16:creationId xmlns:a16="http://schemas.microsoft.com/office/drawing/2014/main" id="{B2A11956-BDBD-45B0-9C2C-6B88199F19C8}"/>
                </a:ext>
              </a:extLst>
            </p:cNvPr>
            <p:cNvSpPr/>
            <p:nvPr/>
          </p:nvSpPr>
          <p:spPr>
            <a:xfrm>
              <a:off x="1416075" y="2843508"/>
              <a:ext cx="652793" cy="148773"/>
            </a:xfrm>
            <a:custGeom>
              <a:avLst/>
              <a:gdLst/>
              <a:ahLst/>
              <a:cxnLst/>
              <a:rect l="l" t="t" r="r" b="b"/>
              <a:pathLst>
                <a:path w="19482" h="4440" extrusionOk="0">
                  <a:moveTo>
                    <a:pt x="9735" y="0"/>
                  </a:moveTo>
                  <a:cubicBezTo>
                    <a:pt x="4360" y="0"/>
                    <a:pt x="0" y="993"/>
                    <a:pt x="0" y="2226"/>
                  </a:cubicBezTo>
                  <a:cubicBezTo>
                    <a:pt x="0" y="3447"/>
                    <a:pt x="4360" y="4440"/>
                    <a:pt x="9735" y="4440"/>
                  </a:cubicBezTo>
                  <a:cubicBezTo>
                    <a:pt x="15110" y="4440"/>
                    <a:pt x="19481" y="3447"/>
                    <a:pt x="19481" y="2226"/>
                  </a:cubicBezTo>
                  <a:cubicBezTo>
                    <a:pt x="19481" y="993"/>
                    <a:pt x="15110" y="0"/>
                    <a:pt x="9735" y="0"/>
                  </a:cubicBezTo>
                  <a:close/>
                </a:path>
              </a:pathLst>
            </a:custGeom>
            <a:solidFill>
              <a:srgbClr val="A4B1C8"/>
            </a:solidFill>
            <a:ln w="3150" cap="flat" cmpd="sng">
              <a:solidFill>
                <a:srgbClr val="C9C9C9"/>
              </a:solidFill>
              <a:prstDash val="solid"/>
              <a:miter lim="1141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158;p66">
              <a:extLst>
                <a:ext uri="{FF2B5EF4-FFF2-40B4-BE49-F238E27FC236}">
                  <a16:creationId xmlns:a16="http://schemas.microsoft.com/office/drawing/2014/main" id="{05DFD6A8-D39C-4D5F-B982-10EDDD104A7C}"/>
                </a:ext>
              </a:extLst>
            </p:cNvPr>
            <p:cNvSpPr/>
            <p:nvPr/>
          </p:nvSpPr>
          <p:spPr>
            <a:xfrm>
              <a:off x="1731532" y="2332288"/>
              <a:ext cx="204228" cy="605548"/>
            </a:xfrm>
            <a:custGeom>
              <a:avLst/>
              <a:gdLst/>
              <a:ahLst/>
              <a:cxnLst/>
              <a:rect l="l" t="t" r="r" b="b"/>
              <a:pathLst>
                <a:path w="6095" h="18072" extrusionOk="0">
                  <a:moveTo>
                    <a:pt x="4508" y="0"/>
                  </a:moveTo>
                  <a:lnTo>
                    <a:pt x="1" y="696"/>
                  </a:lnTo>
                  <a:lnTo>
                    <a:pt x="1347" y="16639"/>
                  </a:lnTo>
                  <a:cubicBezTo>
                    <a:pt x="979" y="17822"/>
                    <a:pt x="1618" y="18047"/>
                    <a:pt x="2155" y="18047"/>
                  </a:cubicBezTo>
                  <a:cubicBezTo>
                    <a:pt x="2483" y="18047"/>
                    <a:pt x="2774" y="17963"/>
                    <a:pt x="2774" y="17963"/>
                  </a:cubicBezTo>
                  <a:cubicBezTo>
                    <a:pt x="2774" y="17963"/>
                    <a:pt x="3791" y="18071"/>
                    <a:pt x="4700" y="18071"/>
                  </a:cubicBezTo>
                  <a:cubicBezTo>
                    <a:pt x="5433" y="18071"/>
                    <a:pt x="6095" y="18001"/>
                    <a:pt x="6095" y="17746"/>
                  </a:cubicBezTo>
                  <a:cubicBezTo>
                    <a:pt x="6095" y="17164"/>
                    <a:pt x="3196" y="16114"/>
                    <a:pt x="3196" y="16114"/>
                  </a:cubicBezTo>
                  <a:cubicBezTo>
                    <a:pt x="3664" y="12154"/>
                    <a:pt x="4508" y="0"/>
                    <a:pt x="4508" y="0"/>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159;p66">
              <a:extLst>
                <a:ext uri="{FF2B5EF4-FFF2-40B4-BE49-F238E27FC236}">
                  <a16:creationId xmlns:a16="http://schemas.microsoft.com/office/drawing/2014/main" id="{1C3690AE-9EBF-45A7-A780-C2F9824CCDCF}"/>
                </a:ext>
              </a:extLst>
            </p:cNvPr>
            <p:cNvSpPr/>
            <p:nvPr/>
          </p:nvSpPr>
          <p:spPr>
            <a:xfrm>
              <a:off x="1530799" y="2263133"/>
              <a:ext cx="184593" cy="678627"/>
            </a:xfrm>
            <a:custGeom>
              <a:avLst/>
              <a:gdLst/>
              <a:ahLst/>
              <a:cxnLst/>
              <a:rect l="l" t="t" r="r" b="b"/>
              <a:pathLst>
                <a:path w="5509" h="20253" extrusionOk="0">
                  <a:moveTo>
                    <a:pt x="5227" y="1"/>
                  </a:moveTo>
                  <a:cubicBezTo>
                    <a:pt x="4323" y="1"/>
                    <a:pt x="1495" y="2064"/>
                    <a:pt x="1495" y="2064"/>
                  </a:cubicBezTo>
                  <a:cubicBezTo>
                    <a:pt x="1495" y="2064"/>
                    <a:pt x="2340" y="14355"/>
                    <a:pt x="2819" y="18315"/>
                  </a:cubicBezTo>
                  <a:cubicBezTo>
                    <a:pt x="2819" y="18315"/>
                    <a:pt x="0" y="19331"/>
                    <a:pt x="0" y="19913"/>
                  </a:cubicBezTo>
                  <a:cubicBezTo>
                    <a:pt x="0" y="20180"/>
                    <a:pt x="682" y="20252"/>
                    <a:pt x="1419" y="20252"/>
                  </a:cubicBezTo>
                  <a:cubicBezTo>
                    <a:pt x="2286" y="20252"/>
                    <a:pt x="3230" y="20152"/>
                    <a:pt x="3230" y="20152"/>
                  </a:cubicBezTo>
                  <a:cubicBezTo>
                    <a:pt x="3230" y="20152"/>
                    <a:pt x="3532" y="20243"/>
                    <a:pt x="3869" y="20243"/>
                  </a:cubicBezTo>
                  <a:cubicBezTo>
                    <a:pt x="4403" y="20243"/>
                    <a:pt x="5025" y="20016"/>
                    <a:pt x="4668" y="18840"/>
                  </a:cubicBezTo>
                  <a:cubicBezTo>
                    <a:pt x="4668" y="18840"/>
                    <a:pt x="5204" y="8090"/>
                    <a:pt x="5501" y="272"/>
                  </a:cubicBezTo>
                  <a:cubicBezTo>
                    <a:pt x="5508" y="81"/>
                    <a:pt x="5405" y="1"/>
                    <a:pt x="5227" y="1"/>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160;p66">
              <a:extLst>
                <a:ext uri="{FF2B5EF4-FFF2-40B4-BE49-F238E27FC236}">
                  <a16:creationId xmlns:a16="http://schemas.microsoft.com/office/drawing/2014/main" id="{BBF8AA2C-8897-4415-8986-F285F4BE8895}"/>
                </a:ext>
              </a:extLst>
            </p:cNvPr>
            <p:cNvSpPr/>
            <p:nvPr/>
          </p:nvSpPr>
          <p:spPr>
            <a:xfrm>
              <a:off x="1524667" y="2898925"/>
              <a:ext cx="45537" cy="38299"/>
            </a:xfrm>
            <a:custGeom>
              <a:avLst/>
              <a:gdLst/>
              <a:ahLst/>
              <a:cxnLst/>
              <a:rect l="l" t="t" r="r" b="b"/>
              <a:pathLst>
                <a:path w="1359" h="1143" extrusionOk="0">
                  <a:moveTo>
                    <a:pt x="1165" y="1"/>
                  </a:moveTo>
                  <a:cubicBezTo>
                    <a:pt x="274" y="435"/>
                    <a:pt x="1" y="857"/>
                    <a:pt x="1" y="857"/>
                  </a:cubicBezTo>
                  <a:cubicBezTo>
                    <a:pt x="1" y="857"/>
                    <a:pt x="35" y="994"/>
                    <a:pt x="1279" y="1142"/>
                  </a:cubicBezTo>
                  <a:cubicBezTo>
                    <a:pt x="1359" y="754"/>
                    <a:pt x="1324" y="355"/>
                    <a:pt x="11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161;p66">
              <a:extLst>
                <a:ext uri="{FF2B5EF4-FFF2-40B4-BE49-F238E27FC236}">
                  <a16:creationId xmlns:a16="http://schemas.microsoft.com/office/drawing/2014/main" id="{D258D728-3B65-4919-8670-192259A7344E}"/>
                </a:ext>
              </a:extLst>
            </p:cNvPr>
            <p:cNvSpPr/>
            <p:nvPr/>
          </p:nvSpPr>
          <p:spPr>
            <a:xfrm>
              <a:off x="1563668" y="2884015"/>
              <a:ext cx="129674" cy="57700"/>
            </a:xfrm>
            <a:custGeom>
              <a:avLst/>
              <a:gdLst/>
              <a:ahLst/>
              <a:cxnLst/>
              <a:rect l="l" t="t" r="r" b="b"/>
              <a:pathLst>
                <a:path w="3870" h="1722" extrusionOk="0">
                  <a:moveTo>
                    <a:pt x="1187" y="1"/>
                  </a:moveTo>
                  <a:cubicBezTo>
                    <a:pt x="777" y="115"/>
                    <a:pt x="377" y="263"/>
                    <a:pt x="1" y="446"/>
                  </a:cubicBezTo>
                  <a:cubicBezTo>
                    <a:pt x="149" y="800"/>
                    <a:pt x="195" y="1199"/>
                    <a:pt x="115" y="1576"/>
                  </a:cubicBezTo>
                  <a:cubicBezTo>
                    <a:pt x="434" y="1610"/>
                    <a:pt x="834" y="1656"/>
                    <a:pt x="1336" y="1690"/>
                  </a:cubicBezTo>
                  <a:cubicBezTo>
                    <a:pt x="1626" y="1712"/>
                    <a:pt x="1883" y="1721"/>
                    <a:pt x="2111" y="1721"/>
                  </a:cubicBezTo>
                  <a:cubicBezTo>
                    <a:pt x="3790" y="1721"/>
                    <a:pt x="3869" y="1199"/>
                    <a:pt x="3869" y="1199"/>
                  </a:cubicBezTo>
                  <a:cubicBezTo>
                    <a:pt x="3869" y="834"/>
                    <a:pt x="3824" y="469"/>
                    <a:pt x="3732" y="115"/>
                  </a:cubicBezTo>
                  <a:cubicBezTo>
                    <a:pt x="3388" y="313"/>
                    <a:pt x="3022" y="382"/>
                    <a:pt x="2678" y="382"/>
                  </a:cubicBezTo>
                  <a:cubicBezTo>
                    <a:pt x="1872" y="382"/>
                    <a:pt x="1187" y="1"/>
                    <a:pt x="1187" y="1"/>
                  </a:cubicBezTo>
                  <a:close/>
                </a:path>
              </a:pathLst>
            </a:custGeom>
            <a:solidFill>
              <a:srgbClr val="F1DE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162;p66">
              <a:extLst>
                <a:ext uri="{FF2B5EF4-FFF2-40B4-BE49-F238E27FC236}">
                  <a16:creationId xmlns:a16="http://schemas.microsoft.com/office/drawing/2014/main" id="{76C9AE08-D7A4-42C9-832C-D4EB60D48891}"/>
                </a:ext>
              </a:extLst>
            </p:cNvPr>
            <p:cNvSpPr/>
            <p:nvPr/>
          </p:nvSpPr>
          <p:spPr>
            <a:xfrm>
              <a:off x="1523126" y="2924188"/>
              <a:ext cx="170218" cy="22215"/>
            </a:xfrm>
            <a:custGeom>
              <a:avLst/>
              <a:gdLst/>
              <a:ahLst/>
              <a:cxnLst/>
              <a:rect l="l" t="t" r="r" b="b"/>
              <a:pathLst>
                <a:path w="5080" h="663" extrusionOk="0">
                  <a:moveTo>
                    <a:pt x="5079" y="0"/>
                  </a:moveTo>
                  <a:cubicBezTo>
                    <a:pt x="4179" y="230"/>
                    <a:pt x="3258" y="345"/>
                    <a:pt x="2339" y="345"/>
                  </a:cubicBezTo>
                  <a:cubicBezTo>
                    <a:pt x="1570" y="345"/>
                    <a:pt x="801" y="264"/>
                    <a:pt x="47" y="103"/>
                  </a:cubicBezTo>
                  <a:cubicBezTo>
                    <a:pt x="12" y="194"/>
                    <a:pt x="1" y="285"/>
                    <a:pt x="12" y="377"/>
                  </a:cubicBezTo>
                  <a:cubicBezTo>
                    <a:pt x="12" y="377"/>
                    <a:pt x="286" y="662"/>
                    <a:pt x="2420" y="662"/>
                  </a:cubicBezTo>
                  <a:cubicBezTo>
                    <a:pt x="4326" y="662"/>
                    <a:pt x="5022" y="400"/>
                    <a:pt x="5022" y="400"/>
                  </a:cubicBezTo>
                  <a:cubicBezTo>
                    <a:pt x="5045" y="263"/>
                    <a:pt x="5068" y="137"/>
                    <a:pt x="5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163;p66">
              <a:extLst>
                <a:ext uri="{FF2B5EF4-FFF2-40B4-BE49-F238E27FC236}">
                  <a16:creationId xmlns:a16="http://schemas.microsoft.com/office/drawing/2014/main" id="{585E2941-67A9-4216-96F7-66F2EC2EC878}"/>
                </a:ext>
              </a:extLst>
            </p:cNvPr>
            <p:cNvSpPr/>
            <p:nvPr/>
          </p:nvSpPr>
          <p:spPr>
            <a:xfrm>
              <a:off x="1579349" y="2890616"/>
              <a:ext cx="14944" cy="28247"/>
            </a:xfrm>
            <a:custGeom>
              <a:avLst/>
              <a:gdLst/>
              <a:ahLst/>
              <a:cxnLst/>
              <a:rect l="l" t="t" r="r" b="b"/>
              <a:pathLst>
                <a:path w="446" h="843" extrusionOk="0">
                  <a:moveTo>
                    <a:pt x="35" y="1"/>
                  </a:moveTo>
                  <a:cubicBezTo>
                    <a:pt x="26" y="1"/>
                    <a:pt x="18" y="4"/>
                    <a:pt x="12" y="9"/>
                  </a:cubicBezTo>
                  <a:cubicBezTo>
                    <a:pt x="0" y="32"/>
                    <a:pt x="12" y="44"/>
                    <a:pt x="23" y="55"/>
                  </a:cubicBezTo>
                  <a:cubicBezTo>
                    <a:pt x="263" y="226"/>
                    <a:pt x="377" y="523"/>
                    <a:pt x="343" y="808"/>
                  </a:cubicBezTo>
                  <a:cubicBezTo>
                    <a:pt x="343" y="831"/>
                    <a:pt x="354" y="842"/>
                    <a:pt x="366" y="842"/>
                  </a:cubicBezTo>
                  <a:cubicBezTo>
                    <a:pt x="389" y="842"/>
                    <a:pt x="400" y="831"/>
                    <a:pt x="400" y="820"/>
                  </a:cubicBezTo>
                  <a:cubicBezTo>
                    <a:pt x="446" y="500"/>
                    <a:pt x="309" y="192"/>
                    <a:pt x="58" y="9"/>
                  </a:cubicBezTo>
                  <a:cubicBezTo>
                    <a:pt x="52" y="4"/>
                    <a:pt x="43" y="1"/>
                    <a:pt x="35"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164;p66">
              <a:extLst>
                <a:ext uri="{FF2B5EF4-FFF2-40B4-BE49-F238E27FC236}">
                  <a16:creationId xmlns:a16="http://schemas.microsoft.com/office/drawing/2014/main" id="{EE90B7FF-2FD9-4995-AAB5-5466D04E4F6B}"/>
                </a:ext>
              </a:extLst>
            </p:cNvPr>
            <p:cNvSpPr/>
            <p:nvPr/>
          </p:nvSpPr>
          <p:spPr>
            <a:xfrm>
              <a:off x="1593890" y="2885389"/>
              <a:ext cx="13034" cy="28515"/>
            </a:xfrm>
            <a:custGeom>
              <a:avLst/>
              <a:gdLst/>
              <a:ahLst/>
              <a:cxnLst/>
              <a:rect l="l" t="t" r="r" b="b"/>
              <a:pathLst>
                <a:path w="389" h="851" extrusionOk="0">
                  <a:moveTo>
                    <a:pt x="34" y="1"/>
                  </a:moveTo>
                  <a:cubicBezTo>
                    <a:pt x="23" y="1"/>
                    <a:pt x="12" y="9"/>
                    <a:pt x="12" y="17"/>
                  </a:cubicBezTo>
                  <a:cubicBezTo>
                    <a:pt x="0" y="28"/>
                    <a:pt x="0" y="51"/>
                    <a:pt x="12" y="63"/>
                  </a:cubicBezTo>
                  <a:cubicBezTo>
                    <a:pt x="23" y="63"/>
                    <a:pt x="331" y="268"/>
                    <a:pt x="331" y="816"/>
                  </a:cubicBezTo>
                  <a:cubicBezTo>
                    <a:pt x="331" y="839"/>
                    <a:pt x="343" y="850"/>
                    <a:pt x="354" y="850"/>
                  </a:cubicBezTo>
                  <a:cubicBezTo>
                    <a:pt x="377" y="850"/>
                    <a:pt x="388" y="839"/>
                    <a:pt x="388" y="816"/>
                  </a:cubicBezTo>
                  <a:cubicBezTo>
                    <a:pt x="388" y="234"/>
                    <a:pt x="69" y="17"/>
                    <a:pt x="46" y="6"/>
                  </a:cubicBezTo>
                  <a:cubicBezTo>
                    <a:pt x="42" y="2"/>
                    <a:pt x="38" y="1"/>
                    <a:pt x="34"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165;p66">
              <a:extLst>
                <a:ext uri="{FF2B5EF4-FFF2-40B4-BE49-F238E27FC236}">
                  <a16:creationId xmlns:a16="http://schemas.microsoft.com/office/drawing/2014/main" id="{D3C801A0-5C37-4359-8368-FFD623F17819}"/>
                </a:ext>
              </a:extLst>
            </p:cNvPr>
            <p:cNvSpPr/>
            <p:nvPr/>
          </p:nvSpPr>
          <p:spPr>
            <a:xfrm>
              <a:off x="1593120" y="2869005"/>
              <a:ext cx="14542" cy="24628"/>
            </a:xfrm>
            <a:custGeom>
              <a:avLst/>
              <a:gdLst/>
              <a:ahLst/>
              <a:cxnLst/>
              <a:rect l="l" t="t" r="r" b="b"/>
              <a:pathLst>
                <a:path w="434" h="735" extrusionOk="0">
                  <a:moveTo>
                    <a:pt x="229" y="61"/>
                  </a:moveTo>
                  <a:cubicBezTo>
                    <a:pt x="240" y="61"/>
                    <a:pt x="263" y="72"/>
                    <a:pt x="274" y="84"/>
                  </a:cubicBezTo>
                  <a:cubicBezTo>
                    <a:pt x="343" y="186"/>
                    <a:pt x="274" y="449"/>
                    <a:pt x="217" y="609"/>
                  </a:cubicBezTo>
                  <a:cubicBezTo>
                    <a:pt x="160" y="460"/>
                    <a:pt x="92" y="186"/>
                    <a:pt x="149" y="95"/>
                  </a:cubicBezTo>
                  <a:cubicBezTo>
                    <a:pt x="160" y="72"/>
                    <a:pt x="194" y="61"/>
                    <a:pt x="217" y="61"/>
                  </a:cubicBezTo>
                  <a:close/>
                  <a:moveTo>
                    <a:pt x="241" y="1"/>
                  </a:moveTo>
                  <a:cubicBezTo>
                    <a:pt x="233" y="1"/>
                    <a:pt x="225" y="2"/>
                    <a:pt x="217" y="4"/>
                  </a:cubicBezTo>
                  <a:cubicBezTo>
                    <a:pt x="172" y="4"/>
                    <a:pt x="126" y="27"/>
                    <a:pt x="103" y="61"/>
                  </a:cubicBezTo>
                  <a:cubicBezTo>
                    <a:pt x="0" y="221"/>
                    <a:pt x="172" y="666"/>
                    <a:pt x="194" y="711"/>
                  </a:cubicBezTo>
                  <a:cubicBezTo>
                    <a:pt x="194" y="723"/>
                    <a:pt x="206" y="734"/>
                    <a:pt x="217" y="734"/>
                  </a:cubicBezTo>
                  <a:cubicBezTo>
                    <a:pt x="229" y="723"/>
                    <a:pt x="240" y="723"/>
                    <a:pt x="251" y="711"/>
                  </a:cubicBezTo>
                  <a:cubicBezTo>
                    <a:pt x="263" y="654"/>
                    <a:pt x="434" y="209"/>
                    <a:pt x="331" y="49"/>
                  </a:cubicBezTo>
                  <a:cubicBezTo>
                    <a:pt x="313" y="21"/>
                    <a:pt x="278" y="1"/>
                    <a:pt x="241"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166;p66">
              <a:extLst>
                <a:ext uri="{FF2B5EF4-FFF2-40B4-BE49-F238E27FC236}">
                  <a16:creationId xmlns:a16="http://schemas.microsoft.com/office/drawing/2014/main" id="{1DC0A2D3-60C8-4FDF-B7D3-320487DB0E4C}"/>
                </a:ext>
              </a:extLst>
            </p:cNvPr>
            <p:cNvSpPr/>
            <p:nvPr/>
          </p:nvSpPr>
          <p:spPr>
            <a:xfrm>
              <a:off x="1599218" y="2879392"/>
              <a:ext cx="21478" cy="14609"/>
            </a:xfrm>
            <a:custGeom>
              <a:avLst/>
              <a:gdLst/>
              <a:ahLst/>
              <a:cxnLst/>
              <a:rect l="l" t="t" r="r" b="b"/>
              <a:pathLst>
                <a:path w="641" h="436" extrusionOk="0">
                  <a:moveTo>
                    <a:pt x="503" y="59"/>
                  </a:moveTo>
                  <a:cubicBezTo>
                    <a:pt x="560" y="70"/>
                    <a:pt x="594" y="139"/>
                    <a:pt x="572" y="196"/>
                  </a:cubicBezTo>
                  <a:cubicBezTo>
                    <a:pt x="514" y="287"/>
                    <a:pt x="263" y="344"/>
                    <a:pt x="104" y="356"/>
                  </a:cubicBezTo>
                  <a:cubicBezTo>
                    <a:pt x="206" y="242"/>
                    <a:pt x="389" y="59"/>
                    <a:pt x="492" y="59"/>
                  </a:cubicBezTo>
                  <a:close/>
                  <a:moveTo>
                    <a:pt x="486" y="1"/>
                  </a:moveTo>
                  <a:cubicBezTo>
                    <a:pt x="303" y="1"/>
                    <a:pt x="34" y="334"/>
                    <a:pt x="12" y="379"/>
                  </a:cubicBezTo>
                  <a:cubicBezTo>
                    <a:pt x="1" y="390"/>
                    <a:pt x="1" y="401"/>
                    <a:pt x="12" y="413"/>
                  </a:cubicBezTo>
                  <a:cubicBezTo>
                    <a:pt x="12" y="424"/>
                    <a:pt x="24" y="424"/>
                    <a:pt x="35" y="424"/>
                  </a:cubicBezTo>
                  <a:lnTo>
                    <a:pt x="35" y="436"/>
                  </a:lnTo>
                  <a:cubicBezTo>
                    <a:pt x="81" y="424"/>
                    <a:pt x="526" y="390"/>
                    <a:pt x="617" y="230"/>
                  </a:cubicBezTo>
                  <a:cubicBezTo>
                    <a:pt x="640" y="185"/>
                    <a:pt x="640" y="127"/>
                    <a:pt x="617" y="82"/>
                  </a:cubicBezTo>
                  <a:cubicBezTo>
                    <a:pt x="594" y="36"/>
                    <a:pt x="560" y="13"/>
                    <a:pt x="503" y="2"/>
                  </a:cubicBezTo>
                  <a:cubicBezTo>
                    <a:pt x="497" y="1"/>
                    <a:pt x="492" y="1"/>
                    <a:pt x="486"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167;p66">
              <a:extLst>
                <a:ext uri="{FF2B5EF4-FFF2-40B4-BE49-F238E27FC236}">
                  <a16:creationId xmlns:a16="http://schemas.microsoft.com/office/drawing/2014/main" id="{BE9CAC24-3E9E-4266-8F9D-DF414D7F2438}"/>
                </a:ext>
              </a:extLst>
            </p:cNvPr>
            <p:cNvSpPr/>
            <p:nvPr/>
          </p:nvSpPr>
          <p:spPr>
            <a:xfrm>
              <a:off x="1575127" y="2261927"/>
              <a:ext cx="315138" cy="595931"/>
            </a:xfrm>
            <a:custGeom>
              <a:avLst/>
              <a:gdLst/>
              <a:ahLst/>
              <a:cxnLst/>
              <a:rect l="l" t="t" r="r" b="b"/>
              <a:pathLst>
                <a:path w="9405" h="17785" extrusionOk="0">
                  <a:moveTo>
                    <a:pt x="161" y="0"/>
                  </a:moveTo>
                  <a:lnTo>
                    <a:pt x="161" y="0"/>
                  </a:lnTo>
                  <a:cubicBezTo>
                    <a:pt x="1" y="6551"/>
                    <a:pt x="777" y="17529"/>
                    <a:pt x="777" y="17529"/>
                  </a:cubicBezTo>
                  <a:cubicBezTo>
                    <a:pt x="1066" y="17727"/>
                    <a:pt x="1623" y="17784"/>
                    <a:pt x="2169" y="17784"/>
                  </a:cubicBezTo>
                  <a:cubicBezTo>
                    <a:pt x="2915" y="17784"/>
                    <a:pt x="3641" y="17678"/>
                    <a:pt x="3641" y="17678"/>
                  </a:cubicBezTo>
                  <a:lnTo>
                    <a:pt x="4760" y="3858"/>
                  </a:lnTo>
                  <a:lnTo>
                    <a:pt x="5467" y="17655"/>
                  </a:lnTo>
                  <a:cubicBezTo>
                    <a:pt x="5952" y="17735"/>
                    <a:pt x="6446" y="17775"/>
                    <a:pt x="6940" y="17775"/>
                  </a:cubicBezTo>
                  <a:cubicBezTo>
                    <a:pt x="7433" y="17775"/>
                    <a:pt x="7927" y="17735"/>
                    <a:pt x="8412" y="17655"/>
                  </a:cubicBezTo>
                  <a:lnTo>
                    <a:pt x="9405" y="103"/>
                  </a:lnTo>
                  <a:lnTo>
                    <a:pt x="161" y="0"/>
                  </a:lnTo>
                  <a:close/>
                </a:path>
              </a:pathLst>
            </a:custGeom>
            <a:solidFill>
              <a:srgbClr val="F5BC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168;p66">
              <a:extLst>
                <a:ext uri="{FF2B5EF4-FFF2-40B4-BE49-F238E27FC236}">
                  <a16:creationId xmlns:a16="http://schemas.microsoft.com/office/drawing/2014/main" id="{BAB2206F-6960-4CBB-A4C9-EBA8692453CD}"/>
                </a:ext>
              </a:extLst>
            </p:cNvPr>
            <p:cNvSpPr/>
            <p:nvPr/>
          </p:nvSpPr>
          <p:spPr>
            <a:xfrm>
              <a:off x="1677253" y="2381976"/>
              <a:ext cx="112820" cy="20674"/>
            </a:xfrm>
            <a:custGeom>
              <a:avLst/>
              <a:gdLst/>
              <a:ahLst/>
              <a:cxnLst/>
              <a:rect l="l" t="t" r="r" b="b"/>
              <a:pathLst>
                <a:path w="3367" h="617" extrusionOk="0">
                  <a:moveTo>
                    <a:pt x="3332" y="1"/>
                  </a:moveTo>
                  <a:cubicBezTo>
                    <a:pt x="3310" y="12"/>
                    <a:pt x="1381" y="480"/>
                    <a:pt x="23" y="549"/>
                  </a:cubicBezTo>
                  <a:cubicBezTo>
                    <a:pt x="11" y="560"/>
                    <a:pt x="0" y="571"/>
                    <a:pt x="0" y="583"/>
                  </a:cubicBezTo>
                  <a:cubicBezTo>
                    <a:pt x="0" y="606"/>
                    <a:pt x="11" y="617"/>
                    <a:pt x="34" y="617"/>
                  </a:cubicBezTo>
                  <a:cubicBezTo>
                    <a:pt x="1392" y="537"/>
                    <a:pt x="3321" y="58"/>
                    <a:pt x="3344" y="58"/>
                  </a:cubicBezTo>
                  <a:cubicBezTo>
                    <a:pt x="3355" y="58"/>
                    <a:pt x="3367" y="35"/>
                    <a:pt x="3367" y="24"/>
                  </a:cubicBezTo>
                  <a:cubicBezTo>
                    <a:pt x="3367" y="12"/>
                    <a:pt x="3344" y="1"/>
                    <a:pt x="3332" y="1"/>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169;p66">
              <a:extLst>
                <a:ext uri="{FF2B5EF4-FFF2-40B4-BE49-F238E27FC236}">
                  <a16:creationId xmlns:a16="http://schemas.microsoft.com/office/drawing/2014/main" id="{7C83AE82-2198-4F94-8C6F-3C21DD25F034}"/>
                </a:ext>
              </a:extLst>
            </p:cNvPr>
            <p:cNvSpPr/>
            <p:nvPr/>
          </p:nvSpPr>
          <p:spPr>
            <a:xfrm>
              <a:off x="1595029" y="2303507"/>
              <a:ext cx="20674" cy="543492"/>
            </a:xfrm>
            <a:custGeom>
              <a:avLst/>
              <a:gdLst/>
              <a:ahLst/>
              <a:cxnLst/>
              <a:rect l="l" t="t" r="r" b="b"/>
              <a:pathLst>
                <a:path w="617" h="16220" extrusionOk="0">
                  <a:moveTo>
                    <a:pt x="29" y="0"/>
                  </a:moveTo>
                  <a:cubicBezTo>
                    <a:pt x="15" y="0"/>
                    <a:pt x="0" y="9"/>
                    <a:pt x="0" y="26"/>
                  </a:cubicBezTo>
                  <a:cubicBezTo>
                    <a:pt x="480" y="15558"/>
                    <a:pt x="560" y="16174"/>
                    <a:pt x="560" y="16197"/>
                  </a:cubicBezTo>
                  <a:cubicBezTo>
                    <a:pt x="560" y="16208"/>
                    <a:pt x="571" y="16220"/>
                    <a:pt x="594" y="16220"/>
                  </a:cubicBezTo>
                  <a:cubicBezTo>
                    <a:pt x="605" y="16220"/>
                    <a:pt x="617" y="16208"/>
                    <a:pt x="617" y="16186"/>
                  </a:cubicBezTo>
                  <a:cubicBezTo>
                    <a:pt x="617" y="16163"/>
                    <a:pt x="537" y="15455"/>
                    <a:pt x="57" y="26"/>
                  </a:cubicBezTo>
                  <a:cubicBezTo>
                    <a:pt x="57" y="9"/>
                    <a:pt x="43" y="0"/>
                    <a:pt x="29" y="0"/>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170;p66">
              <a:extLst>
                <a:ext uri="{FF2B5EF4-FFF2-40B4-BE49-F238E27FC236}">
                  <a16:creationId xmlns:a16="http://schemas.microsoft.com/office/drawing/2014/main" id="{E2A434E0-C3B9-4C99-82E7-72AF28D267E4}"/>
                </a:ext>
              </a:extLst>
            </p:cNvPr>
            <p:cNvSpPr/>
            <p:nvPr/>
          </p:nvSpPr>
          <p:spPr>
            <a:xfrm>
              <a:off x="1754852" y="2391156"/>
              <a:ext cx="18027" cy="458148"/>
            </a:xfrm>
            <a:custGeom>
              <a:avLst/>
              <a:gdLst/>
              <a:ahLst/>
              <a:cxnLst/>
              <a:rect l="l" t="t" r="r" b="b"/>
              <a:pathLst>
                <a:path w="538" h="13673" extrusionOk="0">
                  <a:moveTo>
                    <a:pt x="35" y="1"/>
                  </a:moveTo>
                  <a:cubicBezTo>
                    <a:pt x="12" y="1"/>
                    <a:pt x="1" y="12"/>
                    <a:pt x="1" y="35"/>
                  </a:cubicBezTo>
                  <a:lnTo>
                    <a:pt x="469" y="13638"/>
                  </a:lnTo>
                  <a:cubicBezTo>
                    <a:pt x="469" y="13661"/>
                    <a:pt x="480" y="13672"/>
                    <a:pt x="503" y="13672"/>
                  </a:cubicBezTo>
                  <a:cubicBezTo>
                    <a:pt x="514" y="13672"/>
                    <a:pt x="537" y="13650"/>
                    <a:pt x="526" y="13638"/>
                  </a:cubicBezTo>
                  <a:lnTo>
                    <a:pt x="58" y="35"/>
                  </a:lnTo>
                  <a:cubicBezTo>
                    <a:pt x="58" y="12"/>
                    <a:pt x="46" y="1"/>
                    <a:pt x="35" y="1"/>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171;p66">
              <a:extLst>
                <a:ext uri="{FF2B5EF4-FFF2-40B4-BE49-F238E27FC236}">
                  <a16:creationId xmlns:a16="http://schemas.microsoft.com/office/drawing/2014/main" id="{EFFA1AE2-54EF-4D05-82EB-926EEF3A9548}"/>
                </a:ext>
              </a:extLst>
            </p:cNvPr>
            <p:cNvSpPr/>
            <p:nvPr/>
          </p:nvSpPr>
          <p:spPr>
            <a:xfrm>
              <a:off x="1742622" y="2292517"/>
              <a:ext cx="1943" cy="79547"/>
            </a:xfrm>
            <a:custGeom>
              <a:avLst/>
              <a:gdLst/>
              <a:ahLst/>
              <a:cxnLst/>
              <a:rect l="l" t="t" r="r" b="b"/>
              <a:pathLst>
                <a:path w="58" h="2374" extrusionOk="0">
                  <a:moveTo>
                    <a:pt x="23" y="0"/>
                  </a:moveTo>
                  <a:cubicBezTo>
                    <a:pt x="12" y="0"/>
                    <a:pt x="1" y="12"/>
                    <a:pt x="1" y="35"/>
                  </a:cubicBezTo>
                  <a:lnTo>
                    <a:pt x="1" y="2351"/>
                  </a:lnTo>
                  <a:cubicBezTo>
                    <a:pt x="1" y="2363"/>
                    <a:pt x="12" y="2374"/>
                    <a:pt x="23" y="2374"/>
                  </a:cubicBezTo>
                  <a:cubicBezTo>
                    <a:pt x="46" y="2374"/>
                    <a:pt x="58" y="2363"/>
                    <a:pt x="58" y="2351"/>
                  </a:cubicBezTo>
                  <a:lnTo>
                    <a:pt x="58" y="35"/>
                  </a:lnTo>
                  <a:cubicBezTo>
                    <a:pt x="58" y="12"/>
                    <a:pt x="46" y="0"/>
                    <a:pt x="23" y="0"/>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172;p66">
              <a:extLst>
                <a:ext uri="{FF2B5EF4-FFF2-40B4-BE49-F238E27FC236}">
                  <a16:creationId xmlns:a16="http://schemas.microsoft.com/office/drawing/2014/main" id="{B7E52781-E789-4D27-80CF-45D376F86038}"/>
                </a:ext>
              </a:extLst>
            </p:cNvPr>
            <p:cNvSpPr/>
            <p:nvPr/>
          </p:nvSpPr>
          <p:spPr>
            <a:xfrm>
              <a:off x="1599218" y="2259615"/>
              <a:ext cx="42890" cy="114763"/>
            </a:xfrm>
            <a:custGeom>
              <a:avLst/>
              <a:gdLst/>
              <a:ahLst/>
              <a:cxnLst/>
              <a:rect l="l" t="t" r="r" b="b"/>
              <a:pathLst>
                <a:path w="1280" h="3425" extrusionOk="0">
                  <a:moveTo>
                    <a:pt x="1154" y="1"/>
                  </a:moveTo>
                  <a:cubicBezTo>
                    <a:pt x="1142" y="1"/>
                    <a:pt x="1131" y="12"/>
                    <a:pt x="1131" y="35"/>
                  </a:cubicBezTo>
                  <a:cubicBezTo>
                    <a:pt x="1222" y="1256"/>
                    <a:pt x="823" y="2466"/>
                    <a:pt x="12" y="3379"/>
                  </a:cubicBezTo>
                  <a:cubicBezTo>
                    <a:pt x="1" y="3390"/>
                    <a:pt x="1" y="3413"/>
                    <a:pt x="12" y="3424"/>
                  </a:cubicBezTo>
                  <a:lnTo>
                    <a:pt x="24" y="3424"/>
                  </a:lnTo>
                  <a:cubicBezTo>
                    <a:pt x="35" y="3424"/>
                    <a:pt x="47" y="3413"/>
                    <a:pt x="47" y="3413"/>
                  </a:cubicBezTo>
                  <a:cubicBezTo>
                    <a:pt x="868" y="2477"/>
                    <a:pt x="1279" y="1256"/>
                    <a:pt x="1188" y="24"/>
                  </a:cubicBezTo>
                  <a:cubicBezTo>
                    <a:pt x="1188" y="12"/>
                    <a:pt x="1176" y="1"/>
                    <a:pt x="1154" y="1"/>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173;p66">
              <a:extLst>
                <a:ext uri="{FF2B5EF4-FFF2-40B4-BE49-F238E27FC236}">
                  <a16:creationId xmlns:a16="http://schemas.microsoft.com/office/drawing/2014/main" id="{A55809C5-AC43-43DF-A717-29293E91D87B}"/>
                </a:ext>
              </a:extLst>
            </p:cNvPr>
            <p:cNvSpPr/>
            <p:nvPr/>
          </p:nvSpPr>
          <p:spPr>
            <a:xfrm>
              <a:off x="1840124" y="2268260"/>
              <a:ext cx="42085" cy="95798"/>
            </a:xfrm>
            <a:custGeom>
              <a:avLst/>
              <a:gdLst/>
              <a:ahLst/>
              <a:cxnLst/>
              <a:rect l="l" t="t" r="r" b="b"/>
              <a:pathLst>
                <a:path w="1256" h="2859" extrusionOk="0">
                  <a:moveTo>
                    <a:pt x="122" y="1"/>
                  </a:moveTo>
                  <a:cubicBezTo>
                    <a:pt x="109" y="1"/>
                    <a:pt x="103" y="11"/>
                    <a:pt x="103" y="28"/>
                  </a:cubicBezTo>
                  <a:cubicBezTo>
                    <a:pt x="46" y="450"/>
                    <a:pt x="1" y="1101"/>
                    <a:pt x="172" y="1671"/>
                  </a:cubicBezTo>
                  <a:cubicBezTo>
                    <a:pt x="354" y="2254"/>
                    <a:pt x="742" y="2699"/>
                    <a:pt x="1210" y="2858"/>
                  </a:cubicBezTo>
                  <a:cubicBezTo>
                    <a:pt x="1245" y="2858"/>
                    <a:pt x="1256" y="2813"/>
                    <a:pt x="1222" y="2801"/>
                  </a:cubicBezTo>
                  <a:cubicBezTo>
                    <a:pt x="777" y="2653"/>
                    <a:pt x="411" y="2231"/>
                    <a:pt x="229" y="1660"/>
                  </a:cubicBezTo>
                  <a:cubicBezTo>
                    <a:pt x="58" y="1078"/>
                    <a:pt x="103" y="450"/>
                    <a:pt x="160" y="40"/>
                  </a:cubicBezTo>
                  <a:cubicBezTo>
                    <a:pt x="160" y="17"/>
                    <a:pt x="149" y="5"/>
                    <a:pt x="138" y="5"/>
                  </a:cubicBezTo>
                  <a:cubicBezTo>
                    <a:pt x="131" y="2"/>
                    <a:pt x="126" y="1"/>
                    <a:pt x="122" y="1"/>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174;p66">
              <a:extLst>
                <a:ext uri="{FF2B5EF4-FFF2-40B4-BE49-F238E27FC236}">
                  <a16:creationId xmlns:a16="http://schemas.microsoft.com/office/drawing/2014/main" id="{E6896E31-E92D-4E73-83D6-F63C17AA0A72}"/>
                </a:ext>
              </a:extLst>
            </p:cNvPr>
            <p:cNvSpPr/>
            <p:nvPr/>
          </p:nvSpPr>
          <p:spPr>
            <a:xfrm>
              <a:off x="1723122" y="2275698"/>
              <a:ext cx="21813" cy="92548"/>
            </a:xfrm>
            <a:custGeom>
              <a:avLst/>
              <a:gdLst/>
              <a:ahLst/>
              <a:cxnLst/>
              <a:rect l="l" t="t" r="r" b="b"/>
              <a:pathLst>
                <a:path w="651" h="2762" extrusionOk="0">
                  <a:moveTo>
                    <a:pt x="35" y="0"/>
                  </a:moveTo>
                  <a:cubicBezTo>
                    <a:pt x="12" y="0"/>
                    <a:pt x="0" y="12"/>
                    <a:pt x="0" y="23"/>
                  </a:cubicBezTo>
                  <a:cubicBezTo>
                    <a:pt x="0" y="34"/>
                    <a:pt x="23" y="1119"/>
                    <a:pt x="115" y="1929"/>
                  </a:cubicBezTo>
                  <a:cubicBezTo>
                    <a:pt x="206" y="2750"/>
                    <a:pt x="594" y="2762"/>
                    <a:pt x="605" y="2762"/>
                  </a:cubicBezTo>
                  <a:cubicBezTo>
                    <a:pt x="651" y="2762"/>
                    <a:pt x="651" y="2705"/>
                    <a:pt x="605" y="2705"/>
                  </a:cubicBezTo>
                  <a:cubicBezTo>
                    <a:pt x="605" y="2705"/>
                    <a:pt x="263" y="2682"/>
                    <a:pt x="172" y="1917"/>
                  </a:cubicBezTo>
                  <a:cubicBezTo>
                    <a:pt x="80" y="1119"/>
                    <a:pt x="58" y="34"/>
                    <a:pt x="58" y="23"/>
                  </a:cubicBezTo>
                  <a:cubicBezTo>
                    <a:pt x="58" y="12"/>
                    <a:pt x="46" y="0"/>
                    <a:pt x="35" y="0"/>
                  </a:cubicBezTo>
                  <a:close/>
                </a:path>
              </a:pathLst>
            </a:custGeom>
            <a:solidFill>
              <a:srgbClr val="C18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175;p66">
              <a:extLst>
                <a:ext uri="{FF2B5EF4-FFF2-40B4-BE49-F238E27FC236}">
                  <a16:creationId xmlns:a16="http://schemas.microsoft.com/office/drawing/2014/main" id="{0749198F-53FB-4A7E-B37E-CBDBC3243E79}"/>
                </a:ext>
              </a:extLst>
            </p:cNvPr>
            <p:cNvSpPr/>
            <p:nvPr/>
          </p:nvSpPr>
          <p:spPr>
            <a:xfrm>
              <a:off x="1894437" y="2894737"/>
              <a:ext cx="45905" cy="38266"/>
            </a:xfrm>
            <a:custGeom>
              <a:avLst/>
              <a:gdLst/>
              <a:ahLst/>
              <a:cxnLst/>
              <a:rect l="l" t="t" r="r" b="b"/>
              <a:pathLst>
                <a:path w="1370" h="1142" extrusionOk="0">
                  <a:moveTo>
                    <a:pt x="206" y="0"/>
                  </a:moveTo>
                  <a:cubicBezTo>
                    <a:pt x="46" y="354"/>
                    <a:pt x="0" y="754"/>
                    <a:pt x="91" y="1142"/>
                  </a:cubicBezTo>
                  <a:cubicBezTo>
                    <a:pt x="1324" y="982"/>
                    <a:pt x="1370" y="856"/>
                    <a:pt x="1370" y="856"/>
                  </a:cubicBezTo>
                  <a:cubicBezTo>
                    <a:pt x="1370" y="856"/>
                    <a:pt x="1096" y="423"/>
                    <a:pt x="2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176;p66">
              <a:extLst>
                <a:ext uri="{FF2B5EF4-FFF2-40B4-BE49-F238E27FC236}">
                  <a16:creationId xmlns:a16="http://schemas.microsoft.com/office/drawing/2014/main" id="{8606F041-4251-4AD8-8148-BA60B720A5DA}"/>
                </a:ext>
              </a:extLst>
            </p:cNvPr>
            <p:cNvSpPr/>
            <p:nvPr/>
          </p:nvSpPr>
          <p:spPr>
            <a:xfrm>
              <a:off x="1771303" y="2879425"/>
              <a:ext cx="130043" cy="57800"/>
            </a:xfrm>
            <a:custGeom>
              <a:avLst/>
              <a:gdLst/>
              <a:ahLst/>
              <a:cxnLst/>
              <a:rect l="l" t="t" r="r" b="b"/>
              <a:pathLst>
                <a:path w="3881" h="1725" extrusionOk="0">
                  <a:moveTo>
                    <a:pt x="2682" y="1"/>
                  </a:moveTo>
                  <a:cubicBezTo>
                    <a:pt x="2682" y="1"/>
                    <a:pt x="2005" y="387"/>
                    <a:pt x="1199" y="387"/>
                  </a:cubicBezTo>
                  <a:cubicBezTo>
                    <a:pt x="854" y="387"/>
                    <a:pt x="486" y="317"/>
                    <a:pt x="137" y="115"/>
                  </a:cubicBezTo>
                  <a:cubicBezTo>
                    <a:pt x="46" y="469"/>
                    <a:pt x="0" y="834"/>
                    <a:pt x="12" y="1199"/>
                  </a:cubicBezTo>
                  <a:cubicBezTo>
                    <a:pt x="12" y="1199"/>
                    <a:pt x="91" y="1725"/>
                    <a:pt x="1744" y="1725"/>
                  </a:cubicBezTo>
                  <a:cubicBezTo>
                    <a:pt x="1978" y="1725"/>
                    <a:pt x="2244" y="1714"/>
                    <a:pt x="2545" y="1690"/>
                  </a:cubicBezTo>
                  <a:cubicBezTo>
                    <a:pt x="3047" y="1656"/>
                    <a:pt x="3435" y="1621"/>
                    <a:pt x="3766" y="1587"/>
                  </a:cubicBezTo>
                  <a:cubicBezTo>
                    <a:pt x="3687" y="1199"/>
                    <a:pt x="3721" y="811"/>
                    <a:pt x="3881" y="457"/>
                  </a:cubicBezTo>
                  <a:cubicBezTo>
                    <a:pt x="3493" y="275"/>
                    <a:pt x="3093" y="115"/>
                    <a:pt x="2682" y="1"/>
                  </a:cubicBezTo>
                  <a:close/>
                </a:path>
              </a:pathLst>
            </a:custGeom>
            <a:solidFill>
              <a:srgbClr val="F1DE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177;p66">
              <a:extLst>
                <a:ext uri="{FF2B5EF4-FFF2-40B4-BE49-F238E27FC236}">
                  <a16:creationId xmlns:a16="http://schemas.microsoft.com/office/drawing/2014/main" id="{60F029D7-09B4-4312-91B4-ABB02BD74FB6}"/>
                </a:ext>
              </a:extLst>
            </p:cNvPr>
            <p:cNvSpPr/>
            <p:nvPr/>
          </p:nvSpPr>
          <p:spPr>
            <a:xfrm>
              <a:off x="1771672" y="2919598"/>
              <a:ext cx="169816" cy="22215"/>
            </a:xfrm>
            <a:custGeom>
              <a:avLst/>
              <a:gdLst/>
              <a:ahLst/>
              <a:cxnLst/>
              <a:rect l="l" t="t" r="r" b="b"/>
              <a:pathLst>
                <a:path w="5068" h="663" extrusionOk="0">
                  <a:moveTo>
                    <a:pt x="1" y="0"/>
                  </a:moveTo>
                  <a:lnTo>
                    <a:pt x="1" y="0"/>
                  </a:lnTo>
                  <a:cubicBezTo>
                    <a:pt x="12" y="137"/>
                    <a:pt x="24" y="274"/>
                    <a:pt x="46" y="411"/>
                  </a:cubicBezTo>
                  <a:cubicBezTo>
                    <a:pt x="46" y="411"/>
                    <a:pt x="754" y="662"/>
                    <a:pt x="2660" y="662"/>
                  </a:cubicBezTo>
                  <a:cubicBezTo>
                    <a:pt x="4794" y="662"/>
                    <a:pt x="5068" y="377"/>
                    <a:pt x="5068" y="377"/>
                  </a:cubicBezTo>
                  <a:cubicBezTo>
                    <a:pt x="5068" y="286"/>
                    <a:pt x="5056" y="194"/>
                    <a:pt x="5034" y="114"/>
                  </a:cubicBezTo>
                  <a:cubicBezTo>
                    <a:pt x="4281" y="269"/>
                    <a:pt x="3518" y="347"/>
                    <a:pt x="2755" y="347"/>
                  </a:cubicBezTo>
                  <a:cubicBezTo>
                    <a:pt x="1828" y="347"/>
                    <a:pt x="902" y="23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178;p66">
              <a:extLst>
                <a:ext uri="{FF2B5EF4-FFF2-40B4-BE49-F238E27FC236}">
                  <a16:creationId xmlns:a16="http://schemas.microsoft.com/office/drawing/2014/main" id="{0B1CDE03-CCCC-4141-B26C-40DF1A6E1DCC}"/>
                </a:ext>
              </a:extLst>
            </p:cNvPr>
            <p:cNvSpPr/>
            <p:nvPr/>
          </p:nvSpPr>
          <p:spPr>
            <a:xfrm>
              <a:off x="1870715" y="2886160"/>
              <a:ext cx="14576" cy="28481"/>
            </a:xfrm>
            <a:custGeom>
              <a:avLst/>
              <a:gdLst/>
              <a:ahLst/>
              <a:cxnLst/>
              <a:rect l="l" t="t" r="r" b="b"/>
              <a:pathLst>
                <a:path w="435" h="850" extrusionOk="0">
                  <a:moveTo>
                    <a:pt x="401" y="1"/>
                  </a:moveTo>
                  <a:cubicBezTo>
                    <a:pt x="396" y="1"/>
                    <a:pt x="392" y="2"/>
                    <a:pt x="389" y="5"/>
                  </a:cubicBezTo>
                  <a:cubicBezTo>
                    <a:pt x="138" y="199"/>
                    <a:pt x="1" y="507"/>
                    <a:pt x="46" y="816"/>
                  </a:cubicBezTo>
                  <a:cubicBezTo>
                    <a:pt x="46" y="838"/>
                    <a:pt x="58" y="850"/>
                    <a:pt x="69" y="850"/>
                  </a:cubicBezTo>
                  <a:lnTo>
                    <a:pt x="80" y="850"/>
                  </a:lnTo>
                  <a:cubicBezTo>
                    <a:pt x="92" y="850"/>
                    <a:pt x="103" y="827"/>
                    <a:pt x="103" y="816"/>
                  </a:cubicBezTo>
                  <a:cubicBezTo>
                    <a:pt x="58" y="519"/>
                    <a:pt x="183" y="234"/>
                    <a:pt x="423" y="62"/>
                  </a:cubicBezTo>
                  <a:cubicBezTo>
                    <a:pt x="434" y="51"/>
                    <a:pt x="434" y="28"/>
                    <a:pt x="434" y="17"/>
                  </a:cubicBezTo>
                  <a:cubicBezTo>
                    <a:pt x="426" y="9"/>
                    <a:pt x="412" y="1"/>
                    <a:pt x="401"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179;p66">
              <a:extLst>
                <a:ext uri="{FF2B5EF4-FFF2-40B4-BE49-F238E27FC236}">
                  <a16:creationId xmlns:a16="http://schemas.microsoft.com/office/drawing/2014/main" id="{7FBEAE9A-60A8-4204-B3D1-E04383F9FE1A}"/>
                </a:ext>
              </a:extLst>
            </p:cNvPr>
            <p:cNvSpPr/>
            <p:nvPr/>
          </p:nvSpPr>
          <p:spPr>
            <a:xfrm>
              <a:off x="1858083" y="2881100"/>
              <a:ext cx="13034" cy="28582"/>
            </a:xfrm>
            <a:custGeom>
              <a:avLst/>
              <a:gdLst/>
              <a:ahLst/>
              <a:cxnLst/>
              <a:rect l="l" t="t" r="r" b="b"/>
              <a:pathLst>
                <a:path w="389" h="853" extrusionOk="0">
                  <a:moveTo>
                    <a:pt x="350" y="0"/>
                  </a:moveTo>
                  <a:cubicBezTo>
                    <a:pt x="343" y="0"/>
                    <a:pt x="337" y="3"/>
                    <a:pt x="332" y="8"/>
                  </a:cubicBezTo>
                  <a:cubicBezTo>
                    <a:pt x="321" y="19"/>
                    <a:pt x="1" y="225"/>
                    <a:pt x="1" y="818"/>
                  </a:cubicBezTo>
                  <a:cubicBezTo>
                    <a:pt x="1" y="830"/>
                    <a:pt x="12" y="852"/>
                    <a:pt x="35" y="852"/>
                  </a:cubicBezTo>
                  <a:cubicBezTo>
                    <a:pt x="47" y="841"/>
                    <a:pt x="58" y="830"/>
                    <a:pt x="58" y="818"/>
                  </a:cubicBezTo>
                  <a:cubicBezTo>
                    <a:pt x="58" y="270"/>
                    <a:pt x="366" y="54"/>
                    <a:pt x="366" y="54"/>
                  </a:cubicBezTo>
                  <a:cubicBezTo>
                    <a:pt x="378" y="54"/>
                    <a:pt x="389" y="31"/>
                    <a:pt x="378" y="19"/>
                  </a:cubicBezTo>
                  <a:cubicBezTo>
                    <a:pt x="371" y="6"/>
                    <a:pt x="360" y="0"/>
                    <a:pt x="350" y="0"/>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180;p66">
              <a:extLst>
                <a:ext uri="{FF2B5EF4-FFF2-40B4-BE49-F238E27FC236}">
                  <a16:creationId xmlns:a16="http://schemas.microsoft.com/office/drawing/2014/main" id="{1FCADC26-864F-4795-9E82-E52D0435C1D3}"/>
                </a:ext>
              </a:extLst>
            </p:cNvPr>
            <p:cNvSpPr/>
            <p:nvPr/>
          </p:nvSpPr>
          <p:spPr>
            <a:xfrm>
              <a:off x="1856944" y="2864515"/>
              <a:ext cx="14944" cy="24527"/>
            </a:xfrm>
            <a:custGeom>
              <a:avLst/>
              <a:gdLst/>
              <a:ahLst/>
              <a:cxnLst/>
              <a:rect l="l" t="t" r="r" b="b"/>
              <a:pathLst>
                <a:path w="446" h="732" extrusionOk="0">
                  <a:moveTo>
                    <a:pt x="211" y="65"/>
                  </a:moveTo>
                  <a:cubicBezTo>
                    <a:pt x="217" y="65"/>
                    <a:pt x="223" y="66"/>
                    <a:pt x="229" y="69"/>
                  </a:cubicBezTo>
                  <a:cubicBezTo>
                    <a:pt x="233" y="67"/>
                    <a:pt x="237" y="66"/>
                    <a:pt x="242" y="66"/>
                  </a:cubicBezTo>
                  <a:cubicBezTo>
                    <a:pt x="260" y="66"/>
                    <a:pt x="279" y="85"/>
                    <a:pt x="297" y="104"/>
                  </a:cubicBezTo>
                  <a:cubicBezTo>
                    <a:pt x="355" y="195"/>
                    <a:pt x="286" y="457"/>
                    <a:pt x="229" y="617"/>
                  </a:cubicBezTo>
                  <a:cubicBezTo>
                    <a:pt x="172" y="457"/>
                    <a:pt x="103" y="183"/>
                    <a:pt x="172" y="92"/>
                  </a:cubicBezTo>
                  <a:cubicBezTo>
                    <a:pt x="180" y="75"/>
                    <a:pt x="195" y="65"/>
                    <a:pt x="211" y="65"/>
                  </a:cubicBezTo>
                  <a:close/>
                  <a:moveTo>
                    <a:pt x="229" y="1"/>
                  </a:moveTo>
                  <a:cubicBezTo>
                    <a:pt x="183" y="1"/>
                    <a:pt x="138" y="24"/>
                    <a:pt x="115" y="58"/>
                  </a:cubicBezTo>
                  <a:cubicBezTo>
                    <a:pt x="1" y="206"/>
                    <a:pt x="172" y="663"/>
                    <a:pt x="195" y="708"/>
                  </a:cubicBezTo>
                  <a:cubicBezTo>
                    <a:pt x="195" y="720"/>
                    <a:pt x="206" y="731"/>
                    <a:pt x="229" y="731"/>
                  </a:cubicBezTo>
                  <a:cubicBezTo>
                    <a:pt x="240" y="731"/>
                    <a:pt x="252" y="720"/>
                    <a:pt x="252" y="708"/>
                  </a:cubicBezTo>
                  <a:cubicBezTo>
                    <a:pt x="275" y="663"/>
                    <a:pt x="446" y="229"/>
                    <a:pt x="343" y="69"/>
                  </a:cubicBezTo>
                  <a:cubicBezTo>
                    <a:pt x="309" y="24"/>
                    <a:pt x="275" y="1"/>
                    <a:pt x="229"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181;p66">
              <a:extLst>
                <a:ext uri="{FF2B5EF4-FFF2-40B4-BE49-F238E27FC236}">
                  <a16:creationId xmlns:a16="http://schemas.microsoft.com/office/drawing/2014/main" id="{52DC347E-62A0-4C95-A06C-8E4DBD8B97E7}"/>
                </a:ext>
              </a:extLst>
            </p:cNvPr>
            <p:cNvSpPr/>
            <p:nvPr/>
          </p:nvSpPr>
          <p:spPr>
            <a:xfrm>
              <a:off x="1843944" y="2874835"/>
              <a:ext cx="21445" cy="14576"/>
            </a:xfrm>
            <a:custGeom>
              <a:avLst/>
              <a:gdLst/>
              <a:ahLst/>
              <a:cxnLst/>
              <a:rect l="l" t="t" r="r" b="b"/>
              <a:pathLst>
                <a:path w="640" h="435" extrusionOk="0">
                  <a:moveTo>
                    <a:pt x="149" y="69"/>
                  </a:moveTo>
                  <a:cubicBezTo>
                    <a:pt x="263" y="69"/>
                    <a:pt x="446" y="252"/>
                    <a:pt x="549" y="366"/>
                  </a:cubicBezTo>
                  <a:cubicBezTo>
                    <a:pt x="389" y="343"/>
                    <a:pt x="138" y="298"/>
                    <a:pt x="81" y="195"/>
                  </a:cubicBezTo>
                  <a:cubicBezTo>
                    <a:pt x="69" y="172"/>
                    <a:pt x="69" y="138"/>
                    <a:pt x="81" y="115"/>
                  </a:cubicBezTo>
                  <a:cubicBezTo>
                    <a:pt x="92" y="92"/>
                    <a:pt x="115" y="69"/>
                    <a:pt x="138" y="69"/>
                  </a:cubicBezTo>
                  <a:close/>
                  <a:moveTo>
                    <a:pt x="138" y="1"/>
                  </a:moveTo>
                  <a:cubicBezTo>
                    <a:pt x="92" y="12"/>
                    <a:pt x="46" y="35"/>
                    <a:pt x="24" y="81"/>
                  </a:cubicBezTo>
                  <a:cubicBezTo>
                    <a:pt x="1" y="127"/>
                    <a:pt x="1" y="184"/>
                    <a:pt x="24" y="229"/>
                  </a:cubicBezTo>
                  <a:cubicBezTo>
                    <a:pt x="115" y="389"/>
                    <a:pt x="560" y="435"/>
                    <a:pt x="617" y="435"/>
                  </a:cubicBezTo>
                  <a:cubicBezTo>
                    <a:pt x="617" y="435"/>
                    <a:pt x="628" y="423"/>
                    <a:pt x="640" y="412"/>
                  </a:cubicBezTo>
                  <a:cubicBezTo>
                    <a:pt x="640" y="400"/>
                    <a:pt x="640" y="389"/>
                    <a:pt x="640" y="378"/>
                  </a:cubicBezTo>
                  <a:cubicBezTo>
                    <a:pt x="606" y="343"/>
                    <a:pt x="332" y="1"/>
                    <a:pt x="149" y="1"/>
                  </a:cubicBezTo>
                  <a:close/>
                </a:path>
              </a:pathLst>
            </a:custGeom>
            <a:solidFill>
              <a:srgbClr val="BE68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182;p66">
              <a:extLst>
                <a:ext uri="{FF2B5EF4-FFF2-40B4-BE49-F238E27FC236}">
                  <a16:creationId xmlns:a16="http://schemas.microsoft.com/office/drawing/2014/main" id="{FD0C3357-0983-4E10-B2C6-AA3E61AB018E}"/>
                </a:ext>
              </a:extLst>
            </p:cNvPr>
            <p:cNvSpPr/>
            <p:nvPr/>
          </p:nvSpPr>
          <p:spPr>
            <a:xfrm>
              <a:off x="1901205" y="1846666"/>
              <a:ext cx="109503" cy="153029"/>
            </a:xfrm>
            <a:custGeom>
              <a:avLst/>
              <a:gdLst/>
              <a:ahLst/>
              <a:cxnLst/>
              <a:rect l="l" t="t" r="r" b="b"/>
              <a:pathLst>
                <a:path w="3268" h="4567" extrusionOk="0">
                  <a:moveTo>
                    <a:pt x="985" y="1"/>
                  </a:moveTo>
                  <a:lnTo>
                    <a:pt x="780" y="195"/>
                  </a:lnTo>
                  <a:cubicBezTo>
                    <a:pt x="1" y="973"/>
                    <a:pt x="1053" y="4566"/>
                    <a:pt x="1986" y="4566"/>
                  </a:cubicBezTo>
                  <a:cubicBezTo>
                    <a:pt x="2092" y="4566"/>
                    <a:pt x="2197" y="4520"/>
                    <a:pt x="2297" y="4417"/>
                  </a:cubicBezTo>
                  <a:cubicBezTo>
                    <a:pt x="3267" y="3424"/>
                    <a:pt x="985" y="1"/>
                    <a:pt x="985" y="1"/>
                  </a:cubicBezTo>
                  <a:close/>
                </a:path>
              </a:pathLst>
            </a:custGeom>
            <a:solidFill>
              <a:srgbClr val="2C60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183;p66">
              <a:extLst>
                <a:ext uri="{FF2B5EF4-FFF2-40B4-BE49-F238E27FC236}">
                  <a16:creationId xmlns:a16="http://schemas.microsoft.com/office/drawing/2014/main" id="{705F16E8-40BB-4E34-BD0C-F35E6A360A78}"/>
                </a:ext>
              </a:extLst>
            </p:cNvPr>
            <p:cNvSpPr/>
            <p:nvPr/>
          </p:nvSpPr>
          <p:spPr>
            <a:xfrm>
              <a:off x="1478027" y="1523007"/>
              <a:ext cx="640161" cy="941460"/>
            </a:xfrm>
            <a:custGeom>
              <a:avLst/>
              <a:gdLst/>
              <a:ahLst/>
              <a:cxnLst/>
              <a:rect l="l" t="t" r="r" b="b"/>
              <a:pathLst>
                <a:path w="19105" h="28097" extrusionOk="0">
                  <a:moveTo>
                    <a:pt x="17721" y="0"/>
                  </a:moveTo>
                  <a:cubicBezTo>
                    <a:pt x="17382" y="0"/>
                    <a:pt x="17392" y="1535"/>
                    <a:pt x="17392" y="1535"/>
                  </a:cubicBezTo>
                  <a:cubicBezTo>
                    <a:pt x="17392" y="1535"/>
                    <a:pt x="17221" y="211"/>
                    <a:pt x="16925" y="211"/>
                  </a:cubicBezTo>
                  <a:cubicBezTo>
                    <a:pt x="16628" y="211"/>
                    <a:pt x="16890" y="1923"/>
                    <a:pt x="16890" y="1923"/>
                  </a:cubicBezTo>
                  <a:cubicBezTo>
                    <a:pt x="16890" y="1923"/>
                    <a:pt x="16658" y="1450"/>
                    <a:pt x="16467" y="1450"/>
                  </a:cubicBezTo>
                  <a:cubicBezTo>
                    <a:pt x="16427" y="1450"/>
                    <a:pt x="16388" y="1472"/>
                    <a:pt x="16354" y="1524"/>
                  </a:cubicBezTo>
                  <a:cubicBezTo>
                    <a:pt x="16160" y="1821"/>
                    <a:pt x="16788" y="2996"/>
                    <a:pt x="16788" y="2996"/>
                  </a:cubicBezTo>
                  <a:cubicBezTo>
                    <a:pt x="16788" y="2996"/>
                    <a:pt x="16251" y="5507"/>
                    <a:pt x="15475" y="7139"/>
                  </a:cubicBezTo>
                  <a:cubicBezTo>
                    <a:pt x="13432" y="11418"/>
                    <a:pt x="9507" y="11509"/>
                    <a:pt x="9507" y="11509"/>
                  </a:cubicBezTo>
                  <a:lnTo>
                    <a:pt x="9404" y="10060"/>
                  </a:lnTo>
                  <a:lnTo>
                    <a:pt x="6631" y="9980"/>
                  </a:lnTo>
                  <a:lnTo>
                    <a:pt x="6688" y="11567"/>
                  </a:lnTo>
                  <a:lnTo>
                    <a:pt x="5490" y="11703"/>
                  </a:lnTo>
                  <a:cubicBezTo>
                    <a:pt x="5490" y="11703"/>
                    <a:pt x="3949" y="12057"/>
                    <a:pt x="3230" y="12810"/>
                  </a:cubicBezTo>
                  <a:cubicBezTo>
                    <a:pt x="2716" y="13347"/>
                    <a:pt x="1724" y="14568"/>
                    <a:pt x="856" y="18551"/>
                  </a:cubicBezTo>
                  <a:cubicBezTo>
                    <a:pt x="251" y="21278"/>
                    <a:pt x="457" y="25158"/>
                    <a:pt x="457" y="25158"/>
                  </a:cubicBezTo>
                  <a:cubicBezTo>
                    <a:pt x="286" y="25889"/>
                    <a:pt x="0" y="27475"/>
                    <a:pt x="240" y="27555"/>
                  </a:cubicBezTo>
                  <a:cubicBezTo>
                    <a:pt x="250" y="27559"/>
                    <a:pt x="260" y="27560"/>
                    <a:pt x="271" y="27560"/>
                  </a:cubicBezTo>
                  <a:cubicBezTo>
                    <a:pt x="514" y="27560"/>
                    <a:pt x="788" y="26562"/>
                    <a:pt x="788" y="26562"/>
                  </a:cubicBezTo>
                  <a:lnTo>
                    <a:pt x="788" y="26562"/>
                  </a:lnTo>
                  <a:cubicBezTo>
                    <a:pt x="788" y="26562"/>
                    <a:pt x="525" y="27886"/>
                    <a:pt x="765" y="27954"/>
                  </a:cubicBezTo>
                  <a:cubicBezTo>
                    <a:pt x="770" y="27956"/>
                    <a:pt x="775" y="27956"/>
                    <a:pt x="780" y="27956"/>
                  </a:cubicBezTo>
                  <a:cubicBezTo>
                    <a:pt x="1024" y="27956"/>
                    <a:pt x="1221" y="26619"/>
                    <a:pt x="1221" y="26619"/>
                  </a:cubicBezTo>
                  <a:lnTo>
                    <a:pt x="1221" y="26619"/>
                  </a:lnTo>
                  <a:cubicBezTo>
                    <a:pt x="1221" y="26619"/>
                    <a:pt x="1107" y="28023"/>
                    <a:pt x="1335" y="28091"/>
                  </a:cubicBezTo>
                  <a:cubicBezTo>
                    <a:pt x="1348" y="28095"/>
                    <a:pt x="1361" y="28097"/>
                    <a:pt x="1373" y="28097"/>
                  </a:cubicBezTo>
                  <a:cubicBezTo>
                    <a:pt x="1720" y="28097"/>
                    <a:pt x="1678" y="26551"/>
                    <a:pt x="1678" y="26551"/>
                  </a:cubicBezTo>
                  <a:lnTo>
                    <a:pt x="1678" y="26551"/>
                  </a:lnTo>
                  <a:cubicBezTo>
                    <a:pt x="1678" y="26551"/>
                    <a:pt x="1870" y="27863"/>
                    <a:pt x="2165" y="27863"/>
                  </a:cubicBezTo>
                  <a:cubicBezTo>
                    <a:pt x="2166" y="27863"/>
                    <a:pt x="2167" y="27863"/>
                    <a:pt x="2169" y="27863"/>
                  </a:cubicBezTo>
                  <a:cubicBezTo>
                    <a:pt x="2454" y="27863"/>
                    <a:pt x="2180" y="26163"/>
                    <a:pt x="2180" y="26163"/>
                  </a:cubicBezTo>
                  <a:lnTo>
                    <a:pt x="2180" y="26163"/>
                  </a:lnTo>
                  <a:cubicBezTo>
                    <a:pt x="2180" y="26163"/>
                    <a:pt x="2417" y="26629"/>
                    <a:pt x="2603" y="26629"/>
                  </a:cubicBezTo>
                  <a:cubicBezTo>
                    <a:pt x="2645" y="26629"/>
                    <a:pt x="2683" y="26607"/>
                    <a:pt x="2716" y="26551"/>
                  </a:cubicBezTo>
                  <a:cubicBezTo>
                    <a:pt x="2910" y="26254"/>
                    <a:pt x="2248" y="25090"/>
                    <a:pt x="2248" y="25090"/>
                  </a:cubicBezTo>
                  <a:cubicBezTo>
                    <a:pt x="2248" y="25090"/>
                    <a:pt x="2579" y="21769"/>
                    <a:pt x="2796" y="20833"/>
                  </a:cubicBezTo>
                  <a:cubicBezTo>
                    <a:pt x="3002" y="19897"/>
                    <a:pt x="4006" y="17033"/>
                    <a:pt x="4006" y="17033"/>
                  </a:cubicBezTo>
                  <a:lnTo>
                    <a:pt x="4006" y="17033"/>
                  </a:lnTo>
                  <a:lnTo>
                    <a:pt x="3812" y="23287"/>
                  </a:lnTo>
                  <a:cubicBezTo>
                    <a:pt x="5715" y="24056"/>
                    <a:pt x="7323" y="24300"/>
                    <a:pt x="8595" y="24300"/>
                  </a:cubicBezTo>
                  <a:cubicBezTo>
                    <a:pt x="10795" y="24300"/>
                    <a:pt x="11994" y="23572"/>
                    <a:pt x="11994" y="23572"/>
                  </a:cubicBezTo>
                  <a:lnTo>
                    <a:pt x="12017" y="15184"/>
                  </a:lnTo>
                  <a:cubicBezTo>
                    <a:pt x="19104" y="12468"/>
                    <a:pt x="18591" y="3007"/>
                    <a:pt x="18591" y="3007"/>
                  </a:cubicBezTo>
                  <a:cubicBezTo>
                    <a:pt x="18796" y="2460"/>
                    <a:pt x="19093" y="645"/>
                    <a:pt x="18842" y="554"/>
                  </a:cubicBezTo>
                  <a:cubicBezTo>
                    <a:pt x="18832" y="550"/>
                    <a:pt x="18822" y="548"/>
                    <a:pt x="18812" y="548"/>
                  </a:cubicBezTo>
                  <a:cubicBezTo>
                    <a:pt x="18578" y="548"/>
                    <a:pt x="18294" y="1547"/>
                    <a:pt x="18294" y="1547"/>
                  </a:cubicBezTo>
                  <a:cubicBezTo>
                    <a:pt x="18294" y="1547"/>
                    <a:pt x="18579" y="223"/>
                    <a:pt x="18328" y="154"/>
                  </a:cubicBezTo>
                  <a:cubicBezTo>
                    <a:pt x="18322" y="153"/>
                    <a:pt x="18316" y="152"/>
                    <a:pt x="18310" y="152"/>
                  </a:cubicBezTo>
                  <a:cubicBezTo>
                    <a:pt x="18066" y="152"/>
                    <a:pt x="17849" y="1478"/>
                    <a:pt x="17849" y="1478"/>
                  </a:cubicBezTo>
                  <a:cubicBezTo>
                    <a:pt x="17849" y="1478"/>
                    <a:pt x="17986" y="74"/>
                    <a:pt x="17758" y="6"/>
                  </a:cubicBezTo>
                  <a:cubicBezTo>
                    <a:pt x="17745" y="2"/>
                    <a:pt x="17733" y="0"/>
                    <a:pt x="17721" y="0"/>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184;p66">
              <a:extLst>
                <a:ext uri="{FF2B5EF4-FFF2-40B4-BE49-F238E27FC236}">
                  <a16:creationId xmlns:a16="http://schemas.microsoft.com/office/drawing/2014/main" id="{38BBA10C-2F75-40CF-B6C6-25F5B89DC1D3}"/>
                </a:ext>
              </a:extLst>
            </p:cNvPr>
            <p:cNvSpPr/>
            <p:nvPr/>
          </p:nvSpPr>
          <p:spPr>
            <a:xfrm>
              <a:off x="1632522" y="1821403"/>
              <a:ext cx="225103" cy="63296"/>
            </a:xfrm>
            <a:custGeom>
              <a:avLst/>
              <a:gdLst/>
              <a:ahLst/>
              <a:cxnLst/>
              <a:rect l="l" t="t" r="r" b="b"/>
              <a:pathLst>
                <a:path w="6718" h="1889" extrusionOk="0">
                  <a:moveTo>
                    <a:pt x="3629" y="0"/>
                  </a:moveTo>
                  <a:cubicBezTo>
                    <a:pt x="3573" y="0"/>
                    <a:pt x="3516" y="1"/>
                    <a:pt x="3458" y="1"/>
                  </a:cubicBezTo>
                  <a:cubicBezTo>
                    <a:pt x="354" y="59"/>
                    <a:pt x="354" y="926"/>
                    <a:pt x="125" y="1337"/>
                  </a:cubicBezTo>
                  <a:cubicBezTo>
                    <a:pt x="1" y="1573"/>
                    <a:pt x="1498" y="1888"/>
                    <a:pt x="3172" y="1888"/>
                  </a:cubicBezTo>
                  <a:cubicBezTo>
                    <a:pt x="4411" y="1888"/>
                    <a:pt x="5747" y="1716"/>
                    <a:pt x="6596" y="1211"/>
                  </a:cubicBezTo>
                  <a:cubicBezTo>
                    <a:pt x="6596" y="1211"/>
                    <a:pt x="6717" y="0"/>
                    <a:pt x="3629" y="0"/>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185;p66">
              <a:extLst>
                <a:ext uri="{FF2B5EF4-FFF2-40B4-BE49-F238E27FC236}">
                  <a16:creationId xmlns:a16="http://schemas.microsoft.com/office/drawing/2014/main" id="{D8223085-1045-4AB0-9DCB-6E31ABD557EF}"/>
                </a:ext>
              </a:extLst>
            </p:cNvPr>
            <p:cNvSpPr/>
            <p:nvPr/>
          </p:nvSpPr>
          <p:spPr>
            <a:xfrm>
              <a:off x="1699802" y="1853166"/>
              <a:ext cx="97172" cy="46106"/>
            </a:xfrm>
            <a:custGeom>
              <a:avLst/>
              <a:gdLst/>
              <a:ahLst/>
              <a:cxnLst/>
              <a:rect l="l" t="t" r="r" b="b"/>
              <a:pathLst>
                <a:path w="2900" h="1376" extrusionOk="0">
                  <a:moveTo>
                    <a:pt x="2899" y="1"/>
                  </a:moveTo>
                  <a:lnTo>
                    <a:pt x="2899" y="1"/>
                  </a:lnTo>
                  <a:cubicBezTo>
                    <a:pt x="2297" y="160"/>
                    <a:pt x="1682" y="241"/>
                    <a:pt x="1064" y="241"/>
                  </a:cubicBezTo>
                  <a:cubicBezTo>
                    <a:pt x="710" y="241"/>
                    <a:pt x="354" y="215"/>
                    <a:pt x="0" y="160"/>
                  </a:cubicBezTo>
                  <a:lnTo>
                    <a:pt x="0" y="160"/>
                  </a:lnTo>
                  <a:lnTo>
                    <a:pt x="46" y="1085"/>
                  </a:lnTo>
                  <a:cubicBezTo>
                    <a:pt x="793" y="1278"/>
                    <a:pt x="1554" y="1375"/>
                    <a:pt x="2318" y="1375"/>
                  </a:cubicBezTo>
                  <a:cubicBezTo>
                    <a:pt x="2500" y="1375"/>
                    <a:pt x="2683" y="1370"/>
                    <a:pt x="2865" y="1359"/>
                  </a:cubicBezTo>
                  <a:lnTo>
                    <a:pt x="2899" y="1"/>
                  </a:ln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186;p66">
              <a:extLst>
                <a:ext uri="{FF2B5EF4-FFF2-40B4-BE49-F238E27FC236}">
                  <a16:creationId xmlns:a16="http://schemas.microsoft.com/office/drawing/2014/main" id="{418B3641-05A7-4E53-B15A-503415F6156F}"/>
                </a:ext>
              </a:extLst>
            </p:cNvPr>
            <p:cNvSpPr/>
            <p:nvPr/>
          </p:nvSpPr>
          <p:spPr>
            <a:xfrm>
              <a:off x="1697490" y="1823715"/>
              <a:ext cx="100221" cy="37562"/>
            </a:xfrm>
            <a:custGeom>
              <a:avLst/>
              <a:gdLst/>
              <a:ahLst/>
              <a:cxnLst/>
              <a:rect l="l" t="t" r="r" b="b"/>
              <a:pathLst>
                <a:path w="2991" h="1121" extrusionOk="0">
                  <a:moveTo>
                    <a:pt x="1" y="1"/>
                  </a:moveTo>
                  <a:lnTo>
                    <a:pt x="69" y="1039"/>
                  </a:lnTo>
                  <a:cubicBezTo>
                    <a:pt x="423" y="1094"/>
                    <a:pt x="779" y="1120"/>
                    <a:pt x="1133" y="1120"/>
                  </a:cubicBezTo>
                  <a:cubicBezTo>
                    <a:pt x="1751" y="1120"/>
                    <a:pt x="2366" y="1039"/>
                    <a:pt x="2968" y="880"/>
                  </a:cubicBezTo>
                  <a:lnTo>
                    <a:pt x="2991" y="1"/>
                  </a:lnTo>
                  <a:close/>
                </a:path>
              </a:pathLst>
            </a:custGeom>
            <a:solidFill>
              <a:srgbClr val="ECA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187;p66">
              <a:extLst>
                <a:ext uri="{FF2B5EF4-FFF2-40B4-BE49-F238E27FC236}">
                  <a16:creationId xmlns:a16="http://schemas.microsoft.com/office/drawing/2014/main" id="{E1CA00DC-85C5-4E97-9512-9831250C08D0}"/>
                </a:ext>
              </a:extLst>
            </p:cNvPr>
            <p:cNvSpPr/>
            <p:nvPr/>
          </p:nvSpPr>
          <p:spPr>
            <a:xfrm>
              <a:off x="1578712" y="2250502"/>
              <a:ext cx="328273" cy="91475"/>
            </a:xfrm>
            <a:custGeom>
              <a:avLst/>
              <a:gdLst/>
              <a:ahLst/>
              <a:cxnLst/>
              <a:rect l="l" t="t" r="r" b="b"/>
              <a:pathLst>
                <a:path w="9797" h="2730" extrusionOk="0">
                  <a:moveTo>
                    <a:pt x="7104" y="1"/>
                  </a:moveTo>
                  <a:cubicBezTo>
                    <a:pt x="4277" y="1"/>
                    <a:pt x="0" y="88"/>
                    <a:pt x="31" y="615"/>
                  </a:cubicBezTo>
                  <a:cubicBezTo>
                    <a:pt x="77" y="1403"/>
                    <a:pt x="65" y="1631"/>
                    <a:pt x="65" y="1631"/>
                  </a:cubicBezTo>
                  <a:cubicBezTo>
                    <a:pt x="1773" y="2455"/>
                    <a:pt x="3477" y="2730"/>
                    <a:pt x="4967" y="2730"/>
                  </a:cubicBezTo>
                  <a:cubicBezTo>
                    <a:pt x="7690" y="2730"/>
                    <a:pt x="9702" y="1812"/>
                    <a:pt x="9731" y="1642"/>
                  </a:cubicBezTo>
                  <a:cubicBezTo>
                    <a:pt x="9797" y="1184"/>
                    <a:pt x="9632" y="14"/>
                    <a:pt x="9548" y="14"/>
                  </a:cubicBezTo>
                  <a:cubicBezTo>
                    <a:pt x="9544" y="14"/>
                    <a:pt x="9541" y="17"/>
                    <a:pt x="9537" y="22"/>
                  </a:cubicBezTo>
                  <a:cubicBezTo>
                    <a:pt x="9537" y="22"/>
                    <a:pt x="8496" y="1"/>
                    <a:pt x="7104" y="1"/>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188;p66">
              <a:extLst>
                <a:ext uri="{FF2B5EF4-FFF2-40B4-BE49-F238E27FC236}">
                  <a16:creationId xmlns:a16="http://schemas.microsoft.com/office/drawing/2014/main" id="{5B8A6B64-28B5-4DDD-8702-DC1563040AF2}"/>
                </a:ext>
              </a:extLst>
            </p:cNvPr>
            <p:cNvSpPr/>
            <p:nvPr/>
          </p:nvSpPr>
          <p:spPr>
            <a:xfrm>
              <a:off x="1557168" y="1859230"/>
              <a:ext cx="361780" cy="463107"/>
            </a:xfrm>
            <a:custGeom>
              <a:avLst/>
              <a:gdLst/>
              <a:ahLst/>
              <a:cxnLst/>
              <a:rect l="l" t="t" r="r" b="b"/>
              <a:pathLst>
                <a:path w="10797" h="13821" extrusionOk="0">
                  <a:moveTo>
                    <a:pt x="7499" y="1"/>
                  </a:moveTo>
                  <a:cubicBezTo>
                    <a:pt x="7420" y="1"/>
                    <a:pt x="7373" y="2"/>
                    <a:pt x="7373" y="2"/>
                  </a:cubicBezTo>
                  <a:cubicBezTo>
                    <a:pt x="7373" y="2"/>
                    <a:pt x="6175" y="1178"/>
                    <a:pt x="5615" y="1269"/>
                  </a:cubicBezTo>
                  <a:cubicBezTo>
                    <a:pt x="5604" y="1271"/>
                    <a:pt x="5592" y="1272"/>
                    <a:pt x="5580" y="1272"/>
                  </a:cubicBezTo>
                  <a:cubicBezTo>
                    <a:pt x="5120" y="1272"/>
                    <a:pt x="3789" y="71"/>
                    <a:pt x="3789" y="71"/>
                  </a:cubicBezTo>
                  <a:lnTo>
                    <a:pt x="2397" y="231"/>
                  </a:lnTo>
                  <a:cubicBezTo>
                    <a:pt x="1975" y="1018"/>
                    <a:pt x="1039" y="4704"/>
                    <a:pt x="1039" y="4704"/>
                  </a:cubicBezTo>
                  <a:cubicBezTo>
                    <a:pt x="1039" y="4704"/>
                    <a:pt x="423" y="7375"/>
                    <a:pt x="206" y="9075"/>
                  </a:cubicBezTo>
                  <a:cubicBezTo>
                    <a:pt x="1" y="10775"/>
                    <a:pt x="195" y="12453"/>
                    <a:pt x="583" y="12647"/>
                  </a:cubicBezTo>
                  <a:cubicBezTo>
                    <a:pt x="2391" y="13525"/>
                    <a:pt x="4029" y="13821"/>
                    <a:pt x="5416" y="13821"/>
                  </a:cubicBezTo>
                  <a:cubicBezTo>
                    <a:pt x="8284" y="13821"/>
                    <a:pt x="10078" y="12556"/>
                    <a:pt x="10078" y="12556"/>
                  </a:cubicBezTo>
                  <a:cubicBezTo>
                    <a:pt x="10078" y="12556"/>
                    <a:pt x="10797" y="12396"/>
                    <a:pt x="10785" y="10376"/>
                  </a:cubicBezTo>
                  <a:cubicBezTo>
                    <a:pt x="10762" y="9132"/>
                    <a:pt x="10545" y="6245"/>
                    <a:pt x="10545" y="6245"/>
                  </a:cubicBezTo>
                  <a:cubicBezTo>
                    <a:pt x="10545" y="6245"/>
                    <a:pt x="9279" y="504"/>
                    <a:pt x="9176" y="379"/>
                  </a:cubicBezTo>
                  <a:cubicBezTo>
                    <a:pt x="8913" y="32"/>
                    <a:pt x="7864" y="1"/>
                    <a:pt x="7499" y="1"/>
                  </a:cubicBezTo>
                  <a:close/>
                </a:path>
              </a:pathLst>
            </a:custGeom>
            <a:solidFill>
              <a:srgbClr val="F1DE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189;p66">
              <a:extLst>
                <a:ext uri="{FF2B5EF4-FFF2-40B4-BE49-F238E27FC236}">
                  <a16:creationId xmlns:a16="http://schemas.microsoft.com/office/drawing/2014/main" id="{06F3CD73-6188-4EB4-ABCE-FB74B4EA66E9}"/>
                </a:ext>
              </a:extLst>
            </p:cNvPr>
            <p:cNvSpPr/>
            <p:nvPr/>
          </p:nvSpPr>
          <p:spPr>
            <a:xfrm>
              <a:off x="2022898" y="1627141"/>
              <a:ext cx="91811" cy="47246"/>
            </a:xfrm>
            <a:custGeom>
              <a:avLst/>
              <a:gdLst/>
              <a:ahLst/>
              <a:cxnLst/>
              <a:rect l="l" t="t" r="r" b="b"/>
              <a:pathLst>
                <a:path w="2740" h="1410" extrusionOk="0">
                  <a:moveTo>
                    <a:pt x="371" y="1"/>
                  </a:moveTo>
                  <a:cubicBezTo>
                    <a:pt x="270" y="1"/>
                    <a:pt x="199" y="8"/>
                    <a:pt x="172" y="25"/>
                  </a:cubicBezTo>
                  <a:cubicBezTo>
                    <a:pt x="1" y="139"/>
                    <a:pt x="1" y="881"/>
                    <a:pt x="1" y="881"/>
                  </a:cubicBezTo>
                  <a:cubicBezTo>
                    <a:pt x="1" y="881"/>
                    <a:pt x="1790" y="1409"/>
                    <a:pt x="2341" y="1409"/>
                  </a:cubicBezTo>
                  <a:cubicBezTo>
                    <a:pt x="2442" y="1409"/>
                    <a:pt x="2502" y="1391"/>
                    <a:pt x="2500" y="1349"/>
                  </a:cubicBezTo>
                  <a:cubicBezTo>
                    <a:pt x="2489" y="1063"/>
                    <a:pt x="2740" y="687"/>
                    <a:pt x="2660" y="481"/>
                  </a:cubicBezTo>
                  <a:cubicBezTo>
                    <a:pt x="2582" y="258"/>
                    <a:pt x="960" y="1"/>
                    <a:pt x="371" y="1"/>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190;p66">
              <a:extLst>
                <a:ext uri="{FF2B5EF4-FFF2-40B4-BE49-F238E27FC236}">
                  <a16:creationId xmlns:a16="http://schemas.microsoft.com/office/drawing/2014/main" id="{FDFB9BE0-BFDA-4048-B42D-A55AB33FD732}"/>
                </a:ext>
              </a:extLst>
            </p:cNvPr>
            <p:cNvSpPr/>
            <p:nvPr/>
          </p:nvSpPr>
          <p:spPr>
            <a:xfrm>
              <a:off x="1848936" y="1656960"/>
              <a:ext cx="280324" cy="411539"/>
            </a:xfrm>
            <a:custGeom>
              <a:avLst/>
              <a:gdLst/>
              <a:ahLst/>
              <a:cxnLst/>
              <a:rect l="l" t="t" r="r" b="b"/>
              <a:pathLst>
                <a:path w="8366" h="12282" extrusionOk="0">
                  <a:moveTo>
                    <a:pt x="5354" y="0"/>
                  </a:moveTo>
                  <a:cubicBezTo>
                    <a:pt x="5252" y="0"/>
                    <a:pt x="5193" y="2"/>
                    <a:pt x="5193" y="2"/>
                  </a:cubicBezTo>
                  <a:cubicBezTo>
                    <a:pt x="3401" y="5755"/>
                    <a:pt x="911" y="6190"/>
                    <a:pt x="198" y="6190"/>
                  </a:cubicBezTo>
                  <a:cubicBezTo>
                    <a:pt x="71" y="6190"/>
                    <a:pt x="0" y="6176"/>
                    <a:pt x="0" y="6176"/>
                  </a:cubicBezTo>
                  <a:lnTo>
                    <a:pt x="0" y="6176"/>
                  </a:lnTo>
                  <a:lnTo>
                    <a:pt x="1837" y="12282"/>
                  </a:lnTo>
                  <a:cubicBezTo>
                    <a:pt x="1837" y="12282"/>
                    <a:pt x="3492" y="11517"/>
                    <a:pt x="5775" y="8413"/>
                  </a:cubicBezTo>
                  <a:cubicBezTo>
                    <a:pt x="6984" y="6770"/>
                    <a:pt x="8365" y="949"/>
                    <a:pt x="7692" y="459"/>
                  </a:cubicBezTo>
                  <a:cubicBezTo>
                    <a:pt x="7122" y="39"/>
                    <a:pt x="5812" y="0"/>
                    <a:pt x="5354" y="0"/>
                  </a:cubicBezTo>
                  <a:close/>
                </a:path>
              </a:pathLst>
            </a:custGeom>
            <a:solidFill>
              <a:srgbClr val="F1DE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191;p66">
              <a:extLst>
                <a:ext uri="{FF2B5EF4-FFF2-40B4-BE49-F238E27FC236}">
                  <a16:creationId xmlns:a16="http://schemas.microsoft.com/office/drawing/2014/main" id="{9865F3C5-E649-42C1-A327-F010EBFF27C5}"/>
                </a:ext>
              </a:extLst>
            </p:cNvPr>
            <p:cNvSpPr/>
            <p:nvPr/>
          </p:nvSpPr>
          <p:spPr>
            <a:xfrm>
              <a:off x="1474945" y="2307796"/>
              <a:ext cx="90671" cy="52640"/>
            </a:xfrm>
            <a:custGeom>
              <a:avLst/>
              <a:gdLst/>
              <a:ahLst/>
              <a:cxnLst/>
              <a:rect l="l" t="t" r="r" b="b"/>
              <a:pathLst>
                <a:path w="2706" h="1571" extrusionOk="0">
                  <a:moveTo>
                    <a:pt x="2626" y="1"/>
                  </a:moveTo>
                  <a:lnTo>
                    <a:pt x="2626" y="1"/>
                  </a:lnTo>
                  <a:cubicBezTo>
                    <a:pt x="2626" y="1"/>
                    <a:pt x="24" y="332"/>
                    <a:pt x="104" y="606"/>
                  </a:cubicBezTo>
                  <a:cubicBezTo>
                    <a:pt x="172" y="868"/>
                    <a:pt x="1" y="1302"/>
                    <a:pt x="126" y="1484"/>
                  </a:cubicBezTo>
                  <a:cubicBezTo>
                    <a:pt x="162" y="1546"/>
                    <a:pt x="329" y="1571"/>
                    <a:pt x="561" y="1571"/>
                  </a:cubicBezTo>
                  <a:cubicBezTo>
                    <a:pt x="1233" y="1571"/>
                    <a:pt x="2447" y="1363"/>
                    <a:pt x="2557" y="1245"/>
                  </a:cubicBezTo>
                  <a:cubicBezTo>
                    <a:pt x="2706" y="1096"/>
                    <a:pt x="2626" y="1"/>
                    <a:pt x="2626" y="1"/>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192;p66">
              <a:extLst>
                <a:ext uri="{FF2B5EF4-FFF2-40B4-BE49-F238E27FC236}">
                  <a16:creationId xmlns:a16="http://schemas.microsoft.com/office/drawing/2014/main" id="{773684FE-411E-4E10-A415-EC47A54DAE68}"/>
                </a:ext>
              </a:extLst>
            </p:cNvPr>
            <p:cNvSpPr/>
            <p:nvPr/>
          </p:nvSpPr>
          <p:spPr>
            <a:xfrm>
              <a:off x="1463117" y="1867305"/>
              <a:ext cx="174407" cy="468870"/>
            </a:xfrm>
            <a:custGeom>
              <a:avLst/>
              <a:gdLst/>
              <a:ahLst/>
              <a:cxnLst/>
              <a:rect l="l" t="t" r="r" b="b"/>
              <a:pathLst>
                <a:path w="5205" h="13993" extrusionOk="0">
                  <a:moveTo>
                    <a:pt x="5204" y="1"/>
                  </a:moveTo>
                  <a:lnTo>
                    <a:pt x="5204" y="1"/>
                  </a:lnTo>
                  <a:cubicBezTo>
                    <a:pt x="4109" y="583"/>
                    <a:pt x="3184" y="1462"/>
                    <a:pt x="2557" y="2534"/>
                  </a:cubicBezTo>
                  <a:cubicBezTo>
                    <a:pt x="1404" y="4486"/>
                    <a:pt x="799" y="6928"/>
                    <a:pt x="422" y="9815"/>
                  </a:cubicBezTo>
                  <a:cubicBezTo>
                    <a:pt x="0" y="13068"/>
                    <a:pt x="365" y="13912"/>
                    <a:pt x="1004" y="13992"/>
                  </a:cubicBezTo>
                  <a:cubicBezTo>
                    <a:pt x="1004" y="13992"/>
                    <a:pt x="1020" y="13992"/>
                    <a:pt x="1049" y="13992"/>
                  </a:cubicBezTo>
                  <a:cubicBezTo>
                    <a:pt x="1310" y="13992"/>
                    <a:pt x="2630" y="13974"/>
                    <a:pt x="2979" y="13604"/>
                  </a:cubicBezTo>
                  <a:cubicBezTo>
                    <a:pt x="3367" y="13193"/>
                    <a:pt x="3116" y="12372"/>
                    <a:pt x="3218" y="11037"/>
                  </a:cubicBezTo>
                  <a:cubicBezTo>
                    <a:pt x="3333" y="9701"/>
                    <a:pt x="3047" y="8902"/>
                    <a:pt x="3047" y="8902"/>
                  </a:cubicBezTo>
                  <a:lnTo>
                    <a:pt x="4348" y="3139"/>
                  </a:lnTo>
                  <a:lnTo>
                    <a:pt x="5204" y="1"/>
                  </a:lnTo>
                  <a:close/>
                </a:path>
              </a:pathLst>
            </a:custGeom>
            <a:solidFill>
              <a:srgbClr val="F1DE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193;p66">
              <a:extLst>
                <a:ext uri="{FF2B5EF4-FFF2-40B4-BE49-F238E27FC236}">
                  <a16:creationId xmlns:a16="http://schemas.microsoft.com/office/drawing/2014/main" id="{EE86FF9B-B07B-435C-BD04-99249AC73256}"/>
                </a:ext>
              </a:extLst>
            </p:cNvPr>
            <p:cNvSpPr/>
            <p:nvPr/>
          </p:nvSpPr>
          <p:spPr>
            <a:xfrm>
              <a:off x="1608030" y="2130789"/>
              <a:ext cx="229459" cy="131182"/>
            </a:xfrm>
            <a:custGeom>
              <a:avLst/>
              <a:gdLst/>
              <a:ahLst/>
              <a:cxnLst/>
              <a:rect l="l" t="t" r="r" b="b"/>
              <a:pathLst>
                <a:path w="6848" h="3915" extrusionOk="0">
                  <a:moveTo>
                    <a:pt x="2333" y="0"/>
                  </a:moveTo>
                  <a:cubicBezTo>
                    <a:pt x="1547" y="0"/>
                    <a:pt x="948" y="11"/>
                    <a:pt x="948" y="11"/>
                  </a:cubicBezTo>
                  <a:cubicBezTo>
                    <a:pt x="902" y="1392"/>
                    <a:pt x="46" y="1826"/>
                    <a:pt x="46" y="1826"/>
                  </a:cubicBezTo>
                  <a:lnTo>
                    <a:pt x="0" y="3230"/>
                  </a:lnTo>
                  <a:cubicBezTo>
                    <a:pt x="1344" y="3749"/>
                    <a:pt x="2616" y="3915"/>
                    <a:pt x="3690" y="3915"/>
                  </a:cubicBezTo>
                  <a:cubicBezTo>
                    <a:pt x="5564" y="3915"/>
                    <a:pt x="6836" y="3412"/>
                    <a:pt x="6836" y="3412"/>
                  </a:cubicBezTo>
                  <a:cubicBezTo>
                    <a:pt x="6825" y="3207"/>
                    <a:pt x="6848" y="2054"/>
                    <a:pt x="6848" y="2054"/>
                  </a:cubicBezTo>
                  <a:cubicBezTo>
                    <a:pt x="5878" y="1472"/>
                    <a:pt x="5752" y="148"/>
                    <a:pt x="5752" y="148"/>
                  </a:cubicBezTo>
                  <a:cubicBezTo>
                    <a:pt x="5115" y="25"/>
                    <a:pt x="3513" y="0"/>
                    <a:pt x="2333" y="0"/>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194;p66">
              <a:extLst>
                <a:ext uri="{FF2B5EF4-FFF2-40B4-BE49-F238E27FC236}">
                  <a16:creationId xmlns:a16="http://schemas.microsoft.com/office/drawing/2014/main" id="{A9E1F35C-DB8E-447A-B92F-FB91A7C73983}"/>
                </a:ext>
              </a:extLst>
            </p:cNvPr>
            <p:cNvSpPr/>
            <p:nvPr/>
          </p:nvSpPr>
          <p:spPr>
            <a:xfrm>
              <a:off x="1463888" y="1866166"/>
              <a:ext cx="243600" cy="506064"/>
            </a:xfrm>
            <a:custGeom>
              <a:avLst/>
              <a:gdLst/>
              <a:ahLst/>
              <a:cxnLst/>
              <a:rect l="l" t="t" r="r" b="b"/>
              <a:pathLst>
                <a:path w="7270" h="15103" extrusionOk="0">
                  <a:moveTo>
                    <a:pt x="5158" y="1"/>
                  </a:moveTo>
                  <a:cubicBezTo>
                    <a:pt x="5158" y="1"/>
                    <a:pt x="0" y="959"/>
                    <a:pt x="11" y="14152"/>
                  </a:cubicBezTo>
                  <a:cubicBezTo>
                    <a:pt x="11" y="14557"/>
                    <a:pt x="760" y="14730"/>
                    <a:pt x="1502" y="14730"/>
                  </a:cubicBezTo>
                  <a:cubicBezTo>
                    <a:pt x="2097" y="14730"/>
                    <a:pt x="2689" y="14619"/>
                    <a:pt x="2887" y="14426"/>
                  </a:cubicBezTo>
                  <a:cubicBezTo>
                    <a:pt x="2887" y="14426"/>
                    <a:pt x="4013" y="15103"/>
                    <a:pt x="5402" y="15103"/>
                  </a:cubicBezTo>
                  <a:cubicBezTo>
                    <a:pt x="5714" y="15103"/>
                    <a:pt x="6039" y="15069"/>
                    <a:pt x="6368" y="14985"/>
                  </a:cubicBezTo>
                  <a:cubicBezTo>
                    <a:pt x="7270" y="14745"/>
                    <a:pt x="6882" y="937"/>
                    <a:pt x="6882" y="937"/>
                  </a:cubicBezTo>
                  <a:lnTo>
                    <a:pt x="5158" y="1"/>
                  </a:ln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195;p66">
              <a:extLst>
                <a:ext uri="{FF2B5EF4-FFF2-40B4-BE49-F238E27FC236}">
                  <a16:creationId xmlns:a16="http://schemas.microsoft.com/office/drawing/2014/main" id="{A24C9F37-3112-4F1D-96D1-912F2F192294}"/>
                </a:ext>
              </a:extLst>
            </p:cNvPr>
            <p:cNvSpPr/>
            <p:nvPr/>
          </p:nvSpPr>
          <p:spPr>
            <a:xfrm>
              <a:off x="1560619" y="2044748"/>
              <a:ext cx="28716" cy="304784"/>
            </a:xfrm>
            <a:custGeom>
              <a:avLst/>
              <a:gdLst/>
              <a:ahLst/>
              <a:cxnLst/>
              <a:rect l="l" t="t" r="r" b="b"/>
              <a:pathLst>
                <a:path w="857" h="9096" fill="none" extrusionOk="0">
                  <a:moveTo>
                    <a:pt x="0" y="9096"/>
                  </a:moveTo>
                  <a:cubicBezTo>
                    <a:pt x="0" y="9096"/>
                    <a:pt x="423" y="7897"/>
                    <a:pt x="571" y="5809"/>
                  </a:cubicBezTo>
                  <a:cubicBezTo>
                    <a:pt x="708" y="3709"/>
                    <a:pt x="856" y="0"/>
                    <a:pt x="856" y="0"/>
                  </a:cubicBezTo>
                </a:path>
              </a:pathLst>
            </a:custGeom>
            <a:noFill/>
            <a:ln w="1700" cap="rnd" cmpd="sng">
              <a:solidFill>
                <a:srgbClr val="15102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196;p66">
              <a:extLst>
                <a:ext uri="{FF2B5EF4-FFF2-40B4-BE49-F238E27FC236}">
                  <a16:creationId xmlns:a16="http://schemas.microsoft.com/office/drawing/2014/main" id="{FF3D9ED7-9748-4120-9AED-B1228FC6B9E8}"/>
                </a:ext>
              </a:extLst>
            </p:cNvPr>
            <p:cNvSpPr/>
            <p:nvPr/>
          </p:nvSpPr>
          <p:spPr>
            <a:xfrm>
              <a:off x="1804172" y="1861978"/>
              <a:ext cx="153900" cy="493834"/>
            </a:xfrm>
            <a:custGeom>
              <a:avLst/>
              <a:gdLst/>
              <a:ahLst/>
              <a:cxnLst/>
              <a:rect l="l" t="t" r="r" b="b"/>
              <a:pathLst>
                <a:path w="4593" h="14738" extrusionOk="0">
                  <a:moveTo>
                    <a:pt x="1473" y="0"/>
                  </a:moveTo>
                  <a:lnTo>
                    <a:pt x="1" y="708"/>
                  </a:lnTo>
                  <a:cubicBezTo>
                    <a:pt x="1" y="708"/>
                    <a:pt x="263" y="14151"/>
                    <a:pt x="1348" y="14574"/>
                  </a:cubicBezTo>
                  <a:cubicBezTo>
                    <a:pt x="1650" y="14690"/>
                    <a:pt x="1934" y="14738"/>
                    <a:pt x="2194" y="14738"/>
                  </a:cubicBezTo>
                  <a:cubicBezTo>
                    <a:pt x="3418" y="14738"/>
                    <a:pt x="4155" y="13683"/>
                    <a:pt x="4155" y="13683"/>
                  </a:cubicBezTo>
                  <a:cubicBezTo>
                    <a:pt x="4163" y="13691"/>
                    <a:pt x="4172" y="13695"/>
                    <a:pt x="4180" y="13695"/>
                  </a:cubicBezTo>
                  <a:cubicBezTo>
                    <a:pt x="4593" y="13695"/>
                    <a:pt x="4396" y="3302"/>
                    <a:pt x="2728" y="559"/>
                  </a:cubicBezTo>
                  <a:lnTo>
                    <a:pt x="1473" y="0"/>
                  </a:ln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197;p66">
              <a:extLst>
                <a:ext uri="{FF2B5EF4-FFF2-40B4-BE49-F238E27FC236}">
                  <a16:creationId xmlns:a16="http://schemas.microsoft.com/office/drawing/2014/main" id="{D1E90738-1BF2-471A-8F1F-E963DD3B4C60}"/>
                </a:ext>
              </a:extLst>
            </p:cNvPr>
            <p:cNvSpPr/>
            <p:nvPr/>
          </p:nvSpPr>
          <p:spPr>
            <a:xfrm>
              <a:off x="1637850" y="1855813"/>
              <a:ext cx="216861" cy="53210"/>
            </a:xfrm>
            <a:custGeom>
              <a:avLst/>
              <a:gdLst/>
              <a:ahLst/>
              <a:cxnLst/>
              <a:rect l="l" t="t" r="r" b="b"/>
              <a:pathLst>
                <a:path w="6472" h="1588" extrusionOk="0">
                  <a:moveTo>
                    <a:pt x="5480" y="0"/>
                  </a:moveTo>
                  <a:cubicBezTo>
                    <a:pt x="5160" y="0"/>
                    <a:pt x="4919" y="36"/>
                    <a:pt x="4919" y="36"/>
                  </a:cubicBezTo>
                  <a:cubicBezTo>
                    <a:pt x="4440" y="675"/>
                    <a:pt x="3196" y="1257"/>
                    <a:pt x="3196" y="1257"/>
                  </a:cubicBezTo>
                  <a:cubicBezTo>
                    <a:pt x="2340" y="1029"/>
                    <a:pt x="1473" y="116"/>
                    <a:pt x="1473" y="116"/>
                  </a:cubicBezTo>
                  <a:cubicBezTo>
                    <a:pt x="1300" y="73"/>
                    <a:pt x="1125" y="51"/>
                    <a:pt x="951" y="51"/>
                  </a:cubicBezTo>
                  <a:cubicBezTo>
                    <a:pt x="619" y="51"/>
                    <a:pt x="293" y="130"/>
                    <a:pt x="1" y="287"/>
                  </a:cubicBezTo>
                  <a:cubicBezTo>
                    <a:pt x="457" y="1223"/>
                    <a:pt x="3264" y="1588"/>
                    <a:pt x="3264" y="1588"/>
                  </a:cubicBezTo>
                  <a:cubicBezTo>
                    <a:pt x="6197" y="1040"/>
                    <a:pt x="6471" y="161"/>
                    <a:pt x="6471" y="161"/>
                  </a:cubicBezTo>
                  <a:cubicBezTo>
                    <a:pt x="6164" y="33"/>
                    <a:pt x="5786" y="0"/>
                    <a:pt x="5480" y="0"/>
                  </a:cubicBezTo>
                  <a:close/>
                </a:path>
              </a:pathLst>
            </a:custGeom>
            <a:solidFill>
              <a:srgbClr val="E5CA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198;p66">
              <a:extLst>
                <a:ext uri="{FF2B5EF4-FFF2-40B4-BE49-F238E27FC236}">
                  <a16:creationId xmlns:a16="http://schemas.microsoft.com/office/drawing/2014/main" id="{B3CC7BC3-05C2-4A28-8ADD-F630433858CC}"/>
                </a:ext>
              </a:extLst>
            </p:cNvPr>
            <p:cNvSpPr/>
            <p:nvPr/>
          </p:nvSpPr>
          <p:spPr>
            <a:xfrm>
              <a:off x="1678392" y="1839697"/>
              <a:ext cx="139760" cy="59409"/>
            </a:xfrm>
            <a:custGeom>
              <a:avLst/>
              <a:gdLst/>
              <a:ahLst/>
              <a:cxnLst/>
              <a:rect l="l" t="t" r="r" b="b"/>
              <a:pathLst>
                <a:path w="4171" h="1773" extrusionOk="0">
                  <a:moveTo>
                    <a:pt x="4123" y="1"/>
                  </a:moveTo>
                  <a:cubicBezTo>
                    <a:pt x="4114" y="1"/>
                    <a:pt x="4104" y="5"/>
                    <a:pt x="4097" y="15"/>
                  </a:cubicBezTo>
                  <a:cubicBezTo>
                    <a:pt x="4097" y="26"/>
                    <a:pt x="3492" y="1008"/>
                    <a:pt x="1986" y="1704"/>
                  </a:cubicBezTo>
                  <a:cubicBezTo>
                    <a:pt x="1199" y="1453"/>
                    <a:pt x="525" y="928"/>
                    <a:pt x="69" y="243"/>
                  </a:cubicBezTo>
                  <a:cubicBezTo>
                    <a:pt x="62" y="230"/>
                    <a:pt x="51" y="224"/>
                    <a:pt x="39" y="224"/>
                  </a:cubicBezTo>
                  <a:cubicBezTo>
                    <a:pt x="31" y="224"/>
                    <a:pt x="21" y="227"/>
                    <a:pt x="12" y="232"/>
                  </a:cubicBezTo>
                  <a:cubicBezTo>
                    <a:pt x="0" y="243"/>
                    <a:pt x="0" y="254"/>
                    <a:pt x="12" y="277"/>
                  </a:cubicBezTo>
                  <a:cubicBezTo>
                    <a:pt x="845" y="1498"/>
                    <a:pt x="1975" y="1772"/>
                    <a:pt x="1986" y="1772"/>
                  </a:cubicBezTo>
                  <a:lnTo>
                    <a:pt x="2009" y="1772"/>
                  </a:lnTo>
                  <a:cubicBezTo>
                    <a:pt x="3538" y="1065"/>
                    <a:pt x="4154" y="60"/>
                    <a:pt x="4154" y="49"/>
                  </a:cubicBezTo>
                  <a:cubicBezTo>
                    <a:pt x="4170" y="25"/>
                    <a:pt x="4147" y="1"/>
                    <a:pt x="4123" y="1"/>
                  </a:cubicBezTo>
                  <a:close/>
                </a:path>
              </a:pathLst>
            </a:custGeom>
            <a:solidFill>
              <a:srgbClr val="D1B2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199;p66">
              <a:extLst>
                <a:ext uri="{FF2B5EF4-FFF2-40B4-BE49-F238E27FC236}">
                  <a16:creationId xmlns:a16="http://schemas.microsoft.com/office/drawing/2014/main" id="{1887FB6E-E1F4-448B-9AF2-3759EF3212B1}"/>
                </a:ext>
              </a:extLst>
            </p:cNvPr>
            <p:cNvSpPr/>
            <p:nvPr/>
          </p:nvSpPr>
          <p:spPr>
            <a:xfrm>
              <a:off x="1760581" y="1898398"/>
              <a:ext cx="29118" cy="80619"/>
            </a:xfrm>
            <a:custGeom>
              <a:avLst/>
              <a:gdLst/>
              <a:ahLst/>
              <a:cxnLst/>
              <a:rect l="l" t="t" r="r" b="b"/>
              <a:pathLst>
                <a:path w="869" h="2406" extrusionOk="0">
                  <a:moveTo>
                    <a:pt x="47" y="0"/>
                  </a:moveTo>
                  <a:cubicBezTo>
                    <a:pt x="38" y="0"/>
                    <a:pt x="29" y="3"/>
                    <a:pt x="24" y="9"/>
                  </a:cubicBezTo>
                  <a:cubicBezTo>
                    <a:pt x="1" y="20"/>
                    <a:pt x="1" y="43"/>
                    <a:pt x="24" y="54"/>
                  </a:cubicBezTo>
                  <a:cubicBezTo>
                    <a:pt x="24" y="54"/>
                    <a:pt x="446" y="431"/>
                    <a:pt x="332" y="945"/>
                  </a:cubicBezTo>
                  <a:cubicBezTo>
                    <a:pt x="206" y="1481"/>
                    <a:pt x="389" y="2040"/>
                    <a:pt x="811" y="2394"/>
                  </a:cubicBezTo>
                  <a:cubicBezTo>
                    <a:pt x="811" y="2405"/>
                    <a:pt x="823" y="2405"/>
                    <a:pt x="823" y="2405"/>
                  </a:cubicBezTo>
                  <a:cubicBezTo>
                    <a:pt x="834" y="2405"/>
                    <a:pt x="845" y="2405"/>
                    <a:pt x="857" y="2394"/>
                  </a:cubicBezTo>
                  <a:cubicBezTo>
                    <a:pt x="868" y="2382"/>
                    <a:pt x="868" y="2360"/>
                    <a:pt x="857" y="2348"/>
                  </a:cubicBezTo>
                  <a:cubicBezTo>
                    <a:pt x="446" y="2017"/>
                    <a:pt x="275" y="1481"/>
                    <a:pt x="400" y="967"/>
                  </a:cubicBezTo>
                  <a:cubicBezTo>
                    <a:pt x="526" y="408"/>
                    <a:pt x="69" y="9"/>
                    <a:pt x="69" y="9"/>
                  </a:cubicBezTo>
                  <a:cubicBezTo>
                    <a:pt x="64" y="3"/>
                    <a:pt x="55"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00;p66">
              <a:extLst>
                <a:ext uri="{FF2B5EF4-FFF2-40B4-BE49-F238E27FC236}">
                  <a16:creationId xmlns:a16="http://schemas.microsoft.com/office/drawing/2014/main" id="{D3D89C75-C922-45A7-B965-7B286C9D8D0E}"/>
                </a:ext>
              </a:extLst>
            </p:cNvPr>
            <p:cNvSpPr/>
            <p:nvPr/>
          </p:nvSpPr>
          <p:spPr>
            <a:xfrm>
              <a:off x="1707441" y="1899336"/>
              <a:ext cx="26035" cy="93050"/>
            </a:xfrm>
            <a:custGeom>
              <a:avLst/>
              <a:gdLst/>
              <a:ahLst/>
              <a:cxnLst/>
              <a:rect l="l" t="t" r="r" b="b"/>
              <a:pathLst>
                <a:path w="777" h="2777" extrusionOk="0">
                  <a:moveTo>
                    <a:pt x="677" y="1"/>
                  </a:moveTo>
                  <a:cubicBezTo>
                    <a:pt x="667" y="1"/>
                    <a:pt x="658" y="5"/>
                    <a:pt x="651" y="15"/>
                  </a:cubicBezTo>
                  <a:cubicBezTo>
                    <a:pt x="468" y="346"/>
                    <a:pt x="423" y="734"/>
                    <a:pt x="537" y="1088"/>
                  </a:cubicBezTo>
                  <a:cubicBezTo>
                    <a:pt x="708" y="1727"/>
                    <a:pt x="491" y="2400"/>
                    <a:pt x="23" y="2720"/>
                  </a:cubicBezTo>
                  <a:cubicBezTo>
                    <a:pt x="1" y="2731"/>
                    <a:pt x="1" y="2754"/>
                    <a:pt x="12" y="2765"/>
                  </a:cubicBezTo>
                  <a:cubicBezTo>
                    <a:pt x="12" y="2777"/>
                    <a:pt x="23" y="2777"/>
                    <a:pt x="35" y="2777"/>
                  </a:cubicBezTo>
                  <a:lnTo>
                    <a:pt x="58" y="2777"/>
                  </a:lnTo>
                  <a:cubicBezTo>
                    <a:pt x="548" y="2446"/>
                    <a:pt x="777" y="1738"/>
                    <a:pt x="605" y="1076"/>
                  </a:cubicBezTo>
                  <a:cubicBezTo>
                    <a:pt x="503" y="734"/>
                    <a:pt x="537" y="369"/>
                    <a:pt x="708" y="49"/>
                  </a:cubicBezTo>
                  <a:cubicBezTo>
                    <a:pt x="724" y="25"/>
                    <a:pt x="700" y="1"/>
                    <a:pt x="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01;p66">
              <a:extLst>
                <a:ext uri="{FF2B5EF4-FFF2-40B4-BE49-F238E27FC236}">
                  <a16:creationId xmlns:a16="http://schemas.microsoft.com/office/drawing/2014/main" id="{6C860437-434F-4E94-8013-61C0059D6E37}"/>
                </a:ext>
              </a:extLst>
            </p:cNvPr>
            <p:cNvSpPr/>
            <p:nvPr/>
          </p:nvSpPr>
          <p:spPr>
            <a:xfrm>
              <a:off x="1529258" y="1553128"/>
              <a:ext cx="399242" cy="257237"/>
            </a:xfrm>
            <a:custGeom>
              <a:avLst/>
              <a:gdLst/>
              <a:ahLst/>
              <a:cxnLst/>
              <a:rect l="l" t="t" r="r" b="b"/>
              <a:pathLst>
                <a:path w="11915" h="7677" extrusionOk="0">
                  <a:moveTo>
                    <a:pt x="7901" y="1"/>
                  </a:moveTo>
                  <a:cubicBezTo>
                    <a:pt x="4679" y="1"/>
                    <a:pt x="423" y="648"/>
                    <a:pt x="423" y="648"/>
                  </a:cubicBezTo>
                  <a:cubicBezTo>
                    <a:pt x="423" y="648"/>
                    <a:pt x="0" y="4026"/>
                    <a:pt x="1119" y="5464"/>
                  </a:cubicBezTo>
                  <a:cubicBezTo>
                    <a:pt x="2237" y="6902"/>
                    <a:pt x="3059" y="7358"/>
                    <a:pt x="4531" y="7620"/>
                  </a:cubicBezTo>
                  <a:cubicBezTo>
                    <a:pt x="4744" y="7659"/>
                    <a:pt x="5013" y="7677"/>
                    <a:pt x="5319" y="7677"/>
                  </a:cubicBezTo>
                  <a:cubicBezTo>
                    <a:pt x="7117" y="7677"/>
                    <a:pt x="10195" y="7059"/>
                    <a:pt x="10614" y="6308"/>
                  </a:cubicBezTo>
                  <a:cubicBezTo>
                    <a:pt x="11105" y="5418"/>
                    <a:pt x="11915" y="2690"/>
                    <a:pt x="11424" y="876"/>
                  </a:cubicBezTo>
                  <a:cubicBezTo>
                    <a:pt x="11246" y="212"/>
                    <a:pt x="9742" y="1"/>
                    <a:pt x="7901" y="1"/>
                  </a:cubicBez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02;p66">
              <a:extLst>
                <a:ext uri="{FF2B5EF4-FFF2-40B4-BE49-F238E27FC236}">
                  <a16:creationId xmlns:a16="http://schemas.microsoft.com/office/drawing/2014/main" id="{863F8704-79CB-4D65-919D-49CF13CCFFC3}"/>
                </a:ext>
              </a:extLst>
            </p:cNvPr>
            <p:cNvSpPr/>
            <p:nvPr/>
          </p:nvSpPr>
          <p:spPr>
            <a:xfrm>
              <a:off x="1570939" y="1492953"/>
              <a:ext cx="314736" cy="340235"/>
            </a:xfrm>
            <a:custGeom>
              <a:avLst/>
              <a:gdLst/>
              <a:ahLst/>
              <a:cxnLst/>
              <a:rect l="l" t="t" r="r" b="b"/>
              <a:pathLst>
                <a:path w="9393" h="10154" extrusionOk="0">
                  <a:moveTo>
                    <a:pt x="5687" y="0"/>
                  </a:moveTo>
                  <a:cubicBezTo>
                    <a:pt x="4912" y="0"/>
                    <a:pt x="4078" y="113"/>
                    <a:pt x="3241" y="298"/>
                  </a:cubicBezTo>
                  <a:cubicBezTo>
                    <a:pt x="525" y="892"/>
                    <a:pt x="0" y="3334"/>
                    <a:pt x="594" y="6335"/>
                  </a:cubicBezTo>
                  <a:cubicBezTo>
                    <a:pt x="1161" y="9202"/>
                    <a:pt x="3185" y="10153"/>
                    <a:pt x="5225" y="10153"/>
                  </a:cubicBezTo>
                  <a:cubicBezTo>
                    <a:pt x="5321" y="10153"/>
                    <a:pt x="5417" y="10151"/>
                    <a:pt x="5513" y="10147"/>
                  </a:cubicBezTo>
                  <a:cubicBezTo>
                    <a:pt x="7784" y="10056"/>
                    <a:pt x="9313" y="8264"/>
                    <a:pt x="9347" y="6415"/>
                  </a:cubicBezTo>
                  <a:cubicBezTo>
                    <a:pt x="9393" y="4121"/>
                    <a:pt x="9347" y="2181"/>
                    <a:pt x="9347" y="2181"/>
                  </a:cubicBezTo>
                  <a:cubicBezTo>
                    <a:pt x="8880" y="575"/>
                    <a:pt x="7437" y="0"/>
                    <a:pt x="5687" y="0"/>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3" name="Google Shape;2203;p66">
              <a:extLst>
                <a:ext uri="{FF2B5EF4-FFF2-40B4-BE49-F238E27FC236}">
                  <a16:creationId xmlns:a16="http://schemas.microsoft.com/office/drawing/2014/main" id="{565D0B17-C083-4F07-BA53-84208728CCE5}"/>
                </a:ext>
              </a:extLst>
            </p:cNvPr>
            <p:cNvSpPr/>
            <p:nvPr/>
          </p:nvSpPr>
          <p:spPr>
            <a:xfrm>
              <a:off x="1778943" y="1541937"/>
              <a:ext cx="436" cy="804"/>
            </a:xfrm>
            <a:custGeom>
              <a:avLst/>
              <a:gdLst/>
              <a:ahLst/>
              <a:cxnLst/>
              <a:rect l="l" t="t" r="r" b="b"/>
              <a:pathLst>
                <a:path w="13" h="24" extrusionOk="0">
                  <a:moveTo>
                    <a:pt x="12" y="23"/>
                  </a:moveTo>
                  <a:lnTo>
                    <a:pt x="1" y="0"/>
                  </a:lnTo>
                  <a:close/>
                </a:path>
              </a:pathLst>
            </a:custGeom>
            <a:solidFill>
              <a:srgbClr val="F6A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04;p66">
              <a:extLst>
                <a:ext uri="{FF2B5EF4-FFF2-40B4-BE49-F238E27FC236}">
                  <a16:creationId xmlns:a16="http://schemas.microsoft.com/office/drawing/2014/main" id="{0EAF8FAC-449F-4639-BB78-A4B57EEB4959}"/>
                </a:ext>
              </a:extLst>
            </p:cNvPr>
            <p:cNvSpPr/>
            <p:nvPr/>
          </p:nvSpPr>
          <p:spPr>
            <a:xfrm>
              <a:off x="1547686" y="1684200"/>
              <a:ext cx="74923" cy="84774"/>
            </a:xfrm>
            <a:custGeom>
              <a:avLst/>
              <a:gdLst/>
              <a:ahLst/>
              <a:cxnLst/>
              <a:rect l="l" t="t" r="r" b="b"/>
              <a:pathLst>
                <a:path w="2236" h="2530" extrusionOk="0">
                  <a:moveTo>
                    <a:pt x="1137" y="0"/>
                  </a:moveTo>
                  <a:cubicBezTo>
                    <a:pt x="683" y="0"/>
                    <a:pt x="138" y="202"/>
                    <a:pt x="67" y="1141"/>
                  </a:cubicBezTo>
                  <a:cubicBezTo>
                    <a:pt x="0" y="2089"/>
                    <a:pt x="551" y="2529"/>
                    <a:pt x="1136" y="2529"/>
                  </a:cubicBezTo>
                  <a:cubicBezTo>
                    <a:pt x="1557" y="2529"/>
                    <a:pt x="1996" y="2301"/>
                    <a:pt x="2235" y="1871"/>
                  </a:cubicBezTo>
                  <a:lnTo>
                    <a:pt x="1767" y="114"/>
                  </a:lnTo>
                  <a:cubicBezTo>
                    <a:pt x="1767" y="114"/>
                    <a:pt x="1478" y="0"/>
                    <a:pt x="1137" y="0"/>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05;p66">
              <a:extLst>
                <a:ext uri="{FF2B5EF4-FFF2-40B4-BE49-F238E27FC236}">
                  <a16:creationId xmlns:a16="http://schemas.microsoft.com/office/drawing/2014/main" id="{3494EAFB-C8D7-4A31-9360-180239E148B6}"/>
                </a:ext>
              </a:extLst>
            </p:cNvPr>
            <p:cNvSpPr/>
            <p:nvPr/>
          </p:nvSpPr>
          <p:spPr>
            <a:xfrm>
              <a:off x="1629440" y="1603252"/>
              <a:ext cx="69260" cy="47112"/>
            </a:xfrm>
            <a:custGeom>
              <a:avLst/>
              <a:gdLst/>
              <a:ahLst/>
              <a:cxnLst/>
              <a:rect l="l" t="t" r="r" b="b"/>
              <a:pathLst>
                <a:path w="2067" h="1406" extrusionOk="0">
                  <a:moveTo>
                    <a:pt x="1615" y="0"/>
                  </a:moveTo>
                  <a:cubicBezTo>
                    <a:pt x="1437" y="0"/>
                    <a:pt x="1173" y="97"/>
                    <a:pt x="777" y="350"/>
                  </a:cubicBezTo>
                  <a:cubicBezTo>
                    <a:pt x="0" y="841"/>
                    <a:pt x="354" y="1274"/>
                    <a:pt x="354" y="1274"/>
                  </a:cubicBezTo>
                  <a:cubicBezTo>
                    <a:pt x="427" y="1364"/>
                    <a:pt x="520" y="1406"/>
                    <a:pt x="636" y="1406"/>
                  </a:cubicBezTo>
                  <a:cubicBezTo>
                    <a:pt x="831" y="1406"/>
                    <a:pt x="1091" y="1288"/>
                    <a:pt x="1427" y="1080"/>
                  </a:cubicBezTo>
                  <a:cubicBezTo>
                    <a:pt x="1872" y="818"/>
                    <a:pt x="2066" y="487"/>
                    <a:pt x="1941" y="224"/>
                  </a:cubicBezTo>
                  <a:cubicBezTo>
                    <a:pt x="1884" y="94"/>
                    <a:pt x="1791" y="0"/>
                    <a:pt x="1615" y="0"/>
                  </a:cubicBez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06;p66">
              <a:extLst>
                <a:ext uri="{FF2B5EF4-FFF2-40B4-BE49-F238E27FC236}">
                  <a16:creationId xmlns:a16="http://schemas.microsoft.com/office/drawing/2014/main" id="{7728B553-F050-47A0-8318-6462C74A2B63}"/>
                </a:ext>
              </a:extLst>
            </p:cNvPr>
            <p:cNvSpPr/>
            <p:nvPr/>
          </p:nvSpPr>
          <p:spPr>
            <a:xfrm>
              <a:off x="1793082" y="1601007"/>
              <a:ext cx="70031" cy="42286"/>
            </a:xfrm>
            <a:custGeom>
              <a:avLst/>
              <a:gdLst/>
              <a:ahLst/>
              <a:cxnLst/>
              <a:rect l="l" t="t" r="r" b="b"/>
              <a:pathLst>
                <a:path w="2090" h="1262" extrusionOk="0">
                  <a:moveTo>
                    <a:pt x="463" y="1"/>
                  </a:moveTo>
                  <a:cubicBezTo>
                    <a:pt x="219" y="1"/>
                    <a:pt x="116" y="121"/>
                    <a:pt x="69" y="280"/>
                  </a:cubicBezTo>
                  <a:cubicBezTo>
                    <a:pt x="1" y="531"/>
                    <a:pt x="241" y="851"/>
                    <a:pt x="720" y="1056"/>
                  </a:cubicBezTo>
                  <a:cubicBezTo>
                    <a:pt x="1027" y="1185"/>
                    <a:pt x="1272" y="1261"/>
                    <a:pt x="1457" y="1261"/>
                  </a:cubicBezTo>
                  <a:cubicBezTo>
                    <a:pt x="1615" y="1261"/>
                    <a:pt x="1730" y="1205"/>
                    <a:pt x="1804" y="1079"/>
                  </a:cubicBezTo>
                  <a:cubicBezTo>
                    <a:pt x="1804" y="1079"/>
                    <a:pt x="2089" y="611"/>
                    <a:pt x="1245" y="223"/>
                  </a:cubicBezTo>
                  <a:cubicBezTo>
                    <a:pt x="890" y="64"/>
                    <a:pt x="639" y="1"/>
                    <a:pt x="463" y="1"/>
                  </a:cubicBez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207;p66">
              <a:extLst>
                <a:ext uri="{FF2B5EF4-FFF2-40B4-BE49-F238E27FC236}">
                  <a16:creationId xmlns:a16="http://schemas.microsoft.com/office/drawing/2014/main" id="{4E866A7E-89A1-4D66-BBB7-6DB37D44953F}"/>
                </a:ext>
              </a:extLst>
            </p:cNvPr>
            <p:cNvSpPr/>
            <p:nvPr/>
          </p:nvSpPr>
          <p:spPr>
            <a:xfrm>
              <a:off x="1666263" y="1674986"/>
              <a:ext cx="26672" cy="22484"/>
            </a:xfrm>
            <a:custGeom>
              <a:avLst/>
              <a:gdLst/>
              <a:ahLst/>
              <a:cxnLst/>
              <a:rect l="l" t="t" r="r" b="b"/>
              <a:pathLst>
                <a:path w="796" h="671" extrusionOk="0">
                  <a:moveTo>
                    <a:pt x="439" y="0"/>
                  </a:moveTo>
                  <a:cubicBezTo>
                    <a:pt x="163" y="0"/>
                    <a:pt x="0" y="324"/>
                    <a:pt x="180" y="537"/>
                  </a:cubicBezTo>
                  <a:cubicBezTo>
                    <a:pt x="248" y="628"/>
                    <a:pt x="346" y="670"/>
                    <a:pt x="443" y="670"/>
                  </a:cubicBezTo>
                  <a:cubicBezTo>
                    <a:pt x="588" y="670"/>
                    <a:pt x="732" y="576"/>
                    <a:pt x="773" y="411"/>
                  </a:cubicBezTo>
                  <a:cubicBezTo>
                    <a:pt x="796" y="206"/>
                    <a:pt x="648" y="23"/>
                    <a:pt x="454" y="1"/>
                  </a:cubicBezTo>
                  <a:cubicBezTo>
                    <a:pt x="449" y="0"/>
                    <a:pt x="444" y="0"/>
                    <a:pt x="4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208;p66">
              <a:extLst>
                <a:ext uri="{FF2B5EF4-FFF2-40B4-BE49-F238E27FC236}">
                  <a16:creationId xmlns:a16="http://schemas.microsoft.com/office/drawing/2014/main" id="{A9A842D2-AF51-47E7-8AA1-B5592C7D73FD}"/>
                </a:ext>
              </a:extLst>
            </p:cNvPr>
            <p:cNvSpPr/>
            <p:nvPr/>
          </p:nvSpPr>
          <p:spPr>
            <a:xfrm>
              <a:off x="1803770" y="1677901"/>
              <a:ext cx="25131" cy="19702"/>
            </a:xfrm>
            <a:custGeom>
              <a:avLst/>
              <a:gdLst/>
              <a:ahLst/>
              <a:cxnLst/>
              <a:rect l="l" t="t" r="r" b="b"/>
              <a:pathLst>
                <a:path w="750" h="588" extrusionOk="0">
                  <a:moveTo>
                    <a:pt x="370" y="1"/>
                  </a:moveTo>
                  <a:cubicBezTo>
                    <a:pt x="190" y="1"/>
                    <a:pt x="14" y="95"/>
                    <a:pt x="47" y="290"/>
                  </a:cubicBezTo>
                  <a:cubicBezTo>
                    <a:pt x="1" y="487"/>
                    <a:pt x="189" y="587"/>
                    <a:pt x="378" y="587"/>
                  </a:cubicBezTo>
                  <a:cubicBezTo>
                    <a:pt x="560" y="587"/>
                    <a:pt x="743" y="493"/>
                    <a:pt x="709" y="302"/>
                  </a:cubicBezTo>
                  <a:cubicBezTo>
                    <a:pt x="750" y="103"/>
                    <a:pt x="558" y="1"/>
                    <a:pt x="37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09;p66">
              <a:extLst>
                <a:ext uri="{FF2B5EF4-FFF2-40B4-BE49-F238E27FC236}">
                  <a16:creationId xmlns:a16="http://schemas.microsoft.com/office/drawing/2014/main" id="{69657AC1-2680-4D28-A489-F1EEE80069B3}"/>
                </a:ext>
              </a:extLst>
            </p:cNvPr>
            <p:cNvSpPr/>
            <p:nvPr/>
          </p:nvSpPr>
          <p:spPr>
            <a:xfrm>
              <a:off x="1557938" y="1701823"/>
              <a:ext cx="59308" cy="47748"/>
            </a:xfrm>
            <a:custGeom>
              <a:avLst/>
              <a:gdLst/>
              <a:ahLst/>
              <a:cxnLst/>
              <a:rect l="l" t="t" r="r" b="b"/>
              <a:pathLst>
                <a:path w="1770" h="1425" extrusionOk="0">
                  <a:moveTo>
                    <a:pt x="695" y="0"/>
                  </a:moveTo>
                  <a:cubicBezTo>
                    <a:pt x="654" y="0"/>
                    <a:pt x="612" y="3"/>
                    <a:pt x="571" y="10"/>
                  </a:cubicBezTo>
                  <a:cubicBezTo>
                    <a:pt x="343" y="67"/>
                    <a:pt x="149" y="204"/>
                    <a:pt x="12" y="398"/>
                  </a:cubicBezTo>
                  <a:cubicBezTo>
                    <a:pt x="0" y="409"/>
                    <a:pt x="12" y="432"/>
                    <a:pt x="23" y="444"/>
                  </a:cubicBezTo>
                  <a:cubicBezTo>
                    <a:pt x="27" y="447"/>
                    <a:pt x="31" y="448"/>
                    <a:pt x="36" y="448"/>
                  </a:cubicBezTo>
                  <a:cubicBezTo>
                    <a:pt x="47" y="448"/>
                    <a:pt x="61" y="440"/>
                    <a:pt x="69" y="432"/>
                  </a:cubicBezTo>
                  <a:cubicBezTo>
                    <a:pt x="194" y="261"/>
                    <a:pt x="377" y="124"/>
                    <a:pt x="582" y="67"/>
                  </a:cubicBezTo>
                  <a:cubicBezTo>
                    <a:pt x="622" y="60"/>
                    <a:pt x="661" y="57"/>
                    <a:pt x="701" y="57"/>
                  </a:cubicBezTo>
                  <a:cubicBezTo>
                    <a:pt x="865" y="57"/>
                    <a:pt x="1024" y="114"/>
                    <a:pt x="1153" y="215"/>
                  </a:cubicBezTo>
                  <a:cubicBezTo>
                    <a:pt x="1701" y="592"/>
                    <a:pt x="1324" y="1368"/>
                    <a:pt x="1324" y="1379"/>
                  </a:cubicBezTo>
                  <a:cubicBezTo>
                    <a:pt x="1313" y="1402"/>
                    <a:pt x="1324" y="1414"/>
                    <a:pt x="1336" y="1425"/>
                  </a:cubicBezTo>
                  <a:lnTo>
                    <a:pt x="1358" y="1425"/>
                  </a:lnTo>
                  <a:cubicBezTo>
                    <a:pt x="1358" y="1425"/>
                    <a:pt x="1370" y="1425"/>
                    <a:pt x="1381" y="1414"/>
                  </a:cubicBezTo>
                  <a:cubicBezTo>
                    <a:pt x="1381" y="1402"/>
                    <a:pt x="1769" y="581"/>
                    <a:pt x="1187" y="170"/>
                  </a:cubicBezTo>
                  <a:cubicBezTo>
                    <a:pt x="1049" y="59"/>
                    <a:pt x="872" y="0"/>
                    <a:pt x="695" y="0"/>
                  </a:cubicBezTo>
                  <a:close/>
                </a:path>
              </a:pathLst>
            </a:custGeom>
            <a:solidFill>
              <a:srgbClr val="6C48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10;p66">
              <a:extLst>
                <a:ext uri="{FF2B5EF4-FFF2-40B4-BE49-F238E27FC236}">
                  <a16:creationId xmlns:a16="http://schemas.microsoft.com/office/drawing/2014/main" id="{CFF3D859-A902-410A-98EF-B90B1B52A76E}"/>
                </a:ext>
              </a:extLst>
            </p:cNvPr>
            <p:cNvSpPr/>
            <p:nvPr/>
          </p:nvSpPr>
          <p:spPr>
            <a:xfrm>
              <a:off x="1575529" y="1719749"/>
              <a:ext cx="33306" cy="8343"/>
            </a:xfrm>
            <a:custGeom>
              <a:avLst/>
              <a:gdLst/>
              <a:ahLst/>
              <a:cxnLst/>
              <a:rect l="l" t="t" r="r" b="b"/>
              <a:pathLst>
                <a:path w="994" h="249" extrusionOk="0">
                  <a:moveTo>
                    <a:pt x="545" y="0"/>
                  </a:moveTo>
                  <a:cubicBezTo>
                    <a:pt x="267" y="0"/>
                    <a:pt x="23" y="171"/>
                    <a:pt x="23" y="171"/>
                  </a:cubicBezTo>
                  <a:cubicBezTo>
                    <a:pt x="0" y="182"/>
                    <a:pt x="0" y="205"/>
                    <a:pt x="12" y="217"/>
                  </a:cubicBezTo>
                  <a:cubicBezTo>
                    <a:pt x="23" y="228"/>
                    <a:pt x="23" y="228"/>
                    <a:pt x="35" y="228"/>
                  </a:cubicBezTo>
                  <a:lnTo>
                    <a:pt x="57" y="228"/>
                  </a:lnTo>
                  <a:cubicBezTo>
                    <a:pt x="65" y="221"/>
                    <a:pt x="288" y="66"/>
                    <a:pt x="540" y="66"/>
                  </a:cubicBezTo>
                  <a:cubicBezTo>
                    <a:pt x="673" y="66"/>
                    <a:pt x="814" y="109"/>
                    <a:pt x="936" y="240"/>
                  </a:cubicBezTo>
                  <a:cubicBezTo>
                    <a:pt x="942" y="245"/>
                    <a:pt x="950" y="248"/>
                    <a:pt x="959" y="248"/>
                  </a:cubicBezTo>
                  <a:cubicBezTo>
                    <a:pt x="968" y="248"/>
                    <a:pt x="976" y="245"/>
                    <a:pt x="982" y="240"/>
                  </a:cubicBezTo>
                  <a:cubicBezTo>
                    <a:pt x="993" y="228"/>
                    <a:pt x="993" y="205"/>
                    <a:pt x="982" y="194"/>
                  </a:cubicBezTo>
                  <a:cubicBezTo>
                    <a:pt x="848" y="48"/>
                    <a:pt x="692" y="0"/>
                    <a:pt x="545" y="0"/>
                  </a:cubicBezTo>
                  <a:close/>
                </a:path>
              </a:pathLst>
            </a:custGeom>
            <a:solidFill>
              <a:srgbClr val="6C48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11;p66">
              <a:extLst>
                <a:ext uri="{FF2B5EF4-FFF2-40B4-BE49-F238E27FC236}">
                  <a16:creationId xmlns:a16="http://schemas.microsoft.com/office/drawing/2014/main" id="{40AC51A5-385B-4650-85E9-48591AD1C1DC}"/>
                </a:ext>
              </a:extLst>
            </p:cNvPr>
            <p:cNvSpPr/>
            <p:nvPr/>
          </p:nvSpPr>
          <p:spPr>
            <a:xfrm>
              <a:off x="1736491" y="1603754"/>
              <a:ext cx="44397" cy="113724"/>
            </a:xfrm>
            <a:custGeom>
              <a:avLst/>
              <a:gdLst/>
              <a:ahLst/>
              <a:cxnLst/>
              <a:rect l="l" t="t" r="r" b="b"/>
              <a:pathLst>
                <a:path w="1325" h="3394" extrusionOk="0">
                  <a:moveTo>
                    <a:pt x="217" y="1"/>
                  </a:moveTo>
                  <a:cubicBezTo>
                    <a:pt x="202" y="1"/>
                    <a:pt x="193" y="18"/>
                    <a:pt x="184" y="27"/>
                  </a:cubicBezTo>
                  <a:cubicBezTo>
                    <a:pt x="172" y="244"/>
                    <a:pt x="1" y="2115"/>
                    <a:pt x="138" y="2366"/>
                  </a:cubicBezTo>
                  <a:cubicBezTo>
                    <a:pt x="184" y="2439"/>
                    <a:pt x="266" y="2509"/>
                    <a:pt x="407" y="2509"/>
                  </a:cubicBezTo>
                  <a:cubicBezTo>
                    <a:pt x="508" y="2509"/>
                    <a:pt x="640" y="2473"/>
                    <a:pt x="811" y="2378"/>
                  </a:cubicBezTo>
                  <a:lnTo>
                    <a:pt x="823" y="2366"/>
                  </a:lnTo>
                  <a:cubicBezTo>
                    <a:pt x="862" y="2342"/>
                    <a:pt x="906" y="2330"/>
                    <a:pt x="949" y="2330"/>
                  </a:cubicBezTo>
                  <a:cubicBezTo>
                    <a:pt x="1006" y="2330"/>
                    <a:pt x="1063" y="2350"/>
                    <a:pt x="1108" y="2389"/>
                  </a:cubicBezTo>
                  <a:cubicBezTo>
                    <a:pt x="1233" y="2560"/>
                    <a:pt x="1256" y="2789"/>
                    <a:pt x="1154" y="2971"/>
                  </a:cubicBezTo>
                  <a:cubicBezTo>
                    <a:pt x="1062" y="3131"/>
                    <a:pt x="925" y="3245"/>
                    <a:pt x="766" y="3325"/>
                  </a:cubicBezTo>
                  <a:cubicBezTo>
                    <a:pt x="731" y="3336"/>
                    <a:pt x="743" y="3382"/>
                    <a:pt x="777" y="3393"/>
                  </a:cubicBezTo>
                  <a:cubicBezTo>
                    <a:pt x="788" y="3382"/>
                    <a:pt x="788" y="3382"/>
                    <a:pt x="788" y="3382"/>
                  </a:cubicBezTo>
                  <a:cubicBezTo>
                    <a:pt x="971" y="3302"/>
                    <a:pt x="1119" y="3177"/>
                    <a:pt x="1222" y="3005"/>
                  </a:cubicBezTo>
                  <a:cubicBezTo>
                    <a:pt x="1325" y="2789"/>
                    <a:pt x="1302" y="2537"/>
                    <a:pt x="1165" y="2343"/>
                  </a:cubicBezTo>
                  <a:cubicBezTo>
                    <a:pt x="1106" y="2291"/>
                    <a:pt x="1033" y="2265"/>
                    <a:pt x="959" y="2265"/>
                  </a:cubicBezTo>
                  <a:cubicBezTo>
                    <a:pt x="904" y="2265"/>
                    <a:pt x="849" y="2280"/>
                    <a:pt x="800" y="2309"/>
                  </a:cubicBezTo>
                  <a:lnTo>
                    <a:pt x="777" y="2321"/>
                  </a:lnTo>
                  <a:cubicBezTo>
                    <a:pt x="626" y="2402"/>
                    <a:pt x="501" y="2442"/>
                    <a:pt x="404" y="2442"/>
                  </a:cubicBezTo>
                  <a:cubicBezTo>
                    <a:pt x="309" y="2442"/>
                    <a:pt x="240" y="2405"/>
                    <a:pt x="195" y="2332"/>
                  </a:cubicBezTo>
                  <a:cubicBezTo>
                    <a:pt x="81" y="2138"/>
                    <a:pt x="195" y="609"/>
                    <a:pt x="252" y="38"/>
                  </a:cubicBezTo>
                  <a:cubicBezTo>
                    <a:pt x="252" y="15"/>
                    <a:pt x="241" y="4"/>
                    <a:pt x="229" y="4"/>
                  </a:cubicBezTo>
                  <a:cubicBezTo>
                    <a:pt x="225" y="2"/>
                    <a:pt x="221" y="1"/>
                    <a:pt x="217" y="1"/>
                  </a:cubicBezTo>
                  <a:close/>
                </a:path>
              </a:pathLst>
            </a:custGeom>
            <a:solidFill>
              <a:srgbClr val="6C48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12;p66">
              <a:extLst>
                <a:ext uri="{FF2B5EF4-FFF2-40B4-BE49-F238E27FC236}">
                  <a16:creationId xmlns:a16="http://schemas.microsoft.com/office/drawing/2014/main" id="{F4B784A1-1F67-4160-B3D1-16E021A237C2}"/>
                </a:ext>
              </a:extLst>
            </p:cNvPr>
            <p:cNvSpPr/>
            <p:nvPr/>
          </p:nvSpPr>
          <p:spPr>
            <a:xfrm>
              <a:off x="1725400" y="1736166"/>
              <a:ext cx="51669" cy="20674"/>
            </a:xfrm>
            <a:custGeom>
              <a:avLst/>
              <a:gdLst/>
              <a:ahLst/>
              <a:cxnLst/>
              <a:rect l="l" t="t" r="r" b="b"/>
              <a:pathLst>
                <a:path w="1542" h="617" extrusionOk="0">
                  <a:moveTo>
                    <a:pt x="12" y="1"/>
                  </a:moveTo>
                  <a:lnTo>
                    <a:pt x="12" y="1"/>
                  </a:lnTo>
                  <a:cubicBezTo>
                    <a:pt x="1" y="115"/>
                    <a:pt x="1" y="240"/>
                    <a:pt x="24" y="354"/>
                  </a:cubicBezTo>
                  <a:cubicBezTo>
                    <a:pt x="51" y="354"/>
                    <a:pt x="78" y="353"/>
                    <a:pt x="106" y="353"/>
                  </a:cubicBezTo>
                  <a:cubicBezTo>
                    <a:pt x="569" y="353"/>
                    <a:pt x="1031" y="444"/>
                    <a:pt x="1462" y="617"/>
                  </a:cubicBezTo>
                  <a:cubicBezTo>
                    <a:pt x="1507" y="514"/>
                    <a:pt x="1530" y="411"/>
                    <a:pt x="1542" y="309"/>
                  </a:cubicBezTo>
                  <a:cubicBezTo>
                    <a:pt x="1051" y="126"/>
                    <a:pt x="537" y="23"/>
                    <a:pt x="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13;p66">
              <a:extLst>
                <a:ext uri="{FF2B5EF4-FFF2-40B4-BE49-F238E27FC236}">
                  <a16:creationId xmlns:a16="http://schemas.microsoft.com/office/drawing/2014/main" id="{92AE1B8D-E15E-4B22-8902-F892BAE10C0E}"/>
                </a:ext>
              </a:extLst>
            </p:cNvPr>
            <p:cNvSpPr/>
            <p:nvPr/>
          </p:nvSpPr>
          <p:spPr>
            <a:xfrm>
              <a:off x="1726171" y="1747993"/>
              <a:ext cx="48217" cy="22383"/>
            </a:xfrm>
            <a:custGeom>
              <a:avLst/>
              <a:gdLst/>
              <a:ahLst/>
              <a:cxnLst/>
              <a:rect l="l" t="t" r="r" b="b"/>
              <a:pathLst>
                <a:path w="1439" h="668" extrusionOk="0">
                  <a:moveTo>
                    <a:pt x="83" y="0"/>
                  </a:moveTo>
                  <a:cubicBezTo>
                    <a:pt x="55" y="0"/>
                    <a:pt x="28" y="1"/>
                    <a:pt x="1" y="1"/>
                  </a:cubicBezTo>
                  <a:cubicBezTo>
                    <a:pt x="46" y="264"/>
                    <a:pt x="183" y="583"/>
                    <a:pt x="594" y="652"/>
                  </a:cubicBezTo>
                  <a:cubicBezTo>
                    <a:pt x="659" y="662"/>
                    <a:pt x="720" y="667"/>
                    <a:pt x="777" y="667"/>
                  </a:cubicBezTo>
                  <a:cubicBezTo>
                    <a:pt x="1154" y="667"/>
                    <a:pt x="1339" y="452"/>
                    <a:pt x="1439" y="264"/>
                  </a:cubicBezTo>
                  <a:cubicBezTo>
                    <a:pt x="1008" y="91"/>
                    <a:pt x="546" y="0"/>
                    <a:pt x="83" y="0"/>
                  </a:cubicBezTo>
                  <a:close/>
                </a:path>
              </a:pathLst>
            </a:custGeom>
            <a:solidFill>
              <a:srgbClr val="B348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14;p66">
              <a:extLst>
                <a:ext uri="{FF2B5EF4-FFF2-40B4-BE49-F238E27FC236}">
                  <a16:creationId xmlns:a16="http://schemas.microsoft.com/office/drawing/2014/main" id="{12C8DBD7-F7AB-436E-A997-9FF1220052FD}"/>
                </a:ext>
              </a:extLst>
            </p:cNvPr>
            <p:cNvSpPr/>
            <p:nvPr/>
          </p:nvSpPr>
          <p:spPr>
            <a:xfrm>
              <a:off x="1861534" y="1669223"/>
              <a:ext cx="75894" cy="84774"/>
            </a:xfrm>
            <a:custGeom>
              <a:avLst/>
              <a:gdLst/>
              <a:ahLst/>
              <a:cxnLst/>
              <a:rect l="l" t="t" r="r" b="b"/>
              <a:pathLst>
                <a:path w="2265" h="2530" extrusionOk="0">
                  <a:moveTo>
                    <a:pt x="917" y="1"/>
                  </a:moveTo>
                  <a:cubicBezTo>
                    <a:pt x="450" y="1"/>
                    <a:pt x="24" y="298"/>
                    <a:pt x="24" y="298"/>
                  </a:cubicBezTo>
                  <a:lnTo>
                    <a:pt x="1" y="2113"/>
                  </a:lnTo>
                  <a:cubicBezTo>
                    <a:pt x="257" y="2394"/>
                    <a:pt x="603" y="2529"/>
                    <a:pt x="936" y="2529"/>
                  </a:cubicBezTo>
                  <a:cubicBezTo>
                    <a:pt x="1628" y="2529"/>
                    <a:pt x="2265" y="1947"/>
                    <a:pt x="1918" y="892"/>
                  </a:cubicBezTo>
                  <a:cubicBezTo>
                    <a:pt x="1694" y="194"/>
                    <a:pt x="1293" y="1"/>
                    <a:pt x="917" y="1"/>
                  </a:cubicBezTo>
                  <a:close/>
                </a:path>
              </a:pathLst>
            </a:custGeom>
            <a:solidFill>
              <a:srgbClr val="FCBE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15;p66">
              <a:extLst>
                <a:ext uri="{FF2B5EF4-FFF2-40B4-BE49-F238E27FC236}">
                  <a16:creationId xmlns:a16="http://schemas.microsoft.com/office/drawing/2014/main" id="{5C27B34C-1171-4233-883E-A9D579C95E8F}"/>
                </a:ext>
              </a:extLst>
            </p:cNvPr>
            <p:cNvSpPr/>
            <p:nvPr/>
          </p:nvSpPr>
          <p:spPr>
            <a:xfrm>
              <a:off x="1859625" y="1685708"/>
              <a:ext cx="56795" cy="52573"/>
            </a:xfrm>
            <a:custGeom>
              <a:avLst/>
              <a:gdLst/>
              <a:ahLst/>
              <a:cxnLst/>
              <a:rect l="l" t="t" r="r" b="b"/>
              <a:pathLst>
                <a:path w="1695" h="1569" extrusionOk="0">
                  <a:moveTo>
                    <a:pt x="1028" y="0"/>
                  </a:moveTo>
                  <a:cubicBezTo>
                    <a:pt x="811" y="12"/>
                    <a:pt x="605" y="126"/>
                    <a:pt x="469" y="297"/>
                  </a:cubicBezTo>
                  <a:cubicBezTo>
                    <a:pt x="1" y="833"/>
                    <a:pt x="571" y="1552"/>
                    <a:pt x="583" y="1552"/>
                  </a:cubicBezTo>
                  <a:cubicBezTo>
                    <a:pt x="591" y="1560"/>
                    <a:pt x="599" y="1568"/>
                    <a:pt x="611" y="1568"/>
                  </a:cubicBezTo>
                  <a:cubicBezTo>
                    <a:pt x="616" y="1568"/>
                    <a:pt x="622" y="1567"/>
                    <a:pt x="628" y="1564"/>
                  </a:cubicBezTo>
                  <a:lnTo>
                    <a:pt x="640" y="1564"/>
                  </a:lnTo>
                  <a:cubicBezTo>
                    <a:pt x="651" y="1552"/>
                    <a:pt x="651" y="1529"/>
                    <a:pt x="640" y="1518"/>
                  </a:cubicBezTo>
                  <a:cubicBezTo>
                    <a:pt x="640" y="1507"/>
                    <a:pt x="81" y="833"/>
                    <a:pt x="526" y="343"/>
                  </a:cubicBezTo>
                  <a:cubicBezTo>
                    <a:pt x="651" y="183"/>
                    <a:pt x="834" y="80"/>
                    <a:pt x="1028" y="69"/>
                  </a:cubicBezTo>
                  <a:cubicBezTo>
                    <a:pt x="1245" y="69"/>
                    <a:pt x="1461" y="149"/>
                    <a:pt x="1621" y="297"/>
                  </a:cubicBezTo>
                  <a:cubicBezTo>
                    <a:pt x="1628" y="301"/>
                    <a:pt x="1635" y="303"/>
                    <a:pt x="1641" y="303"/>
                  </a:cubicBezTo>
                  <a:cubicBezTo>
                    <a:pt x="1670" y="303"/>
                    <a:pt x="1695" y="270"/>
                    <a:pt x="1667" y="251"/>
                  </a:cubicBezTo>
                  <a:cubicBezTo>
                    <a:pt x="1496" y="91"/>
                    <a:pt x="1267" y="0"/>
                    <a:pt x="1028" y="0"/>
                  </a:cubicBezTo>
                  <a:close/>
                </a:path>
              </a:pathLst>
            </a:custGeom>
            <a:solidFill>
              <a:srgbClr val="6C48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16;p66">
              <a:extLst>
                <a:ext uri="{FF2B5EF4-FFF2-40B4-BE49-F238E27FC236}">
                  <a16:creationId xmlns:a16="http://schemas.microsoft.com/office/drawing/2014/main" id="{801DF7EF-F9A4-49DD-8A67-EE9B46043AE4}"/>
                </a:ext>
              </a:extLst>
            </p:cNvPr>
            <p:cNvSpPr/>
            <p:nvPr/>
          </p:nvSpPr>
          <p:spPr>
            <a:xfrm>
              <a:off x="1869576" y="1706146"/>
              <a:ext cx="32134" cy="12331"/>
            </a:xfrm>
            <a:custGeom>
              <a:avLst/>
              <a:gdLst/>
              <a:ahLst/>
              <a:cxnLst/>
              <a:rect l="l" t="t" r="r" b="b"/>
              <a:pathLst>
                <a:path w="959" h="368" extrusionOk="0">
                  <a:moveTo>
                    <a:pt x="581" y="1"/>
                  </a:moveTo>
                  <a:cubicBezTo>
                    <a:pt x="386" y="1"/>
                    <a:pt x="154" y="63"/>
                    <a:pt x="12" y="315"/>
                  </a:cubicBezTo>
                  <a:cubicBezTo>
                    <a:pt x="0" y="337"/>
                    <a:pt x="0" y="349"/>
                    <a:pt x="23" y="360"/>
                  </a:cubicBezTo>
                  <a:cubicBezTo>
                    <a:pt x="28" y="365"/>
                    <a:pt x="35" y="368"/>
                    <a:pt x="42" y="368"/>
                  </a:cubicBezTo>
                  <a:cubicBezTo>
                    <a:pt x="52" y="368"/>
                    <a:pt x="62" y="362"/>
                    <a:pt x="69" y="349"/>
                  </a:cubicBezTo>
                  <a:cubicBezTo>
                    <a:pt x="196" y="123"/>
                    <a:pt x="411" y="68"/>
                    <a:pt x="594" y="68"/>
                  </a:cubicBezTo>
                  <a:cubicBezTo>
                    <a:pt x="772" y="68"/>
                    <a:pt x="919" y="121"/>
                    <a:pt x="925" y="121"/>
                  </a:cubicBezTo>
                  <a:cubicBezTo>
                    <a:pt x="925" y="132"/>
                    <a:pt x="936" y="132"/>
                    <a:pt x="936" y="132"/>
                  </a:cubicBezTo>
                  <a:cubicBezTo>
                    <a:pt x="948" y="121"/>
                    <a:pt x="959" y="121"/>
                    <a:pt x="959" y="109"/>
                  </a:cubicBezTo>
                  <a:cubicBezTo>
                    <a:pt x="959" y="86"/>
                    <a:pt x="959" y="75"/>
                    <a:pt x="936" y="63"/>
                  </a:cubicBezTo>
                  <a:cubicBezTo>
                    <a:pt x="936" y="63"/>
                    <a:pt x="776" y="1"/>
                    <a:pt x="581" y="1"/>
                  </a:cubicBezTo>
                  <a:close/>
                </a:path>
              </a:pathLst>
            </a:custGeom>
            <a:solidFill>
              <a:srgbClr val="6C48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17;p66">
              <a:extLst>
                <a:ext uri="{FF2B5EF4-FFF2-40B4-BE49-F238E27FC236}">
                  <a16:creationId xmlns:a16="http://schemas.microsoft.com/office/drawing/2014/main" id="{2FC6E1D4-9BE3-4E66-ABCC-6A924A353287}"/>
                </a:ext>
              </a:extLst>
            </p:cNvPr>
            <p:cNvSpPr/>
            <p:nvPr/>
          </p:nvSpPr>
          <p:spPr>
            <a:xfrm>
              <a:off x="1629440" y="1717839"/>
              <a:ext cx="75358" cy="40879"/>
            </a:xfrm>
            <a:custGeom>
              <a:avLst/>
              <a:gdLst/>
              <a:ahLst/>
              <a:cxnLst/>
              <a:rect l="l" t="t" r="r" b="b"/>
              <a:pathLst>
                <a:path w="2249" h="1220" extrusionOk="0">
                  <a:moveTo>
                    <a:pt x="839" y="1"/>
                  </a:moveTo>
                  <a:cubicBezTo>
                    <a:pt x="436" y="1"/>
                    <a:pt x="121" y="143"/>
                    <a:pt x="69" y="376"/>
                  </a:cubicBezTo>
                  <a:cubicBezTo>
                    <a:pt x="0" y="696"/>
                    <a:pt x="411" y="1050"/>
                    <a:pt x="993" y="1175"/>
                  </a:cubicBezTo>
                  <a:cubicBezTo>
                    <a:pt x="1134" y="1206"/>
                    <a:pt x="1271" y="1220"/>
                    <a:pt x="1399" y="1220"/>
                  </a:cubicBezTo>
                  <a:cubicBezTo>
                    <a:pt x="1803" y="1220"/>
                    <a:pt x="2120" y="1078"/>
                    <a:pt x="2180" y="844"/>
                  </a:cubicBezTo>
                  <a:cubicBezTo>
                    <a:pt x="2249" y="536"/>
                    <a:pt x="1826" y="182"/>
                    <a:pt x="1244" y="45"/>
                  </a:cubicBezTo>
                  <a:cubicBezTo>
                    <a:pt x="1104" y="15"/>
                    <a:pt x="967" y="1"/>
                    <a:pt x="839" y="1"/>
                  </a:cubicBezTo>
                  <a:close/>
                </a:path>
              </a:pathLst>
            </a:custGeom>
            <a:solidFill>
              <a:srgbClr val="ECA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18;p66">
              <a:extLst>
                <a:ext uri="{FF2B5EF4-FFF2-40B4-BE49-F238E27FC236}">
                  <a16:creationId xmlns:a16="http://schemas.microsoft.com/office/drawing/2014/main" id="{70C179E4-834A-4AC2-B53D-DE311D116D19}"/>
                </a:ext>
              </a:extLst>
            </p:cNvPr>
            <p:cNvSpPr/>
            <p:nvPr/>
          </p:nvSpPr>
          <p:spPr>
            <a:xfrm>
              <a:off x="1790033" y="1717839"/>
              <a:ext cx="74990" cy="40879"/>
            </a:xfrm>
            <a:custGeom>
              <a:avLst/>
              <a:gdLst/>
              <a:ahLst/>
              <a:cxnLst/>
              <a:rect l="l" t="t" r="r" b="b"/>
              <a:pathLst>
                <a:path w="2238" h="1220" extrusionOk="0">
                  <a:moveTo>
                    <a:pt x="1399" y="1"/>
                  </a:moveTo>
                  <a:cubicBezTo>
                    <a:pt x="1271" y="1"/>
                    <a:pt x="1134" y="15"/>
                    <a:pt x="993" y="45"/>
                  </a:cubicBezTo>
                  <a:cubicBezTo>
                    <a:pt x="411" y="171"/>
                    <a:pt x="1" y="536"/>
                    <a:pt x="69" y="844"/>
                  </a:cubicBezTo>
                  <a:cubicBezTo>
                    <a:pt x="121" y="1078"/>
                    <a:pt x="436" y="1220"/>
                    <a:pt x="839" y="1220"/>
                  </a:cubicBezTo>
                  <a:cubicBezTo>
                    <a:pt x="967" y="1220"/>
                    <a:pt x="1104" y="1206"/>
                    <a:pt x="1245" y="1175"/>
                  </a:cubicBezTo>
                  <a:cubicBezTo>
                    <a:pt x="1827" y="1038"/>
                    <a:pt x="2237" y="685"/>
                    <a:pt x="2169" y="376"/>
                  </a:cubicBezTo>
                  <a:cubicBezTo>
                    <a:pt x="2117" y="143"/>
                    <a:pt x="1802" y="1"/>
                    <a:pt x="1399" y="1"/>
                  </a:cubicBezTo>
                  <a:close/>
                </a:path>
              </a:pathLst>
            </a:custGeom>
            <a:solidFill>
              <a:srgbClr val="ECA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19;p66">
              <a:extLst>
                <a:ext uri="{FF2B5EF4-FFF2-40B4-BE49-F238E27FC236}">
                  <a16:creationId xmlns:a16="http://schemas.microsoft.com/office/drawing/2014/main" id="{E3A3F5A7-7C20-47E3-B28C-A8A9C38B066C}"/>
                </a:ext>
              </a:extLst>
            </p:cNvPr>
            <p:cNvSpPr/>
            <p:nvPr/>
          </p:nvSpPr>
          <p:spPr>
            <a:xfrm>
              <a:off x="1535758" y="1448626"/>
              <a:ext cx="392741" cy="237267"/>
            </a:xfrm>
            <a:custGeom>
              <a:avLst/>
              <a:gdLst/>
              <a:ahLst/>
              <a:cxnLst/>
              <a:rect l="l" t="t" r="r" b="b"/>
              <a:pathLst>
                <a:path w="11721" h="7081" extrusionOk="0">
                  <a:moveTo>
                    <a:pt x="3196" y="1"/>
                  </a:moveTo>
                  <a:cubicBezTo>
                    <a:pt x="3002" y="1"/>
                    <a:pt x="3048" y="857"/>
                    <a:pt x="3059" y="1130"/>
                  </a:cubicBezTo>
                  <a:lnTo>
                    <a:pt x="3036" y="1130"/>
                  </a:lnTo>
                  <a:cubicBezTo>
                    <a:pt x="2968" y="956"/>
                    <a:pt x="2769" y="552"/>
                    <a:pt x="2550" y="552"/>
                  </a:cubicBezTo>
                  <a:cubicBezTo>
                    <a:pt x="2511" y="552"/>
                    <a:pt x="2471" y="565"/>
                    <a:pt x="2431" y="594"/>
                  </a:cubicBezTo>
                  <a:cubicBezTo>
                    <a:pt x="2249" y="720"/>
                    <a:pt x="2466" y="994"/>
                    <a:pt x="2694" y="1210"/>
                  </a:cubicBezTo>
                  <a:cubicBezTo>
                    <a:pt x="2009" y="1439"/>
                    <a:pt x="411" y="1872"/>
                    <a:pt x="217" y="3767"/>
                  </a:cubicBezTo>
                  <a:cubicBezTo>
                    <a:pt x="1" y="6015"/>
                    <a:pt x="982" y="7076"/>
                    <a:pt x="982" y="7076"/>
                  </a:cubicBezTo>
                  <a:cubicBezTo>
                    <a:pt x="982" y="7076"/>
                    <a:pt x="1001" y="7081"/>
                    <a:pt x="1046" y="7081"/>
                  </a:cubicBezTo>
                  <a:cubicBezTo>
                    <a:pt x="1179" y="7081"/>
                    <a:pt x="1541" y="7043"/>
                    <a:pt x="2340" y="6745"/>
                  </a:cubicBezTo>
                  <a:cubicBezTo>
                    <a:pt x="2633" y="6644"/>
                    <a:pt x="3391" y="3165"/>
                    <a:pt x="4376" y="3165"/>
                  </a:cubicBezTo>
                  <a:cubicBezTo>
                    <a:pt x="4504" y="3165"/>
                    <a:pt x="4636" y="3223"/>
                    <a:pt x="4771" y="3356"/>
                  </a:cubicBezTo>
                  <a:cubicBezTo>
                    <a:pt x="7247" y="5809"/>
                    <a:pt x="8491" y="5558"/>
                    <a:pt x="10648" y="5981"/>
                  </a:cubicBezTo>
                  <a:cubicBezTo>
                    <a:pt x="10986" y="6042"/>
                    <a:pt x="11115" y="6177"/>
                    <a:pt x="11182" y="6177"/>
                  </a:cubicBezTo>
                  <a:cubicBezTo>
                    <a:pt x="11265" y="6177"/>
                    <a:pt x="11254" y="5974"/>
                    <a:pt x="11424" y="5182"/>
                  </a:cubicBezTo>
                  <a:cubicBezTo>
                    <a:pt x="11721" y="3732"/>
                    <a:pt x="11059" y="777"/>
                    <a:pt x="8377" y="229"/>
                  </a:cubicBezTo>
                  <a:cubicBezTo>
                    <a:pt x="7943" y="140"/>
                    <a:pt x="7514" y="103"/>
                    <a:pt x="7099" y="103"/>
                  </a:cubicBezTo>
                  <a:cubicBezTo>
                    <a:pt x="5482" y="103"/>
                    <a:pt x="4081" y="666"/>
                    <a:pt x="3481" y="948"/>
                  </a:cubicBezTo>
                  <a:cubicBezTo>
                    <a:pt x="3550" y="514"/>
                    <a:pt x="3344" y="1"/>
                    <a:pt x="3196" y="1"/>
                  </a:cubicBez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20;p66">
              <a:extLst>
                <a:ext uri="{FF2B5EF4-FFF2-40B4-BE49-F238E27FC236}">
                  <a16:creationId xmlns:a16="http://schemas.microsoft.com/office/drawing/2014/main" id="{951A3AE0-9B35-4157-8305-E6916C8418CD}"/>
                </a:ext>
              </a:extLst>
            </p:cNvPr>
            <p:cNvSpPr/>
            <p:nvPr/>
          </p:nvSpPr>
          <p:spPr>
            <a:xfrm>
              <a:off x="1853526" y="1653945"/>
              <a:ext cx="276504" cy="424875"/>
            </a:xfrm>
            <a:custGeom>
              <a:avLst/>
              <a:gdLst/>
              <a:ahLst/>
              <a:cxnLst/>
              <a:rect l="l" t="t" r="r" b="b"/>
              <a:pathLst>
                <a:path w="8252" h="12680" extrusionOk="0">
                  <a:moveTo>
                    <a:pt x="5614" y="1"/>
                  </a:moveTo>
                  <a:cubicBezTo>
                    <a:pt x="5361" y="1"/>
                    <a:pt x="5157" y="27"/>
                    <a:pt x="5056" y="81"/>
                  </a:cubicBezTo>
                  <a:cubicBezTo>
                    <a:pt x="4679" y="275"/>
                    <a:pt x="4291" y="731"/>
                    <a:pt x="3800" y="3071"/>
                  </a:cubicBezTo>
                  <a:cubicBezTo>
                    <a:pt x="3298" y="5399"/>
                    <a:pt x="0" y="6209"/>
                    <a:pt x="0" y="6209"/>
                  </a:cubicBezTo>
                  <a:lnTo>
                    <a:pt x="2009" y="12680"/>
                  </a:lnTo>
                  <a:cubicBezTo>
                    <a:pt x="2009" y="12680"/>
                    <a:pt x="4862" y="9964"/>
                    <a:pt x="6071" y="8503"/>
                  </a:cubicBezTo>
                  <a:cubicBezTo>
                    <a:pt x="8251" y="5878"/>
                    <a:pt x="8148" y="1142"/>
                    <a:pt x="7738" y="606"/>
                  </a:cubicBezTo>
                  <a:cubicBezTo>
                    <a:pt x="7426" y="210"/>
                    <a:pt x="6325" y="1"/>
                    <a:pt x="5614" y="1"/>
                  </a:cubicBezTo>
                  <a:close/>
                </a:path>
              </a:pathLst>
            </a:custGeom>
            <a:solidFill>
              <a:srgbClr val="2D21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491048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1000" fill="hold"/>
                                        <p:tgtEl>
                                          <p:spTgt spid="115"/>
                                        </p:tgtEl>
                                        <p:attrNameLst>
                                          <p:attrName>ppt_w</p:attrName>
                                        </p:attrNameLst>
                                      </p:cBhvr>
                                      <p:tavLst>
                                        <p:tav tm="0">
                                          <p:val>
                                            <p:fltVal val="0"/>
                                          </p:val>
                                        </p:tav>
                                        <p:tav tm="100000">
                                          <p:val>
                                            <p:strVal val="#ppt_w"/>
                                          </p:val>
                                        </p:tav>
                                      </p:tavLst>
                                    </p:anim>
                                    <p:anim calcmode="lin" valueType="num">
                                      <p:cBhvr>
                                        <p:cTn id="13" dur="1000" fill="hold"/>
                                        <p:tgtEl>
                                          <p:spTgt spid="115"/>
                                        </p:tgtEl>
                                        <p:attrNameLst>
                                          <p:attrName>ppt_h</p:attrName>
                                        </p:attrNameLst>
                                      </p:cBhvr>
                                      <p:tavLst>
                                        <p:tav tm="0">
                                          <p:val>
                                            <p:fltVal val="0"/>
                                          </p:val>
                                        </p:tav>
                                        <p:tav tm="100000">
                                          <p:val>
                                            <p:strVal val="#ppt_h"/>
                                          </p:val>
                                        </p:tav>
                                      </p:tavLst>
                                    </p:anim>
                                    <p:animEffect transition="in" filter="fade">
                                      <p:cBhvr>
                                        <p:cTn id="14" dur="1000"/>
                                        <p:tgtEl>
                                          <p:spTgt spid="11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1000" fill="hold"/>
                                        <p:tgtEl>
                                          <p:spTgt spid="63"/>
                                        </p:tgtEl>
                                        <p:attrNameLst>
                                          <p:attrName>ppt_w</p:attrName>
                                        </p:attrNameLst>
                                      </p:cBhvr>
                                      <p:tavLst>
                                        <p:tav tm="0">
                                          <p:val>
                                            <p:fltVal val="0"/>
                                          </p:val>
                                        </p:tav>
                                        <p:tav tm="100000">
                                          <p:val>
                                            <p:strVal val="#ppt_w"/>
                                          </p:val>
                                        </p:tav>
                                      </p:tavLst>
                                    </p:anim>
                                    <p:anim calcmode="lin" valueType="num">
                                      <p:cBhvr>
                                        <p:cTn id="18" dur="1000" fill="hold"/>
                                        <p:tgtEl>
                                          <p:spTgt spid="63"/>
                                        </p:tgtEl>
                                        <p:attrNameLst>
                                          <p:attrName>ppt_h</p:attrName>
                                        </p:attrNameLst>
                                      </p:cBhvr>
                                      <p:tavLst>
                                        <p:tav tm="0">
                                          <p:val>
                                            <p:fltVal val="0"/>
                                          </p:val>
                                        </p:tav>
                                        <p:tav tm="100000">
                                          <p:val>
                                            <p:strVal val="#ppt_h"/>
                                          </p:val>
                                        </p:tav>
                                      </p:tavLst>
                                    </p:anim>
                                    <p:animEffect transition="in" filter="fade">
                                      <p:cBhvr>
                                        <p:cTn id="19" dur="1000"/>
                                        <p:tgtEl>
                                          <p:spTgt spid="63"/>
                                        </p:tgtEl>
                                      </p:cBhvr>
                                    </p:animEffect>
                                  </p:childTnLst>
                                </p:cTn>
                              </p:par>
                              <p:par>
                                <p:cTn id="20" presetID="53" presetClass="entr" presetSubtype="16"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1000" fill="hold"/>
                                        <p:tgtEl>
                                          <p:spTgt spid="109"/>
                                        </p:tgtEl>
                                        <p:attrNameLst>
                                          <p:attrName>ppt_w</p:attrName>
                                        </p:attrNameLst>
                                      </p:cBhvr>
                                      <p:tavLst>
                                        <p:tav tm="0">
                                          <p:val>
                                            <p:fltVal val="0"/>
                                          </p:val>
                                        </p:tav>
                                        <p:tav tm="100000">
                                          <p:val>
                                            <p:strVal val="#ppt_w"/>
                                          </p:val>
                                        </p:tav>
                                      </p:tavLst>
                                    </p:anim>
                                    <p:anim calcmode="lin" valueType="num">
                                      <p:cBhvr>
                                        <p:cTn id="23" dur="1000" fill="hold"/>
                                        <p:tgtEl>
                                          <p:spTgt spid="109"/>
                                        </p:tgtEl>
                                        <p:attrNameLst>
                                          <p:attrName>ppt_h</p:attrName>
                                        </p:attrNameLst>
                                      </p:cBhvr>
                                      <p:tavLst>
                                        <p:tav tm="0">
                                          <p:val>
                                            <p:fltVal val="0"/>
                                          </p:val>
                                        </p:tav>
                                        <p:tav tm="100000">
                                          <p:val>
                                            <p:strVal val="#ppt_h"/>
                                          </p:val>
                                        </p:tav>
                                      </p:tavLst>
                                    </p:anim>
                                    <p:animEffect transition="in" filter="fade">
                                      <p:cBhvr>
                                        <p:cTn id="24" dur="1000"/>
                                        <p:tgtEl>
                                          <p:spTgt spid="109"/>
                                        </p:tgtEl>
                                      </p:cBhvr>
                                    </p:animEffect>
                                  </p:childTnLst>
                                </p:cTn>
                              </p:par>
                              <p:par>
                                <p:cTn id="25" presetID="53" presetClass="entr" presetSubtype="16" fill="hold"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p:cTn id="27" dur="1000" fill="hold"/>
                                        <p:tgtEl>
                                          <p:spTgt spid="83"/>
                                        </p:tgtEl>
                                        <p:attrNameLst>
                                          <p:attrName>ppt_w</p:attrName>
                                        </p:attrNameLst>
                                      </p:cBhvr>
                                      <p:tavLst>
                                        <p:tav tm="0">
                                          <p:val>
                                            <p:fltVal val="0"/>
                                          </p:val>
                                        </p:tav>
                                        <p:tav tm="100000">
                                          <p:val>
                                            <p:strVal val="#ppt_w"/>
                                          </p:val>
                                        </p:tav>
                                      </p:tavLst>
                                    </p:anim>
                                    <p:anim calcmode="lin" valueType="num">
                                      <p:cBhvr>
                                        <p:cTn id="28" dur="1000" fill="hold"/>
                                        <p:tgtEl>
                                          <p:spTgt spid="83"/>
                                        </p:tgtEl>
                                        <p:attrNameLst>
                                          <p:attrName>ppt_h</p:attrName>
                                        </p:attrNameLst>
                                      </p:cBhvr>
                                      <p:tavLst>
                                        <p:tav tm="0">
                                          <p:val>
                                            <p:fltVal val="0"/>
                                          </p:val>
                                        </p:tav>
                                        <p:tav tm="100000">
                                          <p:val>
                                            <p:strVal val="#ppt_h"/>
                                          </p:val>
                                        </p:tav>
                                      </p:tavLst>
                                    </p:anim>
                                    <p:animEffect transition="in" filter="fade">
                                      <p:cBhvr>
                                        <p:cTn id="29"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864780" y="5835727"/>
            <a:ext cx="13340862" cy="1636225"/>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2" name="Nhóm 1">
            <a:extLst>
              <a:ext uri="{FF2B5EF4-FFF2-40B4-BE49-F238E27FC236}">
                <a16:creationId xmlns:a16="http://schemas.microsoft.com/office/drawing/2014/main" id="{DDB80DC7-57EE-4395-A1D3-4468D7BF1DD7}"/>
              </a:ext>
            </a:extLst>
          </p:cNvPr>
          <p:cNvGrpSpPr/>
          <p:nvPr/>
        </p:nvGrpSpPr>
        <p:grpSpPr>
          <a:xfrm>
            <a:off x="580624" y="332423"/>
            <a:ext cx="7870879" cy="542770"/>
            <a:chOff x="580624" y="332423"/>
            <a:chExt cx="7870879" cy="542770"/>
          </a:xfrm>
        </p:grpSpPr>
        <p:grpSp>
          <p:nvGrpSpPr>
            <p:cNvPr id="46" name="Google Shape;11889;p86">
              <a:extLst>
                <a:ext uri="{FF2B5EF4-FFF2-40B4-BE49-F238E27FC236}">
                  <a16:creationId xmlns:a16="http://schemas.microsoft.com/office/drawing/2014/main" id="{712D210E-9484-48A1-B674-B03AFBB5CE60}"/>
                </a:ext>
              </a:extLst>
            </p:cNvPr>
            <p:cNvGrpSpPr/>
            <p:nvPr/>
          </p:nvGrpSpPr>
          <p:grpSpPr>
            <a:xfrm>
              <a:off x="580624" y="332423"/>
              <a:ext cx="693146" cy="542770"/>
              <a:chOff x="5068947" y="2886230"/>
              <a:chExt cx="288019" cy="228718"/>
            </a:xfrm>
          </p:grpSpPr>
          <p:sp>
            <p:nvSpPr>
              <p:cNvPr id="47" name="Google Shape;11890;p86">
                <a:extLst>
                  <a:ext uri="{FF2B5EF4-FFF2-40B4-BE49-F238E27FC236}">
                    <a16:creationId xmlns:a16="http://schemas.microsoft.com/office/drawing/2014/main" id="{0B1C17FB-54AD-4194-8AD1-69EAF3BDAA12}"/>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891;p86">
                <a:extLst>
                  <a:ext uri="{FF2B5EF4-FFF2-40B4-BE49-F238E27FC236}">
                    <a16:creationId xmlns:a16="http://schemas.microsoft.com/office/drawing/2014/main" id="{EFF0E898-0016-46BD-BA8C-05F642E8EF53}"/>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892;p86">
                <a:extLst>
                  <a:ext uri="{FF2B5EF4-FFF2-40B4-BE49-F238E27FC236}">
                    <a16:creationId xmlns:a16="http://schemas.microsoft.com/office/drawing/2014/main" id="{E12A29E7-039F-4526-889A-2B80F40A4B11}"/>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893;p86">
                <a:extLst>
                  <a:ext uri="{FF2B5EF4-FFF2-40B4-BE49-F238E27FC236}">
                    <a16:creationId xmlns:a16="http://schemas.microsoft.com/office/drawing/2014/main" id="{1BDEBC02-A5F3-462F-9B30-EEDC2F4E9EC9}"/>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894;p86">
                <a:extLst>
                  <a:ext uri="{FF2B5EF4-FFF2-40B4-BE49-F238E27FC236}">
                    <a16:creationId xmlns:a16="http://schemas.microsoft.com/office/drawing/2014/main" id="{B5BF81C5-0576-4C61-8C47-DF9329EDC699}"/>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895;p86">
                <a:extLst>
                  <a:ext uri="{FF2B5EF4-FFF2-40B4-BE49-F238E27FC236}">
                    <a16:creationId xmlns:a16="http://schemas.microsoft.com/office/drawing/2014/main" id="{F781B518-4981-46FE-8F09-351599C66E2D}"/>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96;p86">
                <a:extLst>
                  <a:ext uri="{FF2B5EF4-FFF2-40B4-BE49-F238E27FC236}">
                    <a16:creationId xmlns:a16="http://schemas.microsoft.com/office/drawing/2014/main" id="{154773BF-411F-4F8C-A7E5-265F233EDDF6}"/>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97;p86">
                <a:extLst>
                  <a:ext uri="{FF2B5EF4-FFF2-40B4-BE49-F238E27FC236}">
                    <a16:creationId xmlns:a16="http://schemas.microsoft.com/office/drawing/2014/main" id="{E5A98196-8BD1-4D8A-9D86-B56F8264ADCF}"/>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98;p86">
                <a:extLst>
                  <a:ext uri="{FF2B5EF4-FFF2-40B4-BE49-F238E27FC236}">
                    <a16:creationId xmlns:a16="http://schemas.microsoft.com/office/drawing/2014/main" id="{9B22ECB0-9C1A-49B9-AD01-77AB801586C5}"/>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99;p86">
                <a:extLst>
                  <a:ext uri="{FF2B5EF4-FFF2-40B4-BE49-F238E27FC236}">
                    <a16:creationId xmlns:a16="http://schemas.microsoft.com/office/drawing/2014/main" id="{0CB52FFC-0F92-455D-86B1-25EB5D56CFE7}"/>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900;p86">
                <a:extLst>
                  <a:ext uri="{FF2B5EF4-FFF2-40B4-BE49-F238E27FC236}">
                    <a16:creationId xmlns:a16="http://schemas.microsoft.com/office/drawing/2014/main" id="{4065FB8B-0A2A-40BE-AD22-60165A8C9D9B}"/>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901;p86">
                <a:extLst>
                  <a:ext uri="{FF2B5EF4-FFF2-40B4-BE49-F238E27FC236}">
                    <a16:creationId xmlns:a16="http://schemas.microsoft.com/office/drawing/2014/main" id="{9582BAC1-DDE3-4F29-9C5D-6CCB935E8299}"/>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902;p86">
                <a:extLst>
                  <a:ext uri="{FF2B5EF4-FFF2-40B4-BE49-F238E27FC236}">
                    <a16:creationId xmlns:a16="http://schemas.microsoft.com/office/drawing/2014/main" id="{433686D5-A643-481D-A8A2-D8B2D2F8FCF6}"/>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03;p86">
                <a:extLst>
                  <a:ext uri="{FF2B5EF4-FFF2-40B4-BE49-F238E27FC236}">
                    <a16:creationId xmlns:a16="http://schemas.microsoft.com/office/drawing/2014/main" id="{D892A1B2-9E86-4AF9-9946-8C6B9D246519}"/>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0401;p71">
              <a:extLst>
                <a:ext uri="{FF2B5EF4-FFF2-40B4-BE49-F238E27FC236}">
                  <a16:creationId xmlns:a16="http://schemas.microsoft.com/office/drawing/2014/main" id="{9F704A7E-0F78-48EE-82F2-D77A36901E77}"/>
                </a:ext>
              </a:extLst>
            </p:cNvPr>
            <p:cNvSpPr txBox="1"/>
            <p:nvPr/>
          </p:nvSpPr>
          <p:spPr>
            <a:xfrm>
              <a:off x="1407657" y="372753"/>
              <a:ext cx="7043846"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 sz="2400" b="1" dirty="0">
                  <a:solidFill>
                    <a:srgbClr val="4BB2A4"/>
                  </a:solidFill>
                  <a:latin typeface="Cambria" panose="02040503050406030204" pitchFamily="18" charset="0"/>
                  <a:ea typeface="Cambria" panose="02040503050406030204" pitchFamily="18" charset="0"/>
                  <a:cs typeface="Paytone One"/>
                  <a:sym typeface="Paytone One"/>
                </a:rPr>
                <a:t>3. </a:t>
              </a:r>
              <a:r>
                <a:rPr lang="en-US" sz="2400" b="1" dirty="0">
                  <a:solidFill>
                    <a:srgbClr val="4BB2A4"/>
                  </a:solidFill>
                  <a:latin typeface="Cambria" panose="02040503050406030204" pitchFamily="18" charset="0"/>
                  <a:ea typeface="Cambria" panose="02040503050406030204" pitchFamily="18" charset="0"/>
                  <a:cs typeface="Paytone One"/>
                  <a:sym typeface="Paytone One"/>
                </a:rPr>
                <a:t>C</a:t>
              </a:r>
              <a:r>
                <a:rPr lang="en" sz="2400" b="1" dirty="0">
                  <a:solidFill>
                    <a:srgbClr val="4BB2A4"/>
                  </a:solidFill>
                  <a:latin typeface="Cambria" panose="02040503050406030204" pitchFamily="18" charset="0"/>
                  <a:ea typeface="Cambria" panose="02040503050406030204" pitchFamily="18" charset="0"/>
                  <a:cs typeface="Paytone One"/>
                  <a:sym typeface="Paytone One"/>
                </a:rPr>
                <a:t>ác yếu tố và cách triển khai văn bản thông tin</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181" name="Hộp Văn bản 180">
            <a:extLst>
              <a:ext uri="{FF2B5EF4-FFF2-40B4-BE49-F238E27FC236}">
                <a16:creationId xmlns:a16="http://schemas.microsoft.com/office/drawing/2014/main" id="{322265D1-EE7A-4544-8D03-0EA3E6CCF124}"/>
              </a:ext>
            </a:extLst>
          </p:cNvPr>
          <p:cNvSpPr txBox="1"/>
          <p:nvPr/>
        </p:nvSpPr>
        <p:spPr>
          <a:xfrm>
            <a:off x="1106249" y="1036373"/>
            <a:ext cx="9581753" cy="2041585"/>
          </a:xfrm>
          <a:prstGeom prst="rect">
            <a:avLst/>
          </a:prstGeom>
          <a:noFill/>
        </p:spPr>
        <p:txBody>
          <a:bodyPr wrap="square">
            <a:spAutoFit/>
          </a:bodyPr>
          <a:lstStyle/>
          <a:p>
            <a:pPr marL="285750" marR="0" indent="-28575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Một văn bản thông tin thường có những yếu tố như: Nhan đề (Một số văn bản có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sapô</a:t>
            </a:r>
            <a:r>
              <a:rPr lang="en-US" sz="2400" dirty="0">
                <a:effectLst/>
                <a:latin typeface="Cambria" panose="02040503050406030204" pitchFamily="18" charset="0"/>
                <a:ea typeface="Cambria" panose="02040503050406030204" pitchFamily="18" charset="0"/>
                <a:cs typeface="Times New Roman" panose="02020603050405020304" pitchFamily="18" charset="0"/>
              </a:rPr>
              <a:t> dưới nhan đề), đề mục tên gọi của các phần), đoạn văn, tranh ảnh </a:t>
            </a:r>
          </a:p>
          <a:p>
            <a:pPr marL="285750" marR="0" indent="-285750" algn="just">
              <a:spcBef>
                <a:spcPts val="0"/>
              </a:spcBef>
              <a:spcAft>
                <a:spcPts val="800"/>
              </a:spcAft>
              <a:buFont typeface="Arial" panose="020B0604020202020204" pitchFamily="34" charset="0"/>
              <a:buChar char="•"/>
            </a:pPr>
            <a:r>
              <a:rPr lang="en-US" sz="2400" dirty="0">
                <a:effectLst/>
                <a:latin typeface="Cambria" panose="02040503050406030204" pitchFamily="18" charset="0"/>
                <a:ea typeface="Cambria" panose="02040503050406030204" pitchFamily="18" charset="0"/>
                <a:cs typeface="Times New Roman" panose="02020603050405020304" pitchFamily="18" charset="0"/>
              </a:rPr>
              <a:t>Mỗi văn bản thông tin có một cách triển khai riêng, theo các trật từ: Thời gian, nhân quả (tạo thành một chuỗi liên tục) </a:t>
            </a:r>
          </a:p>
        </p:txBody>
      </p:sp>
      <p:grpSp>
        <p:nvGrpSpPr>
          <p:cNvPr id="182" name="Nhóm 181">
            <a:extLst>
              <a:ext uri="{FF2B5EF4-FFF2-40B4-BE49-F238E27FC236}">
                <a16:creationId xmlns:a16="http://schemas.microsoft.com/office/drawing/2014/main" id="{BB56466A-A4F5-46BD-971E-6EA0E18E64CD}"/>
              </a:ext>
            </a:extLst>
          </p:cNvPr>
          <p:cNvGrpSpPr/>
          <p:nvPr/>
        </p:nvGrpSpPr>
        <p:grpSpPr>
          <a:xfrm>
            <a:off x="580624" y="3440669"/>
            <a:ext cx="4889923" cy="542770"/>
            <a:chOff x="580624" y="332423"/>
            <a:chExt cx="4889923" cy="542770"/>
          </a:xfrm>
        </p:grpSpPr>
        <p:grpSp>
          <p:nvGrpSpPr>
            <p:cNvPr id="183" name="Google Shape;11889;p86">
              <a:extLst>
                <a:ext uri="{FF2B5EF4-FFF2-40B4-BE49-F238E27FC236}">
                  <a16:creationId xmlns:a16="http://schemas.microsoft.com/office/drawing/2014/main" id="{5FE0F33C-8B4D-4963-9CDC-6AC80B9AED52}"/>
                </a:ext>
              </a:extLst>
            </p:cNvPr>
            <p:cNvGrpSpPr/>
            <p:nvPr/>
          </p:nvGrpSpPr>
          <p:grpSpPr>
            <a:xfrm>
              <a:off x="580624" y="332423"/>
              <a:ext cx="693146" cy="542770"/>
              <a:chOff x="5068947" y="2886230"/>
              <a:chExt cx="288019" cy="228718"/>
            </a:xfrm>
          </p:grpSpPr>
          <p:sp>
            <p:nvSpPr>
              <p:cNvPr id="185" name="Google Shape;11890;p86">
                <a:extLst>
                  <a:ext uri="{FF2B5EF4-FFF2-40B4-BE49-F238E27FC236}">
                    <a16:creationId xmlns:a16="http://schemas.microsoft.com/office/drawing/2014/main" id="{D677EFE0-D3FD-4C28-95AF-26807EE2D9E4}"/>
                  </a:ext>
                </a:extLst>
              </p:cNvPr>
              <p:cNvSpPr/>
              <p:nvPr/>
            </p:nvSpPr>
            <p:spPr>
              <a:xfrm>
                <a:off x="5135209" y="3015829"/>
                <a:ext cx="152148" cy="69266"/>
              </a:xfrm>
              <a:custGeom>
                <a:avLst/>
                <a:gdLst/>
                <a:ahLst/>
                <a:cxnLst/>
                <a:rect l="l" t="t" r="r" b="b"/>
                <a:pathLst>
                  <a:path w="7272" h="3311" extrusionOk="0">
                    <a:moveTo>
                      <a:pt x="1842" y="0"/>
                    </a:moveTo>
                    <a:cubicBezTo>
                      <a:pt x="1727" y="0"/>
                      <a:pt x="1610" y="12"/>
                      <a:pt x="1490" y="37"/>
                    </a:cubicBezTo>
                    <a:cubicBezTo>
                      <a:pt x="857" y="170"/>
                      <a:pt x="357" y="670"/>
                      <a:pt x="224" y="1303"/>
                    </a:cubicBezTo>
                    <a:cubicBezTo>
                      <a:pt x="1" y="2365"/>
                      <a:pt x="812" y="3311"/>
                      <a:pt x="1847" y="3311"/>
                    </a:cubicBezTo>
                    <a:cubicBezTo>
                      <a:pt x="2677" y="3311"/>
                      <a:pt x="3373" y="2695"/>
                      <a:pt x="3480" y="1892"/>
                    </a:cubicBezTo>
                    <a:lnTo>
                      <a:pt x="3970" y="1892"/>
                    </a:lnTo>
                    <a:cubicBezTo>
                      <a:pt x="4086" y="2695"/>
                      <a:pt x="4782" y="3311"/>
                      <a:pt x="5612" y="3311"/>
                    </a:cubicBezTo>
                    <a:cubicBezTo>
                      <a:pt x="6522" y="3311"/>
                      <a:pt x="7271" y="2570"/>
                      <a:pt x="7271" y="1660"/>
                    </a:cubicBezTo>
                    <a:cubicBezTo>
                      <a:pt x="7271" y="741"/>
                      <a:pt x="6522" y="1"/>
                      <a:pt x="5612" y="1"/>
                    </a:cubicBezTo>
                    <a:cubicBezTo>
                      <a:pt x="4773" y="1"/>
                      <a:pt x="4078" y="625"/>
                      <a:pt x="3970" y="1437"/>
                    </a:cubicBezTo>
                    <a:lnTo>
                      <a:pt x="3480" y="1437"/>
                    </a:lnTo>
                    <a:cubicBezTo>
                      <a:pt x="3370" y="629"/>
                      <a:pt x="2680" y="0"/>
                      <a:pt x="1842" y="0"/>
                    </a:cubicBez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891;p86">
                <a:extLst>
                  <a:ext uri="{FF2B5EF4-FFF2-40B4-BE49-F238E27FC236}">
                    <a16:creationId xmlns:a16="http://schemas.microsoft.com/office/drawing/2014/main" id="{7C62486D-9866-4422-B467-7E9A32A254A2}"/>
                  </a:ext>
                </a:extLst>
              </p:cNvPr>
              <p:cNvSpPr/>
              <p:nvPr/>
            </p:nvSpPr>
            <p:spPr>
              <a:xfrm>
                <a:off x="5144352" y="2903489"/>
                <a:ext cx="137775" cy="100060"/>
              </a:xfrm>
              <a:custGeom>
                <a:avLst/>
                <a:gdLst/>
                <a:ahLst/>
                <a:cxnLst/>
                <a:rect l="l" t="t" r="r" b="b"/>
                <a:pathLst>
                  <a:path w="6585" h="4783" extrusionOk="0">
                    <a:moveTo>
                      <a:pt x="1" y="0"/>
                    </a:moveTo>
                    <a:lnTo>
                      <a:pt x="1" y="4470"/>
                    </a:lnTo>
                    <a:cubicBezTo>
                      <a:pt x="420" y="4238"/>
                      <a:pt x="902" y="4104"/>
                      <a:pt x="1419" y="4104"/>
                    </a:cubicBezTo>
                    <a:cubicBezTo>
                      <a:pt x="2133" y="4104"/>
                      <a:pt x="2784" y="4363"/>
                      <a:pt x="3293" y="4782"/>
                    </a:cubicBezTo>
                    <a:cubicBezTo>
                      <a:pt x="3801" y="4363"/>
                      <a:pt x="4452" y="4104"/>
                      <a:pt x="5166" y="4104"/>
                    </a:cubicBezTo>
                    <a:cubicBezTo>
                      <a:pt x="5683" y="4104"/>
                      <a:pt x="6165" y="4238"/>
                      <a:pt x="6584" y="4470"/>
                    </a:cubicBezTo>
                    <a:lnTo>
                      <a:pt x="6584"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892;p86">
                <a:extLst>
                  <a:ext uri="{FF2B5EF4-FFF2-40B4-BE49-F238E27FC236}">
                    <a16:creationId xmlns:a16="http://schemas.microsoft.com/office/drawing/2014/main" id="{63FB5996-56D9-4B6F-B57C-D5B81CA8EA6F}"/>
                  </a:ext>
                </a:extLst>
              </p:cNvPr>
              <p:cNvSpPr/>
              <p:nvPr/>
            </p:nvSpPr>
            <p:spPr>
              <a:xfrm>
                <a:off x="5337174" y="2890602"/>
                <a:ext cx="19793" cy="19246"/>
              </a:xfrm>
              <a:custGeom>
                <a:avLst/>
                <a:gdLst/>
                <a:ahLst/>
                <a:cxnLst/>
                <a:rect l="l" t="t" r="r" b="b"/>
                <a:pathLst>
                  <a:path w="946" h="920" extrusionOk="0">
                    <a:moveTo>
                      <a:pt x="0" y="1"/>
                    </a:moveTo>
                    <a:lnTo>
                      <a:pt x="0" y="920"/>
                    </a:lnTo>
                    <a:lnTo>
                      <a:pt x="946" y="920"/>
                    </a:lnTo>
                    <a:lnTo>
                      <a:pt x="946"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893;p86">
                <a:extLst>
                  <a:ext uri="{FF2B5EF4-FFF2-40B4-BE49-F238E27FC236}">
                    <a16:creationId xmlns:a16="http://schemas.microsoft.com/office/drawing/2014/main" id="{3269B01E-F54F-416C-8F41-BF3C34BD9BB2}"/>
                  </a:ext>
                </a:extLst>
              </p:cNvPr>
              <p:cNvSpPr/>
              <p:nvPr/>
            </p:nvSpPr>
            <p:spPr>
              <a:xfrm>
                <a:off x="5068947" y="2890602"/>
                <a:ext cx="268247" cy="19246"/>
              </a:xfrm>
              <a:custGeom>
                <a:avLst/>
                <a:gdLst/>
                <a:ahLst/>
                <a:cxnLst/>
                <a:rect l="l" t="t" r="r" b="b"/>
                <a:pathLst>
                  <a:path w="12821" h="920" extrusionOk="0">
                    <a:moveTo>
                      <a:pt x="1" y="1"/>
                    </a:moveTo>
                    <a:lnTo>
                      <a:pt x="1" y="920"/>
                    </a:lnTo>
                    <a:lnTo>
                      <a:pt x="12820" y="920"/>
                    </a:lnTo>
                    <a:lnTo>
                      <a:pt x="12820" y="1"/>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894;p86">
                <a:extLst>
                  <a:ext uri="{FF2B5EF4-FFF2-40B4-BE49-F238E27FC236}">
                    <a16:creationId xmlns:a16="http://schemas.microsoft.com/office/drawing/2014/main" id="{7CDB3003-4AEC-47C9-9871-DC7B7B2D0685}"/>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895;p86">
                <a:extLst>
                  <a:ext uri="{FF2B5EF4-FFF2-40B4-BE49-F238E27FC236}">
                    <a16:creationId xmlns:a16="http://schemas.microsoft.com/office/drawing/2014/main" id="{0F6F7FF5-4FD8-4EEC-9782-D3F1AD56AB35}"/>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896;p86">
                <a:extLst>
                  <a:ext uri="{FF2B5EF4-FFF2-40B4-BE49-F238E27FC236}">
                    <a16:creationId xmlns:a16="http://schemas.microsoft.com/office/drawing/2014/main" id="{41EDA20C-F355-4877-B2A5-B9630EE36C25}"/>
                  </a:ext>
                </a:extLst>
              </p:cNvPr>
              <p:cNvSpPr/>
              <p:nvPr/>
            </p:nvSpPr>
            <p:spPr>
              <a:xfrm>
                <a:off x="5227414" y="3025724"/>
                <a:ext cx="49858" cy="49852"/>
              </a:xfrm>
              <a:custGeom>
                <a:avLst/>
                <a:gdLst/>
                <a:ahLst/>
                <a:cxnLst/>
                <a:rect l="l" t="t" r="r" b="b"/>
                <a:pathLst>
                  <a:path w="2383" h="2383" extrusionOk="0">
                    <a:moveTo>
                      <a:pt x="1196" y="1"/>
                    </a:moveTo>
                    <a:cubicBezTo>
                      <a:pt x="536" y="1"/>
                      <a:pt x="1" y="536"/>
                      <a:pt x="1" y="1196"/>
                    </a:cubicBezTo>
                    <a:cubicBezTo>
                      <a:pt x="1" y="1847"/>
                      <a:pt x="536" y="2383"/>
                      <a:pt x="1196" y="2383"/>
                    </a:cubicBezTo>
                    <a:cubicBezTo>
                      <a:pt x="1847" y="2383"/>
                      <a:pt x="2383" y="1847"/>
                      <a:pt x="2383" y="1196"/>
                    </a:cubicBezTo>
                    <a:cubicBezTo>
                      <a:pt x="2383" y="536"/>
                      <a:pt x="1847" y="1"/>
                      <a:pt x="1196"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897;p86">
                <a:extLst>
                  <a:ext uri="{FF2B5EF4-FFF2-40B4-BE49-F238E27FC236}">
                    <a16:creationId xmlns:a16="http://schemas.microsoft.com/office/drawing/2014/main" id="{EB3D032E-62D3-4B3C-A545-625331DB1376}"/>
                  </a:ext>
                </a:extLst>
              </p:cNvPr>
              <p:cNvSpPr/>
              <p:nvPr/>
            </p:nvSpPr>
            <p:spPr>
              <a:xfrm>
                <a:off x="5149206" y="3025724"/>
                <a:ext cx="49858" cy="49852"/>
              </a:xfrm>
              <a:custGeom>
                <a:avLst/>
                <a:gdLst/>
                <a:ahLst/>
                <a:cxnLst/>
                <a:rect l="l" t="t" r="r" b="b"/>
                <a:pathLst>
                  <a:path w="2383" h="2383" extrusionOk="0">
                    <a:moveTo>
                      <a:pt x="1187" y="1"/>
                    </a:moveTo>
                    <a:cubicBezTo>
                      <a:pt x="527" y="1"/>
                      <a:pt x="1" y="536"/>
                      <a:pt x="1" y="1196"/>
                    </a:cubicBezTo>
                    <a:cubicBezTo>
                      <a:pt x="1" y="1847"/>
                      <a:pt x="527" y="2383"/>
                      <a:pt x="1187" y="2383"/>
                    </a:cubicBezTo>
                    <a:cubicBezTo>
                      <a:pt x="1847" y="2383"/>
                      <a:pt x="2383" y="1847"/>
                      <a:pt x="2383" y="1196"/>
                    </a:cubicBezTo>
                    <a:cubicBezTo>
                      <a:pt x="2383" y="536"/>
                      <a:pt x="1847" y="1"/>
                      <a:pt x="1187" y="1"/>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898;p86">
                <a:extLst>
                  <a:ext uri="{FF2B5EF4-FFF2-40B4-BE49-F238E27FC236}">
                    <a16:creationId xmlns:a16="http://schemas.microsoft.com/office/drawing/2014/main" id="{0B302BE7-0993-4392-94E7-FF860BCB93E2}"/>
                  </a:ext>
                </a:extLst>
              </p:cNvPr>
              <p:cNvSpPr/>
              <p:nvPr/>
            </p:nvSpPr>
            <p:spPr>
              <a:xfrm>
                <a:off x="5332696" y="2886230"/>
                <a:ext cx="9541" cy="105562"/>
              </a:xfrm>
              <a:custGeom>
                <a:avLst/>
                <a:gdLst/>
                <a:ahLst/>
                <a:cxnLst/>
                <a:rect l="l" t="t" r="r" b="b"/>
                <a:pathLst>
                  <a:path w="456" h="5046" extrusionOk="0">
                    <a:moveTo>
                      <a:pt x="225" y="1"/>
                    </a:moveTo>
                    <a:cubicBezTo>
                      <a:pt x="210" y="1"/>
                      <a:pt x="194" y="2"/>
                      <a:pt x="179" y="5"/>
                    </a:cubicBezTo>
                    <a:cubicBezTo>
                      <a:pt x="71" y="31"/>
                      <a:pt x="0" y="130"/>
                      <a:pt x="0" y="237"/>
                    </a:cubicBezTo>
                    <a:lnTo>
                      <a:pt x="0" y="5045"/>
                    </a:lnTo>
                    <a:lnTo>
                      <a:pt x="455" y="5045"/>
                    </a:lnTo>
                    <a:lnTo>
                      <a:pt x="455" y="228"/>
                    </a:lnTo>
                    <a:cubicBezTo>
                      <a:pt x="455" y="100"/>
                      <a:pt x="355" y="1"/>
                      <a:pt x="225" y="1"/>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899;p86">
                <a:extLst>
                  <a:ext uri="{FF2B5EF4-FFF2-40B4-BE49-F238E27FC236}">
                    <a16:creationId xmlns:a16="http://schemas.microsoft.com/office/drawing/2014/main" id="{6F12B8D3-BA2D-4D1F-B838-B1C27A5EB550}"/>
                  </a:ext>
                </a:extLst>
              </p:cNvPr>
              <p:cNvSpPr/>
              <p:nvPr/>
            </p:nvSpPr>
            <p:spPr>
              <a:xfrm>
                <a:off x="5237122" y="2968613"/>
                <a:ext cx="9352" cy="9540"/>
              </a:xfrm>
              <a:custGeom>
                <a:avLst/>
                <a:gdLst/>
                <a:ahLst/>
                <a:cxnLst/>
                <a:rect l="l" t="t" r="r" b="b"/>
                <a:pathLst>
                  <a:path w="447" h="456" extrusionOk="0">
                    <a:moveTo>
                      <a:pt x="224" y="1"/>
                    </a:moveTo>
                    <a:cubicBezTo>
                      <a:pt x="99" y="1"/>
                      <a:pt x="1" y="99"/>
                      <a:pt x="1" y="224"/>
                    </a:cubicBezTo>
                    <a:cubicBezTo>
                      <a:pt x="1" y="349"/>
                      <a:pt x="99" y="456"/>
                      <a:pt x="224" y="456"/>
                    </a:cubicBezTo>
                    <a:cubicBezTo>
                      <a:pt x="348" y="456"/>
                      <a:pt x="447" y="349"/>
                      <a:pt x="447" y="224"/>
                    </a:cubicBezTo>
                    <a:cubicBezTo>
                      <a:pt x="447" y="99"/>
                      <a:pt x="348" y="1"/>
                      <a:pt x="224"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900;p86">
                <a:extLst>
                  <a:ext uri="{FF2B5EF4-FFF2-40B4-BE49-F238E27FC236}">
                    <a16:creationId xmlns:a16="http://schemas.microsoft.com/office/drawing/2014/main" id="{25CAB068-9774-4C46-B3B7-B15081C1946C}"/>
                  </a:ext>
                </a:extLst>
              </p:cNvPr>
              <p:cNvSpPr/>
              <p:nvPr/>
            </p:nvSpPr>
            <p:spPr>
              <a:xfrm>
                <a:off x="5249634" y="2949576"/>
                <a:ext cx="9541" cy="9540"/>
              </a:xfrm>
              <a:custGeom>
                <a:avLst/>
                <a:gdLst/>
                <a:ahLst/>
                <a:cxnLst/>
                <a:rect l="l" t="t" r="r" b="b"/>
                <a:pathLst>
                  <a:path w="456" h="456" extrusionOk="0">
                    <a:moveTo>
                      <a:pt x="232" y="1"/>
                    </a:moveTo>
                    <a:cubicBezTo>
                      <a:pt x="107" y="1"/>
                      <a:pt x="0" y="99"/>
                      <a:pt x="0" y="224"/>
                    </a:cubicBezTo>
                    <a:cubicBezTo>
                      <a:pt x="0" y="349"/>
                      <a:pt x="107" y="456"/>
                      <a:pt x="232" y="456"/>
                    </a:cubicBezTo>
                    <a:cubicBezTo>
                      <a:pt x="357" y="456"/>
                      <a:pt x="455" y="349"/>
                      <a:pt x="455" y="224"/>
                    </a:cubicBezTo>
                    <a:cubicBezTo>
                      <a:pt x="455" y="99"/>
                      <a:pt x="357" y="1"/>
                      <a:pt x="232" y="1"/>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901;p86">
                <a:extLst>
                  <a:ext uri="{FF2B5EF4-FFF2-40B4-BE49-F238E27FC236}">
                    <a16:creationId xmlns:a16="http://schemas.microsoft.com/office/drawing/2014/main" id="{F8D7CE47-6815-43BB-9274-438928473AD4}"/>
                  </a:ext>
                </a:extLst>
              </p:cNvPr>
              <p:cNvSpPr/>
              <p:nvPr/>
            </p:nvSpPr>
            <p:spPr>
              <a:xfrm>
                <a:off x="5321482" y="3004261"/>
                <a:ext cx="22241" cy="110688"/>
              </a:xfrm>
              <a:custGeom>
                <a:avLst/>
                <a:gdLst/>
                <a:ahLst/>
                <a:cxnLst/>
                <a:rect l="l" t="t" r="r" b="b"/>
                <a:pathLst>
                  <a:path w="1063" h="5291" extrusionOk="0">
                    <a:moveTo>
                      <a:pt x="759" y="1"/>
                    </a:moveTo>
                    <a:cubicBezTo>
                      <a:pt x="340" y="1"/>
                      <a:pt x="1" y="331"/>
                      <a:pt x="1" y="750"/>
                    </a:cubicBezTo>
                    <a:lnTo>
                      <a:pt x="1" y="5291"/>
                    </a:lnTo>
                    <a:lnTo>
                      <a:pt x="759" y="5291"/>
                    </a:lnTo>
                    <a:lnTo>
                      <a:pt x="1062" y="2641"/>
                    </a:lnTo>
                    <a:lnTo>
                      <a:pt x="759" y="1"/>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902;p86">
                <a:extLst>
                  <a:ext uri="{FF2B5EF4-FFF2-40B4-BE49-F238E27FC236}">
                    <a16:creationId xmlns:a16="http://schemas.microsoft.com/office/drawing/2014/main" id="{39FE8C75-1668-4AC6-BE9B-32C71D76E125}"/>
                  </a:ext>
                </a:extLst>
              </p:cNvPr>
              <p:cNvSpPr/>
              <p:nvPr/>
            </p:nvSpPr>
            <p:spPr>
              <a:xfrm>
                <a:off x="5337174" y="3004261"/>
                <a:ext cx="15880" cy="110688"/>
              </a:xfrm>
              <a:custGeom>
                <a:avLst/>
                <a:gdLst/>
                <a:ahLst/>
                <a:cxnLst/>
                <a:rect l="l" t="t" r="r" b="b"/>
                <a:pathLst>
                  <a:path w="759" h="5291" extrusionOk="0">
                    <a:moveTo>
                      <a:pt x="0" y="1"/>
                    </a:moveTo>
                    <a:lnTo>
                      <a:pt x="0" y="5291"/>
                    </a:lnTo>
                    <a:lnTo>
                      <a:pt x="758" y="5291"/>
                    </a:lnTo>
                    <a:lnTo>
                      <a:pt x="758" y="750"/>
                    </a:lnTo>
                    <a:cubicBezTo>
                      <a:pt x="758" y="331"/>
                      <a:pt x="419" y="1"/>
                      <a:pt x="0"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903;p86">
                <a:extLst>
                  <a:ext uri="{FF2B5EF4-FFF2-40B4-BE49-F238E27FC236}">
                    <a16:creationId xmlns:a16="http://schemas.microsoft.com/office/drawing/2014/main" id="{A5220448-55B4-448D-8170-D2FC1460FFC1}"/>
                  </a:ext>
                </a:extLst>
              </p:cNvPr>
              <p:cNvSpPr/>
              <p:nvPr/>
            </p:nvSpPr>
            <p:spPr>
              <a:xfrm>
                <a:off x="5324850" y="2982253"/>
                <a:ext cx="25212" cy="25397"/>
              </a:xfrm>
              <a:custGeom>
                <a:avLst/>
                <a:gdLst/>
                <a:ahLst/>
                <a:cxnLst/>
                <a:rect l="l" t="t" r="r" b="b"/>
                <a:pathLst>
                  <a:path w="1205" h="1214" extrusionOk="0">
                    <a:moveTo>
                      <a:pt x="598" y="0"/>
                    </a:moveTo>
                    <a:cubicBezTo>
                      <a:pt x="268" y="0"/>
                      <a:pt x="0" y="268"/>
                      <a:pt x="0" y="607"/>
                    </a:cubicBezTo>
                    <a:cubicBezTo>
                      <a:pt x="0" y="937"/>
                      <a:pt x="268" y="1213"/>
                      <a:pt x="598" y="1213"/>
                    </a:cubicBezTo>
                    <a:cubicBezTo>
                      <a:pt x="937" y="1213"/>
                      <a:pt x="1205" y="937"/>
                      <a:pt x="1205" y="607"/>
                    </a:cubicBezTo>
                    <a:cubicBezTo>
                      <a:pt x="1205" y="268"/>
                      <a:pt x="937" y="0"/>
                      <a:pt x="598"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0401;p71">
              <a:extLst>
                <a:ext uri="{FF2B5EF4-FFF2-40B4-BE49-F238E27FC236}">
                  <a16:creationId xmlns:a16="http://schemas.microsoft.com/office/drawing/2014/main" id="{62B2CF1B-E25C-43E8-802E-4A9A7B3F2DE1}"/>
                </a:ext>
              </a:extLst>
            </p:cNvPr>
            <p:cNvSpPr txBox="1"/>
            <p:nvPr/>
          </p:nvSpPr>
          <p:spPr>
            <a:xfrm>
              <a:off x="1407656" y="372753"/>
              <a:ext cx="4062891" cy="476157"/>
            </a:xfrm>
            <a:prstGeom prst="roundRect">
              <a:avLst/>
            </a:prstGeom>
            <a:noFill/>
            <a:ln w="19050">
              <a:solidFill>
                <a:schemeClr val="accent4">
                  <a:lumMod val="60000"/>
                  <a:lumOff val="40000"/>
                </a:schemeClr>
              </a:solidFill>
            </a:ln>
          </p:spPr>
          <p:txBody>
            <a:bodyPr spcFirstLastPara="1" wrap="square" lIns="0" tIns="0" rIns="0" bIns="0" anchor="t" anchorCtr="0">
              <a:noAutofit/>
            </a:bodyPr>
            <a:lstStyle/>
            <a:p>
              <a:pPr marL="0" lvl="0" indent="0" algn="ctr" rtl="0">
                <a:spcBef>
                  <a:spcPts val="0"/>
                </a:spcBef>
                <a:spcAft>
                  <a:spcPts val="0"/>
                </a:spcAft>
                <a:buNone/>
              </a:pPr>
              <a:r>
                <a:rPr lang="en-US" sz="2400" b="1" dirty="0">
                  <a:solidFill>
                    <a:srgbClr val="4BB2A4"/>
                  </a:solidFill>
                  <a:latin typeface="Cambria" panose="02040503050406030204" pitchFamily="18" charset="0"/>
                  <a:ea typeface="Cambria" panose="02040503050406030204" pitchFamily="18" charset="0"/>
                  <a:cs typeface="Paytone One"/>
                  <a:sym typeface="Paytone One"/>
                </a:rPr>
                <a:t>4. Văn bản đa phương thức</a:t>
              </a:r>
              <a:endParaRPr sz="2400" b="1" dirty="0">
                <a:solidFill>
                  <a:srgbClr val="4BB2A4"/>
                </a:solidFill>
                <a:latin typeface="Cambria" panose="02040503050406030204" pitchFamily="18" charset="0"/>
                <a:ea typeface="Cambria" panose="02040503050406030204" pitchFamily="18" charset="0"/>
                <a:cs typeface="Paytone One"/>
                <a:sym typeface="Paytone One"/>
              </a:endParaRPr>
            </a:p>
          </p:txBody>
        </p:sp>
      </p:grpSp>
      <p:sp>
        <p:nvSpPr>
          <p:cNvPr id="199" name="Hộp Văn bản 198">
            <a:extLst>
              <a:ext uri="{FF2B5EF4-FFF2-40B4-BE49-F238E27FC236}">
                <a16:creationId xmlns:a16="http://schemas.microsoft.com/office/drawing/2014/main" id="{316E6248-60FD-4F96-AF9F-AB846BBB87D1}"/>
              </a:ext>
            </a:extLst>
          </p:cNvPr>
          <p:cNvSpPr txBox="1"/>
          <p:nvPr/>
        </p:nvSpPr>
        <p:spPr>
          <a:xfrm>
            <a:off x="1215136" y="4215465"/>
            <a:ext cx="9287113" cy="1200329"/>
          </a:xfrm>
          <a:prstGeom prst="rect">
            <a:avLst/>
          </a:prstGeom>
          <a:noFill/>
        </p:spPr>
        <p:txBody>
          <a:bodyPr wrap="square">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Văn bản đa phương thức là văn bản có sử dụng phối hợp phương tiện ngôn ngữ và các phương tiện phi ngôn ngữ như kí hiệu, sơ đồ, biểu đồ, hình ảnh,….</a:t>
            </a:r>
          </a:p>
        </p:txBody>
      </p:sp>
      <p:grpSp>
        <p:nvGrpSpPr>
          <p:cNvPr id="200" name="Google Shape;11523;p86">
            <a:extLst>
              <a:ext uri="{FF2B5EF4-FFF2-40B4-BE49-F238E27FC236}">
                <a16:creationId xmlns:a16="http://schemas.microsoft.com/office/drawing/2014/main" id="{80ED6DB7-0FA1-4B7B-9E95-81F80AFCA6F4}"/>
              </a:ext>
            </a:extLst>
          </p:cNvPr>
          <p:cNvGrpSpPr/>
          <p:nvPr/>
        </p:nvGrpSpPr>
        <p:grpSpPr>
          <a:xfrm>
            <a:off x="10063228" y="3014905"/>
            <a:ext cx="2247554" cy="3095426"/>
            <a:chOff x="7598624" y="3820203"/>
            <a:chExt cx="261887" cy="287796"/>
          </a:xfrm>
        </p:grpSpPr>
        <p:sp>
          <p:nvSpPr>
            <p:cNvPr id="201" name="Google Shape;11524;p86">
              <a:extLst>
                <a:ext uri="{FF2B5EF4-FFF2-40B4-BE49-F238E27FC236}">
                  <a16:creationId xmlns:a16="http://schemas.microsoft.com/office/drawing/2014/main" id="{618F392C-C9A4-44AC-B942-40A02734E2D6}"/>
                </a:ext>
              </a:extLst>
            </p:cNvPr>
            <p:cNvSpPr/>
            <p:nvPr/>
          </p:nvSpPr>
          <p:spPr>
            <a:xfrm>
              <a:off x="7716208" y="3826166"/>
              <a:ext cx="60131" cy="42760"/>
            </a:xfrm>
            <a:custGeom>
              <a:avLst/>
              <a:gdLst/>
              <a:ahLst/>
              <a:cxnLst/>
              <a:rect l="l" t="t" r="r" b="b"/>
              <a:pathLst>
                <a:path w="2874" h="2044" extrusionOk="0">
                  <a:moveTo>
                    <a:pt x="1170" y="1"/>
                  </a:moveTo>
                  <a:cubicBezTo>
                    <a:pt x="732" y="1"/>
                    <a:pt x="313" y="179"/>
                    <a:pt x="1" y="492"/>
                  </a:cubicBezTo>
                  <a:lnTo>
                    <a:pt x="313" y="804"/>
                  </a:lnTo>
                  <a:cubicBezTo>
                    <a:pt x="545" y="572"/>
                    <a:pt x="848" y="447"/>
                    <a:pt x="1170" y="447"/>
                  </a:cubicBezTo>
                  <a:cubicBezTo>
                    <a:pt x="1491" y="447"/>
                    <a:pt x="1794" y="572"/>
                    <a:pt x="2026" y="804"/>
                  </a:cubicBezTo>
                  <a:cubicBezTo>
                    <a:pt x="2294" y="1062"/>
                    <a:pt x="2418" y="1428"/>
                    <a:pt x="2374" y="1803"/>
                  </a:cubicBezTo>
                  <a:cubicBezTo>
                    <a:pt x="2356" y="1919"/>
                    <a:pt x="2445" y="2035"/>
                    <a:pt x="2561" y="2044"/>
                  </a:cubicBezTo>
                  <a:lnTo>
                    <a:pt x="2588" y="2044"/>
                  </a:lnTo>
                  <a:cubicBezTo>
                    <a:pt x="2704" y="2044"/>
                    <a:pt x="2793" y="1963"/>
                    <a:pt x="2811" y="1856"/>
                  </a:cubicBezTo>
                  <a:cubicBezTo>
                    <a:pt x="2873" y="1348"/>
                    <a:pt x="2695" y="848"/>
                    <a:pt x="2338" y="492"/>
                  </a:cubicBezTo>
                  <a:cubicBezTo>
                    <a:pt x="2026" y="179"/>
                    <a:pt x="1616" y="1"/>
                    <a:pt x="1170" y="1"/>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525;p86">
              <a:extLst>
                <a:ext uri="{FF2B5EF4-FFF2-40B4-BE49-F238E27FC236}">
                  <a16:creationId xmlns:a16="http://schemas.microsoft.com/office/drawing/2014/main" id="{1EB47CDD-7080-45B3-8AED-49B349D5C706}"/>
                </a:ext>
              </a:extLst>
            </p:cNvPr>
            <p:cNvSpPr/>
            <p:nvPr/>
          </p:nvSpPr>
          <p:spPr>
            <a:xfrm>
              <a:off x="7707442" y="3853801"/>
              <a:ext cx="102876" cy="221731"/>
            </a:xfrm>
            <a:custGeom>
              <a:avLst/>
              <a:gdLst/>
              <a:ahLst/>
              <a:cxnLst/>
              <a:rect l="l" t="t" r="r" b="b"/>
              <a:pathLst>
                <a:path w="4917" h="10599" extrusionOk="0">
                  <a:moveTo>
                    <a:pt x="313" y="0"/>
                  </a:moveTo>
                  <a:lnTo>
                    <a:pt x="1" y="312"/>
                  </a:lnTo>
                  <a:lnTo>
                    <a:pt x="4399" y="4702"/>
                  </a:lnTo>
                  <a:lnTo>
                    <a:pt x="4488" y="4898"/>
                  </a:lnTo>
                  <a:lnTo>
                    <a:pt x="4488" y="10598"/>
                  </a:lnTo>
                  <a:lnTo>
                    <a:pt x="4916" y="10598"/>
                  </a:lnTo>
                  <a:lnTo>
                    <a:pt x="4916" y="4809"/>
                  </a:lnTo>
                  <a:lnTo>
                    <a:pt x="4773" y="4452"/>
                  </a:lnTo>
                  <a:lnTo>
                    <a:pt x="313" y="0"/>
                  </a:lnTo>
                  <a:close/>
                </a:path>
              </a:pathLst>
            </a:custGeom>
            <a:solidFill>
              <a:srgbClr val="BD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526;p86">
              <a:extLst>
                <a:ext uri="{FF2B5EF4-FFF2-40B4-BE49-F238E27FC236}">
                  <a16:creationId xmlns:a16="http://schemas.microsoft.com/office/drawing/2014/main" id="{AC83C14D-5481-4398-AE78-4F9070C1FFA8}"/>
                </a:ext>
              </a:extLst>
            </p:cNvPr>
            <p:cNvSpPr/>
            <p:nvPr/>
          </p:nvSpPr>
          <p:spPr>
            <a:xfrm>
              <a:off x="7613374" y="3823195"/>
              <a:ext cx="122459" cy="122445"/>
            </a:xfrm>
            <a:custGeom>
              <a:avLst/>
              <a:gdLst/>
              <a:ahLst/>
              <a:cxnLst/>
              <a:rect l="l" t="t" r="r" b="b"/>
              <a:pathLst>
                <a:path w="5853" h="5853" extrusionOk="0">
                  <a:moveTo>
                    <a:pt x="4300" y="0"/>
                  </a:moveTo>
                  <a:lnTo>
                    <a:pt x="2998" y="1303"/>
                  </a:lnTo>
                  <a:cubicBezTo>
                    <a:pt x="2558" y="1091"/>
                    <a:pt x="2079" y="985"/>
                    <a:pt x="1599" y="985"/>
                  </a:cubicBezTo>
                  <a:cubicBezTo>
                    <a:pt x="1048" y="985"/>
                    <a:pt x="496" y="1124"/>
                    <a:pt x="0" y="1401"/>
                  </a:cubicBezTo>
                  <a:lnTo>
                    <a:pt x="3854" y="5852"/>
                  </a:lnTo>
                  <a:lnTo>
                    <a:pt x="4443" y="5852"/>
                  </a:lnTo>
                  <a:cubicBezTo>
                    <a:pt x="4969" y="4925"/>
                    <a:pt x="4996" y="3800"/>
                    <a:pt x="4550" y="2855"/>
                  </a:cubicBezTo>
                  <a:lnTo>
                    <a:pt x="5853" y="1552"/>
                  </a:lnTo>
                  <a:lnTo>
                    <a:pt x="4300"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27;p86">
              <a:extLst>
                <a:ext uri="{FF2B5EF4-FFF2-40B4-BE49-F238E27FC236}">
                  <a16:creationId xmlns:a16="http://schemas.microsoft.com/office/drawing/2014/main" id="{0F78B856-EBE4-406A-8500-B99A155A8F29}"/>
                </a:ext>
              </a:extLst>
            </p:cNvPr>
            <p:cNvSpPr/>
            <p:nvPr/>
          </p:nvSpPr>
          <p:spPr>
            <a:xfrm>
              <a:off x="7598624" y="3852859"/>
              <a:ext cx="107730" cy="107696"/>
            </a:xfrm>
            <a:custGeom>
              <a:avLst/>
              <a:gdLst/>
              <a:ahLst/>
              <a:cxnLst/>
              <a:rect l="l" t="t" r="r" b="b"/>
              <a:pathLst>
                <a:path w="5149" h="5148" extrusionOk="0">
                  <a:moveTo>
                    <a:pt x="705" y="1"/>
                  </a:moveTo>
                  <a:cubicBezTo>
                    <a:pt x="456" y="143"/>
                    <a:pt x="215" y="322"/>
                    <a:pt x="1" y="536"/>
                  </a:cubicBezTo>
                  <a:lnTo>
                    <a:pt x="4613" y="5148"/>
                  </a:lnTo>
                  <a:cubicBezTo>
                    <a:pt x="4827" y="4934"/>
                    <a:pt x="5005" y="4693"/>
                    <a:pt x="5148" y="4443"/>
                  </a:cubicBezTo>
                  <a:lnTo>
                    <a:pt x="705" y="1"/>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528;p86">
              <a:extLst>
                <a:ext uri="{FF2B5EF4-FFF2-40B4-BE49-F238E27FC236}">
                  <a16:creationId xmlns:a16="http://schemas.microsoft.com/office/drawing/2014/main" id="{3C87004B-289D-41BA-980F-DA2A617822ED}"/>
                </a:ext>
              </a:extLst>
            </p:cNvPr>
            <p:cNvSpPr/>
            <p:nvPr/>
          </p:nvSpPr>
          <p:spPr>
            <a:xfrm>
              <a:off x="7699973" y="3820203"/>
              <a:ext cx="129008" cy="255329"/>
            </a:xfrm>
            <a:custGeom>
              <a:avLst/>
              <a:gdLst/>
              <a:ahLst/>
              <a:cxnLst/>
              <a:rect l="l" t="t" r="r" b="b"/>
              <a:pathLst>
                <a:path w="6166" h="12205" extrusionOk="0">
                  <a:moveTo>
                    <a:pt x="313" y="0"/>
                  </a:moveTo>
                  <a:lnTo>
                    <a:pt x="1" y="313"/>
                  </a:lnTo>
                  <a:lnTo>
                    <a:pt x="5523" y="5835"/>
                  </a:lnTo>
                  <a:lnTo>
                    <a:pt x="5728" y="6495"/>
                  </a:lnTo>
                  <a:lnTo>
                    <a:pt x="5728" y="12204"/>
                  </a:lnTo>
                  <a:lnTo>
                    <a:pt x="6165" y="12204"/>
                  </a:lnTo>
                  <a:lnTo>
                    <a:pt x="6165" y="6424"/>
                  </a:lnTo>
                  <a:lnTo>
                    <a:pt x="5915" y="5594"/>
                  </a:lnTo>
                  <a:lnTo>
                    <a:pt x="313" y="0"/>
                  </a:lnTo>
                  <a:close/>
                </a:path>
              </a:pathLst>
            </a:custGeom>
            <a:solidFill>
              <a:srgbClr val="BD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529;p86">
              <a:extLst>
                <a:ext uri="{FF2B5EF4-FFF2-40B4-BE49-F238E27FC236}">
                  <a16:creationId xmlns:a16="http://schemas.microsoft.com/office/drawing/2014/main" id="{CCD87B0F-5C71-4789-8A16-F4CB0CFAD95D}"/>
                </a:ext>
              </a:extLst>
            </p:cNvPr>
            <p:cNvSpPr/>
            <p:nvPr/>
          </p:nvSpPr>
          <p:spPr>
            <a:xfrm>
              <a:off x="7732633" y="4051244"/>
              <a:ext cx="18684" cy="24853"/>
            </a:xfrm>
            <a:custGeom>
              <a:avLst/>
              <a:gdLst/>
              <a:ahLst/>
              <a:cxnLst/>
              <a:rect l="l" t="t" r="r" b="b"/>
              <a:pathLst>
                <a:path w="893" h="1188" extrusionOk="0">
                  <a:moveTo>
                    <a:pt x="1" y="1"/>
                  </a:moveTo>
                  <a:lnTo>
                    <a:pt x="1" y="1187"/>
                  </a:lnTo>
                  <a:lnTo>
                    <a:pt x="893" y="1187"/>
                  </a:lnTo>
                  <a:lnTo>
                    <a:pt x="893" y="1"/>
                  </a:ln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530;p86">
              <a:extLst>
                <a:ext uri="{FF2B5EF4-FFF2-40B4-BE49-F238E27FC236}">
                  <a16:creationId xmlns:a16="http://schemas.microsoft.com/office/drawing/2014/main" id="{F109846B-776C-4DAA-8EE9-57B9580248C3}"/>
                </a:ext>
              </a:extLst>
            </p:cNvPr>
            <p:cNvSpPr/>
            <p:nvPr/>
          </p:nvSpPr>
          <p:spPr>
            <a:xfrm>
              <a:off x="7685055" y="4069904"/>
              <a:ext cx="168363" cy="33618"/>
            </a:xfrm>
            <a:custGeom>
              <a:avLst/>
              <a:gdLst/>
              <a:ahLst/>
              <a:cxnLst/>
              <a:rect l="l" t="t" r="r" b="b"/>
              <a:pathLst>
                <a:path w="8047" h="1607" extrusionOk="0">
                  <a:moveTo>
                    <a:pt x="1410" y="1"/>
                  </a:moveTo>
                  <a:cubicBezTo>
                    <a:pt x="928" y="1"/>
                    <a:pt x="401" y="375"/>
                    <a:pt x="259" y="830"/>
                  </a:cubicBezTo>
                  <a:lnTo>
                    <a:pt x="0" y="1606"/>
                  </a:lnTo>
                  <a:lnTo>
                    <a:pt x="8047" y="1606"/>
                  </a:lnTo>
                  <a:lnTo>
                    <a:pt x="7788" y="830"/>
                  </a:lnTo>
                  <a:cubicBezTo>
                    <a:pt x="7636" y="375"/>
                    <a:pt x="7119" y="1"/>
                    <a:pt x="6637"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531;p86">
              <a:extLst>
                <a:ext uri="{FF2B5EF4-FFF2-40B4-BE49-F238E27FC236}">
                  <a16:creationId xmlns:a16="http://schemas.microsoft.com/office/drawing/2014/main" id="{37FB2ABE-0548-4502-A3B4-000BC2D6D763}"/>
                </a:ext>
              </a:extLst>
            </p:cNvPr>
            <p:cNvSpPr/>
            <p:nvPr/>
          </p:nvSpPr>
          <p:spPr>
            <a:xfrm>
              <a:off x="7810464" y="3943569"/>
              <a:ext cx="9185" cy="9163"/>
            </a:xfrm>
            <a:custGeom>
              <a:avLst/>
              <a:gdLst/>
              <a:ahLst/>
              <a:cxnLst/>
              <a:rect l="l" t="t" r="r" b="b"/>
              <a:pathLst>
                <a:path w="439" h="438" extrusionOk="0">
                  <a:moveTo>
                    <a:pt x="215" y="0"/>
                  </a:moveTo>
                  <a:cubicBezTo>
                    <a:pt x="99" y="0"/>
                    <a:pt x="1" y="98"/>
                    <a:pt x="1" y="223"/>
                  </a:cubicBezTo>
                  <a:cubicBezTo>
                    <a:pt x="1" y="339"/>
                    <a:pt x="99" y="437"/>
                    <a:pt x="215" y="437"/>
                  </a:cubicBezTo>
                  <a:cubicBezTo>
                    <a:pt x="340" y="437"/>
                    <a:pt x="438" y="339"/>
                    <a:pt x="438" y="223"/>
                  </a:cubicBezTo>
                  <a:cubicBezTo>
                    <a:pt x="438" y="98"/>
                    <a:pt x="340" y="0"/>
                    <a:pt x="215" y="0"/>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532;p86">
              <a:extLst>
                <a:ext uri="{FF2B5EF4-FFF2-40B4-BE49-F238E27FC236}">
                  <a16:creationId xmlns:a16="http://schemas.microsoft.com/office/drawing/2014/main" id="{7F3A7109-FF7D-445B-AFDE-A1EFAC526C96}"/>
                </a:ext>
              </a:extLst>
            </p:cNvPr>
            <p:cNvSpPr/>
            <p:nvPr/>
          </p:nvSpPr>
          <p:spPr>
            <a:xfrm>
              <a:off x="7793496" y="3926582"/>
              <a:ext cx="43121" cy="43137"/>
            </a:xfrm>
            <a:custGeom>
              <a:avLst/>
              <a:gdLst/>
              <a:ahLst/>
              <a:cxnLst/>
              <a:rect l="l" t="t" r="r" b="b"/>
              <a:pathLst>
                <a:path w="2061" h="2062" extrusionOk="0">
                  <a:moveTo>
                    <a:pt x="1026" y="0"/>
                  </a:moveTo>
                  <a:cubicBezTo>
                    <a:pt x="464" y="0"/>
                    <a:pt x="0" y="464"/>
                    <a:pt x="0" y="1035"/>
                  </a:cubicBezTo>
                  <a:cubicBezTo>
                    <a:pt x="0" y="1597"/>
                    <a:pt x="464" y="2061"/>
                    <a:pt x="1026" y="2061"/>
                  </a:cubicBezTo>
                  <a:cubicBezTo>
                    <a:pt x="1597" y="2061"/>
                    <a:pt x="2061" y="1597"/>
                    <a:pt x="2061" y="1035"/>
                  </a:cubicBezTo>
                  <a:cubicBezTo>
                    <a:pt x="2061" y="464"/>
                    <a:pt x="1597" y="0"/>
                    <a:pt x="1026" y="0"/>
                  </a:cubicBez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1533;p86">
              <a:extLst>
                <a:ext uri="{FF2B5EF4-FFF2-40B4-BE49-F238E27FC236}">
                  <a16:creationId xmlns:a16="http://schemas.microsoft.com/office/drawing/2014/main" id="{229E58BD-3009-453E-B922-5971317D27C5}"/>
                </a:ext>
              </a:extLst>
            </p:cNvPr>
            <p:cNvSpPr/>
            <p:nvPr/>
          </p:nvSpPr>
          <p:spPr>
            <a:xfrm>
              <a:off x="7810464" y="3943569"/>
              <a:ext cx="9185" cy="9163"/>
            </a:xfrm>
            <a:custGeom>
              <a:avLst/>
              <a:gdLst/>
              <a:ahLst/>
              <a:cxnLst/>
              <a:rect l="l" t="t" r="r" b="b"/>
              <a:pathLst>
                <a:path w="439" h="438" extrusionOk="0">
                  <a:moveTo>
                    <a:pt x="215" y="0"/>
                  </a:moveTo>
                  <a:cubicBezTo>
                    <a:pt x="99" y="0"/>
                    <a:pt x="1" y="98"/>
                    <a:pt x="1" y="223"/>
                  </a:cubicBezTo>
                  <a:cubicBezTo>
                    <a:pt x="1" y="339"/>
                    <a:pt x="99" y="437"/>
                    <a:pt x="215" y="437"/>
                  </a:cubicBezTo>
                  <a:cubicBezTo>
                    <a:pt x="340" y="437"/>
                    <a:pt x="438" y="339"/>
                    <a:pt x="438" y="223"/>
                  </a:cubicBezTo>
                  <a:cubicBezTo>
                    <a:pt x="438" y="98"/>
                    <a:pt x="340" y="0"/>
                    <a:pt x="215" y="0"/>
                  </a:cubicBez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1534;p86">
              <a:extLst>
                <a:ext uri="{FF2B5EF4-FFF2-40B4-BE49-F238E27FC236}">
                  <a16:creationId xmlns:a16="http://schemas.microsoft.com/office/drawing/2014/main" id="{DB76B0D6-6E37-4CD0-9932-93F363435E3A}"/>
                </a:ext>
              </a:extLst>
            </p:cNvPr>
            <p:cNvSpPr/>
            <p:nvPr/>
          </p:nvSpPr>
          <p:spPr>
            <a:xfrm>
              <a:off x="7677962" y="4099025"/>
              <a:ext cx="182549" cy="8975"/>
            </a:xfrm>
            <a:custGeom>
              <a:avLst/>
              <a:gdLst/>
              <a:ahLst/>
              <a:cxnLst/>
              <a:rect l="l" t="t" r="r" b="b"/>
              <a:pathLst>
                <a:path w="8725" h="429" extrusionOk="0">
                  <a:moveTo>
                    <a:pt x="241" y="0"/>
                  </a:moveTo>
                  <a:cubicBezTo>
                    <a:pt x="134" y="0"/>
                    <a:pt x="36" y="81"/>
                    <a:pt x="27" y="188"/>
                  </a:cubicBezTo>
                  <a:cubicBezTo>
                    <a:pt x="0" y="322"/>
                    <a:pt x="107" y="429"/>
                    <a:pt x="241" y="429"/>
                  </a:cubicBezTo>
                  <a:lnTo>
                    <a:pt x="8484" y="429"/>
                  </a:lnTo>
                  <a:cubicBezTo>
                    <a:pt x="8618" y="429"/>
                    <a:pt x="8725" y="322"/>
                    <a:pt x="8698" y="188"/>
                  </a:cubicBezTo>
                  <a:cubicBezTo>
                    <a:pt x="8689" y="81"/>
                    <a:pt x="8591" y="0"/>
                    <a:pt x="8484" y="0"/>
                  </a:cubicBezTo>
                  <a:close/>
                </a:path>
              </a:pathLst>
            </a:custGeom>
            <a:solidFill>
              <a:srgbClr val="BD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814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down)">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fade">
                                      <p:cBhvr>
                                        <p:cTn id="17" dur="1000"/>
                                        <p:tgtEl>
                                          <p:spTgt spid="181"/>
                                        </p:tgtEl>
                                      </p:cBhvr>
                                    </p:animEffect>
                                    <p:anim calcmode="lin" valueType="num">
                                      <p:cBhvr>
                                        <p:cTn id="18" dur="1000" fill="hold"/>
                                        <p:tgtEl>
                                          <p:spTgt spid="181"/>
                                        </p:tgtEl>
                                        <p:attrNameLst>
                                          <p:attrName>ppt_x</p:attrName>
                                        </p:attrNameLst>
                                      </p:cBhvr>
                                      <p:tavLst>
                                        <p:tav tm="0">
                                          <p:val>
                                            <p:strVal val="#ppt_x"/>
                                          </p:val>
                                        </p:tav>
                                        <p:tav tm="100000">
                                          <p:val>
                                            <p:strVal val="#ppt_x"/>
                                          </p:val>
                                        </p:tav>
                                      </p:tavLst>
                                    </p:anim>
                                    <p:anim calcmode="lin" valueType="num">
                                      <p:cBhvr>
                                        <p:cTn id="1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2"/>
                                        </p:tgtEl>
                                        <p:attrNameLst>
                                          <p:attrName>style.visibility</p:attrName>
                                        </p:attrNameLst>
                                      </p:cBhvr>
                                      <p:to>
                                        <p:strVal val="visible"/>
                                      </p:to>
                                    </p:set>
                                    <p:animEffect transition="in" filter="wipe(left)">
                                      <p:cBhvr>
                                        <p:cTn id="24" dur="1000"/>
                                        <p:tgtEl>
                                          <p:spTgt spid="18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9"/>
                                        </p:tgtEl>
                                        <p:attrNameLst>
                                          <p:attrName>style.visibility</p:attrName>
                                        </p:attrNameLst>
                                      </p:cBhvr>
                                      <p:to>
                                        <p:strVal val="visible"/>
                                      </p:to>
                                    </p:set>
                                    <p:animEffect transition="in" filter="fade">
                                      <p:cBhvr>
                                        <p:cTn id="29" dur="1000"/>
                                        <p:tgtEl>
                                          <p:spTgt spid="199"/>
                                        </p:tgtEl>
                                      </p:cBhvr>
                                    </p:animEffect>
                                    <p:anim calcmode="lin" valueType="num">
                                      <p:cBhvr>
                                        <p:cTn id="30" dur="1000" fill="hold"/>
                                        <p:tgtEl>
                                          <p:spTgt spid="199"/>
                                        </p:tgtEl>
                                        <p:attrNameLst>
                                          <p:attrName>ppt_x</p:attrName>
                                        </p:attrNameLst>
                                      </p:cBhvr>
                                      <p:tavLst>
                                        <p:tav tm="0">
                                          <p:val>
                                            <p:strVal val="#ppt_x"/>
                                          </p:val>
                                        </p:tav>
                                        <p:tav tm="100000">
                                          <p:val>
                                            <p:strVal val="#ppt_x"/>
                                          </p:val>
                                        </p:tav>
                                      </p:tavLst>
                                    </p:anim>
                                    <p:anim calcmode="lin" valueType="num">
                                      <p:cBhvr>
                                        <p:cTn id="31"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9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地球运动"/>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1666</Words>
  <Application>Microsoft Office PowerPoint</Application>
  <PresentationFormat>Widescreen</PresentationFormat>
  <Paragraphs>132</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Cambria</vt:lpstr>
      <vt:lpstr>等线</vt:lpstr>
      <vt:lpstr>等线 Light</vt:lpstr>
      <vt:lpstr>Paytone One</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地球运动</dc:title>
  <dc:creator>Administrator</dc:creator>
  <cp:lastModifiedBy>Techsi.vn</cp:lastModifiedBy>
  <cp:revision>52</cp:revision>
  <dcterms:created xsi:type="dcterms:W3CDTF">2019-07-28T12:19:38Z</dcterms:created>
  <dcterms:modified xsi:type="dcterms:W3CDTF">2022-04-06T03:27:08Z</dcterms:modified>
</cp:coreProperties>
</file>