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57" r:id="rId4"/>
    <p:sldId id="272" r:id="rId5"/>
    <p:sldId id="258" r:id="rId6"/>
    <p:sldId id="259" r:id="rId7"/>
    <p:sldId id="260" r:id="rId8"/>
    <p:sldId id="261" r:id="rId9"/>
    <p:sldId id="273" r:id="rId10"/>
    <p:sldId id="274" r:id="rId11"/>
    <p:sldId id="262" r:id="rId12"/>
    <p:sldId id="263" r:id="rId13"/>
    <p:sldId id="275" r:id="rId14"/>
    <p:sldId id="276" r:id="rId15"/>
    <p:sldId id="277" r:id="rId16"/>
    <p:sldId id="264" r:id="rId17"/>
    <p:sldId id="278" r:id="rId18"/>
    <p:sldId id="279" r:id="rId19"/>
    <p:sldId id="280" r:id="rId20"/>
    <p:sldId id="281" r:id="rId21"/>
    <p:sldId id="282" r:id="rId22"/>
    <p:sldId id="283" r:id="rId23"/>
    <p:sldId id="285" r:id="rId24"/>
    <p:sldId id="286"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5" autoAdjust="0"/>
    <p:restoredTop sz="94660"/>
  </p:normalViewPr>
  <p:slideViewPr>
    <p:cSldViewPr snapToGrid="0">
      <p:cViewPr varScale="1">
        <p:scale>
          <a:sx n="103" d="100"/>
          <a:sy n="103" d="100"/>
        </p:scale>
        <p:origin x="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476CA-3607-4E88-86AE-8D2B2DD110CE}" type="datetimeFigureOut">
              <a:rPr lang="en-US" smtClean="0"/>
              <a:t>9/9/21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F44F3-30FF-4E26-8AEB-35D8280521FE}" type="slidenum">
              <a:rPr lang="en-US" smtClean="0"/>
              <a:t>‹#›</a:t>
            </a:fld>
            <a:endParaRPr lang="en-US"/>
          </a:p>
        </p:txBody>
      </p:sp>
    </p:spTree>
    <p:extLst>
      <p:ext uri="{BB962C8B-B14F-4D97-AF65-F5344CB8AC3E}">
        <p14:creationId xmlns:p14="http://schemas.microsoft.com/office/powerpoint/2010/main" val="155698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3B6D54-E87F-448E-9F47-A4EA89F8B2EC}" type="slidenum">
              <a:rPr lang="vi-VN" altLang="vi-VN">
                <a:solidFill>
                  <a:srgbClr val="000000"/>
                </a:solidFill>
                <a:cs typeface="Arial" panose="020B0604020202020204" pitchFamily="34" charset="0"/>
              </a:rPr>
              <a:pPr eaLnBrk="1" hangingPunct="1"/>
              <a:t>10</a:t>
            </a:fld>
            <a:endParaRPr lang="vi-VN" altLang="vi-VN">
              <a:solidFill>
                <a:srgbClr val="000000"/>
              </a:solidFill>
              <a:cs typeface="Arial" panose="020B060402020202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cs typeface="Arial" panose="020B0604020202020204" pitchFamily="34" charset="0"/>
            </a:endParaRPr>
          </a:p>
        </p:txBody>
      </p:sp>
    </p:spTree>
    <p:extLst>
      <p:ext uri="{BB962C8B-B14F-4D97-AF65-F5344CB8AC3E}">
        <p14:creationId xmlns:p14="http://schemas.microsoft.com/office/powerpoint/2010/main" val="238390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287192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187964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169985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E4503D-4A70-4A66-9C93-2373F775F554}" type="slidenum">
              <a:rPr lang="en-US"/>
              <a:pPr/>
              <a:t>‹#›</a:t>
            </a:fld>
            <a:endParaRPr lang="en-US"/>
          </a:p>
        </p:txBody>
      </p:sp>
    </p:spTree>
    <p:extLst>
      <p:ext uri="{BB962C8B-B14F-4D97-AF65-F5344CB8AC3E}">
        <p14:creationId xmlns:p14="http://schemas.microsoft.com/office/powerpoint/2010/main" val="293707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366914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E01F4-B877-41FF-BCE3-129F0B504034}" type="datetimeFigureOut">
              <a:rPr lang="en-US" smtClean="0"/>
              <a:t>9/9/21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252742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E01F4-B877-41FF-BCE3-129F0B504034}" type="datetimeFigureOut">
              <a:rPr lang="en-US" smtClean="0"/>
              <a:t>9/9/21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77351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E01F4-B877-41FF-BCE3-129F0B504034}" type="datetimeFigureOut">
              <a:rPr lang="en-US" smtClean="0"/>
              <a:t>9/9/21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132526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E01F4-B877-41FF-BCE3-129F0B504034}" type="datetimeFigureOut">
              <a:rPr lang="en-US" smtClean="0"/>
              <a:t>9/9/21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402581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E01F4-B877-41FF-BCE3-129F0B504034}" type="datetimeFigureOut">
              <a:rPr lang="en-US" smtClean="0"/>
              <a:t>9/9/21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348006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E01F4-B877-41FF-BCE3-129F0B504034}" type="datetimeFigureOut">
              <a:rPr lang="en-US" smtClean="0"/>
              <a:t>9/9/21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205214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E01F4-B877-41FF-BCE3-129F0B504034}" type="datetimeFigureOut">
              <a:rPr lang="en-US" smtClean="0"/>
              <a:t>9/9/21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967B7-3F10-42CF-9FB4-274373103FC2}" type="slidenum">
              <a:rPr lang="en-US" smtClean="0"/>
              <a:t>‹#›</a:t>
            </a:fld>
            <a:endParaRPr lang="en-US"/>
          </a:p>
        </p:txBody>
      </p:sp>
    </p:spTree>
    <p:extLst>
      <p:ext uri="{BB962C8B-B14F-4D97-AF65-F5344CB8AC3E}">
        <p14:creationId xmlns:p14="http://schemas.microsoft.com/office/powerpoint/2010/main" val="165746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E01F4-B877-41FF-BCE3-129F0B504034}" type="datetimeFigureOut">
              <a:rPr lang="en-US" smtClean="0"/>
              <a:t>9/9/21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967B7-3F10-42CF-9FB4-274373103FC2}" type="slidenum">
              <a:rPr lang="en-US" smtClean="0"/>
              <a:t>‹#›</a:t>
            </a:fld>
            <a:endParaRPr lang="en-US"/>
          </a:p>
        </p:txBody>
      </p:sp>
    </p:spTree>
    <p:extLst>
      <p:ext uri="{BB962C8B-B14F-4D97-AF65-F5344CB8AC3E}">
        <p14:creationId xmlns:p14="http://schemas.microsoft.com/office/powerpoint/2010/main" val="56078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7517" y="2036619"/>
            <a:ext cx="9339137" cy="3006436"/>
          </a:xfrm>
        </p:spPr>
        <p:txBody>
          <a:bodyPr>
            <a:normAutofit fontScale="90000"/>
          </a:bodyPr>
          <a:lstStyle/>
          <a:p>
            <a:br>
              <a:rPr lang="en-US" altLang="vi-VN" b="1" dirty="0">
                <a:solidFill>
                  <a:schemeClr val="bg1">
                    <a:lumMod val="95000"/>
                  </a:schemeClr>
                </a:solidFill>
                <a:latin typeface="Times New Roman" panose="02020603050405020304" pitchFamily="18" charset="0"/>
                <a:cs typeface="Times New Roman" panose="02020603050405020304" pitchFamily="18" charset="0"/>
              </a:rPr>
            </a:br>
            <a:r>
              <a:rPr lang="en-US" altLang="vi-VN" b="1" dirty="0">
                <a:solidFill>
                  <a:schemeClr val="bg1">
                    <a:lumMod val="95000"/>
                  </a:schemeClr>
                </a:solidFill>
                <a:latin typeface="Times New Roman" panose="02020603050405020304" pitchFamily="18" charset="0"/>
                <a:cs typeface="Times New Roman" panose="02020603050405020304" pitchFamily="18" charset="0"/>
              </a:rPr>
              <a:t>BÀI 16</a:t>
            </a:r>
            <a:br>
              <a:rPr lang="en-US" altLang="vi-VN" b="1" dirty="0">
                <a:solidFill>
                  <a:schemeClr val="bg1">
                    <a:lumMod val="95000"/>
                  </a:schemeClr>
                </a:solidFill>
                <a:latin typeface="Times New Roman" panose="02020603050405020304" pitchFamily="18" charset="0"/>
                <a:cs typeface="Times New Roman" panose="02020603050405020304" pitchFamily="18" charset="0"/>
              </a:rPr>
            </a:br>
            <a:r>
              <a:rPr lang="en-US" altLang="vi-VN" b="1" dirty="0">
                <a:solidFill>
                  <a:schemeClr val="bg1">
                    <a:lumMod val="95000"/>
                  </a:schemeClr>
                </a:solidFill>
                <a:latin typeface="Times New Roman" panose="02020603050405020304" pitchFamily="18" charset="0"/>
                <a:cs typeface="Times New Roman" panose="02020603050405020304" pitchFamily="18" charset="0"/>
              </a:rPr>
              <a:t>QUYỀN THAM GIA </a:t>
            </a:r>
            <a:br>
              <a:rPr lang="en-US" altLang="vi-VN" b="1" dirty="0">
                <a:solidFill>
                  <a:schemeClr val="bg1">
                    <a:lumMod val="95000"/>
                  </a:schemeClr>
                </a:solidFill>
                <a:latin typeface="Times New Roman" panose="02020603050405020304" pitchFamily="18" charset="0"/>
                <a:cs typeface="Times New Roman" panose="02020603050405020304" pitchFamily="18" charset="0"/>
              </a:rPr>
            </a:br>
            <a:r>
              <a:rPr lang="en-US" altLang="vi-VN" b="1" dirty="0">
                <a:solidFill>
                  <a:schemeClr val="bg1">
                    <a:lumMod val="95000"/>
                  </a:schemeClr>
                </a:solidFill>
                <a:latin typeface="Times New Roman" panose="02020603050405020304" pitchFamily="18" charset="0"/>
                <a:cs typeface="Times New Roman" panose="02020603050405020304" pitchFamily="18" charset="0"/>
              </a:rPr>
              <a:t>QUẢN LÍ NHÀ NƯỚC, QUẢN LÍ XÃ HỘI CỦA CÔNG DÂN</a:t>
            </a:r>
            <a:endParaRPr lang="en-US" dirty="0">
              <a:solidFill>
                <a:schemeClr val="bg1">
                  <a:lumMod val="95000"/>
                </a:schemeClr>
              </a:solidFill>
            </a:endParaRPr>
          </a:p>
        </p:txBody>
      </p:sp>
    </p:spTree>
    <p:extLst>
      <p:ext uri="{BB962C8B-B14F-4D97-AF65-F5344CB8AC3E}">
        <p14:creationId xmlns:p14="http://schemas.microsoft.com/office/powerpoint/2010/main" val="61892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just" eaLnBrk="1" hangingPunct="1"/>
            <a:r>
              <a:rPr lang="en-US" altLang="vi-VN" sz="4000" b="1" dirty="0">
                <a:solidFill>
                  <a:srgbClr val="FF0000"/>
                </a:solidFill>
                <a:latin typeface="Times New Roman" panose="02020603050405020304" pitchFamily="18" charset="0"/>
              </a:rPr>
              <a:t>II. </a:t>
            </a:r>
            <a:r>
              <a:rPr lang="en-US" altLang="vi-VN" sz="4000" b="1" u="sng" dirty="0">
                <a:solidFill>
                  <a:srgbClr val="FF0000"/>
                </a:solidFill>
                <a:latin typeface="Times New Roman" panose="02020603050405020304" pitchFamily="18" charset="0"/>
              </a:rPr>
              <a:t>NỘI DUNG BÀI HỌC</a:t>
            </a:r>
            <a:r>
              <a:rPr lang="en-US" altLang="vi-VN" sz="4000" b="1" dirty="0">
                <a:solidFill>
                  <a:srgbClr val="FF0000"/>
                </a:solidFill>
                <a:latin typeface="Times New Roman" panose="02020603050405020304" pitchFamily="18" charset="0"/>
              </a:rPr>
              <a:t>:</a:t>
            </a:r>
          </a:p>
        </p:txBody>
      </p:sp>
      <p:sp>
        <p:nvSpPr>
          <p:cNvPr id="39939" name="Rectangle 3"/>
          <p:cNvSpPr>
            <a:spLocks noGrp="1" noChangeArrowheads="1"/>
          </p:cNvSpPr>
          <p:nvPr>
            <p:ph type="body" idx="1"/>
          </p:nvPr>
        </p:nvSpPr>
        <p:spPr>
          <a:xfrm>
            <a:off x="1676400" y="2486892"/>
            <a:ext cx="8229600" cy="4525963"/>
          </a:xfrm>
        </p:spPr>
        <p:txBody>
          <a:bodyPr/>
          <a:lstStyle/>
          <a:p>
            <a:pPr marL="0" indent="0" algn="just">
              <a:buNone/>
              <a:tabLst>
                <a:tab pos="192088" algn="l"/>
                <a:tab pos="447675" algn="l"/>
                <a:tab pos="3527425" algn="ctr"/>
              </a:tabLst>
            </a:pPr>
            <a:r>
              <a:rPr lang="en-US" altLang="vi-VN" sz="3600" b="1" dirty="0">
                <a:solidFill>
                  <a:srgbClr val="FF0066"/>
                </a:solidFill>
                <a:latin typeface="Times New Roman" panose="02020603050405020304" pitchFamily="18" charset="0"/>
                <a:cs typeface="Times New Roman" panose="02020603050405020304" pitchFamily="18" charset="0"/>
              </a:rPr>
              <a:t>2. Ý </a:t>
            </a:r>
            <a:r>
              <a:rPr lang="en-US" altLang="vi-VN" sz="3600" b="1" dirty="0" err="1">
                <a:solidFill>
                  <a:srgbClr val="FF0066"/>
                </a:solidFill>
                <a:latin typeface="Times New Roman" panose="02020603050405020304" pitchFamily="18" charset="0"/>
                <a:cs typeface="Times New Roman" panose="02020603050405020304" pitchFamily="18" charset="0"/>
              </a:rPr>
              <a:t>nghĩa</a:t>
            </a:r>
            <a:r>
              <a:rPr lang="en-US" altLang="vi-VN" sz="3600" b="1" dirty="0">
                <a:solidFill>
                  <a:srgbClr val="FF0066"/>
                </a:solidFill>
                <a:latin typeface="Times New Roman" panose="02020603050405020304" pitchFamily="18" charset="0"/>
                <a:cs typeface="Times New Roman" panose="02020603050405020304" pitchFamily="18" charset="0"/>
              </a:rPr>
              <a:t>:</a:t>
            </a:r>
          </a:p>
          <a:p>
            <a:pPr marL="0" indent="0" algn="just">
              <a:buFontTx/>
              <a:buChar char="-"/>
              <a:tabLst>
                <a:tab pos="192088" algn="l"/>
                <a:tab pos="447675" algn="l"/>
                <a:tab pos="3527425" algn="ctr"/>
              </a:tabLst>
            </a:pPr>
            <a:r>
              <a:rPr lang="en-US" altLang="vi-VN" sz="3600" b="1" dirty="0" err="1">
                <a:latin typeface="Times New Roman" panose="02020603050405020304" pitchFamily="18" charset="0"/>
                <a:cs typeface="Times New Roman" panose="02020603050405020304" pitchFamily="18" charset="0"/>
              </a:rPr>
              <a:t>Là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quyền</a:t>
            </a:r>
            <a:r>
              <a:rPr lang="en-US" altLang="vi-VN" sz="3600" b="1"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chính</a:t>
            </a:r>
            <a:r>
              <a:rPr lang="en-US" altLang="vi-VN" sz="3600" b="1" u="sng"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trị</a:t>
            </a:r>
            <a:r>
              <a:rPr lang="en-US" altLang="vi-VN" sz="3600" b="1" u="sng"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cao</a:t>
            </a:r>
            <a:r>
              <a:rPr lang="en-US" altLang="vi-VN" sz="3600" b="1" u="sng"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nhất</a:t>
            </a:r>
            <a:r>
              <a:rPr lang="en-US" altLang="vi-VN" sz="3600" b="1" u="sng"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của</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công</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dân</a:t>
            </a:r>
            <a:r>
              <a:rPr lang="en-US" altLang="vi-VN" sz="3600" b="1" dirty="0">
                <a:latin typeface="Times New Roman" panose="02020603050405020304" pitchFamily="18" charset="0"/>
                <a:cs typeface="Times New Roman" panose="02020603050405020304" pitchFamily="18" charset="0"/>
              </a:rPr>
              <a:t>.</a:t>
            </a:r>
          </a:p>
          <a:p>
            <a:pPr marL="0" indent="0" algn="just">
              <a:buFontTx/>
              <a:buChar char="-"/>
              <a:tabLst>
                <a:tab pos="192088" algn="l"/>
                <a:tab pos="447675" algn="l"/>
                <a:tab pos="3527425" algn="ctr"/>
              </a:tabLst>
            </a:pPr>
            <a:r>
              <a:rPr lang="en-US" altLang="vi-VN" sz="3600" b="1" dirty="0" err="1">
                <a:latin typeface="Times New Roman" panose="02020603050405020304" pitchFamily="18" charset="0"/>
                <a:cs typeface="Times New Roman" panose="02020603050405020304" pitchFamily="18" charset="0"/>
              </a:rPr>
              <a:t>Là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cơ</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sở</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pháp</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lí</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để</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bảo</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đảm</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Nhà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nước</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thật</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sự</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là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của</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dân</a:t>
            </a:r>
            <a:r>
              <a:rPr lang="en-US" altLang="vi-VN" sz="3600" b="1" dirty="0">
                <a:latin typeface="Times New Roman" panose="02020603050405020304" pitchFamily="18" charset="0"/>
                <a:cs typeface="Times New Roman" panose="02020603050405020304" pitchFamily="18" charset="0"/>
              </a:rPr>
              <a:t>, do </a:t>
            </a:r>
            <a:r>
              <a:rPr lang="en-US" altLang="vi-VN" sz="3600" b="1" dirty="0" err="1">
                <a:latin typeface="Times New Roman" panose="02020603050405020304" pitchFamily="18" charset="0"/>
                <a:cs typeface="Times New Roman" panose="02020603050405020304" pitchFamily="18" charset="0"/>
              </a:rPr>
              <a:t>dân</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và</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vì</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dân</a:t>
            </a:r>
            <a:r>
              <a:rPr lang="en-US" altLang="vi-VN" sz="3600" b="1" dirty="0">
                <a:latin typeface="Times New Roman" panose="02020603050405020304" pitchFamily="18" charset="0"/>
                <a:cs typeface="Times New Roman" panose="02020603050405020304" pitchFamily="18" charset="0"/>
              </a:rPr>
              <a:t>.</a:t>
            </a:r>
            <a:endParaRPr lang="vi-VN" altLang="vi-VN" sz="3600" b="1" dirty="0">
              <a:latin typeface="Times New Roman" panose="02020603050405020304" pitchFamily="18" charset="0"/>
              <a:cs typeface="Times New Roman" panose="02020603050405020304" pitchFamily="18" charset="0"/>
            </a:endParaRPr>
          </a:p>
          <a:p>
            <a:pPr marL="0" indent="0" algn="just">
              <a:buNone/>
              <a:tabLst>
                <a:tab pos="192088" algn="l"/>
                <a:tab pos="447675" algn="l"/>
                <a:tab pos="3527425" algn="ctr"/>
              </a:tabLst>
            </a:pPr>
            <a:endParaRPr lang="en-US" altLang="vi-VN" sz="3600" b="1" dirty="0">
              <a:latin typeface="Times New Roman" panose="02020603050405020304" pitchFamily="18" charset="0"/>
              <a:cs typeface="Times New Roman" panose="02020603050405020304" pitchFamily="18" charset="0"/>
            </a:endParaRPr>
          </a:p>
        </p:txBody>
      </p:sp>
      <p:pic>
        <p:nvPicPr>
          <p:cNvPr id="26628" name="Picture 4"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62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amond(in)">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ltLang="vi-VN" b="1" u="sng" dirty="0">
                <a:solidFill>
                  <a:srgbClr val="FF0000"/>
                </a:solidFill>
                <a:latin typeface="Times New Roman" panose="02020603050405020304" pitchFamily="18" charset="0"/>
                <a:cs typeface="Times New Roman" panose="02020603050405020304" pitchFamily="18" charset="0"/>
              </a:rPr>
              <a:t>III. BÀI TẬP:</a:t>
            </a:r>
            <a:endParaRPr lang="en-US" dirty="0"/>
          </a:p>
        </p:txBody>
      </p:sp>
      <p:sp>
        <p:nvSpPr>
          <p:cNvPr id="4" name="Rectangle 4"/>
          <p:cNvSpPr>
            <a:spLocks noChangeArrowheads="1"/>
          </p:cNvSpPr>
          <p:nvPr/>
        </p:nvSpPr>
        <p:spPr bwMode="auto">
          <a:xfrm>
            <a:off x="838200" y="914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err="1">
                <a:solidFill>
                  <a:srgbClr val="FF0000"/>
                </a:solidFill>
                <a:latin typeface="Times New Roman" panose="02020603050405020304" pitchFamily="18" charset="0"/>
                <a:cs typeface="Times New Roman" panose="02020603050405020304" pitchFamily="18" charset="0"/>
              </a:rPr>
              <a:t>Trong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các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quyền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sau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quyền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nào</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thể</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hiện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sự</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tham</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gia</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quản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lí</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nhà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nước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quản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lí</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xã</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hội</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của</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công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dân</a:t>
            </a:r>
            <a:r>
              <a:rPr lang="en-US" altLang="vi-VN" sz="2800" b="1" dirty="0">
                <a:solidFill>
                  <a:srgbClr val="FF0000"/>
                </a:solidFill>
                <a:latin typeface="Times New Roman" panose="02020603050405020304" pitchFamily="18" charset="0"/>
                <a:cs typeface="Times New Roman" panose="02020603050405020304" pitchFamily="18" charset="0"/>
              </a:rPr>
              <a:t>?</a:t>
            </a:r>
          </a:p>
        </p:txBody>
      </p:sp>
      <p:sp>
        <p:nvSpPr>
          <p:cNvPr id="5" name="Rectangle 5"/>
          <p:cNvSpPr>
            <a:spLocks noChangeArrowheads="1"/>
          </p:cNvSpPr>
          <p:nvPr/>
        </p:nvSpPr>
        <p:spPr bwMode="auto">
          <a:xfrm>
            <a:off x="202841" y="2057400"/>
            <a:ext cx="11697237" cy="45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vi-VN" sz="3200" dirty="0">
                <a:solidFill>
                  <a:srgbClr val="0000FF"/>
                </a:solidFill>
                <a:latin typeface="Times New Roman" panose="02020603050405020304" pitchFamily="18" charset="0"/>
              </a:rPr>
              <a:t>a</a:t>
            </a:r>
            <a:r>
              <a:rPr lang="en-US" altLang="vi-VN" sz="3200" dirty="0">
                <a:solidFill>
                  <a:srgbClr val="0000FF"/>
                </a:solidFill>
              </a:rPr>
              <a:t>.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bầu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cử</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biểu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Quốc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hội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biểu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hội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đồng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nhân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dân</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b.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ứng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cử</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biểu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Quốc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hội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biểu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hội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đồng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nhân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dân</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 c.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được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học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tập</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d.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khiếu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nại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tố</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cáo</a:t>
            </a:r>
            <a:r>
              <a:rPr lang="en-US" altLang="vi-VN" sz="3200" dirty="0">
                <a:solidFill>
                  <a:srgbClr val="0000FF"/>
                </a:solidFill>
                <a:latin typeface="Times New Roman" panose="02020603050405020304" pitchFamily="18" charset="0"/>
              </a:rPr>
              <a:t>. </a:t>
            </a:r>
          </a:p>
          <a:p>
            <a:pPr eaLnBrk="1" hangingPunct="1">
              <a:spcBef>
                <a:spcPct val="20000"/>
              </a:spcBef>
            </a:pPr>
            <a:r>
              <a:rPr lang="en-US" altLang="vi-VN" sz="3200" dirty="0">
                <a:solidFill>
                  <a:srgbClr val="0000FF"/>
                </a:solidFill>
                <a:latin typeface="Times New Roman" panose="02020603050405020304" pitchFamily="18" charset="0"/>
              </a:rPr>
              <a:t>e.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bất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khả</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xâm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phạm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về</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thân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thể</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f.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tự</a:t>
            </a:r>
            <a:r>
              <a:rPr lang="en-US" altLang="vi-VN" sz="3200" dirty="0">
                <a:solidFill>
                  <a:srgbClr val="0000FF"/>
                </a:solidFill>
                <a:latin typeface="Times New Roman" panose="02020603050405020304" pitchFamily="18" charset="0"/>
              </a:rPr>
              <a:t> do </a:t>
            </a:r>
            <a:r>
              <a:rPr lang="en-US" altLang="vi-VN" sz="3200" dirty="0" err="1">
                <a:solidFill>
                  <a:srgbClr val="0000FF"/>
                </a:solidFill>
                <a:latin typeface="Times New Roman" panose="02020603050405020304" pitchFamily="18" charset="0"/>
              </a:rPr>
              <a:t>kinh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doanh</a:t>
            </a:r>
            <a:r>
              <a:rPr lang="en-US" altLang="vi-VN" sz="3200" dirty="0">
                <a:solidFill>
                  <a:srgbClr val="0000FF"/>
                </a:solidFill>
                <a:latin typeface="Times New Roman" panose="02020603050405020304" pitchFamily="18" charset="0"/>
              </a:rPr>
              <a:t>.</a:t>
            </a:r>
          </a:p>
          <a:p>
            <a:pPr eaLnBrk="1" hangingPunct="1">
              <a:spcBef>
                <a:spcPct val="20000"/>
              </a:spcBef>
            </a:pPr>
            <a:r>
              <a:rPr lang="en-US" altLang="vi-VN" sz="3200" dirty="0">
                <a:solidFill>
                  <a:srgbClr val="0000FF"/>
                </a:solidFill>
                <a:latin typeface="Times New Roman" panose="02020603050405020304" pitchFamily="18" charset="0"/>
              </a:rPr>
              <a:t>g. </a:t>
            </a:r>
            <a:r>
              <a:rPr lang="en-US" altLang="vi-VN" sz="3200" dirty="0" err="1">
                <a:solidFill>
                  <a:srgbClr val="0000FF"/>
                </a:solidFill>
                <a:latin typeface="Times New Roman" panose="02020603050405020304" pitchFamily="18" charset="0"/>
              </a:rPr>
              <a:t>Quyền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giám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sát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kiểm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tra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hoạt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động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của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cơ</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quan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nhà</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nước</a:t>
            </a:r>
            <a:r>
              <a:rPr lang="en-US" altLang="vi-VN" sz="3200" dirty="0">
                <a:solidFill>
                  <a:srgbClr val="0000FF"/>
                </a:solidFill>
                <a:latin typeface="Times New Roman" panose="02020603050405020304" pitchFamily="18" charset="0"/>
              </a:rPr>
              <a:t>.</a:t>
            </a:r>
            <a:endParaRPr lang="en-US" altLang="vi-VN" sz="3200" dirty="0">
              <a:solidFill>
                <a:srgbClr val="0000FF"/>
              </a:solidFill>
            </a:endParaRPr>
          </a:p>
          <a:p>
            <a:pPr eaLnBrk="1" hangingPunct="1">
              <a:spcBef>
                <a:spcPct val="20000"/>
              </a:spcBef>
            </a:pPr>
            <a:endParaRPr lang="en-US" altLang="vi-VN" sz="3200" dirty="0">
              <a:solidFill>
                <a:srgbClr val="0066FF"/>
              </a:solidFill>
            </a:endParaRPr>
          </a:p>
        </p:txBody>
      </p:sp>
      <p:sp>
        <p:nvSpPr>
          <p:cNvPr id="6" name="Oval 5"/>
          <p:cNvSpPr/>
          <p:nvPr/>
        </p:nvSpPr>
        <p:spPr>
          <a:xfrm>
            <a:off x="158837" y="5693678"/>
            <a:ext cx="531255" cy="490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89613" y="3866769"/>
            <a:ext cx="531255" cy="490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60102" y="2644574"/>
            <a:ext cx="531255" cy="490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89614" y="2065137"/>
            <a:ext cx="531255" cy="49035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73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392" y="4473208"/>
            <a:ext cx="10515600" cy="1870612"/>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vi-VN" sz="3200" dirty="0">
                <a:latin typeface="Times New Roman" panose="02020603050405020304" pitchFamily="18" charset="0"/>
                <a:cs typeface="Times New Roman" panose="02020603050405020304" pitchFamily="18" charset="0"/>
              </a:rPr>
              <a:t>- </a:t>
            </a:r>
            <a:r>
              <a:rPr lang="vi-VN" sz="3200" b="1" i="1" u="sng" dirty="0">
                <a:latin typeface="Times New Roman" panose="02020603050405020304" pitchFamily="18" charset="0"/>
                <a:cs typeface="Times New Roman" panose="02020603050405020304" pitchFamily="18" charset="0"/>
              </a:rPr>
              <a:t>Trực tiếp</a:t>
            </a:r>
            <a:r>
              <a:rPr lang="vi-VN" sz="3200" dirty="0">
                <a:latin typeface="Times New Roman" panose="02020603050405020304" pitchFamily="18" charset="0"/>
                <a:cs typeface="Times New Roman" panose="02020603050405020304" pitchFamily="18" charset="0"/>
              </a:rPr>
              <a:t>: Tự mình tham gia vào những công việc của Nhà nước; bàn bạc, đóng góp ý kiến và giám sát hoạt động của các cơ quan và cán bộ, công chức Nhà nước.</a:t>
            </a:r>
            <a:br>
              <a:rPr lang="vi-VN"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02730" y="2297118"/>
            <a:ext cx="7122017"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3</a:t>
            </a:r>
            <a:r>
              <a:rPr lang="vi-VN" sz="3200" b="1" i="1" dirty="0">
                <a:solidFill>
                  <a:srgbClr val="FF0000"/>
                </a:solidFill>
                <a:latin typeface="Times New Roman" panose="02020603050405020304" pitchFamily="18" charset="0"/>
                <a:cs typeface="Times New Roman" panose="02020603050405020304" pitchFamily="18" charset="0"/>
              </a:rPr>
              <a:t>. </a:t>
            </a:r>
            <a:r>
              <a:rPr lang="vi-VN" sz="3200" b="1" i="1" u="sng" dirty="0">
                <a:solidFill>
                  <a:srgbClr val="FF0000"/>
                </a:solidFill>
                <a:latin typeface="Times New Roman" panose="02020603050405020304" pitchFamily="18" charset="0"/>
                <a:cs typeface="Times New Roman" panose="02020603050405020304" pitchFamily="18" charset="0"/>
              </a:rPr>
              <a:t>Phương thức tham gia quản lí Nhà nước, quản lí xã hội của công dân</a:t>
            </a:r>
            <a:br>
              <a:rPr lang="vi-VN" sz="3200" b="1" i="1" u="sng"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endParaRPr>
          </a:p>
        </p:txBody>
      </p:sp>
      <p:sp>
        <p:nvSpPr>
          <p:cNvPr id="4" name="Rectangle 2"/>
          <p:cNvSpPr>
            <a:spLocks noGrp="1" noChangeArrowheads="1"/>
          </p:cNvSpPr>
          <p:nvPr>
            <p:ph type="title"/>
          </p:nvPr>
        </p:nvSpPr>
        <p:spPr>
          <a:xfrm>
            <a:off x="838199" y="365125"/>
            <a:ext cx="6255327" cy="1325563"/>
          </a:xfrm>
        </p:spPr>
        <p:txBody>
          <a:bodyPr>
            <a:normAutofit/>
          </a:bodyPr>
          <a:lstStyle/>
          <a:p>
            <a:pPr algn="just" eaLnBrk="1" hangingPunct="1"/>
            <a:r>
              <a:rPr lang="en-US" altLang="vi-VN" sz="3600" b="1" dirty="0">
                <a:solidFill>
                  <a:srgbClr val="FF0000"/>
                </a:solidFill>
                <a:latin typeface="Times New Roman" panose="02020603050405020304" pitchFamily="18" charset="0"/>
              </a:rPr>
              <a:t>II. </a:t>
            </a:r>
            <a:r>
              <a:rPr lang="en-US" altLang="vi-VN" sz="3600" b="1" u="sng" dirty="0">
                <a:solidFill>
                  <a:srgbClr val="FF0000"/>
                </a:solidFill>
                <a:latin typeface="Times New Roman" panose="02020603050405020304" pitchFamily="18" charset="0"/>
              </a:rPr>
              <a:t>NỘI DUNG BÀI HỌC</a:t>
            </a:r>
            <a:r>
              <a:rPr lang="en-US" altLang="vi-VN" sz="36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105671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45"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19600" cy="5715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ba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467600"/>
            <a:ext cx="61722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01383" name="Picture 7" descr="ba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4572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101384" name="Text Box 8"/>
          <p:cNvSpPr txBox="1">
            <a:spLocks noChangeArrowheads="1"/>
          </p:cNvSpPr>
          <p:nvPr/>
        </p:nvSpPr>
        <p:spPr bwMode="auto">
          <a:xfrm>
            <a:off x="6324600" y="5867401"/>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anose="02020603050405020304" pitchFamily="18" charset="0"/>
              </a:rPr>
              <a:t>Bầu cử bổ sung đại biểu HĐND</a:t>
            </a:r>
            <a:endParaRPr lang="vi-VN">
              <a:latin typeface="Times New Roman" panose="02020603050405020304" pitchFamily="18" charset="0"/>
            </a:endParaRPr>
          </a:p>
        </p:txBody>
      </p:sp>
    </p:spTree>
    <p:extLst>
      <p:ext uri="{BB962C8B-B14F-4D97-AF65-F5344CB8AC3E}">
        <p14:creationId xmlns:p14="http://schemas.microsoft.com/office/powerpoint/2010/main" val="291820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45"/>
                                        </p:tgtEl>
                                        <p:attrNameLst>
                                          <p:attrName>style.visibility</p:attrName>
                                        </p:attrNameLst>
                                      </p:cBhvr>
                                      <p:to>
                                        <p:strVal val="visible"/>
                                      </p:to>
                                    </p:set>
                                    <p:animEffect transition="in" filter="checkerboard(across)">
                                      <p:cBhvr>
                                        <p:cTn id="7" dur="500"/>
                                        <p:tgtEl>
                                          <p:spTgt spid="17445"/>
                                        </p:tgtEl>
                                      </p:cBhvr>
                                    </p:animEffect>
                                  </p:childTnLst>
                                </p:cTn>
                              </p:par>
                              <p:par>
                                <p:cTn id="8" presetID="5" presetClass="entr" presetSubtype="10" fill="hold" nodeType="withEffect">
                                  <p:stCondLst>
                                    <p:cond delay="0"/>
                                  </p:stCondLst>
                                  <p:childTnLst>
                                    <p:set>
                                      <p:cBhvr>
                                        <p:cTn id="9" dur="1" fill="hold">
                                          <p:stCondLst>
                                            <p:cond delay="0"/>
                                          </p:stCondLst>
                                        </p:cTn>
                                        <p:tgtEl>
                                          <p:spTgt spid="101383"/>
                                        </p:tgtEl>
                                        <p:attrNameLst>
                                          <p:attrName>style.visibility</p:attrName>
                                        </p:attrNameLst>
                                      </p:cBhvr>
                                      <p:to>
                                        <p:strVal val="visible"/>
                                      </p:to>
                                    </p:set>
                                    <p:animEffect transition="in" filter="checkerboard(across)">
                                      <p:cBhvr>
                                        <p:cTn id="10" dur="500"/>
                                        <p:tgtEl>
                                          <p:spTgt spid="10138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1384"/>
                                        </p:tgtEl>
                                        <p:attrNameLst>
                                          <p:attrName>style.visibility</p:attrName>
                                        </p:attrNameLst>
                                      </p:cBhvr>
                                      <p:to>
                                        <p:strVal val="visible"/>
                                      </p:to>
                                    </p:set>
                                    <p:animEffect transition="in" filter="checkerboard(across)">
                                      <p:cBhvr>
                                        <p:cTn id="13"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5" descr="mot-buoi-hop-to-dan-ph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62000"/>
            <a:ext cx="4343400" cy="4724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405" name="Picture 5" descr="hoc-s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1"/>
            <a:ext cx="4343400" cy="4746625"/>
          </a:xfrm>
          <a:prstGeom prst="rect">
            <a:avLst/>
          </a:prstGeom>
          <a:noFill/>
          <a:extLst>
            <a:ext uri="{909E8E84-426E-40DD-AFC4-6F175D3DCCD1}">
              <a14:hiddenFill xmlns:a14="http://schemas.microsoft.com/office/drawing/2010/main">
                <a:solidFill>
                  <a:srgbClr val="FFFFFF"/>
                </a:solidFill>
              </a14:hiddenFill>
            </a:ext>
          </a:extLst>
        </p:spPr>
      </p:pic>
      <p:sp>
        <p:nvSpPr>
          <p:cNvPr id="102406" name="Text Box 6"/>
          <p:cNvSpPr txBox="1">
            <a:spLocks noChangeArrowheads="1"/>
          </p:cNvSpPr>
          <p:nvPr/>
        </p:nvSpPr>
        <p:spPr bwMode="auto">
          <a:xfrm>
            <a:off x="2590800" y="5791201"/>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Times New Roman" panose="02020603050405020304" pitchFamily="18" charset="0"/>
                <a:cs typeface="Times New Roman" panose="02020603050405020304" pitchFamily="18" charset="0"/>
              </a:rPr>
              <a:t>Bỏ phiếu bầu cán bộ lớp</a:t>
            </a:r>
            <a:endParaRPr lang="vi-VN" b="1">
              <a:latin typeface="Times New Roman" panose="02020603050405020304" pitchFamily="18" charset="0"/>
              <a:cs typeface="Times New Roman" panose="02020603050405020304" pitchFamily="18" charset="0"/>
            </a:endParaRPr>
          </a:p>
        </p:txBody>
      </p:sp>
      <p:sp>
        <p:nvSpPr>
          <p:cNvPr id="102407" name="Text Box 7"/>
          <p:cNvSpPr txBox="1">
            <a:spLocks noChangeArrowheads="1"/>
          </p:cNvSpPr>
          <p:nvPr/>
        </p:nvSpPr>
        <p:spPr bwMode="auto">
          <a:xfrm>
            <a:off x="6858000" y="57150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imes New Roman" panose="02020603050405020304" pitchFamily="18" charset="0"/>
                <a:cs typeface="Times New Roman" panose="02020603050405020304" pitchFamily="18" charset="0"/>
              </a:rPr>
              <a:t>Họp tổ dân cư bàn về việc xây dựng đường làng</a:t>
            </a:r>
            <a:endParaRPr lang="vi-VN"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282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anim calcmode="lin" valueType="num">
                                      <p:cBhvr additive="base">
                                        <p:cTn id="7" dur="500" fill="hold"/>
                                        <p:tgtEl>
                                          <p:spTgt spid="102405"/>
                                        </p:tgtEl>
                                        <p:attrNameLst>
                                          <p:attrName>ppt_x</p:attrName>
                                        </p:attrNameLst>
                                      </p:cBhvr>
                                      <p:tavLst>
                                        <p:tav tm="0">
                                          <p:val>
                                            <p:strVal val="#ppt_x"/>
                                          </p:val>
                                        </p:tav>
                                        <p:tav tm="100000">
                                          <p:val>
                                            <p:strVal val="#ppt_x"/>
                                          </p:val>
                                        </p:tav>
                                      </p:tavLst>
                                    </p:anim>
                                    <p:anim calcmode="lin" valueType="num">
                                      <p:cBhvr additive="base">
                                        <p:cTn id="8" dur="500" fill="hold"/>
                                        <p:tgtEl>
                                          <p:spTgt spid="1024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04"/>
                                        </p:tgtEl>
                                        <p:attrNameLst>
                                          <p:attrName>style.visibility</p:attrName>
                                        </p:attrNameLst>
                                      </p:cBhvr>
                                      <p:to>
                                        <p:strVal val="visible"/>
                                      </p:to>
                                    </p:set>
                                    <p:anim calcmode="lin" valueType="num">
                                      <p:cBhvr additive="base">
                                        <p:cTn id="11" dur="500" fill="hold"/>
                                        <p:tgtEl>
                                          <p:spTgt spid="102404"/>
                                        </p:tgtEl>
                                        <p:attrNameLst>
                                          <p:attrName>ppt_x</p:attrName>
                                        </p:attrNameLst>
                                      </p:cBhvr>
                                      <p:tavLst>
                                        <p:tav tm="0">
                                          <p:val>
                                            <p:strVal val="#ppt_x"/>
                                          </p:val>
                                        </p:tav>
                                        <p:tav tm="100000">
                                          <p:val>
                                            <p:strVal val="#ppt_x"/>
                                          </p:val>
                                        </p:tav>
                                      </p:tavLst>
                                    </p:anim>
                                    <p:anim calcmode="lin" valueType="num">
                                      <p:cBhvr additive="base">
                                        <p:cTn id="12" dur="500" fill="hold"/>
                                        <p:tgtEl>
                                          <p:spTgt spid="10240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07"/>
                                        </p:tgtEl>
                                        <p:attrNameLst>
                                          <p:attrName>style.visibility</p:attrName>
                                        </p:attrNameLst>
                                      </p:cBhvr>
                                      <p:to>
                                        <p:strVal val="visible"/>
                                      </p:to>
                                    </p:set>
                                    <p:anim calcmode="lin" valueType="num">
                                      <p:cBhvr additive="base">
                                        <p:cTn id="15" dur="500" fill="hold"/>
                                        <p:tgtEl>
                                          <p:spTgt spid="102407"/>
                                        </p:tgtEl>
                                        <p:attrNameLst>
                                          <p:attrName>ppt_x</p:attrName>
                                        </p:attrNameLst>
                                      </p:cBhvr>
                                      <p:tavLst>
                                        <p:tav tm="0">
                                          <p:val>
                                            <p:strVal val="#ppt_x"/>
                                          </p:val>
                                        </p:tav>
                                        <p:tav tm="100000">
                                          <p:val>
                                            <p:strVal val="#ppt_x"/>
                                          </p:val>
                                        </p:tav>
                                      </p:tavLst>
                                    </p:anim>
                                    <p:anim calcmode="lin" valueType="num">
                                      <p:cBhvr additive="base">
                                        <p:cTn id="16" dur="500" fill="hold"/>
                                        <p:tgtEl>
                                          <p:spTgt spid="10240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06"/>
                                        </p:tgtEl>
                                        <p:attrNameLst>
                                          <p:attrName>style.visibility</p:attrName>
                                        </p:attrNameLst>
                                      </p:cBhvr>
                                      <p:to>
                                        <p:strVal val="visible"/>
                                      </p:to>
                                    </p:set>
                                    <p:anim calcmode="lin" valueType="num">
                                      <p:cBhvr additive="base">
                                        <p:cTn id="19" dur="500" fill="hold"/>
                                        <p:tgtEl>
                                          <p:spTgt spid="102406"/>
                                        </p:tgtEl>
                                        <p:attrNameLst>
                                          <p:attrName>ppt_x</p:attrName>
                                        </p:attrNameLst>
                                      </p:cBhvr>
                                      <p:tavLst>
                                        <p:tav tm="0">
                                          <p:val>
                                            <p:strVal val="#ppt_x"/>
                                          </p:val>
                                        </p:tav>
                                        <p:tav tm="100000">
                                          <p:val>
                                            <p:strVal val="#ppt_x"/>
                                          </p:val>
                                        </p:tav>
                                      </p:tavLst>
                                    </p:anim>
                                    <p:anim calcmode="lin" valueType="num">
                                      <p:cBhvr additive="base">
                                        <p:cTn id="20"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P spid="1024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hoi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33400"/>
            <a:ext cx="4572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105479" name="Text Box 7"/>
          <p:cNvSpPr txBox="1">
            <a:spLocks noChangeArrowheads="1"/>
          </p:cNvSpPr>
          <p:nvPr/>
        </p:nvSpPr>
        <p:spPr bwMode="auto">
          <a:xfrm>
            <a:off x="6934200" y="47244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Giám sát công tác cải cách hành chính tại địa phương</a:t>
            </a:r>
            <a:endParaRPr lang="vi-VN"/>
          </a:p>
        </p:txBody>
      </p:sp>
      <p:pic>
        <p:nvPicPr>
          <p:cNvPr id="105480" name="Picture 8"/>
          <p:cNvPicPr>
            <a:picLocks noChangeAspect="1" noChangeArrowheads="1"/>
          </p:cNvPicPr>
          <p:nvPr/>
        </p:nvPicPr>
        <p:blipFill>
          <a:blip r:embed="rId3">
            <a:extLst>
              <a:ext uri="{28A0092B-C50C-407E-A947-70E740481C1C}">
                <a14:useLocalDpi xmlns:a14="http://schemas.microsoft.com/office/drawing/2010/main" val="0"/>
              </a:ext>
            </a:extLst>
          </a:blip>
          <a:srcRect l="4086" t="6023" r="3606" b="10156"/>
          <a:stretch>
            <a:fillRect/>
          </a:stretch>
        </p:blipFill>
        <p:spPr bwMode="auto">
          <a:xfrm>
            <a:off x="1905000" y="609600"/>
            <a:ext cx="396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433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80"/>
                                        </p:tgtEl>
                                        <p:attrNameLst>
                                          <p:attrName>style.visibility</p:attrName>
                                        </p:attrNameLst>
                                      </p:cBhvr>
                                      <p:to>
                                        <p:strVal val="visible"/>
                                      </p:to>
                                    </p:set>
                                    <p:anim calcmode="lin" valueType="num">
                                      <p:cBhvr additive="base">
                                        <p:cTn id="7" dur="500" fill="hold"/>
                                        <p:tgtEl>
                                          <p:spTgt spid="105480"/>
                                        </p:tgtEl>
                                        <p:attrNameLst>
                                          <p:attrName>ppt_x</p:attrName>
                                        </p:attrNameLst>
                                      </p:cBhvr>
                                      <p:tavLst>
                                        <p:tav tm="0">
                                          <p:val>
                                            <p:strVal val="#ppt_x"/>
                                          </p:val>
                                        </p:tav>
                                        <p:tav tm="100000">
                                          <p:val>
                                            <p:strVal val="#ppt_x"/>
                                          </p:val>
                                        </p:tav>
                                      </p:tavLst>
                                    </p:anim>
                                    <p:anim calcmode="lin" valueType="num">
                                      <p:cBhvr additive="base">
                                        <p:cTn id="8" dur="500" fill="hold"/>
                                        <p:tgtEl>
                                          <p:spTgt spid="10548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5475"/>
                                        </p:tgtEl>
                                        <p:attrNameLst>
                                          <p:attrName>style.visibility</p:attrName>
                                        </p:attrNameLst>
                                      </p:cBhvr>
                                      <p:to>
                                        <p:strVal val="visible"/>
                                      </p:to>
                                    </p:set>
                                    <p:anim calcmode="lin" valueType="num">
                                      <p:cBhvr additive="base">
                                        <p:cTn id="11" dur="500" fill="hold"/>
                                        <p:tgtEl>
                                          <p:spTgt spid="105475"/>
                                        </p:tgtEl>
                                        <p:attrNameLst>
                                          <p:attrName>ppt_x</p:attrName>
                                        </p:attrNameLst>
                                      </p:cBhvr>
                                      <p:tavLst>
                                        <p:tav tm="0">
                                          <p:val>
                                            <p:strVal val="#ppt_x"/>
                                          </p:val>
                                        </p:tav>
                                        <p:tav tm="100000">
                                          <p:val>
                                            <p:strVal val="#ppt_x"/>
                                          </p:val>
                                        </p:tav>
                                      </p:tavLst>
                                    </p:anim>
                                    <p:anim calcmode="lin" valueType="num">
                                      <p:cBhvr additive="base">
                                        <p:cTn id="12" dur="500" fill="hold"/>
                                        <p:tgtEl>
                                          <p:spTgt spid="10547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5479"/>
                                        </p:tgtEl>
                                        <p:attrNameLst>
                                          <p:attrName>style.visibility</p:attrName>
                                        </p:attrNameLst>
                                      </p:cBhvr>
                                      <p:to>
                                        <p:strVal val="visible"/>
                                      </p:to>
                                    </p:set>
                                    <p:anim calcmode="lin" valueType="num">
                                      <p:cBhvr additive="base">
                                        <p:cTn id="15" dur="500" fill="hold"/>
                                        <p:tgtEl>
                                          <p:spTgt spid="105479"/>
                                        </p:tgtEl>
                                        <p:attrNameLst>
                                          <p:attrName>ppt_x</p:attrName>
                                        </p:attrNameLst>
                                      </p:cBhvr>
                                      <p:tavLst>
                                        <p:tav tm="0">
                                          <p:val>
                                            <p:strVal val="#ppt_x"/>
                                          </p:val>
                                        </p:tav>
                                        <p:tav tm="100000">
                                          <p:val>
                                            <p:strVal val="#ppt_x"/>
                                          </p:val>
                                        </p:tav>
                                      </p:tavLst>
                                    </p:anim>
                                    <p:anim calcmode="lin" valueType="num">
                                      <p:cBhvr additive="base">
                                        <p:cTn id="16" dur="500" fill="hold"/>
                                        <p:tgtEl>
                                          <p:spTgt spid="1054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902204" y="3670816"/>
            <a:ext cx="1051560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3200" dirty="0">
                <a:latin typeface="Times New Roman" panose="02020603050405020304" pitchFamily="18" charset="0"/>
                <a:cs typeface="Times New Roman" panose="02020603050405020304" pitchFamily="18" charset="0"/>
              </a:rPr>
              <a:t>- </a:t>
            </a:r>
            <a:r>
              <a:rPr lang="vi-VN" sz="3200" b="1" i="1" u="sng" dirty="0">
                <a:latin typeface="Times New Roman" panose="02020603050405020304" pitchFamily="18" charset="0"/>
                <a:cs typeface="Times New Roman" panose="02020603050405020304" pitchFamily="18" charset="0"/>
              </a:rPr>
              <a:t>Gián tiếp:</a:t>
            </a:r>
            <a:r>
              <a:rPr lang="vi-VN" sz="3200" dirty="0">
                <a:latin typeface="Times New Roman" panose="02020603050405020304" pitchFamily="18" charset="0"/>
                <a:cs typeface="Times New Roman" panose="02020603050405020304" pitchFamily="18" charset="0"/>
              </a:rPr>
              <a:t> Thông qua các </a:t>
            </a:r>
            <a:r>
              <a:rPr lang="vi-VN" sz="3200" b="1" dirty="0">
                <a:latin typeface="Times New Roman" panose="02020603050405020304" pitchFamily="18" charset="0"/>
                <a:cs typeface="Times New Roman" panose="02020603050405020304" pitchFamily="18" charset="0"/>
              </a:rPr>
              <a:t>đại 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do mình bầu ra (đại biểu Quốc hội, đại biểu hội đồng nhân dân các cấp) hoặc qua thư góp ý, kiến nghị trên các phương tiện thông tin đại chúng, ...</a:t>
            </a:r>
          </a:p>
        </p:txBody>
      </p:sp>
      <p:sp>
        <p:nvSpPr>
          <p:cNvPr id="5" name="TextBox 4"/>
          <p:cNvSpPr txBox="1"/>
          <p:nvPr/>
        </p:nvSpPr>
        <p:spPr>
          <a:xfrm>
            <a:off x="1434628" y="1561270"/>
            <a:ext cx="9118242"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3</a:t>
            </a:r>
            <a:r>
              <a:rPr lang="vi-VN" sz="3200" b="1" i="1" dirty="0">
                <a:solidFill>
                  <a:srgbClr val="FF0000"/>
                </a:solidFill>
                <a:latin typeface="Times New Roman" panose="02020603050405020304" pitchFamily="18" charset="0"/>
                <a:cs typeface="Times New Roman" panose="02020603050405020304" pitchFamily="18" charset="0"/>
              </a:rPr>
              <a:t>. </a:t>
            </a:r>
            <a:r>
              <a:rPr lang="vi-VN" sz="3200" b="1" i="1" u="sng" dirty="0">
                <a:solidFill>
                  <a:srgbClr val="FF0000"/>
                </a:solidFill>
                <a:latin typeface="Times New Roman" panose="02020603050405020304" pitchFamily="18" charset="0"/>
                <a:cs typeface="Times New Roman" panose="02020603050405020304" pitchFamily="18" charset="0"/>
              </a:rPr>
              <a:t>Phương thức tham gia quản lí Nhà nước, quản lí xã hội của công dân</a:t>
            </a:r>
            <a:br>
              <a:rPr lang="vi-VN" sz="3200" b="1" i="1" u="sng"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endParaRPr>
          </a:p>
        </p:txBody>
      </p:sp>
      <p:sp>
        <p:nvSpPr>
          <p:cNvPr id="6" name="Rectangle 2"/>
          <p:cNvSpPr>
            <a:spLocks noGrp="1" noChangeArrowheads="1"/>
          </p:cNvSpPr>
          <p:nvPr>
            <p:ph type="title"/>
          </p:nvPr>
        </p:nvSpPr>
        <p:spPr>
          <a:xfrm>
            <a:off x="838199" y="365125"/>
            <a:ext cx="6255327" cy="1325563"/>
          </a:xfrm>
        </p:spPr>
        <p:txBody>
          <a:bodyPr>
            <a:normAutofit/>
          </a:bodyPr>
          <a:lstStyle/>
          <a:p>
            <a:pPr algn="just" eaLnBrk="1" hangingPunct="1"/>
            <a:r>
              <a:rPr lang="en-US" altLang="vi-VN" sz="3600" b="1" dirty="0">
                <a:solidFill>
                  <a:srgbClr val="FF0000"/>
                </a:solidFill>
                <a:latin typeface="Times New Roman" panose="02020603050405020304" pitchFamily="18" charset="0"/>
              </a:rPr>
              <a:t>II. </a:t>
            </a:r>
            <a:r>
              <a:rPr lang="en-US" altLang="vi-VN" sz="3600" b="1" u="sng" dirty="0">
                <a:solidFill>
                  <a:srgbClr val="FF0000"/>
                </a:solidFill>
                <a:latin typeface="Times New Roman" panose="02020603050405020304" pitchFamily="18" charset="0"/>
              </a:rPr>
              <a:t>NỘI DUNG BÀI HỌC</a:t>
            </a:r>
            <a:r>
              <a:rPr lang="en-US" altLang="vi-VN" sz="36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5539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chat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
            <a:ext cx="5181600" cy="4921250"/>
          </a:xfrm>
          <a:prstGeom prst="rect">
            <a:avLst/>
          </a:prstGeom>
          <a:noFill/>
          <a:extLst>
            <a:ext uri="{909E8E84-426E-40DD-AFC4-6F175D3DCCD1}">
              <a14:hiddenFill xmlns:a14="http://schemas.microsoft.com/office/drawing/2010/main">
                <a:solidFill>
                  <a:srgbClr val="FFFFFF"/>
                </a:solidFill>
              </a14:hiddenFill>
            </a:ext>
          </a:extLst>
        </p:spPr>
      </p:pic>
      <p:pic>
        <p:nvPicPr>
          <p:cNvPr id="132102" name="Picture 6" descr="don to 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38862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32103" name="Text Box 7"/>
          <p:cNvSpPr txBox="1">
            <a:spLocks noChangeArrowheads="1"/>
          </p:cNvSpPr>
          <p:nvPr/>
        </p:nvSpPr>
        <p:spPr bwMode="auto">
          <a:xfrm>
            <a:off x="1524000" y="5334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imes New Roman" panose="02020603050405020304" pitchFamily="18" charset="0"/>
                <a:cs typeface="Times New Roman" panose="02020603050405020304" pitchFamily="18" charset="0"/>
              </a:rPr>
              <a:t>Đơn tố cáo những sai phạm của chủ tịch và bí thư tỉnh Long An</a:t>
            </a:r>
            <a:endParaRPr lang="vi-VN" b="1">
              <a:latin typeface="Times New Roman" panose="02020603050405020304" pitchFamily="18" charset="0"/>
              <a:cs typeface="Times New Roman" panose="02020603050405020304" pitchFamily="18" charset="0"/>
            </a:endParaRPr>
          </a:p>
        </p:txBody>
      </p:sp>
      <p:sp>
        <p:nvSpPr>
          <p:cNvPr id="132104" name="Text Box 8"/>
          <p:cNvSpPr txBox="1">
            <a:spLocks noChangeArrowheads="1"/>
          </p:cNvSpPr>
          <p:nvPr/>
        </p:nvSpPr>
        <p:spPr bwMode="auto">
          <a:xfrm>
            <a:off x="5715000" y="53340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imes New Roman" panose="02020603050405020304" pitchFamily="18" charset="0"/>
                <a:cs typeface="Times New Roman" panose="02020603050405020304" pitchFamily="18" charset="0"/>
              </a:rPr>
              <a:t>Đại biểu Dương Trung Quốc thay mặt cử tri kiến nghị với Quốc hội</a:t>
            </a:r>
            <a:endParaRPr lang="vi-VN"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801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checkerboard(across)">
                                      <p:cBhvr>
                                        <p:cTn id="7" dur="500"/>
                                        <p:tgtEl>
                                          <p:spTgt spid="132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2103"/>
                                        </p:tgtEl>
                                        <p:attrNameLst>
                                          <p:attrName>style.visibility</p:attrName>
                                        </p:attrNameLst>
                                      </p:cBhvr>
                                      <p:to>
                                        <p:strVal val="visible"/>
                                      </p:to>
                                    </p:set>
                                    <p:animEffect transition="in" filter="checkerboard(across)">
                                      <p:cBhvr>
                                        <p:cTn id="10" dur="500"/>
                                        <p:tgtEl>
                                          <p:spTgt spid="13210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2104"/>
                                        </p:tgtEl>
                                        <p:attrNameLst>
                                          <p:attrName>style.visibility</p:attrName>
                                        </p:attrNameLst>
                                      </p:cBhvr>
                                      <p:to>
                                        <p:strVal val="visible"/>
                                      </p:to>
                                    </p:set>
                                    <p:animEffect transition="in" filter="checkerboard(across)">
                                      <p:cBhvr>
                                        <p:cTn id="13" dur="500"/>
                                        <p:tgtEl>
                                          <p:spTgt spid="132104"/>
                                        </p:tgtEl>
                                      </p:cBhvr>
                                    </p:animEffect>
                                  </p:childTnLst>
                                </p:cTn>
                              </p:par>
                              <p:par>
                                <p:cTn id="14" presetID="5" presetClass="entr" presetSubtype="10" fill="hold" nodeType="withEffect">
                                  <p:stCondLst>
                                    <p:cond delay="0"/>
                                  </p:stCondLst>
                                  <p:childTnLst>
                                    <p:set>
                                      <p:cBhvr>
                                        <p:cTn id="15" dur="1" fill="hold">
                                          <p:stCondLst>
                                            <p:cond delay="0"/>
                                          </p:stCondLst>
                                        </p:cTn>
                                        <p:tgtEl>
                                          <p:spTgt spid="132101"/>
                                        </p:tgtEl>
                                        <p:attrNameLst>
                                          <p:attrName>style.visibility</p:attrName>
                                        </p:attrNameLst>
                                      </p:cBhvr>
                                      <p:to>
                                        <p:strVal val="visible"/>
                                      </p:to>
                                    </p:set>
                                    <p:animEffect transition="in" filter="checkerboard(across)">
                                      <p:cBhvr>
                                        <p:cTn id="16" dur="5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3" grpId="0"/>
      <p:bldP spid="132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thu1 copy"/>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24581" name="Rectangle 5"/>
          <p:cNvSpPr>
            <a:spLocks noChangeArrowheads="1"/>
          </p:cNvSpPr>
          <p:nvPr/>
        </p:nvSpPr>
        <p:spPr bwMode="auto">
          <a:xfrm>
            <a:off x="3886200" y="762000"/>
            <a:ext cx="400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3600" dirty="0" err="1">
                <a:solidFill>
                  <a:srgbClr val="FF3300"/>
                </a:solidFill>
                <a:latin typeface="Times New Roman" panose="02020603050405020304" pitchFamily="18" charset="0"/>
              </a:rPr>
              <a:t>Hiến</a:t>
            </a:r>
            <a:r>
              <a:rPr lang="en-US" sz="3600" dirty="0">
                <a:solidFill>
                  <a:srgbClr val="FF3300"/>
                </a:solidFill>
                <a:latin typeface="Times New Roman" panose="02020603050405020304" pitchFamily="18" charset="0"/>
              </a:rPr>
              <a:t> </a:t>
            </a:r>
            <a:r>
              <a:rPr lang="en-US" sz="3600" dirty="0" err="1">
                <a:solidFill>
                  <a:srgbClr val="FF3300"/>
                </a:solidFill>
                <a:latin typeface="Times New Roman" panose="02020603050405020304" pitchFamily="18" charset="0"/>
              </a:rPr>
              <a:t>pháp</a:t>
            </a:r>
            <a:r>
              <a:rPr lang="en-US" sz="3600" dirty="0">
                <a:solidFill>
                  <a:srgbClr val="FF3300"/>
                </a:solidFill>
                <a:latin typeface="Times New Roman" panose="02020603050405020304" pitchFamily="18" charset="0"/>
              </a:rPr>
              <a:t> </a:t>
            </a:r>
            <a:r>
              <a:rPr lang="en-US" sz="3600" dirty="0" err="1">
                <a:solidFill>
                  <a:srgbClr val="FF3300"/>
                </a:solidFill>
                <a:latin typeface="Times New Roman" panose="02020603050405020304" pitchFamily="18" charset="0"/>
              </a:rPr>
              <a:t>năm</a:t>
            </a:r>
            <a:r>
              <a:rPr lang="en-US" sz="3600" dirty="0">
                <a:solidFill>
                  <a:srgbClr val="FF3300"/>
                </a:solidFill>
                <a:latin typeface="Times New Roman" panose="02020603050405020304" pitchFamily="18" charset="0"/>
              </a:rPr>
              <a:t> 1992</a:t>
            </a:r>
          </a:p>
        </p:txBody>
      </p:sp>
      <p:sp>
        <p:nvSpPr>
          <p:cNvPr id="136196" name="Text Box 4"/>
          <p:cNvSpPr txBox="1">
            <a:spLocks noChangeArrowheads="1"/>
          </p:cNvSpPr>
          <p:nvPr/>
        </p:nvSpPr>
        <p:spPr bwMode="auto">
          <a:xfrm>
            <a:off x="2895600" y="1447801"/>
            <a:ext cx="6629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a:t>*Điều 6</a:t>
            </a:r>
            <a:r>
              <a:rPr lang="en-US" sz="2000"/>
              <a:t>: “ Nhân dân sử dụng quyền lực Nhà nước thông qua Quốc hội và Hội đồng nhân dân là những cơ quan đại diện cho ý chí và nguyện vọng của nhân dân, do nhân dân bầu ra và chịu trách nhiệm trước nhân dân …”</a:t>
            </a:r>
            <a:endParaRPr lang="vi-VN" sz="2000"/>
          </a:p>
          <a:p>
            <a:pPr>
              <a:spcBef>
                <a:spcPct val="50000"/>
              </a:spcBef>
            </a:pPr>
            <a:r>
              <a:rPr lang="vi-VN" sz="2000" b="1" i="1"/>
              <a:t>*Điều 53</a:t>
            </a:r>
            <a:r>
              <a:rPr lang="vi-VN" sz="2000"/>
              <a:t>: “ Công dân có quyền tham gia quản lí Nhà nước, quản lí xã hội, tham gia thảo luận các vấn đề chung của cả nước và đại phương, kiến nghị với các cơ quan Nhà nước, biểu quyết khi Nhà nước tổ chức trưng cầu ý dân.</a:t>
            </a:r>
          </a:p>
          <a:p>
            <a:pPr>
              <a:spcBef>
                <a:spcPct val="50000"/>
              </a:spcBef>
            </a:pPr>
            <a:r>
              <a:rPr lang="vi-VN" sz="2000" b="1" i="1"/>
              <a:t>*Điều 74</a:t>
            </a:r>
            <a:r>
              <a:rPr lang="vi-VN" sz="2000"/>
              <a:t>: “ Công dân có quyền khiếu nại, quyền tố cáo với các cơ quan Nhà nước có thẩm quyền về những việc làm trái pháp luật của các cơ quan Nhà nước, tổ chức kinh tế, tổ chức xã hội, đơn vị vũ trang nhân dân hoặc bất cứ cá nhân nào...” </a:t>
            </a:r>
          </a:p>
        </p:txBody>
      </p:sp>
    </p:spTree>
    <p:extLst>
      <p:ext uri="{BB962C8B-B14F-4D97-AF65-F5344CB8AC3E}">
        <p14:creationId xmlns:p14="http://schemas.microsoft.com/office/powerpoint/2010/main" val="32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strips(downLeft)">
                                      <p:cBhvr>
                                        <p:cTn id="7" dur="500"/>
                                        <p:tgtEl>
                                          <p:spTgt spid="136196"/>
                                        </p:tgtEl>
                                      </p:cBhvr>
                                    </p:animEffect>
                                  </p:childTnLst>
                                </p:cTn>
                              </p:par>
                              <p:par>
                                <p:cTn id="8" presetID="18" presetClass="entr" presetSubtype="12"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strips(downLeft)">
                                      <p:cBhvr>
                                        <p:cTn id="10" dur="500"/>
                                        <p:tgtEl>
                                          <p:spTgt spid="24580"/>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strips(downLeft)">
                                      <p:cBhvr>
                                        <p:cTn id="13"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1361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133082" y="611747"/>
            <a:ext cx="91440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sz="2800" b="1" i="1" dirty="0">
                <a:solidFill>
                  <a:srgbClr val="FF33CC"/>
                </a:solidFill>
                <a:latin typeface="Times New Roman" panose="02020603050405020304" pitchFamily="18" charset="0"/>
              </a:rPr>
              <a:t>     </a:t>
            </a:r>
            <a:r>
              <a:rPr lang="en-US" sz="2800" b="1" i="1" dirty="0" err="1">
                <a:solidFill>
                  <a:srgbClr val="FF33CC"/>
                </a:solidFill>
                <a:latin typeface="Times New Roman" panose="02020603050405020304" pitchFamily="18" charset="0"/>
              </a:rPr>
              <a:t>Bài</a:t>
            </a:r>
            <a:r>
              <a:rPr lang="en-US" sz="2800" b="1" i="1" dirty="0">
                <a:solidFill>
                  <a:srgbClr val="FF33CC"/>
                </a:solidFill>
                <a:latin typeface="Times New Roman" panose="02020603050405020304" pitchFamily="18" charset="0"/>
              </a:rPr>
              <a:t> </a:t>
            </a:r>
            <a:r>
              <a:rPr lang="en-US" sz="2800" b="1" i="1" dirty="0" err="1">
                <a:solidFill>
                  <a:srgbClr val="FF33CC"/>
                </a:solidFill>
                <a:latin typeface="Times New Roman" panose="02020603050405020304" pitchFamily="18" charset="0"/>
              </a:rPr>
              <a:t>tập</a:t>
            </a:r>
            <a:r>
              <a:rPr lang="en-US" sz="2800" b="1" i="1" dirty="0">
                <a:solidFill>
                  <a:srgbClr val="FF33CC"/>
                </a:solidFill>
                <a:latin typeface="Times New Roman" panose="02020603050405020304" pitchFamily="18" charset="0"/>
              </a:rPr>
              <a:t> 3/SGK/59</a:t>
            </a:r>
          </a:p>
          <a:p>
            <a:r>
              <a:rPr lang="en-US" sz="2800" b="1" dirty="0">
                <a:latin typeface="Times New Roman" panose="02020603050405020304" pitchFamily="18" charset="0"/>
              </a:rPr>
              <a:t>    </a:t>
            </a:r>
            <a:r>
              <a:rPr lang="en-US" sz="2800" b="1" dirty="0" err="1">
                <a:latin typeface="Times New Roman" panose="02020603050405020304" pitchFamily="18" charset="0"/>
              </a:rPr>
              <a:t>Trong</a:t>
            </a:r>
            <a:r>
              <a:rPr lang="en-US" sz="2800" b="1" dirty="0">
                <a:latin typeface="Times New Roman" panose="02020603050405020304" pitchFamily="18" charset="0"/>
              </a:rPr>
              <a:t> </a:t>
            </a:r>
            <a:r>
              <a:rPr lang="en-US" sz="2800" b="1" dirty="0" err="1">
                <a:latin typeface="Times New Roman" panose="02020603050405020304" pitchFamily="18" charset="0"/>
              </a:rPr>
              <a:t>các</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thức</a:t>
            </a:r>
            <a:r>
              <a:rPr lang="en-US" sz="2800" b="1" dirty="0">
                <a:latin typeface="Times New Roman" panose="02020603050405020304" pitchFamily="18" charset="0"/>
              </a:rPr>
              <a:t> </a:t>
            </a:r>
            <a:r>
              <a:rPr lang="en-US" sz="2800" b="1" dirty="0" err="1">
                <a:latin typeface="Times New Roman" panose="02020603050405020304" pitchFamily="18" charset="0"/>
              </a:rPr>
              <a:t>thực</a:t>
            </a:r>
            <a:r>
              <a:rPr lang="en-US" sz="2800" b="1" dirty="0">
                <a:latin typeface="Times New Roman" panose="02020603050405020304" pitchFamily="18" charset="0"/>
              </a:rPr>
              <a:t> </a:t>
            </a:r>
            <a:r>
              <a:rPr lang="en-US" sz="2800" b="1" dirty="0" err="1">
                <a:latin typeface="Times New Roman" panose="02020603050405020304" pitchFamily="18" charset="0"/>
              </a:rPr>
              <a:t>hiện</a:t>
            </a:r>
            <a:r>
              <a:rPr lang="en-US" sz="2800" b="1" dirty="0">
                <a:latin typeface="Times New Roman" panose="02020603050405020304" pitchFamily="18" charset="0"/>
              </a:rPr>
              <a:t> </a:t>
            </a:r>
            <a:r>
              <a:rPr lang="en-US" sz="2800" b="1" dirty="0" err="1">
                <a:latin typeface="Times New Roman" panose="02020603050405020304" pitchFamily="18" charset="0"/>
              </a:rPr>
              <a:t>quyền</a:t>
            </a:r>
            <a:r>
              <a:rPr lang="en-US" sz="2800" b="1" dirty="0">
                <a:latin typeface="Times New Roman" panose="02020603050405020304" pitchFamily="18" charset="0"/>
              </a:rPr>
              <a:t> </a:t>
            </a:r>
            <a:r>
              <a:rPr lang="en-US" sz="2800" b="1" dirty="0" err="1">
                <a:latin typeface="Times New Roman" panose="02020603050405020304" pitchFamily="18" charset="0"/>
              </a:rPr>
              <a:t>tham</a:t>
            </a:r>
            <a:r>
              <a:rPr lang="en-US" sz="2800" b="1" dirty="0">
                <a:latin typeface="Times New Roman" panose="02020603050405020304" pitchFamily="18" charset="0"/>
              </a:rPr>
              <a:t> </a:t>
            </a:r>
            <a:r>
              <a:rPr lang="en-US" sz="2800" b="1" dirty="0" err="1">
                <a:latin typeface="Times New Roman" panose="02020603050405020304" pitchFamily="18" charset="0"/>
              </a:rPr>
              <a:t>gia</a:t>
            </a:r>
            <a:r>
              <a:rPr lang="en-US" sz="2800" b="1" dirty="0">
                <a:latin typeface="Times New Roman" panose="02020603050405020304" pitchFamily="18" charset="0"/>
              </a:rPr>
              <a:t> </a:t>
            </a:r>
            <a:r>
              <a:rPr lang="en-US" sz="2800" b="1" dirty="0" err="1">
                <a:latin typeface="Times New Roman" panose="02020603050405020304" pitchFamily="18" charset="0"/>
              </a:rPr>
              <a:t>quản</a:t>
            </a:r>
            <a:r>
              <a:rPr lang="en-US" sz="2800" b="1" dirty="0">
                <a:latin typeface="Times New Roman" panose="02020603050405020304" pitchFamily="18" charset="0"/>
              </a:rPr>
              <a:t> </a:t>
            </a:r>
            <a:r>
              <a:rPr lang="en-US" sz="2800" b="1" dirty="0" err="1">
                <a:latin typeface="Times New Roman" panose="02020603050405020304" pitchFamily="18" charset="0"/>
              </a:rPr>
              <a:t>lí</a:t>
            </a:r>
            <a:r>
              <a:rPr lang="en-US" sz="2800" b="1" dirty="0">
                <a:latin typeface="Times New Roman" panose="02020603050405020304" pitchFamily="18" charset="0"/>
              </a:rPr>
              <a:t> </a:t>
            </a:r>
            <a:r>
              <a:rPr lang="en-US" sz="2800" b="1" dirty="0" err="1">
                <a:latin typeface="Times New Roman" panose="02020603050405020304" pitchFamily="18" charset="0"/>
              </a:rPr>
              <a:t>nhà</a:t>
            </a:r>
            <a:r>
              <a:rPr lang="en-US" sz="2800" b="1" dirty="0">
                <a:latin typeface="Times New Roman" panose="02020603050405020304" pitchFamily="18" charset="0"/>
              </a:rPr>
              <a:t> </a:t>
            </a:r>
            <a:r>
              <a:rPr lang="en-US" sz="2800" b="1" dirty="0" err="1">
                <a:latin typeface="Times New Roman" panose="02020603050405020304" pitchFamily="18" charset="0"/>
              </a:rPr>
              <a:t>nước</a:t>
            </a:r>
            <a:r>
              <a:rPr lang="en-US" sz="2800" b="1" dirty="0">
                <a:latin typeface="Times New Roman" panose="02020603050405020304" pitchFamily="18" charset="0"/>
              </a:rPr>
              <a:t>, </a:t>
            </a:r>
            <a:r>
              <a:rPr lang="en-US" sz="2800" b="1" dirty="0" err="1">
                <a:latin typeface="Times New Roman" panose="02020603050405020304" pitchFamily="18" charset="0"/>
              </a:rPr>
              <a:t>quản</a:t>
            </a:r>
            <a:r>
              <a:rPr lang="en-US" sz="2800" b="1" dirty="0">
                <a:latin typeface="Times New Roman" panose="02020603050405020304" pitchFamily="18" charset="0"/>
              </a:rPr>
              <a:t> </a:t>
            </a:r>
            <a:r>
              <a:rPr lang="en-US" sz="2800" b="1" dirty="0" err="1">
                <a:latin typeface="Times New Roman" panose="02020603050405020304" pitchFamily="18" charset="0"/>
              </a:rPr>
              <a:t>lí</a:t>
            </a:r>
            <a:r>
              <a:rPr lang="en-US" sz="2800" b="1" dirty="0">
                <a:latin typeface="Times New Roman" panose="02020603050405020304" pitchFamily="18" charset="0"/>
              </a:rPr>
              <a:t> </a:t>
            </a:r>
            <a:r>
              <a:rPr lang="en-US" sz="2800" b="1" dirty="0" err="1">
                <a:latin typeface="Times New Roman" panose="02020603050405020304" pitchFamily="18" charset="0"/>
              </a:rPr>
              <a:t>xã</a:t>
            </a:r>
            <a:r>
              <a:rPr lang="en-US" sz="2800" b="1" dirty="0">
                <a:latin typeface="Times New Roman" panose="02020603050405020304" pitchFamily="18" charset="0"/>
              </a:rPr>
              <a:t> </a:t>
            </a:r>
            <a:r>
              <a:rPr lang="en-US" sz="2800" b="1" dirty="0" err="1">
                <a:latin typeface="Times New Roman" panose="02020603050405020304" pitchFamily="18" charset="0"/>
              </a:rPr>
              <a:t>hội</a:t>
            </a:r>
            <a:r>
              <a:rPr lang="en-US" sz="2800" b="1" dirty="0">
                <a:latin typeface="Times New Roman" panose="02020603050405020304" pitchFamily="18" charset="0"/>
              </a:rPr>
              <a:t> </a:t>
            </a:r>
            <a:r>
              <a:rPr lang="en-US" sz="2800" b="1" dirty="0" err="1">
                <a:latin typeface="Times New Roman" panose="02020603050405020304" pitchFamily="18" charset="0"/>
              </a:rPr>
              <a:t>dưới</a:t>
            </a:r>
            <a:r>
              <a:rPr lang="en-US" sz="2800" b="1" dirty="0">
                <a:latin typeface="Times New Roman" panose="02020603050405020304" pitchFamily="18" charset="0"/>
              </a:rPr>
              <a:t> </a:t>
            </a:r>
            <a:r>
              <a:rPr lang="en-US" sz="2800" b="1" dirty="0" err="1">
                <a:latin typeface="Times New Roman" panose="02020603050405020304" pitchFamily="18" charset="0"/>
              </a:rPr>
              <a:t>đây</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thức</a:t>
            </a:r>
            <a:r>
              <a:rPr lang="en-US" sz="2800" b="1" dirty="0">
                <a:latin typeface="Times New Roman" panose="02020603050405020304" pitchFamily="18" charset="0"/>
              </a:rPr>
              <a:t> </a:t>
            </a:r>
            <a:r>
              <a:rPr lang="en-US" sz="2800" b="1" dirty="0" err="1">
                <a:latin typeface="Times New Roman" panose="02020603050405020304" pitchFamily="18" charset="0"/>
              </a:rPr>
              <a:t>nào</a:t>
            </a:r>
            <a:r>
              <a:rPr lang="en-US" sz="2800" b="1" dirty="0">
                <a:latin typeface="Times New Roman" panose="02020603050405020304" pitchFamily="18" charset="0"/>
              </a:rPr>
              <a:t> </a:t>
            </a:r>
            <a:r>
              <a:rPr lang="en-US" sz="2800" b="1" dirty="0" err="1">
                <a:latin typeface="Times New Roman" panose="02020603050405020304" pitchFamily="18" charset="0"/>
              </a:rPr>
              <a:t>là</a:t>
            </a:r>
            <a:r>
              <a:rPr lang="en-US" sz="2800" b="1" dirty="0">
                <a:latin typeface="Times New Roman" panose="02020603050405020304" pitchFamily="18" charset="0"/>
              </a:rPr>
              <a:t> </a:t>
            </a:r>
            <a:r>
              <a:rPr lang="en-US" sz="2800" b="1" dirty="0" err="1">
                <a:latin typeface="Times New Roman" panose="02020603050405020304" pitchFamily="18" charset="0"/>
              </a:rPr>
              <a:t>trực</a:t>
            </a:r>
            <a:r>
              <a:rPr lang="en-US" sz="2800" b="1" dirty="0">
                <a:latin typeface="Times New Roman" panose="02020603050405020304" pitchFamily="18" charset="0"/>
              </a:rPr>
              <a:t> </a:t>
            </a:r>
            <a:r>
              <a:rPr lang="en-US" sz="2800" b="1" dirty="0" err="1">
                <a:latin typeface="Times New Roman" panose="02020603050405020304" pitchFamily="18" charset="0"/>
              </a:rPr>
              <a:t>tiếp</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thức</a:t>
            </a:r>
            <a:r>
              <a:rPr lang="en-US" sz="2800" b="1" dirty="0">
                <a:latin typeface="Times New Roman" panose="02020603050405020304" pitchFamily="18" charset="0"/>
              </a:rPr>
              <a:t> </a:t>
            </a:r>
            <a:r>
              <a:rPr lang="en-US" sz="2800" b="1" dirty="0" err="1">
                <a:latin typeface="Times New Roman" panose="02020603050405020304" pitchFamily="18" charset="0"/>
              </a:rPr>
              <a:t>nào</a:t>
            </a:r>
            <a:r>
              <a:rPr lang="en-US" sz="2800" b="1" dirty="0">
                <a:latin typeface="Times New Roman" panose="02020603050405020304" pitchFamily="18" charset="0"/>
              </a:rPr>
              <a:t> </a:t>
            </a:r>
            <a:r>
              <a:rPr lang="en-US" sz="2800" b="1" dirty="0" err="1">
                <a:latin typeface="Times New Roman" panose="02020603050405020304" pitchFamily="18" charset="0"/>
              </a:rPr>
              <a:t>là</a:t>
            </a:r>
            <a:r>
              <a:rPr lang="en-US" sz="2800" b="1" dirty="0">
                <a:latin typeface="Times New Roman" panose="02020603050405020304" pitchFamily="18" charset="0"/>
              </a:rPr>
              <a:t> </a:t>
            </a:r>
            <a:r>
              <a:rPr lang="en-US" sz="2800" b="1" dirty="0" err="1">
                <a:latin typeface="Times New Roman" panose="02020603050405020304" pitchFamily="18" charset="0"/>
              </a:rPr>
              <a:t>gián</a:t>
            </a:r>
            <a:r>
              <a:rPr lang="en-US" sz="2800" b="1" dirty="0">
                <a:latin typeface="Times New Roman" panose="02020603050405020304" pitchFamily="18" charset="0"/>
              </a:rPr>
              <a:t> </a:t>
            </a:r>
            <a:r>
              <a:rPr lang="en-US" sz="2800" b="1" dirty="0" err="1">
                <a:latin typeface="Times New Roman" panose="02020603050405020304" pitchFamily="18" charset="0"/>
              </a:rPr>
              <a:t>tiếp</a:t>
            </a:r>
            <a:r>
              <a:rPr lang="en-US" sz="2800" b="1" dirty="0">
                <a:latin typeface="Times New Roman" panose="02020603050405020304" pitchFamily="18" charset="0"/>
              </a:rPr>
              <a:t>? </a:t>
            </a:r>
          </a:p>
          <a:p>
            <a:pPr>
              <a:buFontTx/>
              <a:buAutoNum type="alphaLcPeriod"/>
            </a:pPr>
            <a:r>
              <a:rPr lang="en-US" sz="2800" dirty="0" err="1">
                <a:solidFill>
                  <a:srgbClr val="0033CC"/>
                </a:solidFill>
                <a:latin typeface="Times New Roman" panose="02020603050405020304" pitchFamily="18" charset="0"/>
              </a:rPr>
              <a:t>Tham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gia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bầu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cử</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đại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biểu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Quốc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a:t>
            </a:r>
          </a:p>
          <a:p>
            <a:pPr>
              <a:buFontTx/>
              <a:buAutoNum type="alphaLcPeriod" startAt="2"/>
            </a:pPr>
            <a:r>
              <a:rPr lang="en-US" sz="2800" dirty="0" err="1">
                <a:solidFill>
                  <a:srgbClr val="0033CC"/>
                </a:solidFill>
                <a:latin typeface="Times New Roman" panose="02020603050405020304" pitchFamily="18" charset="0"/>
              </a:rPr>
              <a:t>Tham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gia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ứng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cử</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đại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biểu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đồng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nhân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địa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phương</a:t>
            </a:r>
            <a:r>
              <a:rPr lang="en-US" sz="2800" dirty="0">
                <a:solidFill>
                  <a:srgbClr val="0033CC"/>
                </a:solidFill>
                <a:latin typeface="Times New Roman" panose="02020603050405020304" pitchFamily="18" charset="0"/>
              </a:rPr>
              <a:t>;</a:t>
            </a:r>
          </a:p>
          <a:p>
            <a:r>
              <a:rPr lang="en-US" sz="2800" dirty="0">
                <a:solidFill>
                  <a:srgbClr val="0033CC"/>
                </a:solidFill>
                <a:latin typeface="Times New Roman" panose="02020603050405020304" pitchFamily="18" charset="0"/>
              </a:rPr>
              <a:t>c. </a:t>
            </a:r>
            <a:r>
              <a:rPr lang="en-US" sz="2800" dirty="0" err="1">
                <a:solidFill>
                  <a:srgbClr val="0033CC"/>
                </a:solidFill>
                <a:latin typeface="Times New Roman" panose="02020603050405020304" pitchFamily="18" charset="0"/>
              </a:rPr>
              <a:t>Tham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gia</a:t>
            </a:r>
            <a:r>
              <a:rPr lang="en-US" sz="2800" dirty="0">
                <a:solidFill>
                  <a:srgbClr val="0033CC"/>
                </a:solidFill>
                <a:latin typeface="Times New Roman" panose="02020603050405020304" pitchFamily="18" charset="0"/>
              </a:rPr>
              <a:t> ý </a:t>
            </a:r>
            <a:r>
              <a:rPr lang="en-US" sz="2800" dirty="0" err="1">
                <a:solidFill>
                  <a:srgbClr val="0033CC"/>
                </a:solidFill>
                <a:latin typeface="Times New Roman" panose="02020603050405020304" pitchFamily="18" charset="0"/>
              </a:rPr>
              <a:t>kiến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vào</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dự</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thảo</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kế</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hoạch</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triển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kinh</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tế</a:t>
            </a:r>
            <a:r>
              <a:rPr lang="en-US" sz="2800" dirty="0">
                <a:solidFill>
                  <a:srgbClr val="0033CC"/>
                </a:solidFill>
                <a:latin typeface="Times New Roman" panose="02020603050405020304" pitchFamily="18" charset="0"/>
              </a:rPr>
              <a:t> - </a:t>
            </a:r>
            <a:r>
              <a:rPr lang="en-US" sz="2800" dirty="0" err="1">
                <a:solidFill>
                  <a:srgbClr val="0033CC"/>
                </a:solidFill>
                <a:latin typeface="Times New Roman" panose="02020603050405020304" pitchFamily="18" charset="0"/>
              </a:rPr>
              <a:t>xã</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hằng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năm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của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địa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phương</a:t>
            </a:r>
            <a:r>
              <a:rPr lang="en-US" sz="2800" dirty="0">
                <a:solidFill>
                  <a:srgbClr val="0033CC"/>
                </a:solidFill>
                <a:latin typeface="Times New Roman" panose="02020603050405020304" pitchFamily="18" charset="0"/>
              </a:rPr>
              <a:t>;</a:t>
            </a:r>
          </a:p>
          <a:p>
            <a:r>
              <a:rPr lang="en-US" sz="2800" dirty="0">
                <a:solidFill>
                  <a:srgbClr val="0033CC"/>
                </a:solidFill>
                <a:latin typeface="Times New Roman" panose="02020603050405020304" pitchFamily="18" charset="0"/>
              </a:rPr>
              <a:t>d. </a:t>
            </a:r>
            <a:r>
              <a:rPr lang="en-US" sz="2800" dirty="0" err="1">
                <a:solidFill>
                  <a:srgbClr val="0033CC"/>
                </a:solidFill>
                <a:latin typeface="Times New Roman" panose="02020603050405020304" pitchFamily="18" charset="0"/>
              </a:rPr>
              <a:t>Giám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sát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hoạt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động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của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đồng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nhân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và</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Ủy</a:t>
            </a:r>
            <a:r>
              <a:rPr lang="en-US" sz="2800" dirty="0">
                <a:solidFill>
                  <a:srgbClr val="0033CC"/>
                </a:solidFill>
                <a:latin typeface="Times New Roman" panose="02020603050405020304" pitchFamily="18" charset="0"/>
              </a:rPr>
              <a:t> ban </a:t>
            </a:r>
            <a:r>
              <a:rPr lang="en-US" sz="2800" dirty="0" err="1">
                <a:solidFill>
                  <a:srgbClr val="0033CC"/>
                </a:solidFill>
                <a:latin typeface="Times New Roman" panose="02020603050405020304" pitchFamily="18" charset="0"/>
              </a:rPr>
              <a:t>nhân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địa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phương</a:t>
            </a:r>
            <a:r>
              <a:rPr lang="en-US" sz="2800" dirty="0">
                <a:solidFill>
                  <a:srgbClr val="0033CC"/>
                </a:solidFill>
                <a:latin typeface="Times New Roman" panose="02020603050405020304" pitchFamily="18" charset="0"/>
              </a:rPr>
              <a:t>;</a:t>
            </a:r>
          </a:p>
          <a:p>
            <a:r>
              <a:rPr lang="en-US" sz="2800" dirty="0">
                <a:solidFill>
                  <a:srgbClr val="0033CC"/>
                </a:solidFill>
                <a:latin typeface="Times New Roman" panose="02020603050405020304" pitchFamily="18" charset="0"/>
              </a:rPr>
              <a:t>đ. </a:t>
            </a:r>
            <a:r>
              <a:rPr lang="en-US" sz="2800" dirty="0" err="1">
                <a:solidFill>
                  <a:srgbClr val="0033CC"/>
                </a:solidFill>
                <a:latin typeface="Times New Roman" panose="02020603050405020304" pitchFamily="18" charset="0"/>
              </a:rPr>
              <a:t>Góp</a:t>
            </a:r>
            <a:r>
              <a:rPr lang="en-US" sz="2800" dirty="0">
                <a:solidFill>
                  <a:srgbClr val="0033CC"/>
                </a:solidFill>
                <a:latin typeface="Times New Roman" panose="02020603050405020304" pitchFamily="18" charset="0"/>
              </a:rPr>
              <a:t> ý </a:t>
            </a:r>
            <a:r>
              <a:rPr lang="en-US" sz="2800" dirty="0" err="1">
                <a:solidFill>
                  <a:srgbClr val="0033CC"/>
                </a:solidFill>
                <a:latin typeface="Times New Roman" panose="02020603050405020304" pitchFamily="18" charset="0"/>
              </a:rPr>
              <a:t>cho</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hoạt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động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của</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cán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bộ</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công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chức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nhà</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nước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trên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báo</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đài</a:t>
            </a:r>
            <a:r>
              <a:rPr lang="en-US" sz="2800" dirty="0">
                <a:solidFill>
                  <a:srgbClr val="0033CC"/>
                </a:solidFill>
                <a:latin typeface="Times New Roman" panose="02020603050405020304" pitchFamily="18" charset="0"/>
              </a:rPr>
              <a:t> ..;</a:t>
            </a:r>
          </a:p>
          <a:p>
            <a:r>
              <a:rPr lang="en-US" sz="2800" dirty="0">
                <a:solidFill>
                  <a:srgbClr val="0033CC"/>
                </a:solidFill>
                <a:latin typeface="Times New Roman" panose="02020603050405020304" pitchFamily="18" charset="0"/>
              </a:rPr>
              <a:t>e. </a:t>
            </a:r>
            <a:r>
              <a:rPr lang="en-US" sz="2800" dirty="0" err="1">
                <a:solidFill>
                  <a:srgbClr val="0033CC"/>
                </a:solidFill>
                <a:latin typeface="Times New Roman" panose="02020603050405020304" pitchFamily="18" charset="0"/>
              </a:rPr>
              <a:t>Kiến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nghị</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với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các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đại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biểu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Quốc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và</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đại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biểu</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Hội</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đồng</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nhân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dân</a:t>
            </a:r>
            <a:r>
              <a:rPr lang="en-US" sz="2800" dirty="0">
                <a:solidFill>
                  <a:srgbClr val="0033CC"/>
                </a:solidFill>
                <a:latin typeface="Times New Roman" panose="02020603050405020304" pitchFamily="18" charset="0"/>
              </a:rPr>
              <a:t>.</a:t>
            </a:r>
          </a:p>
        </p:txBody>
      </p:sp>
      <p:sp>
        <p:nvSpPr>
          <p:cNvPr id="55306" name="Text Box 10"/>
          <p:cNvSpPr txBox="1">
            <a:spLocks noChangeArrowheads="1"/>
          </p:cNvSpPr>
          <p:nvPr/>
        </p:nvSpPr>
        <p:spPr bwMode="auto">
          <a:xfrm>
            <a:off x="8194407" y="2553260"/>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p>
        </p:txBody>
      </p:sp>
      <p:sp>
        <p:nvSpPr>
          <p:cNvPr id="55308" name="Text Box 12"/>
          <p:cNvSpPr txBox="1">
            <a:spLocks noChangeArrowheads="1"/>
          </p:cNvSpPr>
          <p:nvPr/>
        </p:nvSpPr>
        <p:spPr bwMode="auto">
          <a:xfrm>
            <a:off x="7584807" y="2858060"/>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p>
        </p:txBody>
      </p:sp>
      <p:graphicFrame>
        <p:nvGraphicFramePr>
          <p:cNvPr id="2" name="Table 1"/>
          <p:cNvGraphicFramePr>
            <a:graphicFrameLocks noGrp="1"/>
          </p:cNvGraphicFramePr>
          <p:nvPr>
            <p:extLst>
              <p:ext uri="{D42A27DB-BD31-4B8C-83A1-F6EECF244321}">
                <p14:modId xmlns:p14="http://schemas.microsoft.com/office/powerpoint/2010/main" val="4124515694"/>
              </p:ext>
            </p:extLst>
          </p:nvPr>
        </p:nvGraphicFramePr>
        <p:xfrm>
          <a:off x="9353282" y="1422960"/>
          <a:ext cx="2762518" cy="4903790"/>
        </p:xfrm>
        <a:graphic>
          <a:graphicData uri="http://schemas.openxmlformats.org/drawingml/2006/table">
            <a:tbl>
              <a:tblPr firstRow="1" bandRow="1">
                <a:tableStyleId>{18603FDC-E32A-4AB5-989C-0864C3EAD2B8}</a:tableStyleId>
              </a:tblPr>
              <a:tblGrid>
                <a:gridCol w="1381259">
                  <a:extLst>
                    <a:ext uri="{9D8B030D-6E8A-4147-A177-3AD203B41FA5}">
                      <a16:colId xmlns:a16="http://schemas.microsoft.com/office/drawing/2014/main" val="20000"/>
                    </a:ext>
                  </a:extLst>
                </a:gridCol>
                <a:gridCol w="1381259">
                  <a:extLst>
                    <a:ext uri="{9D8B030D-6E8A-4147-A177-3AD203B41FA5}">
                      <a16:colId xmlns:a16="http://schemas.microsoft.com/office/drawing/2014/main" val="20001"/>
                    </a:ext>
                  </a:extLst>
                </a:gridCol>
              </a:tblGrid>
              <a:tr h="692300">
                <a:tc>
                  <a:txBody>
                    <a:bodyPr/>
                    <a:lstStyle/>
                    <a:p>
                      <a:r>
                        <a:rPr lang="en-US" dirty="0"/>
                        <a:t>TRỰC</a:t>
                      </a:r>
                      <a:r>
                        <a:rPr lang="en-US" baseline="0" dirty="0"/>
                        <a:t> TIẾP</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GIÁN</a:t>
                      </a:r>
                      <a:r>
                        <a:rPr lang="en-US" baseline="0" dirty="0"/>
                        <a:t> TIẾP</a:t>
                      </a:r>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1915">
                <a:tc>
                  <a:txBody>
                    <a:bodyPr/>
                    <a:lstStyle/>
                    <a:p>
                      <a:endParaRPr lang="en-US"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640" y="2142922"/>
            <a:ext cx="1176673" cy="67862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638" y="2843487"/>
            <a:ext cx="1176673" cy="67862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639" y="3507461"/>
            <a:ext cx="1176673" cy="67862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640" y="4234834"/>
            <a:ext cx="1176673" cy="678625"/>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087" y="4938542"/>
            <a:ext cx="1176673" cy="67862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088" y="5648122"/>
            <a:ext cx="1176673" cy="678625"/>
          </a:xfrm>
          <a:prstGeom prst="rect">
            <a:avLst/>
          </a:prstGeom>
        </p:spPr>
      </p:pic>
    </p:spTree>
    <p:extLst>
      <p:ext uri="{BB962C8B-B14F-4D97-AF65-F5344CB8AC3E}">
        <p14:creationId xmlns:p14="http://schemas.microsoft.com/office/powerpoint/2010/main" val="37748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blinds(horizontal)">
                                      <p:cBhvr>
                                        <p:cTn id="7" dur="500"/>
                                        <p:tgtEl>
                                          <p:spTgt spid="5530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5300">
                                            <p:txEl>
                                              <p:pRg st="1" end="1"/>
                                            </p:txEl>
                                          </p:spTgt>
                                        </p:tgtEl>
                                        <p:attrNameLst>
                                          <p:attrName>style.visibility</p:attrName>
                                        </p:attrNameLst>
                                      </p:cBhvr>
                                      <p:to>
                                        <p:strVal val="visible"/>
                                      </p:to>
                                    </p:set>
                                    <p:animEffect transition="in" filter="blinds(horizontal)">
                                      <p:cBhvr>
                                        <p:cTn id="10" dur="500"/>
                                        <p:tgtEl>
                                          <p:spTgt spid="5530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5300">
                                            <p:txEl>
                                              <p:pRg st="2" end="2"/>
                                            </p:txEl>
                                          </p:spTgt>
                                        </p:tgtEl>
                                        <p:attrNameLst>
                                          <p:attrName>style.visibility</p:attrName>
                                        </p:attrNameLst>
                                      </p:cBhvr>
                                      <p:to>
                                        <p:strVal val="visible"/>
                                      </p:to>
                                    </p:set>
                                    <p:animEffect transition="in" filter="blinds(horizontal)">
                                      <p:cBhvr>
                                        <p:cTn id="13" dur="500"/>
                                        <p:tgtEl>
                                          <p:spTgt spid="5530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5300">
                                            <p:txEl>
                                              <p:pRg st="3" end="3"/>
                                            </p:txEl>
                                          </p:spTgt>
                                        </p:tgtEl>
                                        <p:attrNameLst>
                                          <p:attrName>style.visibility</p:attrName>
                                        </p:attrNameLst>
                                      </p:cBhvr>
                                      <p:to>
                                        <p:strVal val="visible"/>
                                      </p:to>
                                    </p:set>
                                    <p:animEffect transition="in" filter="blinds(horizontal)">
                                      <p:cBhvr>
                                        <p:cTn id="16" dur="500"/>
                                        <p:tgtEl>
                                          <p:spTgt spid="55300">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5300">
                                            <p:txEl>
                                              <p:pRg st="4" end="4"/>
                                            </p:txEl>
                                          </p:spTgt>
                                        </p:tgtEl>
                                        <p:attrNameLst>
                                          <p:attrName>style.visibility</p:attrName>
                                        </p:attrNameLst>
                                      </p:cBhvr>
                                      <p:to>
                                        <p:strVal val="visible"/>
                                      </p:to>
                                    </p:set>
                                    <p:animEffect transition="in" filter="blinds(horizontal)">
                                      <p:cBhvr>
                                        <p:cTn id="19" dur="500"/>
                                        <p:tgtEl>
                                          <p:spTgt spid="55300">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5300">
                                            <p:txEl>
                                              <p:pRg st="5" end="5"/>
                                            </p:txEl>
                                          </p:spTgt>
                                        </p:tgtEl>
                                        <p:attrNameLst>
                                          <p:attrName>style.visibility</p:attrName>
                                        </p:attrNameLst>
                                      </p:cBhvr>
                                      <p:to>
                                        <p:strVal val="visible"/>
                                      </p:to>
                                    </p:set>
                                    <p:animEffect transition="in" filter="blinds(horizontal)">
                                      <p:cBhvr>
                                        <p:cTn id="22" dur="500"/>
                                        <p:tgtEl>
                                          <p:spTgt spid="55300">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5300">
                                            <p:txEl>
                                              <p:pRg st="6" end="6"/>
                                            </p:txEl>
                                          </p:spTgt>
                                        </p:tgtEl>
                                        <p:attrNameLst>
                                          <p:attrName>style.visibility</p:attrName>
                                        </p:attrNameLst>
                                      </p:cBhvr>
                                      <p:to>
                                        <p:strVal val="visible"/>
                                      </p:to>
                                    </p:set>
                                    <p:animEffect transition="in" filter="blinds(horizontal)">
                                      <p:cBhvr>
                                        <p:cTn id="25" dur="500"/>
                                        <p:tgtEl>
                                          <p:spTgt spid="55300">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5300">
                                            <p:txEl>
                                              <p:pRg st="7" end="7"/>
                                            </p:txEl>
                                          </p:spTgt>
                                        </p:tgtEl>
                                        <p:attrNameLst>
                                          <p:attrName>style.visibility</p:attrName>
                                        </p:attrNameLst>
                                      </p:cBhvr>
                                      <p:to>
                                        <p:strVal val="visible"/>
                                      </p:to>
                                    </p:set>
                                    <p:animEffect transition="in" filter="blinds(horizontal)">
                                      <p:cBhvr>
                                        <p:cTn id="28" dur="500"/>
                                        <p:tgtEl>
                                          <p:spTgt spid="55300">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0" name="Oval 6"/>
          <p:cNvSpPr>
            <a:spLocks noChangeArrowheads="1"/>
          </p:cNvSpPr>
          <p:nvPr/>
        </p:nvSpPr>
        <p:spPr bwMode="auto">
          <a:xfrm>
            <a:off x="1981200" y="4532778"/>
            <a:ext cx="512618" cy="537986"/>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4000">
              <a:solidFill>
                <a:srgbClr val="000000"/>
              </a:solidFill>
              <a:latin typeface="Times New Roman" panose="02020603050405020304" pitchFamily="18" charset="0"/>
            </a:endParaRPr>
          </a:p>
        </p:txBody>
      </p:sp>
      <p:sp>
        <p:nvSpPr>
          <p:cNvPr id="6146" name="Rectangle 2"/>
          <p:cNvSpPr>
            <a:spLocks noGrp="1" noChangeArrowheads="1"/>
          </p:cNvSpPr>
          <p:nvPr>
            <p:ph type="title"/>
          </p:nvPr>
        </p:nvSpPr>
        <p:spPr>
          <a:xfrm>
            <a:off x="1981200" y="0"/>
            <a:ext cx="8229600" cy="1143000"/>
          </a:xfrm>
        </p:spPr>
        <p:txBody>
          <a:bodyPr/>
          <a:lstStyle/>
          <a:p>
            <a:pPr algn="l" eaLnBrk="1" hangingPunct="1"/>
            <a:r>
              <a:rPr lang="en-US" altLang="vi-VN" b="1">
                <a:solidFill>
                  <a:srgbClr val="FF0000"/>
                </a:solidFill>
                <a:latin typeface="Times New Roman" panose="02020603050405020304" pitchFamily="18" charset="0"/>
              </a:rPr>
              <a:t>I. </a:t>
            </a:r>
            <a:r>
              <a:rPr lang="en-US" altLang="vi-VN" b="1" u="sng">
                <a:solidFill>
                  <a:srgbClr val="FF0000"/>
                </a:solidFill>
                <a:latin typeface="Times New Roman" panose="02020603050405020304" pitchFamily="18" charset="0"/>
              </a:rPr>
              <a:t>ĐẶT VẤN ĐỀ</a:t>
            </a:r>
          </a:p>
        </p:txBody>
      </p:sp>
      <p:sp>
        <p:nvSpPr>
          <p:cNvPr id="6147" name="Rectangle 3"/>
          <p:cNvSpPr>
            <a:spLocks noGrp="1" noChangeArrowheads="1"/>
          </p:cNvSpPr>
          <p:nvPr>
            <p:ph type="body" idx="1"/>
          </p:nvPr>
        </p:nvSpPr>
        <p:spPr>
          <a:xfrm>
            <a:off x="1884218" y="1898072"/>
            <a:ext cx="9074727" cy="4731327"/>
          </a:xfrm>
          <a:ln w="38100">
            <a:solidFill>
              <a:schemeClr val="accent2"/>
            </a:solidFill>
            <a:miter lim="800000"/>
            <a:headEnd/>
            <a:tailEnd/>
          </a:ln>
        </p:spPr>
        <p:txBody>
          <a:bodyPr/>
          <a:lstStyle/>
          <a:p>
            <a:pPr marL="0" indent="0" algn="just">
              <a:buNone/>
            </a:pPr>
            <a:r>
              <a:rPr lang="en-US" altLang="vi-VN" b="1" i="1" dirty="0">
                <a:solidFill>
                  <a:srgbClr val="FF0000"/>
                </a:solidFill>
                <a:latin typeface="Times New Roman" panose="02020603050405020304" pitchFamily="18" charset="0"/>
              </a:rPr>
              <a:t>1. </a:t>
            </a:r>
            <a:r>
              <a:rPr lang="en-US" altLang="vi-VN" b="1" i="1" dirty="0" err="1">
                <a:solidFill>
                  <a:srgbClr val="FF0000"/>
                </a:solidFill>
                <a:latin typeface="Times New Roman" panose="02020603050405020304" pitchFamily="18" charset="0"/>
              </a:rPr>
              <a:t>Trong</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đợt</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lấy</a:t>
            </a:r>
            <a:r>
              <a:rPr lang="en-US" altLang="vi-VN" b="1" i="1" dirty="0">
                <a:solidFill>
                  <a:srgbClr val="FF0000"/>
                </a:solidFill>
                <a:latin typeface="Times New Roman" panose="02020603050405020304" pitchFamily="18" charset="0"/>
              </a:rPr>
              <a:t> ý </a:t>
            </a:r>
            <a:r>
              <a:rPr lang="en-US" altLang="vi-VN" b="1" i="1" dirty="0" err="1">
                <a:solidFill>
                  <a:srgbClr val="FF0000"/>
                </a:solidFill>
                <a:latin typeface="Times New Roman" panose="02020603050405020304" pitchFamily="18" charset="0"/>
              </a:rPr>
              <a:t>kiến</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về</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dự</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thảo</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sửa</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đổi</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bổ</a:t>
            </a:r>
            <a:r>
              <a:rPr lang="en-US" altLang="vi-VN" b="1" i="1" dirty="0">
                <a:solidFill>
                  <a:srgbClr val="FF0000"/>
                </a:solidFill>
                <a:latin typeface="Times New Roman" panose="02020603050405020304" pitchFamily="18" charset="0"/>
              </a:rPr>
              <a:t> sung </a:t>
            </a:r>
            <a:r>
              <a:rPr lang="en-US" altLang="vi-VN" b="1" i="1" dirty="0" err="1">
                <a:solidFill>
                  <a:srgbClr val="FF0000"/>
                </a:solidFill>
                <a:latin typeface="Times New Roman" panose="02020603050405020304" pitchFamily="18" charset="0"/>
              </a:rPr>
              <a:t>một</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số</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điều</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của</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Hiến</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pháp</a:t>
            </a:r>
            <a:r>
              <a:rPr lang="en-US" altLang="vi-VN" b="1" i="1" dirty="0">
                <a:solidFill>
                  <a:srgbClr val="FF0000"/>
                </a:solidFill>
                <a:latin typeface="Times New Roman" panose="02020603050405020304" pitchFamily="18" charset="0"/>
              </a:rPr>
              <a:t> 1992, </a:t>
            </a:r>
            <a:r>
              <a:rPr lang="en-US" altLang="vi-VN" b="1" i="1" dirty="0" err="1">
                <a:solidFill>
                  <a:srgbClr val="FF0000"/>
                </a:solidFill>
                <a:latin typeface="Times New Roman" panose="02020603050405020304" pitchFamily="18" charset="0"/>
              </a:rPr>
              <a:t>theo</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em</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trong</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số</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những</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người</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dưới</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đây</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ai</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có</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quyền</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tham</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gia</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đóng</a:t>
            </a:r>
            <a:r>
              <a:rPr lang="en-US" altLang="vi-VN" b="1" i="1" dirty="0">
                <a:solidFill>
                  <a:srgbClr val="FF0000"/>
                </a:solidFill>
                <a:latin typeface="Times New Roman" panose="02020603050405020304" pitchFamily="18" charset="0"/>
              </a:rPr>
              <a:t> </a:t>
            </a:r>
            <a:r>
              <a:rPr lang="en-US" altLang="vi-VN" b="1" i="1" dirty="0" err="1">
                <a:solidFill>
                  <a:srgbClr val="FF0000"/>
                </a:solidFill>
                <a:latin typeface="Times New Roman" panose="02020603050405020304" pitchFamily="18" charset="0"/>
              </a:rPr>
              <a:t>góp</a:t>
            </a:r>
            <a:r>
              <a:rPr lang="en-US" altLang="vi-VN" b="1" i="1" dirty="0">
                <a:solidFill>
                  <a:srgbClr val="FF0000"/>
                </a:solidFill>
                <a:latin typeface="Times New Roman" panose="02020603050405020304" pitchFamily="18" charset="0"/>
              </a:rPr>
              <a:t> ý </a:t>
            </a:r>
            <a:r>
              <a:rPr lang="en-US" altLang="vi-VN" b="1" i="1" dirty="0" err="1">
                <a:solidFill>
                  <a:srgbClr val="FF0000"/>
                </a:solidFill>
                <a:latin typeface="Times New Roman" panose="02020603050405020304" pitchFamily="18" charset="0"/>
              </a:rPr>
              <a:t>kiến</a:t>
            </a:r>
            <a:r>
              <a:rPr lang="en-US" altLang="vi-VN" b="1" i="1" dirty="0">
                <a:solidFill>
                  <a:srgbClr val="FF0000"/>
                </a:solidFill>
                <a:latin typeface="Times New Roman" panose="02020603050405020304" pitchFamily="18" charset="0"/>
              </a:rPr>
              <a:t>?</a:t>
            </a:r>
          </a:p>
          <a:p>
            <a:pPr marL="0" indent="0" algn="just">
              <a:buNone/>
            </a:pPr>
            <a:r>
              <a:rPr lang="en-US" altLang="vi-VN" b="1" dirty="0">
                <a:latin typeface="Times New Roman" panose="02020603050405020304" pitchFamily="18" charset="0"/>
              </a:rPr>
              <a:t>a) </a:t>
            </a:r>
            <a:r>
              <a:rPr lang="en-US" altLang="vi-VN" b="1" dirty="0" err="1">
                <a:latin typeface="Times New Roman" panose="02020603050405020304" pitchFamily="18" charset="0"/>
              </a:rPr>
              <a:t>Tất</a:t>
            </a:r>
            <a:r>
              <a:rPr lang="en-US" altLang="vi-VN" b="1" dirty="0">
                <a:latin typeface="Times New Roman" panose="02020603050405020304" pitchFamily="18" charset="0"/>
              </a:rPr>
              <a:t> </a:t>
            </a:r>
            <a:r>
              <a:rPr lang="en-US" altLang="vi-VN" b="1" dirty="0" err="1">
                <a:latin typeface="Times New Roman" panose="02020603050405020304" pitchFamily="18" charset="0"/>
              </a:rPr>
              <a:t>cả</a:t>
            </a:r>
            <a:r>
              <a:rPr lang="en-US" altLang="vi-VN" b="1" dirty="0">
                <a:latin typeface="Times New Roman" panose="02020603050405020304" pitchFamily="18" charset="0"/>
              </a:rPr>
              <a:t> </a:t>
            </a:r>
            <a:r>
              <a:rPr lang="en-US" altLang="vi-VN" b="1" dirty="0" err="1">
                <a:latin typeface="Times New Roman" panose="02020603050405020304" pitchFamily="18" charset="0"/>
              </a:rPr>
              <a:t>mọi</a:t>
            </a:r>
            <a:r>
              <a:rPr lang="en-US" altLang="vi-VN" b="1" dirty="0">
                <a:latin typeface="Times New Roman" panose="02020603050405020304" pitchFamily="18" charset="0"/>
              </a:rPr>
              <a:t> </a:t>
            </a:r>
            <a:r>
              <a:rPr lang="en-US" altLang="vi-VN" b="1" dirty="0" err="1">
                <a:latin typeface="Times New Roman" panose="02020603050405020304" pitchFamily="18" charset="0"/>
              </a:rPr>
              <a:t>người</a:t>
            </a:r>
            <a:r>
              <a:rPr lang="en-US" altLang="vi-VN" b="1" dirty="0">
                <a:latin typeface="Times New Roman" panose="02020603050405020304" pitchFamily="18" charset="0"/>
              </a:rPr>
              <a:t> </a:t>
            </a:r>
            <a:r>
              <a:rPr lang="en-US" altLang="vi-VN" b="1" dirty="0" err="1">
                <a:latin typeface="Times New Roman" panose="02020603050405020304" pitchFamily="18" charset="0"/>
              </a:rPr>
              <a:t>Việt</a:t>
            </a:r>
            <a:r>
              <a:rPr lang="en-US" altLang="vi-VN" b="1" dirty="0">
                <a:latin typeface="Times New Roman" panose="02020603050405020304" pitchFamily="18" charset="0"/>
              </a:rPr>
              <a:t> Nam (</a:t>
            </a:r>
            <a:r>
              <a:rPr lang="en-US" altLang="vi-VN" b="1" dirty="0" err="1">
                <a:latin typeface="Times New Roman" panose="02020603050405020304" pitchFamily="18" charset="0"/>
              </a:rPr>
              <a:t>sống</a:t>
            </a:r>
            <a:r>
              <a:rPr lang="en-US" altLang="vi-VN" b="1" dirty="0">
                <a:latin typeface="Times New Roman" panose="02020603050405020304" pitchFamily="18" charset="0"/>
              </a:rPr>
              <a:t> ở </a:t>
            </a:r>
            <a:r>
              <a:rPr lang="en-US" altLang="vi-VN" b="1" dirty="0" err="1">
                <a:latin typeface="Times New Roman" panose="02020603050405020304" pitchFamily="18" charset="0"/>
              </a:rPr>
              <a:t>trong</a:t>
            </a:r>
            <a:r>
              <a:rPr lang="en-US" altLang="vi-VN" b="1" dirty="0">
                <a:latin typeface="Times New Roman" panose="02020603050405020304" pitchFamily="18" charset="0"/>
              </a:rPr>
              <a:t> </a:t>
            </a:r>
            <a:r>
              <a:rPr lang="en-US" altLang="vi-VN" b="1" dirty="0" err="1">
                <a:latin typeface="Times New Roman" panose="02020603050405020304" pitchFamily="18" charset="0"/>
              </a:rPr>
              <a:t>nước</a:t>
            </a:r>
            <a:r>
              <a:rPr lang="en-US" altLang="vi-VN" b="1" dirty="0">
                <a:latin typeface="Times New Roman" panose="02020603050405020304" pitchFamily="18" charset="0"/>
              </a:rPr>
              <a:t> hay </a:t>
            </a:r>
            <a:r>
              <a:rPr lang="en-US" altLang="vi-VN" b="1" dirty="0" err="1">
                <a:latin typeface="Times New Roman" panose="02020603050405020304" pitchFamily="18" charset="0"/>
              </a:rPr>
              <a:t>nước</a:t>
            </a:r>
            <a:r>
              <a:rPr lang="en-US" altLang="vi-VN" b="1" dirty="0">
                <a:latin typeface="Times New Roman" panose="02020603050405020304" pitchFamily="18" charset="0"/>
              </a:rPr>
              <a:t> </a:t>
            </a:r>
            <a:r>
              <a:rPr lang="en-US" altLang="vi-VN" b="1" dirty="0" err="1">
                <a:latin typeface="Times New Roman" panose="02020603050405020304" pitchFamily="18" charset="0"/>
              </a:rPr>
              <a:t>ngoài</a:t>
            </a:r>
            <a:r>
              <a:rPr lang="en-US" altLang="vi-VN" b="1" dirty="0">
                <a:latin typeface="Times New Roman" panose="02020603050405020304" pitchFamily="18" charset="0"/>
              </a:rPr>
              <a:t>) </a:t>
            </a:r>
            <a:r>
              <a:rPr lang="en-US" altLang="vi-VN" b="1" dirty="0" err="1">
                <a:latin typeface="Times New Roman" panose="02020603050405020304" pitchFamily="18" charset="0"/>
              </a:rPr>
              <a:t>đều</a:t>
            </a:r>
            <a:r>
              <a:rPr lang="en-US" altLang="vi-VN" b="1" dirty="0">
                <a:latin typeface="Times New Roman" panose="02020603050405020304" pitchFamily="18" charset="0"/>
              </a:rPr>
              <a:t> </a:t>
            </a:r>
            <a:r>
              <a:rPr lang="en-US" altLang="vi-VN" b="1" dirty="0" err="1">
                <a:latin typeface="Times New Roman" panose="02020603050405020304" pitchFamily="18" charset="0"/>
              </a:rPr>
              <a:t>có</a:t>
            </a:r>
            <a:r>
              <a:rPr lang="en-US" altLang="vi-VN" b="1" dirty="0">
                <a:latin typeface="Times New Roman" panose="02020603050405020304" pitchFamily="18" charset="0"/>
              </a:rPr>
              <a:t> </a:t>
            </a:r>
            <a:r>
              <a:rPr lang="en-US" altLang="vi-VN" b="1" dirty="0" err="1">
                <a:latin typeface="Times New Roman" panose="02020603050405020304" pitchFamily="18" charset="0"/>
              </a:rPr>
              <a:t>quyền</a:t>
            </a:r>
            <a:r>
              <a:rPr lang="en-US" altLang="vi-VN" b="1" dirty="0">
                <a:latin typeface="Times New Roman" panose="02020603050405020304" pitchFamily="18" charset="0"/>
              </a:rPr>
              <a:t> </a:t>
            </a:r>
            <a:r>
              <a:rPr lang="en-US" altLang="vi-VN" b="1" dirty="0" err="1">
                <a:latin typeface="Times New Roman" panose="02020603050405020304" pitchFamily="18" charset="0"/>
              </a:rPr>
              <a:t>tham</a:t>
            </a:r>
            <a:r>
              <a:rPr lang="en-US" altLang="vi-VN" b="1" dirty="0">
                <a:latin typeface="Times New Roman" panose="02020603050405020304" pitchFamily="18" charset="0"/>
              </a:rPr>
              <a:t> </a:t>
            </a:r>
            <a:r>
              <a:rPr lang="en-US" altLang="vi-VN" b="1" dirty="0" err="1">
                <a:latin typeface="Times New Roman" panose="02020603050405020304" pitchFamily="18" charset="0"/>
              </a:rPr>
              <a:t>gia</a:t>
            </a:r>
            <a:r>
              <a:rPr lang="en-US" altLang="vi-VN" b="1" dirty="0">
                <a:latin typeface="Times New Roman" panose="02020603050405020304" pitchFamily="18" charset="0"/>
              </a:rPr>
              <a:t>.</a:t>
            </a:r>
          </a:p>
          <a:p>
            <a:pPr marL="0" indent="0" algn="just">
              <a:buNone/>
            </a:pPr>
            <a:r>
              <a:rPr lang="en-US" altLang="vi-VN" b="1" dirty="0">
                <a:latin typeface="Times New Roman" panose="02020603050405020304" pitchFamily="18" charset="0"/>
              </a:rPr>
              <a:t>b) </a:t>
            </a:r>
            <a:r>
              <a:rPr lang="en-US" altLang="vi-VN" b="1" dirty="0" err="1">
                <a:latin typeface="Times New Roman" panose="02020603050405020304" pitchFamily="18" charset="0"/>
              </a:rPr>
              <a:t>Chỉ</a:t>
            </a:r>
            <a:r>
              <a:rPr lang="en-US" altLang="vi-VN" b="1" dirty="0">
                <a:latin typeface="Times New Roman" panose="02020603050405020304" pitchFamily="18" charset="0"/>
              </a:rPr>
              <a:t> </a:t>
            </a:r>
            <a:r>
              <a:rPr lang="en-US" altLang="vi-VN" b="1" dirty="0" err="1">
                <a:latin typeface="Times New Roman" panose="02020603050405020304" pitchFamily="18" charset="0"/>
              </a:rPr>
              <a:t>có</a:t>
            </a:r>
            <a:r>
              <a:rPr lang="en-US" altLang="vi-VN" b="1" dirty="0">
                <a:latin typeface="Times New Roman" panose="02020603050405020304" pitchFamily="18" charset="0"/>
              </a:rPr>
              <a:t> </a:t>
            </a:r>
            <a:r>
              <a:rPr lang="en-US" altLang="vi-VN" b="1" dirty="0" err="1">
                <a:latin typeface="Times New Roman" panose="02020603050405020304" pitchFamily="18" charset="0"/>
              </a:rPr>
              <a:t>cán</a:t>
            </a:r>
            <a:r>
              <a:rPr lang="en-US" altLang="vi-VN" b="1" dirty="0">
                <a:latin typeface="Times New Roman" panose="02020603050405020304" pitchFamily="18" charset="0"/>
              </a:rPr>
              <a:t> </a:t>
            </a:r>
            <a:r>
              <a:rPr lang="en-US" altLang="vi-VN" b="1" dirty="0" err="1">
                <a:latin typeface="Times New Roman" panose="02020603050405020304" pitchFamily="18" charset="0"/>
              </a:rPr>
              <a:t>bộ</a:t>
            </a:r>
            <a:r>
              <a:rPr lang="en-US" altLang="vi-VN" b="1" dirty="0">
                <a:latin typeface="Times New Roman" panose="02020603050405020304" pitchFamily="18" charset="0"/>
              </a:rPr>
              <a:t>, </a:t>
            </a:r>
            <a:r>
              <a:rPr lang="en-US" altLang="vi-VN" b="1" dirty="0" err="1">
                <a:latin typeface="Times New Roman" panose="02020603050405020304" pitchFamily="18" charset="0"/>
              </a:rPr>
              <a:t>công</a:t>
            </a:r>
            <a:r>
              <a:rPr lang="en-US" altLang="vi-VN" b="1" dirty="0">
                <a:latin typeface="Times New Roman" panose="02020603050405020304" pitchFamily="18" charset="0"/>
              </a:rPr>
              <a:t> </a:t>
            </a:r>
            <a:r>
              <a:rPr lang="en-US" altLang="vi-VN" b="1" dirty="0" err="1">
                <a:latin typeface="Times New Roman" panose="02020603050405020304" pitchFamily="18" charset="0"/>
              </a:rPr>
              <a:t>chức</a:t>
            </a:r>
            <a:r>
              <a:rPr lang="en-US" altLang="vi-VN" b="1" dirty="0">
                <a:latin typeface="Times New Roman" panose="02020603050405020304" pitchFamily="18" charset="0"/>
              </a:rPr>
              <a:t> </a:t>
            </a:r>
            <a:r>
              <a:rPr lang="en-US" altLang="vi-VN" b="1" dirty="0" err="1">
                <a:latin typeface="Times New Roman" panose="02020603050405020304" pitchFamily="18" charset="0"/>
              </a:rPr>
              <a:t>Nhà</a:t>
            </a:r>
            <a:r>
              <a:rPr lang="en-US" altLang="vi-VN" b="1" dirty="0">
                <a:latin typeface="Times New Roman" panose="02020603050405020304" pitchFamily="18" charset="0"/>
              </a:rPr>
              <a:t> </a:t>
            </a:r>
            <a:r>
              <a:rPr lang="en-US" altLang="vi-VN" b="1" dirty="0" err="1">
                <a:latin typeface="Times New Roman" panose="02020603050405020304" pitchFamily="18" charset="0"/>
              </a:rPr>
              <a:t>nước</a:t>
            </a:r>
            <a:r>
              <a:rPr lang="en-US" altLang="vi-VN" b="1" dirty="0">
                <a:latin typeface="Times New Roman" panose="02020603050405020304" pitchFamily="18" charset="0"/>
              </a:rPr>
              <a:t> </a:t>
            </a:r>
            <a:r>
              <a:rPr lang="en-US" altLang="vi-VN" b="1" dirty="0" err="1">
                <a:latin typeface="Times New Roman" panose="02020603050405020304" pitchFamily="18" charset="0"/>
              </a:rPr>
              <a:t>mới</a:t>
            </a:r>
            <a:r>
              <a:rPr lang="en-US" altLang="vi-VN" b="1" dirty="0">
                <a:latin typeface="Times New Roman" panose="02020603050405020304" pitchFamily="18" charset="0"/>
              </a:rPr>
              <a:t> </a:t>
            </a:r>
            <a:r>
              <a:rPr lang="en-US" altLang="vi-VN" b="1" dirty="0" err="1">
                <a:latin typeface="Times New Roman" panose="02020603050405020304" pitchFamily="18" charset="0"/>
              </a:rPr>
              <a:t>được</a:t>
            </a:r>
            <a:r>
              <a:rPr lang="en-US" altLang="vi-VN" b="1" dirty="0">
                <a:latin typeface="Times New Roman" panose="02020603050405020304" pitchFamily="18" charset="0"/>
              </a:rPr>
              <a:t> </a:t>
            </a:r>
            <a:r>
              <a:rPr lang="en-US" altLang="vi-VN" b="1" dirty="0" err="1">
                <a:latin typeface="Times New Roman" panose="02020603050405020304" pitchFamily="18" charset="0"/>
              </a:rPr>
              <a:t>tham</a:t>
            </a:r>
            <a:r>
              <a:rPr lang="en-US" altLang="vi-VN" b="1" dirty="0">
                <a:latin typeface="Times New Roman" panose="02020603050405020304" pitchFamily="18" charset="0"/>
              </a:rPr>
              <a:t> </a:t>
            </a:r>
            <a:r>
              <a:rPr lang="en-US" altLang="vi-VN" b="1" dirty="0" err="1">
                <a:latin typeface="Times New Roman" panose="02020603050405020304" pitchFamily="18" charset="0"/>
              </a:rPr>
              <a:t>gia</a:t>
            </a:r>
            <a:r>
              <a:rPr lang="en-US" altLang="vi-VN" b="1" dirty="0">
                <a:latin typeface="Times New Roman" panose="02020603050405020304" pitchFamily="18" charset="0"/>
              </a:rPr>
              <a:t>.</a:t>
            </a:r>
          </a:p>
          <a:p>
            <a:pPr marL="0" indent="0" algn="just">
              <a:buNone/>
            </a:pPr>
            <a:r>
              <a:rPr lang="en-US" altLang="vi-VN" b="1" dirty="0">
                <a:latin typeface="Times New Roman" panose="02020603050405020304" pitchFamily="18" charset="0"/>
              </a:rPr>
              <a:t>  c) </a:t>
            </a:r>
            <a:r>
              <a:rPr lang="en-US" altLang="vi-VN" b="1" dirty="0" err="1">
                <a:latin typeface="Times New Roman" panose="02020603050405020304" pitchFamily="18" charset="0"/>
              </a:rPr>
              <a:t>Mọi</a:t>
            </a:r>
            <a:r>
              <a:rPr lang="en-US" altLang="vi-VN" b="1" dirty="0">
                <a:latin typeface="Times New Roman" panose="02020603050405020304" pitchFamily="18" charset="0"/>
              </a:rPr>
              <a:t> </a:t>
            </a:r>
            <a:r>
              <a:rPr lang="en-US" altLang="vi-VN" b="1" dirty="0" err="1">
                <a:latin typeface="Times New Roman" panose="02020603050405020304" pitchFamily="18" charset="0"/>
              </a:rPr>
              <a:t>công</a:t>
            </a:r>
            <a:r>
              <a:rPr lang="en-US" altLang="vi-VN" b="1" dirty="0">
                <a:latin typeface="Times New Roman" panose="02020603050405020304" pitchFamily="18" charset="0"/>
              </a:rPr>
              <a:t> </a:t>
            </a:r>
            <a:r>
              <a:rPr lang="en-US" altLang="vi-VN" b="1" dirty="0" err="1">
                <a:latin typeface="Times New Roman" panose="02020603050405020304" pitchFamily="18" charset="0"/>
              </a:rPr>
              <a:t>dân</a:t>
            </a:r>
            <a:r>
              <a:rPr lang="en-US" altLang="vi-VN" b="1" dirty="0">
                <a:latin typeface="Times New Roman" panose="02020603050405020304" pitchFamily="18" charset="0"/>
              </a:rPr>
              <a:t> </a:t>
            </a:r>
            <a:r>
              <a:rPr lang="en-US" altLang="vi-VN" b="1" dirty="0" err="1">
                <a:latin typeface="Times New Roman" panose="02020603050405020304" pitchFamily="18" charset="0"/>
              </a:rPr>
              <a:t>Việt</a:t>
            </a:r>
            <a:r>
              <a:rPr lang="en-US" altLang="vi-VN" b="1" dirty="0">
                <a:latin typeface="Times New Roman" panose="02020603050405020304" pitchFamily="18" charset="0"/>
              </a:rPr>
              <a:t> Nam </a:t>
            </a:r>
            <a:r>
              <a:rPr lang="en-US" altLang="vi-VN" b="1" dirty="0" err="1">
                <a:latin typeface="Times New Roman" panose="02020603050405020304" pitchFamily="18" charset="0"/>
              </a:rPr>
              <a:t>đều</a:t>
            </a:r>
            <a:r>
              <a:rPr lang="en-US" altLang="vi-VN" b="1" dirty="0">
                <a:latin typeface="Times New Roman" panose="02020603050405020304" pitchFamily="18" charset="0"/>
              </a:rPr>
              <a:t> </a:t>
            </a:r>
            <a:r>
              <a:rPr lang="en-US" altLang="vi-VN" b="1" dirty="0" err="1">
                <a:latin typeface="Times New Roman" panose="02020603050405020304" pitchFamily="18" charset="0"/>
              </a:rPr>
              <a:t>có</a:t>
            </a:r>
            <a:r>
              <a:rPr lang="en-US" altLang="vi-VN" b="1" dirty="0">
                <a:latin typeface="Times New Roman" panose="02020603050405020304" pitchFamily="18" charset="0"/>
              </a:rPr>
              <a:t> </a:t>
            </a:r>
            <a:r>
              <a:rPr lang="en-US" altLang="vi-VN" b="1" dirty="0" err="1">
                <a:latin typeface="Times New Roman" panose="02020603050405020304" pitchFamily="18" charset="0"/>
              </a:rPr>
              <a:t>quyền</a:t>
            </a:r>
            <a:r>
              <a:rPr lang="en-US" altLang="vi-VN" b="1" dirty="0">
                <a:latin typeface="Times New Roman" panose="02020603050405020304" pitchFamily="18" charset="0"/>
              </a:rPr>
              <a:t> </a:t>
            </a:r>
            <a:r>
              <a:rPr lang="en-US" altLang="vi-VN" b="1" dirty="0" err="1">
                <a:latin typeface="Times New Roman" panose="02020603050405020304" pitchFamily="18" charset="0"/>
              </a:rPr>
              <a:t>tham</a:t>
            </a:r>
            <a:r>
              <a:rPr lang="en-US" altLang="vi-VN" b="1" dirty="0">
                <a:latin typeface="Times New Roman" panose="02020603050405020304" pitchFamily="18" charset="0"/>
              </a:rPr>
              <a:t> </a:t>
            </a:r>
            <a:r>
              <a:rPr lang="en-US" altLang="vi-VN" b="1" dirty="0" err="1">
                <a:latin typeface="Times New Roman" panose="02020603050405020304" pitchFamily="18" charset="0"/>
              </a:rPr>
              <a:t>gia</a:t>
            </a:r>
            <a:r>
              <a:rPr lang="en-US" altLang="vi-VN" b="1" dirty="0">
                <a:latin typeface="Times New Roman" panose="02020603050405020304" pitchFamily="18" charset="0"/>
              </a:rPr>
              <a:t>. </a:t>
            </a:r>
          </a:p>
        </p:txBody>
      </p:sp>
    </p:spTree>
    <p:extLst>
      <p:ext uri="{BB962C8B-B14F-4D97-AF65-F5344CB8AC3E}">
        <p14:creationId xmlns:p14="http://schemas.microsoft.com/office/powerpoint/2010/main" val="320513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diamond(in)">
                                      <p:cBhvr>
                                        <p:cTn id="13" dur="2000"/>
                                        <p:tgtEl>
                                          <p:spTgt spid="6147">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Effect transition="in" filter="diamond(in)">
                                      <p:cBhvr>
                                        <p:cTn id="16" dur="2000"/>
                                        <p:tgtEl>
                                          <p:spTgt spid="6147">
                                            <p:txEl>
                                              <p:pRg st="1" end="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diamond(in)">
                                      <p:cBhvr>
                                        <p:cTn id="19" dur="2000"/>
                                        <p:tgtEl>
                                          <p:spTgt spid="6147">
                                            <p:txEl>
                                              <p:pRg st="2" end="2"/>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amond(in)">
                                      <p:cBhvr>
                                        <p:cTn id="22" dur="20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 calcmode="lin" valueType="num">
                                      <p:cBhvr additive="base">
                                        <p:cTn id="27" dur="500" fill="hold"/>
                                        <p:tgtEl>
                                          <p:spTgt spid="6150"/>
                                        </p:tgtEl>
                                        <p:attrNameLst>
                                          <p:attrName>ppt_x</p:attrName>
                                        </p:attrNameLst>
                                      </p:cBhvr>
                                      <p:tavLst>
                                        <p:tav tm="0">
                                          <p:val>
                                            <p:strVal val="0-#ppt_w/2"/>
                                          </p:val>
                                        </p:tav>
                                        <p:tav tm="100000">
                                          <p:val>
                                            <p:strVal val="#ppt_x"/>
                                          </p:val>
                                        </p:tav>
                                      </p:tavLst>
                                    </p:anim>
                                    <p:anim calcmode="lin" valueType="num">
                                      <p:cBhvr additive="base">
                                        <p:cTn id="28"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mph" presetSubtype="0" fill="hold" nodeType="clickEffect">
                                  <p:stCondLst>
                                    <p:cond delay="0"/>
                                  </p:stCondLst>
                                  <p:childTnLst>
                                    <p:animClr clrSpc="hsl" dir="cw">
                                      <p:cBhvr override="childStyle">
                                        <p:cTn id="32" dur="500" fill="hold"/>
                                        <p:tgtEl>
                                          <p:spTgt spid="6147">
                                            <p:txEl>
                                              <p:pRg st="3" end="3"/>
                                            </p:txEl>
                                          </p:spTgt>
                                        </p:tgtEl>
                                        <p:attrNameLst>
                                          <p:attrName>style.color</p:attrName>
                                        </p:attrNameLst>
                                      </p:cBhvr>
                                      <p:by>
                                        <p:hsl h="7200000" s="0" l="0"/>
                                      </p:by>
                                    </p:animClr>
                                    <p:animClr clrSpc="hsl" dir="cw">
                                      <p:cBhvr>
                                        <p:cTn id="33" dur="500" fill="hold"/>
                                        <p:tgtEl>
                                          <p:spTgt spid="6147">
                                            <p:txEl>
                                              <p:pRg st="3" end="3"/>
                                            </p:txEl>
                                          </p:spTgt>
                                        </p:tgtEl>
                                        <p:attrNameLst>
                                          <p:attrName>fillcolor</p:attrName>
                                        </p:attrNameLst>
                                      </p:cBhvr>
                                      <p:by>
                                        <p:hsl h="7200000" s="0" l="0"/>
                                      </p:by>
                                    </p:animClr>
                                    <p:animClr clrSpc="hsl" dir="cw">
                                      <p:cBhvr>
                                        <p:cTn id="34" dur="500" fill="hold"/>
                                        <p:tgtEl>
                                          <p:spTgt spid="6147">
                                            <p:txEl>
                                              <p:pRg st="3" end="3"/>
                                            </p:txEl>
                                          </p:spTgt>
                                        </p:tgtEl>
                                        <p:attrNameLst>
                                          <p:attrName>stroke.color</p:attrName>
                                        </p:attrNameLst>
                                      </p:cBhvr>
                                      <p:by>
                                        <p:hsl h="7200000" s="0" l="0"/>
                                      </p:by>
                                    </p:animClr>
                                    <p:set>
                                      <p:cBhvr>
                                        <p:cTn id="35" dur="500" fill="hold"/>
                                        <p:tgtEl>
                                          <p:spTgt spid="614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1905000" y="685801"/>
            <a:ext cx="87630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u="sng" dirty="0" err="1">
                <a:solidFill>
                  <a:srgbClr val="FF0000"/>
                </a:solidFill>
                <a:latin typeface="Times New Roman" panose="02020603050405020304" pitchFamily="18" charset="0"/>
                <a:cs typeface="Times New Roman" panose="02020603050405020304" pitchFamily="18" charset="0"/>
              </a:rPr>
              <a:t>Chơi</a:t>
            </a:r>
            <a:r>
              <a:rPr lang="en-US" sz="4400" b="1" i="1" u="sng" dirty="0">
                <a:solidFill>
                  <a:srgbClr val="FF0000"/>
                </a:solidFill>
                <a:latin typeface="Times New Roman" panose="02020603050405020304" pitchFamily="18" charset="0"/>
                <a:cs typeface="Times New Roman" panose="02020603050405020304" pitchFamily="18" charset="0"/>
              </a:rPr>
              <a:t> </a:t>
            </a:r>
            <a:r>
              <a:rPr lang="en-US" sz="4400" b="1" i="1" u="sng" dirty="0" err="1">
                <a:solidFill>
                  <a:srgbClr val="FF0000"/>
                </a:solidFill>
                <a:latin typeface="Times New Roman" panose="02020603050405020304" pitchFamily="18" charset="0"/>
                <a:cs typeface="Times New Roman" panose="02020603050405020304" pitchFamily="18" charset="0"/>
              </a:rPr>
              <a:t>trò</a:t>
            </a:r>
            <a:r>
              <a:rPr lang="en-US" sz="4400" b="1" i="1" u="sng" dirty="0">
                <a:solidFill>
                  <a:srgbClr val="FF0000"/>
                </a:solidFill>
                <a:latin typeface="Times New Roman" panose="02020603050405020304" pitchFamily="18" charset="0"/>
                <a:cs typeface="Times New Roman" panose="02020603050405020304" pitchFamily="18" charset="0"/>
              </a:rPr>
              <a:t> </a:t>
            </a:r>
            <a:r>
              <a:rPr lang="en-US" sz="4400" b="1" i="1" u="sng" dirty="0" err="1">
                <a:solidFill>
                  <a:srgbClr val="FF0000"/>
                </a:solidFill>
                <a:latin typeface="Times New Roman" panose="02020603050405020304" pitchFamily="18" charset="0"/>
                <a:cs typeface="Times New Roman" panose="02020603050405020304" pitchFamily="18" charset="0"/>
              </a:rPr>
              <a:t>chơi</a:t>
            </a:r>
            <a:r>
              <a:rPr lang="en-US" sz="4400" b="1" i="1" u="sng" dirty="0">
                <a:solidFill>
                  <a:srgbClr val="FF0000"/>
                </a:solidFill>
                <a:latin typeface="Times New Roman" panose="02020603050405020304" pitchFamily="18" charset="0"/>
                <a:cs typeface="Times New Roman" panose="02020603050405020304" pitchFamily="18" charset="0"/>
              </a:rPr>
              <a:t> </a:t>
            </a:r>
            <a:r>
              <a:rPr lang="en-US" sz="4400" b="1" i="1" u="sng" dirty="0" err="1">
                <a:solidFill>
                  <a:srgbClr val="FF0000"/>
                </a:solidFill>
                <a:latin typeface="Times New Roman" panose="02020603050405020304" pitchFamily="18" charset="0"/>
                <a:cs typeface="Times New Roman" panose="02020603050405020304" pitchFamily="18" charset="0"/>
              </a:rPr>
              <a:t>tiếp</a:t>
            </a:r>
            <a:r>
              <a:rPr lang="en-US" sz="4400" b="1" i="1" u="sng" dirty="0">
                <a:solidFill>
                  <a:srgbClr val="FF0000"/>
                </a:solidFill>
                <a:latin typeface="Times New Roman" panose="02020603050405020304" pitchFamily="18" charset="0"/>
                <a:cs typeface="Times New Roman" panose="02020603050405020304" pitchFamily="18" charset="0"/>
              </a:rPr>
              <a:t> </a:t>
            </a:r>
            <a:r>
              <a:rPr lang="en-US" sz="4400" b="1" i="1" u="sng" dirty="0" err="1">
                <a:solidFill>
                  <a:srgbClr val="FF0000"/>
                </a:solidFill>
                <a:latin typeface="Times New Roman" panose="02020603050405020304" pitchFamily="18" charset="0"/>
                <a:cs typeface="Times New Roman" panose="02020603050405020304" pitchFamily="18" charset="0"/>
              </a:rPr>
              <a:t>sức</a:t>
            </a:r>
            <a:endParaRPr lang="en-US" sz="4400" b="1" i="1" u="sng" dirty="0">
              <a:solidFill>
                <a:srgbClr val="FF0000"/>
              </a:solidFill>
              <a:latin typeface="Times New Roman" panose="02020603050405020304" pitchFamily="18" charset="0"/>
              <a:cs typeface="Times New Roman" panose="02020603050405020304" pitchFamily="18" charset="0"/>
            </a:endParaRPr>
          </a:p>
          <a:p>
            <a:pPr>
              <a:spcBef>
                <a:spcPct val="50000"/>
              </a:spcBef>
            </a:pPr>
            <a:r>
              <a:rPr lang="en-US" sz="3600" b="1" i="1" u="sng" dirty="0" err="1">
                <a:latin typeface="Times New Roman" panose="02020603050405020304" pitchFamily="18" charset="0"/>
                <a:cs typeface="Times New Roman" panose="02020603050405020304" pitchFamily="18" charset="0"/>
              </a:rPr>
              <a:t>Nhóm</a:t>
            </a:r>
            <a:r>
              <a:rPr lang="en-US" sz="3600" b="1" i="1" u="sng" dirty="0">
                <a:latin typeface="Times New Roman" panose="02020603050405020304" pitchFamily="18" charset="0"/>
                <a:cs typeface="Times New Roman" panose="02020603050405020304" pitchFamily="18" charset="0"/>
              </a:rPr>
              <a:t> 1</a:t>
            </a:r>
            <a:r>
              <a:rPr lang="en-US" sz="3600" u="sng"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phương</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thức</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trực</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tiếp</a:t>
            </a:r>
            <a:r>
              <a:rPr lang="en-US" sz="3600" i="1" dirty="0">
                <a:latin typeface="Times New Roman" panose="02020603050405020304" pitchFamily="18" charset="0"/>
                <a:cs typeface="Times New Roman" panose="02020603050405020304" pitchFamily="18" charset="0"/>
              </a:rPr>
              <a:t>.</a:t>
            </a:r>
          </a:p>
          <a:p>
            <a:pPr>
              <a:spcBef>
                <a:spcPct val="50000"/>
              </a:spcBef>
            </a:pPr>
            <a:r>
              <a:rPr lang="en-US" sz="3600" b="1" i="1" u="sng" dirty="0" err="1">
                <a:latin typeface="Times New Roman" panose="02020603050405020304" pitchFamily="18" charset="0"/>
                <a:cs typeface="Times New Roman" panose="02020603050405020304" pitchFamily="18" charset="0"/>
              </a:rPr>
              <a:t>Nhóm</a:t>
            </a:r>
            <a:r>
              <a:rPr lang="en-US" sz="3600" b="1" i="1" u="sng" dirty="0">
                <a:latin typeface="Times New Roman" panose="02020603050405020304" pitchFamily="18" charset="0"/>
                <a:cs typeface="Times New Roman" panose="02020603050405020304" pitchFamily="18" charset="0"/>
              </a:rPr>
              <a:t> 2</a:t>
            </a:r>
            <a:r>
              <a:rPr lang="en-US" sz="3600" u="sng"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phương</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thức</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gián</a:t>
            </a:r>
            <a:r>
              <a:rPr lang="en-US" sz="3600" i="1" u="sng" dirty="0">
                <a:latin typeface="Times New Roman" panose="02020603050405020304" pitchFamily="18" charset="0"/>
                <a:cs typeface="Times New Roman" panose="02020603050405020304" pitchFamily="18" charset="0"/>
              </a:rPr>
              <a:t> </a:t>
            </a:r>
            <a:r>
              <a:rPr lang="en-US" sz="3600" i="1" u="sng"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94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257577" y="381000"/>
            <a:ext cx="11681138"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anose="02020603050405020304" pitchFamily="18" charset="0"/>
                <a:cs typeface="Times New Roman" panose="02020603050405020304" pitchFamily="18" charset="0"/>
              </a:rPr>
              <a:t>4. </a:t>
            </a:r>
            <a:r>
              <a:rPr lang="en-US" sz="2400" b="1" i="1" u="sng" dirty="0" err="1">
                <a:solidFill>
                  <a:srgbClr val="FF0000"/>
                </a:solidFill>
                <a:latin typeface="Times New Roman" panose="02020603050405020304" pitchFamily="18" charset="0"/>
                <a:cs typeface="Times New Roman" panose="02020603050405020304" pitchFamily="18" charset="0"/>
              </a:rPr>
              <a:t>Trách</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nhiệm</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của</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Nhà</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nước</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công</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dân</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học</a:t>
            </a:r>
            <a:r>
              <a:rPr lang="en-US" sz="2400" b="1" i="1" u="sng" dirty="0">
                <a:solidFill>
                  <a:srgbClr val="FF0000"/>
                </a:solidFill>
                <a:latin typeface="Times New Roman" panose="02020603050405020304" pitchFamily="18" charset="0"/>
                <a:cs typeface="Times New Roman" panose="02020603050405020304" pitchFamily="18" charset="0"/>
              </a:rPr>
              <a:t> </a:t>
            </a:r>
            <a:r>
              <a:rPr lang="en-US" sz="2400" b="1" i="1" u="sng" dirty="0" err="1">
                <a:solidFill>
                  <a:srgbClr val="FF0000"/>
                </a:solidFill>
                <a:latin typeface="Times New Roman" panose="02020603050405020304" pitchFamily="18" charset="0"/>
                <a:cs typeface="Times New Roman" panose="02020603050405020304" pitchFamily="18" charset="0"/>
              </a:rPr>
              <a:t>sinh</a:t>
            </a:r>
            <a:endParaRPr lang="en-US" sz="2400" b="1" i="1" u="sng" dirty="0">
              <a:solidFill>
                <a:srgbClr val="FF0000"/>
              </a:solidFill>
              <a:latin typeface="Times New Roman" panose="02020603050405020304" pitchFamily="18" charset="0"/>
              <a:cs typeface="Times New Roman" panose="02020603050405020304" pitchFamily="18" charset="0"/>
            </a:endParaRPr>
          </a:p>
          <a:p>
            <a:pPr>
              <a:spcBef>
                <a:spcPct val="50000"/>
              </a:spcBef>
              <a:buFontTx/>
              <a:buChar char="-"/>
            </a:pPr>
            <a:r>
              <a:rPr lang="en-US" sz="2400" b="1" i="1" u="sng" dirty="0" err="1">
                <a:latin typeface="Times New Roman" panose="02020603050405020304" pitchFamily="18" charset="0"/>
                <a:cs typeface="Times New Roman" panose="02020603050405020304" pitchFamily="18" charset="0"/>
              </a:rPr>
              <a:t>Nhà</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p>
          <a:p>
            <a:pPr>
              <a:spcBef>
                <a:spcPct val="50000"/>
              </a:spcBef>
            </a:pP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3 – </a:t>
            </a:r>
            <a:r>
              <a:rPr lang="en-US" sz="2400" b="1" dirty="0" err="1">
                <a:latin typeface="Times New Roman" panose="02020603050405020304" pitchFamily="18" charset="0"/>
                <a:cs typeface="Times New Roman" panose="02020603050405020304" pitchFamily="18" charset="0"/>
              </a:rPr>
              <a:t>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1992</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minh…”</a:t>
            </a:r>
          </a:p>
          <a:p>
            <a:pPr>
              <a:spcBef>
                <a:spcPct val="50000"/>
              </a:spcBef>
            </a:pPr>
            <a:r>
              <a:rPr lang="vi-VN" sz="2400" b="1" dirty="0">
                <a:latin typeface="Times New Roman" panose="02020603050405020304" pitchFamily="18" charset="0"/>
                <a:cs typeface="Times New Roman" panose="02020603050405020304" pitchFamily="18" charset="0"/>
              </a:rPr>
              <a:t>Đ8-HP1992</a:t>
            </a:r>
            <a:r>
              <a:rPr lang="vi-VN" sz="2400" dirty="0">
                <a:latin typeface="Times New Roman" panose="02020603050405020304" pitchFamily="18" charset="0"/>
                <a:cs typeface="Times New Roman" panose="02020603050405020304" pitchFamily="18" charset="0"/>
              </a:rPr>
              <a:t>: “Các cơ quan NN, cán bộ công chức NN phải tôn trọng nhân dân, tận tụy phục vụ nhân dân, liên hệ chặt chẽ với nhân dân, lắng nghe ý kiến và chịu sự giám sát của nhân dân. Kiên quyết đấu tranh chống tham nhũng, lãng phí và mọi biểu hiện quan liêu, hách dịch, cửa quyền.”</a:t>
            </a:r>
          </a:p>
        </p:txBody>
      </p:sp>
    </p:spTree>
    <p:extLst>
      <p:ext uri="{BB962C8B-B14F-4D97-AF65-F5344CB8AC3E}">
        <p14:creationId xmlns:p14="http://schemas.microsoft.com/office/powerpoint/2010/main" val="379052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Effect transition="in" filter="blinds(horizontal)">
                                      <p:cBhvr>
                                        <p:cTn id="7" dur="500"/>
                                        <p:tgtEl>
                                          <p:spTgt spid="14029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0292">
                                            <p:txEl>
                                              <p:pRg st="1" end="1"/>
                                            </p:txEl>
                                          </p:spTgt>
                                        </p:tgtEl>
                                        <p:attrNameLst>
                                          <p:attrName>style.visibility</p:attrName>
                                        </p:attrNameLst>
                                      </p:cBhvr>
                                      <p:to>
                                        <p:strVal val="visible"/>
                                      </p:to>
                                    </p:set>
                                    <p:animEffect transition="in" filter="blinds(horizontal)">
                                      <p:cBhvr>
                                        <p:cTn id="10" dur="500"/>
                                        <p:tgtEl>
                                          <p:spTgt spid="14029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0292">
                                            <p:txEl>
                                              <p:pRg st="2" end="2"/>
                                            </p:txEl>
                                          </p:spTgt>
                                        </p:tgtEl>
                                        <p:attrNameLst>
                                          <p:attrName>style.visibility</p:attrName>
                                        </p:attrNameLst>
                                      </p:cBhvr>
                                      <p:to>
                                        <p:strVal val="visible"/>
                                      </p:to>
                                    </p:set>
                                    <p:animEffect transition="in" filter="blinds(horizontal)">
                                      <p:cBhvr>
                                        <p:cTn id="13" dur="500"/>
                                        <p:tgtEl>
                                          <p:spTgt spid="14029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0292">
                                            <p:txEl>
                                              <p:pRg st="3" end="3"/>
                                            </p:txEl>
                                          </p:spTgt>
                                        </p:tgtEl>
                                        <p:attrNameLst>
                                          <p:attrName>style.visibility</p:attrName>
                                        </p:attrNameLst>
                                      </p:cBhvr>
                                      <p:to>
                                        <p:strVal val="visible"/>
                                      </p:to>
                                    </p:set>
                                    <p:animEffect transition="in" filter="blinds(horizontal)">
                                      <p:cBhvr>
                                        <p:cTn id="16" dur="500"/>
                                        <p:tgtEl>
                                          <p:spTgt spid="140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05307" y="1810555"/>
            <a:ext cx="103073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vi-VN" sz="2400" dirty="0">
                <a:latin typeface="Times New Roman" panose="02020603050405020304" pitchFamily="18" charset="0"/>
                <a:cs typeface="Times New Roman" panose="02020603050405020304" pitchFamily="18" charset="0"/>
              </a:rPr>
              <a:t> </a:t>
            </a:r>
            <a:r>
              <a:rPr lang="vi-VN" sz="2400" b="1" i="1" u="sng" dirty="0">
                <a:latin typeface="Times New Roman" panose="02020603050405020304" pitchFamily="18" charset="0"/>
                <a:cs typeface="Times New Roman" panose="02020603050405020304" pitchFamily="18" charset="0"/>
              </a:rPr>
              <a:t>Công dân, học sinh:</a:t>
            </a:r>
          </a:p>
          <a:p>
            <a:pPr>
              <a:spcBef>
                <a:spcPct val="50000"/>
              </a:spcBef>
            </a:pPr>
            <a:r>
              <a:rPr lang="vi-VN" sz="2400" dirty="0">
                <a:latin typeface="Times New Roman" panose="02020603050405020304" pitchFamily="18" charset="0"/>
                <a:cs typeface="Times New Roman" panose="02020603050405020304" pitchFamily="18" charset="0"/>
              </a:rPr>
              <a:t>+ Có quyền và trách nhiệm tham gia vào các công việc chung của Nhà nước, của xã hội để đem lại lợi ích cho xã hội, cho bản thân.</a:t>
            </a:r>
          </a:p>
          <a:p>
            <a:pPr>
              <a:spcBef>
                <a:spcPct val="50000"/>
              </a:spcBef>
            </a:pPr>
            <a:r>
              <a:rPr lang="vi-VN" sz="2400" dirty="0">
                <a:latin typeface="Times New Roman" panose="02020603050405020304" pitchFamily="18" charset="0"/>
                <a:cs typeface="Times New Roman" panose="02020603050405020304" pitchFamily="18" charset="0"/>
              </a:rPr>
              <a:t>+ Hiểu rõ nội dung quyền.</a:t>
            </a:r>
          </a:p>
          <a:p>
            <a:pPr>
              <a:spcBef>
                <a:spcPct val="50000"/>
              </a:spcBef>
            </a:pPr>
            <a:r>
              <a:rPr lang="vi-VN" sz="2400" dirty="0">
                <a:latin typeface="Times New Roman" panose="02020603050405020304" pitchFamily="18" charset="0"/>
                <a:cs typeface="Times New Roman" panose="02020603050405020304" pitchFamily="18" charset="0"/>
              </a:rPr>
              <a:t>+ Không ngừng học tập, nâng cao nhận thức và năng lực để sử dụng có hiệu quả quyền này.</a:t>
            </a:r>
          </a:p>
        </p:txBody>
      </p:sp>
      <p:sp>
        <p:nvSpPr>
          <p:cNvPr id="5" name="Rectangle 4"/>
          <p:cNvSpPr/>
          <p:nvPr/>
        </p:nvSpPr>
        <p:spPr>
          <a:xfrm>
            <a:off x="329821" y="1093562"/>
            <a:ext cx="7663765" cy="523220"/>
          </a:xfrm>
          <a:prstGeom prst="rect">
            <a:avLst/>
          </a:prstGeom>
        </p:spPr>
        <p:txBody>
          <a:bodyPr wrap="none">
            <a:spAutoFit/>
          </a:bodyPr>
          <a:lstStyle/>
          <a:p>
            <a:pPr>
              <a:spcBef>
                <a:spcPct val="50000"/>
              </a:spcBef>
            </a:pPr>
            <a:r>
              <a:rPr lang="en-US" sz="2800" b="1" i="1" dirty="0">
                <a:solidFill>
                  <a:srgbClr val="FF0000"/>
                </a:solidFill>
                <a:latin typeface="Times New Roman" panose="02020603050405020304" pitchFamily="18" charset="0"/>
                <a:cs typeface="Times New Roman" panose="02020603050405020304" pitchFamily="18" charset="0"/>
              </a:rPr>
              <a:t>4. </a:t>
            </a:r>
            <a:r>
              <a:rPr lang="en-US" sz="2800" b="1" i="1" u="sng" dirty="0" err="1">
                <a:solidFill>
                  <a:srgbClr val="FF0000"/>
                </a:solidFill>
                <a:latin typeface="Times New Roman" panose="02020603050405020304" pitchFamily="18" charset="0"/>
                <a:cs typeface="Times New Roman" panose="02020603050405020304" pitchFamily="18" charset="0"/>
              </a:rPr>
              <a:t>Trách</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nhiệm</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của</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Nhà</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nước</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công</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dân</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học</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sinh</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1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08722" y="693908"/>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6220974" y="1150375"/>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6664939" y="1606842"/>
          <a:ext cx="2286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457200">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C0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4385377" y="2063309"/>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86926012"/>
              </p:ext>
            </p:extLst>
          </p:nvPr>
        </p:nvGraphicFramePr>
        <p:xfrm>
          <a:off x="7137522" y="2520782"/>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750624"/>
              </p:ext>
            </p:extLst>
          </p:nvPr>
        </p:nvGraphicFramePr>
        <p:xfrm>
          <a:off x="5758768" y="2975899"/>
          <a:ext cx="2286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92164858"/>
              </p:ext>
            </p:extLst>
          </p:nvPr>
        </p:nvGraphicFramePr>
        <p:xfrm>
          <a:off x="7141218" y="3902480"/>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34623622"/>
              </p:ext>
            </p:extLst>
          </p:nvPr>
        </p:nvGraphicFramePr>
        <p:xfrm>
          <a:off x="6674386" y="3446746"/>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01345242"/>
              </p:ext>
            </p:extLst>
          </p:nvPr>
        </p:nvGraphicFramePr>
        <p:xfrm>
          <a:off x="6233972" y="4368706"/>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02975105"/>
              </p:ext>
            </p:extLst>
          </p:nvPr>
        </p:nvGraphicFramePr>
        <p:xfrm>
          <a:off x="6691172" y="4814133"/>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59817509"/>
              </p:ext>
            </p:extLst>
          </p:nvPr>
        </p:nvGraphicFramePr>
        <p:xfrm>
          <a:off x="6233972" y="5330902"/>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20053078"/>
              </p:ext>
            </p:extLst>
          </p:nvPr>
        </p:nvGraphicFramePr>
        <p:xfrm>
          <a:off x="3960622" y="5778043"/>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
        <p:nvSpPr>
          <p:cNvPr id="16" name="so 1"/>
          <p:cNvSpPr/>
          <p:nvPr/>
        </p:nvSpPr>
        <p:spPr>
          <a:xfrm>
            <a:off x="2156259" y="6053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17" name="BANG CAU HOI"/>
          <p:cNvSpPr/>
          <p:nvPr/>
        </p:nvSpPr>
        <p:spPr>
          <a:xfrm>
            <a:off x="31246" y="35932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Khoảnh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sang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18" name="so 1"/>
          <p:cNvSpPr/>
          <p:nvPr/>
        </p:nvSpPr>
        <p:spPr>
          <a:xfrm>
            <a:off x="2156259" y="10625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19" name="BANG CAU HOI"/>
          <p:cNvSpPr/>
          <p:nvPr/>
        </p:nvSpPr>
        <p:spPr>
          <a:xfrm>
            <a:off x="344513" y="34916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2. Ai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tuyển</a:t>
            </a:r>
            <a:r>
              <a:rPr lang="en-US" sz="2800" b="1" dirty="0">
                <a:latin typeface="Times New Roman" panose="02020603050405020304" pitchFamily="18" charset="0"/>
                <a:cs typeface="Times New Roman" panose="02020603050405020304" pitchFamily="18" charset="0"/>
              </a:rPr>
              <a:t> U23 VIỆT NAM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hôm</a:t>
            </a:r>
            <a:r>
              <a:rPr lang="en-US" sz="2800" b="1" dirty="0">
                <a:latin typeface="Times New Roman" panose="02020603050405020304" pitchFamily="18" charset="0"/>
                <a:cs typeface="Times New Roman" panose="02020603050405020304" pitchFamily="18" charset="0"/>
              </a:rPr>
              <a:t> nay?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11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p:txBody>
      </p:sp>
      <p:sp>
        <p:nvSpPr>
          <p:cNvPr id="20" name="so 1"/>
          <p:cNvSpPr/>
          <p:nvPr/>
        </p:nvSpPr>
        <p:spPr>
          <a:xfrm>
            <a:off x="2156259" y="15197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21" name="BANG CAU HOI"/>
          <p:cNvSpPr/>
          <p:nvPr/>
        </p:nvSpPr>
        <p:spPr>
          <a:xfrm>
            <a:off x="67142" y="3348507"/>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3. Ai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Vị cha già kính yêu của dân tộc, là ánh sáng soi đường cho bao thế hệ người dân Việt Nam</a:t>
            </a:r>
            <a:r>
              <a:rPr lang="en-US" sz="2800" b="1" dirty="0">
                <a:latin typeface="Times New Roman" panose="02020603050405020304" pitchFamily="18" charset="0"/>
                <a:cs typeface="Times New Roman" panose="02020603050405020304" pitchFamily="18" charset="0"/>
              </a:rPr>
              <a:t>?</a:t>
            </a:r>
          </a:p>
        </p:txBody>
      </p:sp>
      <p:sp>
        <p:nvSpPr>
          <p:cNvPr id="22" name="so 1"/>
          <p:cNvSpPr/>
          <p:nvPr/>
        </p:nvSpPr>
        <p:spPr>
          <a:xfrm>
            <a:off x="2156259" y="19769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p>
        </p:txBody>
      </p:sp>
      <p:sp>
        <p:nvSpPr>
          <p:cNvPr id="23" name="BANG CAU HOI"/>
          <p:cNvSpPr/>
          <p:nvPr/>
        </p:nvSpPr>
        <p:spPr>
          <a:xfrm>
            <a:off x="-17525" y="34408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Châu</a:t>
            </a:r>
            <a:r>
              <a:rPr lang="en-US" sz="2800" b="1" dirty="0">
                <a:latin typeface="Times New Roman" panose="02020603050405020304" pitchFamily="18" charset="0"/>
                <a:cs typeface="Times New Roman" panose="02020603050405020304" pitchFamily="18" charset="0"/>
              </a:rPr>
              <a:t> Á? </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7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p:txBody>
      </p:sp>
      <p:sp>
        <p:nvSpPr>
          <p:cNvPr id="24" name="so 1"/>
          <p:cNvSpPr/>
          <p:nvPr/>
        </p:nvSpPr>
        <p:spPr>
          <a:xfrm>
            <a:off x="2156259" y="24341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5</a:t>
            </a:r>
          </a:p>
        </p:txBody>
      </p:sp>
      <p:sp>
        <p:nvSpPr>
          <p:cNvPr id="25" name="BANG CAU HOI"/>
          <p:cNvSpPr/>
          <p:nvPr/>
        </p:nvSpPr>
        <p:spPr>
          <a:xfrm>
            <a:off x="31246" y="33646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endParaRPr lang="en-US" sz="2800" dirty="0">
              <a:latin typeface="Times New Roman" panose="02020603050405020304" pitchFamily="18" charset="0"/>
              <a:cs typeface="Times New Roman" panose="02020603050405020304" pitchFamily="18" charset="0"/>
            </a:endParaRPr>
          </a:p>
        </p:txBody>
      </p:sp>
      <p:sp>
        <p:nvSpPr>
          <p:cNvPr id="27" name="so 1"/>
          <p:cNvSpPr/>
          <p:nvPr/>
        </p:nvSpPr>
        <p:spPr>
          <a:xfrm>
            <a:off x="2156259" y="28913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6</a:t>
            </a:r>
          </a:p>
        </p:txBody>
      </p:sp>
      <p:sp>
        <p:nvSpPr>
          <p:cNvPr id="28" name="BANG CAU HOI"/>
          <p:cNvSpPr/>
          <p:nvPr/>
        </p:nvSpPr>
        <p:spPr>
          <a:xfrm>
            <a:off x="-93725" y="36694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6.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5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29" name="so 1"/>
          <p:cNvSpPr/>
          <p:nvPr/>
        </p:nvSpPr>
        <p:spPr>
          <a:xfrm>
            <a:off x="11243735" y="336460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7</a:t>
            </a:r>
          </a:p>
        </p:txBody>
      </p:sp>
      <p:sp>
        <p:nvSpPr>
          <p:cNvPr id="30" name="BANG CAU HOI"/>
          <p:cNvSpPr/>
          <p:nvPr/>
        </p:nvSpPr>
        <p:spPr>
          <a:xfrm>
            <a:off x="18249" y="3475507"/>
            <a:ext cx="4388356"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7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Cao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nay ?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
        <p:nvSpPr>
          <p:cNvPr id="31" name="so 1"/>
          <p:cNvSpPr/>
          <p:nvPr/>
        </p:nvSpPr>
        <p:spPr>
          <a:xfrm>
            <a:off x="11243735" y="3821805"/>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8</a:t>
            </a:r>
          </a:p>
        </p:txBody>
      </p:sp>
      <p:sp>
        <p:nvSpPr>
          <p:cNvPr id="32" name="BANG CAU HOI"/>
          <p:cNvSpPr/>
          <p:nvPr/>
        </p:nvSpPr>
        <p:spPr>
          <a:xfrm>
            <a:off x="183646" y="3509374"/>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8.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33" name="so 1"/>
          <p:cNvSpPr/>
          <p:nvPr/>
        </p:nvSpPr>
        <p:spPr>
          <a:xfrm>
            <a:off x="11243735" y="4295103"/>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9</a:t>
            </a:r>
          </a:p>
        </p:txBody>
      </p:sp>
      <p:sp>
        <p:nvSpPr>
          <p:cNvPr id="34" name="BANG CAU HOI"/>
          <p:cNvSpPr/>
          <p:nvPr/>
        </p:nvSpPr>
        <p:spPr>
          <a:xfrm>
            <a:off x="312555" y="3402705"/>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9. </a:t>
            </a:r>
            <a:r>
              <a:rPr lang="en-US" sz="2800" b="1" dirty="0" err="1">
                <a:latin typeface="Times New Roman" panose="02020603050405020304" pitchFamily="18" charset="0"/>
                <a:cs typeface="Times New Roman" panose="02020603050405020304" pitchFamily="18" charset="0"/>
              </a:rPr>
              <a:t>Điền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35" name="so 1"/>
          <p:cNvSpPr/>
          <p:nvPr/>
        </p:nvSpPr>
        <p:spPr>
          <a:xfrm>
            <a:off x="11243735" y="4752303"/>
            <a:ext cx="767724"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10</a:t>
            </a:r>
          </a:p>
        </p:txBody>
      </p:sp>
      <p:sp>
        <p:nvSpPr>
          <p:cNvPr id="36" name="BANG CAU HOI"/>
          <p:cNvSpPr/>
          <p:nvPr/>
        </p:nvSpPr>
        <p:spPr>
          <a:xfrm>
            <a:off x="-103563" y="3356556"/>
            <a:ext cx="5285822"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10.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mẹo</a:t>
            </a:r>
            <a:r>
              <a:rPr lang="en-US" sz="2800" b="1"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Hạt gieo tới tấp.</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Rãi đều khắp ruộng đồng.</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Nhưng hạt gieo chẳng nãy mầm.</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Để bao hạt khác mừng thầm mọc xanh.</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7" name="so 1"/>
          <p:cNvSpPr/>
          <p:nvPr/>
        </p:nvSpPr>
        <p:spPr>
          <a:xfrm>
            <a:off x="11243735" y="5241699"/>
            <a:ext cx="767724"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11</a:t>
            </a:r>
          </a:p>
        </p:txBody>
      </p:sp>
      <p:sp>
        <p:nvSpPr>
          <p:cNvPr id="38" name="BANG CAU HOI"/>
          <p:cNvSpPr/>
          <p:nvPr/>
        </p:nvSpPr>
        <p:spPr>
          <a:xfrm>
            <a:off x="6861" y="3410336"/>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11.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39" name="so 1"/>
          <p:cNvSpPr/>
          <p:nvPr/>
        </p:nvSpPr>
        <p:spPr>
          <a:xfrm>
            <a:off x="11243735" y="5731095"/>
            <a:ext cx="767724"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12</a:t>
            </a:r>
          </a:p>
        </p:txBody>
      </p:sp>
      <p:sp>
        <p:nvSpPr>
          <p:cNvPr id="40" name="BANG CAU HOI"/>
          <p:cNvSpPr/>
          <p:nvPr/>
        </p:nvSpPr>
        <p:spPr>
          <a:xfrm>
            <a:off x="-15614" y="3386607"/>
            <a:ext cx="3670478" cy="326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12.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graphicFrame>
        <p:nvGraphicFramePr>
          <p:cNvPr id="41" name="Table 40"/>
          <p:cNvGraphicFramePr>
            <a:graphicFrameLocks noGrp="1"/>
          </p:cNvGraphicFramePr>
          <p:nvPr>
            <p:extLst>
              <p:ext uri="{D42A27DB-BD31-4B8C-83A1-F6EECF244321}">
                <p14:modId xmlns:p14="http://schemas.microsoft.com/office/powerpoint/2010/main" val="4082013776"/>
              </p:ext>
            </p:extLst>
          </p:nvPr>
        </p:nvGraphicFramePr>
        <p:xfrm>
          <a:off x="5308722" y="694832"/>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944611925"/>
              </p:ext>
            </p:extLst>
          </p:nvPr>
        </p:nvGraphicFramePr>
        <p:xfrm>
          <a:off x="6220974" y="1150008"/>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552914493"/>
              </p:ext>
            </p:extLst>
          </p:nvPr>
        </p:nvGraphicFramePr>
        <p:xfrm>
          <a:off x="6680322" y="1611778"/>
          <a:ext cx="2286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4022897254"/>
              </p:ext>
            </p:extLst>
          </p:nvPr>
        </p:nvGraphicFramePr>
        <p:xfrm>
          <a:off x="4393069" y="2052704"/>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497811139"/>
              </p:ext>
            </p:extLst>
          </p:nvPr>
        </p:nvGraphicFramePr>
        <p:xfrm>
          <a:off x="7137522" y="2519238"/>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971145321"/>
              </p:ext>
            </p:extLst>
          </p:nvPr>
        </p:nvGraphicFramePr>
        <p:xfrm>
          <a:off x="5757691" y="2978395"/>
          <a:ext cx="2286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3913270673"/>
              </p:ext>
            </p:extLst>
          </p:nvPr>
        </p:nvGraphicFramePr>
        <p:xfrm>
          <a:off x="7147154" y="3891329"/>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555835907"/>
              </p:ext>
            </p:extLst>
          </p:nvPr>
        </p:nvGraphicFramePr>
        <p:xfrm>
          <a:off x="6233972" y="4372710"/>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3070563704"/>
              </p:ext>
            </p:extLst>
          </p:nvPr>
        </p:nvGraphicFramePr>
        <p:xfrm>
          <a:off x="6691172" y="4855795"/>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4225974737"/>
              </p:ext>
            </p:extLst>
          </p:nvPr>
        </p:nvGraphicFramePr>
        <p:xfrm>
          <a:off x="6236946" y="5346762"/>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090483784"/>
              </p:ext>
            </p:extLst>
          </p:nvPr>
        </p:nvGraphicFramePr>
        <p:xfrm>
          <a:off x="3958336" y="581444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696308714"/>
              </p:ext>
            </p:extLst>
          </p:nvPr>
        </p:nvGraphicFramePr>
        <p:xfrm>
          <a:off x="6680322" y="3446746"/>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45720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sp>
        <p:nvSpPr>
          <p:cNvPr id="54" name="10-Point Star 53">
            <a:hlinkClick r:id="rId4" action="ppaction://hlinksldjump"/>
          </p:cNvPr>
          <p:cNvSpPr/>
          <p:nvPr/>
        </p:nvSpPr>
        <p:spPr>
          <a:xfrm>
            <a:off x="11379324" y="-8467"/>
            <a:ext cx="643465" cy="613774"/>
          </a:xfrm>
          <a:prstGeom prst="star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 name="TextBox 54"/>
          <p:cNvSpPr txBox="1"/>
          <p:nvPr/>
        </p:nvSpPr>
        <p:spPr>
          <a:xfrm>
            <a:off x="67142" y="65989"/>
            <a:ext cx="3291286"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TRÒ CHƠI Ô CHỮ</a:t>
            </a:r>
          </a:p>
        </p:txBody>
      </p:sp>
    </p:spTree>
    <p:extLst>
      <p:ext uri="{BB962C8B-B14F-4D97-AF65-F5344CB8AC3E}">
        <p14:creationId xmlns:p14="http://schemas.microsoft.com/office/powerpoint/2010/main" val="2085916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7030A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362">
                                          <p:stCondLst>
                                            <p:cond delay="0"/>
                                          </p:stCondLst>
                                        </p:cTn>
                                        <p:tgtEl>
                                          <p:spTgt spid="17"/>
                                        </p:tgtEl>
                                      </p:cBhvr>
                                    </p:animEffect>
                                    <p:anim calcmode="lin" valueType="num">
                                      <p:cBhvr>
                                        <p:cTn id="13"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16"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8" dur="16">
                                          <p:stCondLst>
                                            <p:cond delay="406"/>
                                          </p:stCondLst>
                                        </p:cTn>
                                        <p:tgtEl>
                                          <p:spTgt spid="17"/>
                                        </p:tgtEl>
                                      </p:cBhvr>
                                      <p:to x="100000" y="60000"/>
                                    </p:animScale>
                                    <p:animScale>
                                      <p:cBhvr>
                                        <p:cTn id="19" dur="104" decel="50000">
                                          <p:stCondLst>
                                            <p:cond delay="423"/>
                                          </p:stCondLst>
                                        </p:cTn>
                                        <p:tgtEl>
                                          <p:spTgt spid="17"/>
                                        </p:tgtEl>
                                      </p:cBhvr>
                                      <p:to x="100000" y="100000"/>
                                    </p:animScale>
                                    <p:animScale>
                                      <p:cBhvr>
                                        <p:cTn id="20" dur="16">
                                          <p:stCondLst>
                                            <p:cond delay="820"/>
                                          </p:stCondLst>
                                        </p:cTn>
                                        <p:tgtEl>
                                          <p:spTgt spid="17"/>
                                        </p:tgtEl>
                                      </p:cBhvr>
                                      <p:to x="100000" y="80000"/>
                                    </p:animScale>
                                    <p:animScale>
                                      <p:cBhvr>
                                        <p:cTn id="21" dur="104" decel="50000">
                                          <p:stCondLst>
                                            <p:cond delay="836"/>
                                          </p:stCondLst>
                                        </p:cTn>
                                        <p:tgtEl>
                                          <p:spTgt spid="17"/>
                                        </p:tgtEl>
                                      </p:cBhvr>
                                      <p:to x="100000" y="100000"/>
                                    </p:animScale>
                                    <p:animScale>
                                      <p:cBhvr>
                                        <p:cTn id="22" dur="16">
                                          <p:stCondLst>
                                            <p:cond delay="1026"/>
                                          </p:stCondLst>
                                        </p:cTn>
                                        <p:tgtEl>
                                          <p:spTgt spid="17"/>
                                        </p:tgtEl>
                                      </p:cBhvr>
                                      <p:to x="100000" y="90000"/>
                                    </p:animScale>
                                    <p:animScale>
                                      <p:cBhvr>
                                        <p:cTn id="23" dur="104" decel="50000">
                                          <p:stCondLst>
                                            <p:cond delay="1042"/>
                                          </p:stCondLst>
                                        </p:cTn>
                                        <p:tgtEl>
                                          <p:spTgt spid="17"/>
                                        </p:tgtEl>
                                      </p:cBhvr>
                                      <p:to x="100000" y="100000"/>
                                    </p:animScale>
                                    <p:animScale>
                                      <p:cBhvr>
                                        <p:cTn id="24" dur="16">
                                          <p:stCondLst>
                                            <p:cond delay="1130"/>
                                          </p:stCondLst>
                                        </p:cTn>
                                        <p:tgtEl>
                                          <p:spTgt spid="17"/>
                                        </p:tgtEl>
                                      </p:cBhvr>
                                      <p:to x="100000" y="95000"/>
                                    </p:animScale>
                                    <p:animScale>
                                      <p:cBhvr>
                                        <p:cTn id="25" dur="104" decel="50000">
                                          <p:stCondLst>
                                            <p:cond delay="1146"/>
                                          </p:stCondLst>
                                        </p:cTn>
                                        <p:tgtEl>
                                          <p:spTgt spid="17"/>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21" presetClass="exit" presetSubtype="1" fill="hold" grpId="1" nodeType="clickEffect">
                                  <p:stCondLst>
                                    <p:cond delay="0"/>
                                  </p:stCondLst>
                                  <p:childTnLst>
                                    <p:animEffect transition="out" filter="wheel(1)">
                                      <p:cBhvr>
                                        <p:cTn id="30" dur="750"/>
                                        <p:tgtEl>
                                          <p:spTgt spid="17"/>
                                        </p:tgtEl>
                                      </p:cBhvr>
                                    </p:animEffect>
                                    <p:set>
                                      <p:cBhvr>
                                        <p:cTn id="31" dur="1" fill="hold">
                                          <p:stCondLst>
                                            <p:cond delay="74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8"/>
                                        </p:tgtEl>
                                        <p:attrNameLst>
                                          <p:attrName>fillcolor</p:attrName>
                                        </p:attrNameLst>
                                      </p:cBhvr>
                                      <p:to>
                                        <a:srgbClr val="7030A0"/>
                                      </p:to>
                                    </p:animClr>
                                    <p:set>
                                      <p:cBhvr>
                                        <p:cTn id="37" dur="500" fill="hold"/>
                                        <p:tgtEl>
                                          <p:spTgt spid="18"/>
                                        </p:tgtEl>
                                        <p:attrNameLst>
                                          <p:attrName>fill.type</p:attrName>
                                        </p:attrNameLst>
                                      </p:cBhvr>
                                      <p:to>
                                        <p:strVal val="solid"/>
                                      </p:to>
                                    </p:set>
                                    <p:set>
                                      <p:cBhvr>
                                        <p:cTn id="38" dur="500" fill="hold"/>
                                        <p:tgtEl>
                                          <p:spTgt spid="18"/>
                                        </p:tgtEl>
                                        <p:attrNameLst>
                                          <p:attrName>fill.on</p:attrName>
                                        </p:attrNameLst>
                                      </p:cBhvr>
                                      <p:to>
                                        <p:strVal val="true"/>
                                      </p:to>
                                    </p:set>
                                  </p:childTnLst>
                                </p:cTn>
                              </p:par>
                            </p:childTnLst>
                          </p:cTn>
                        </p:par>
                        <p:par>
                          <p:cTn id="39" fill="hold">
                            <p:stCondLst>
                              <p:cond delay="500"/>
                            </p:stCondLst>
                            <p:childTnLst>
                              <p:par>
                                <p:cTn id="40" presetID="26"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362">
                                          <p:stCondLst>
                                            <p:cond delay="0"/>
                                          </p:stCondLst>
                                        </p:cTn>
                                        <p:tgtEl>
                                          <p:spTgt spid="19"/>
                                        </p:tgtEl>
                                      </p:cBhvr>
                                    </p:animEffect>
                                    <p:anim calcmode="lin" valueType="num">
                                      <p:cBhvr>
                                        <p:cTn id="43"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4"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5"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46"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47"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48" dur="16">
                                          <p:stCondLst>
                                            <p:cond delay="406"/>
                                          </p:stCondLst>
                                        </p:cTn>
                                        <p:tgtEl>
                                          <p:spTgt spid="19"/>
                                        </p:tgtEl>
                                      </p:cBhvr>
                                      <p:to x="100000" y="60000"/>
                                    </p:animScale>
                                    <p:animScale>
                                      <p:cBhvr>
                                        <p:cTn id="49" dur="104" decel="50000">
                                          <p:stCondLst>
                                            <p:cond delay="423"/>
                                          </p:stCondLst>
                                        </p:cTn>
                                        <p:tgtEl>
                                          <p:spTgt spid="19"/>
                                        </p:tgtEl>
                                      </p:cBhvr>
                                      <p:to x="100000" y="100000"/>
                                    </p:animScale>
                                    <p:animScale>
                                      <p:cBhvr>
                                        <p:cTn id="50" dur="16">
                                          <p:stCondLst>
                                            <p:cond delay="820"/>
                                          </p:stCondLst>
                                        </p:cTn>
                                        <p:tgtEl>
                                          <p:spTgt spid="19"/>
                                        </p:tgtEl>
                                      </p:cBhvr>
                                      <p:to x="100000" y="80000"/>
                                    </p:animScale>
                                    <p:animScale>
                                      <p:cBhvr>
                                        <p:cTn id="51" dur="104" decel="50000">
                                          <p:stCondLst>
                                            <p:cond delay="836"/>
                                          </p:stCondLst>
                                        </p:cTn>
                                        <p:tgtEl>
                                          <p:spTgt spid="19"/>
                                        </p:tgtEl>
                                      </p:cBhvr>
                                      <p:to x="100000" y="100000"/>
                                    </p:animScale>
                                    <p:animScale>
                                      <p:cBhvr>
                                        <p:cTn id="52" dur="16">
                                          <p:stCondLst>
                                            <p:cond delay="1026"/>
                                          </p:stCondLst>
                                        </p:cTn>
                                        <p:tgtEl>
                                          <p:spTgt spid="19"/>
                                        </p:tgtEl>
                                      </p:cBhvr>
                                      <p:to x="100000" y="90000"/>
                                    </p:animScale>
                                    <p:animScale>
                                      <p:cBhvr>
                                        <p:cTn id="53" dur="104" decel="50000">
                                          <p:stCondLst>
                                            <p:cond delay="1042"/>
                                          </p:stCondLst>
                                        </p:cTn>
                                        <p:tgtEl>
                                          <p:spTgt spid="19"/>
                                        </p:tgtEl>
                                      </p:cBhvr>
                                      <p:to x="100000" y="100000"/>
                                    </p:animScale>
                                    <p:animScale>
                                      <p:cBhvr>
                                        <p:cTn id="54" dur="16">
                                          <p:stCondLst>
                                            <p:cond delay="1130"/>
                                          </p:stCondLst>
                                        </p:cTn>
                                        <p:tgtEl>
                                          <p:spTgt spid="19"/>
                                        </p:tgtEl>
                                      </p:cBhvr>
                                      <p:to x="100000" y="95000"/>
                                    </p:animScale>
                                    <p:animScale>
                                      <p:cBhvr>
                                        <p:cTn id="55" dur="104" decel="50000">
                                          <p:stCondLst>
                                            <p:cond delay="1146"/>
                                          </p:stCondLst>
                                        </p:cTn>
                                        <p:tgtEl>
                                          <p:spTgt spid="19"/>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21" presetClass="exit" presetSubtype="1" fill="hold" grpId="1" nodeType="clickEffect">
                                  <p:stCondLst>
                                    <p:cond delay="0"/>
                                  </p:stCondLst>
                                  <p:childTnLst>
                                    <p:animEffect transition="out" filter="wheel(1)">
                                      <p:cBhvr>
                                        <p:cTn id="60" dur="750"/>
                                        <p:tgtEl>
                                          <p:spTgt spid="19"/>
                                        </p:tgtEl>
                                      </p:cBhvr>
                                    </p:animEffect>
                                    <p:set>
                                      <p:cBhvr>
                                        <p:cTn id="61" dur="1" fill="hold">
                                          <p:stCondLst>
                                            <p:cond delay="749"/>
                                          </p:stCondLst>
                                        </p:cTn>
                                        <p:tgtEl>
                                          <p:spTgt spid="19"/>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20"/>
                                        </p:tgtEl>
                                        <p:attrNameLst>
                                          <p:attrName>fillcolor</p:attrName>
                                        </p:attrNameLst>
                                      </p:cBhvr>
                                      <p:to>
                                        <a:srgbClr val="7030A0"/>
                                      </p:to>
                                    </p:animClr>
                                    <p:set>
                                      <p:cBhvr>
                                        <p:cTn id="67" dur="500" fill="hold"/>
                                        <p:tgtEl>
                                          <p:spTgt spid="20"/>
                                        </p:tgtEl>
                                        <p:attrNameLst>
                                          <p:attrName>fill.type</p:attrName>
                                        </p:attrNameLst>
                                      </p:cBhvr>
                                      <p:to>
                                        <p:strVal val="solid"/>
                                      </p:to>
                                    </p:set>
                                    <p:set>
                                      <p:cBhvr>
                                        <p:cTn id="68" dur="500" fill="hold"/>
                                        <p:tgtEl>
                                          <p:spTgt spid="20"/>
                                        </p:tgtEl>
                                        <p:attrNameLst>
                                          <p:attrName>fill.on</p:attrName>
                                        </p:attrNameLst>
                                      </p:cBhvr>
                                      <p:to>
                                        <p:strVal val="true"/>
                                      </p:to>
                                    </p:set>
                                  </p:childTnLst>
                                </p:cTn>
                              </p:par>
                            </p:childTnLst>
                          </p:cTn>
                        </p:par>
                        <p:par>
                          <p:cTn id="69" fill="hold">
                            <p:stCondLst>
                              <p:cond delay="500"/>
                            </p:stCondLst>
                            <p:childTnLst>
                              <p:par>
                                <p:cTn id="70" presetID="26"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362">
                                          <p:stCondLst>
                                            <p:cond delay="0"/>
                                          </p:stCondLst>
                                        </p:cTn>
                                        <p:tgtEl>
                                          <p:spTgt spid="21"/>
                                        </p:tgtEl>
                                      </p:cBhvr>
                                    </p:animEffect>
                                    <p:anim calcmode="lin" valueType="num">
                                      <p:cBhvr>
                                        <p:cTn id="73"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4"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5"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76"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77"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78" dur="16">
                                          <p:stCondLst>
                                            <p:cond delay="406"/>
                                          </p:stCondLst>
                                        </p:cTn>
                                        <p:tgtEl>
                                          <p:spTgt spid="21"/>
                                        </p:tgtEl>
                                      </p:cBhvr>
                                      <p:to x="100000" y="60000"/>
                                    </p:animScale>
                                    <p:animScale>
                                      <p:cBhvr>
                                        <p:cTn id="79" dur="104" decel="50000">
                                          <p:stCondLst>
                                            <p:cond delay="423"/>
                                          </p:stCondLst>
                                        </p:cTn>
                                        <p:tgtEl>
                                          <p:spTgt spid="21"/>
                                        </p:tgtEl>
                                      </p:cBhvr>
                                      <p:to x="100000" y="100000"/>
                                    </p:animScale>
                                    <p:animScale>
                                      <p:cBhvr>
                                        <p:cTn id="80" dur="16">
                                          <p:stCondLst>
                                            <p:cond delay="820"/>
                                          </p:stCondLst>
                                        </p:cTn>
                                        <p:tgtEl>
                                          <p:spTgt spid="21"/>
                                        </p:tgtEl>
                                      </p:cBhvr>
                                      <p:to x="100000" y="80000"/>
                                    </p:animScale>
                                    <p:animScale>
                                      <p:cBhvr>
                                        <p:cTn id="81" dur="104" decel="50000">
                                          <p:stCondLst>
                                            <p:cond delay="836"/>
                                          </p:stCondLst>
                                        </p:cTn>
                                        <p:tgtEl>
                                          <p:spTgt spid="21"/>
                                        </p:tgtEl>
                                      </p:cBhvr>
                                      <p:to x="100000" y="100000"/>
                                    </p:animScale>
                                    <p:animScale>
                                      <p:cBhvr>
                                        <p:cTn id="82" dur="16">
                                          <p:stCondLst>
                                            <p:cond delay="1026"/>
                                          </p:stCondLst>
                                        </p:cTn>
                                        <p:tgtEl>
                                          <p:spTgt spid="21"/>
                                        </p:tgtEl>
                                      </p:cBhvr>
                                      <p:to x="100000" y="90000"/>
                                    </p:animScale>
                                    <p:animScale>
                                      <p:cBhvr>
                                        <p:cTn id="83" dur="104" decel="50000">
                                          <p:stCondLst>
                                            <p:cond delay="1042"/>
                                          </p:stCondLst>
                                        </p:cTn>
                                        <p:tgtEl>
                                          <p:spTgt spid="21"/>
                                        </p:tgtEl>
                                      </p:cBhvr>
                                      <p:to x="100000" y="100000"/>
                                    </p:animScale>
                                    <p:animScale>
                                      <p:cBhvr>
                                        <p:cTn id="84" dur="16">
                                          <p:stCondLst>
                                            <p:cond delay="1130"/>
                                          </p:stCondLst>
                                        </p:cTn>
                                        <p:tgtEl>
                                          <p:spTgt spid="21"/>
                                        </p:tgtEl>
                                      </p:cBhvr>
                                      <p:to x="100000" y="95000"/>
                                    </p:animScale>
                                    <p:animScale>
                                      <p:cBhvr>
                                        <p:cTn id="85" dur="104" decel="50000">
                                          <p:stCondLst>
                                            <p:cond delay="1146"/>
                                          </p:stCondLst>
                                        </p:cTn>
                                        <p:tgtEl>
                                          <p:spTgt spid="21"/>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1"/>
                    </p:tgtEl>
                  </p:cond>
                </p:stCondLst>
                <p:endSync evt="end" delay="0">
                  <p:rtn val="all"/>
                </p:endSync>
                <p:childTnLst>
                  <p:par>
                    <p:cTn id="87" fill="hold">
                      <p:stCondLst>
                        <p:cond delay="0"/>
                      </p:stCondLst>
                      <p:childTnLst>
                        <p:par>
                          <p:cTn id="88" fill="hold">
                            <p:stCondLst>
                              <p:cond delay="0"/>
                            </p:stCondLst>
                            <p:childTnLst>
                              <p:par>
                                <p:cTn id="89" presetID="21" presetClass="exit" presetSubtype="1" fill="hold" grpId="1" nodeType="clickEffect">
                                  <p:stCondLst>
                                    <p:cond delay="0"/>
                                  </p:stCondLst>
                                  <p:childTnLst>
                                    <p:animEffect transition="out" filter="wheel(1)">
                                      <p:cBhvr>
                                        <p:cTn id="90" dur="750"/>
                                        <p:tgtEl>
                                          <p:spTgt spid="21"/>
                                        </p:tgtEl>
                                      </p:cBhvr>
                                    </p:animEffect>
                                    <p:set>
                                      <p:cBhvr>
                                        <p:cTn id="91" dur="1" fill="hold">
                                          <p:stCondLst>
                                            <p:cond delay="749"/>
                                          </p:stCondLst>
                                        </p:cTn>
                                        <p:tgtEl>
                                          <p:spTgt spid="21"/>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1"/>
                  </p:tgtEl>
                </p:cond>
              </p:nextCondLst>
            </p:seq>
            <p:seq concurrent="1" nextAc="seek">
              <p:cTn id="92" restart="whenNotActive" fill="hold" evtFilter="cancelBubble" nodeType="interactiveSeq">
                <p:stCondLst>
                  <p:cond evt="onClick" delay="0">
                    <p:tgtEl>
                      <p:spTgt spid="22"/>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500" fill="hold"/>
                                        <p:tgtEl>
                                          <p:spTgt spid="22"/>
                                        </p:tgtEl>
                                        <p:attrNameLst>
                                          <p:attrName>fillcolor</p:attrName>
                                        </p:attrNameLst>
                                      </p:cBhvr>
                                      <p:to>
                                        <a:srgbClr val="7030A0"/>
                                      </p:to>
                                    </p:animClr>
                                    <p:set>
                                      <p:cBhvr>
                                        <p:cTn id="97" dur="500" fill="hold"/>
                                        <p:tgtEl>
                                          <p:spTgt spid="22"/>
                                        </p:tgtEl>
                                        <p:attrNameLst>
                                          <p:attrName>fill.type</p:attrName>
                                        </p:attrNameLst>
                                      </p:cBhvr>
                                      <p:to>
                                        <p:strVal val="solid"/>
                                      </p:to>
                                    </p:set>
                                    <p:set>
                                      <p:cBhvr>
                                        <p:cTn id="98" dur="500" fill="hold"/>
                                        <p:tgtEl>
                                          <p:spTgt spid="22"/>
                                        </p:tgtEl>
                                        <p:attrNameLst>
                                          <p:attrName>fill.on</p:attrName>
                                        </p:attrNameLst>
                                      </p:cBhvr>
                                      <p:to>
                                        <p:strVal val="true"/>
                                      </p:to>
                                    </p:set>
                                  </p:childTnLst>
                                </p:cTn>
                              </p:par>
                            </p:childTnLst>
                          </p:cTn>
                        </p:par>
                        <p:par>
                          <p:cTn id="99" fill="hold">
                            <p:stCondLst>
                              <p:cond delay="500"/>
                            </p:stCondLst>
                            <p:childTnLst>
                              <p:par>
                                <p:cTn id="100" presetID="26"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362">
                                          <p:stCondLst>
                                            <p:cond delay="0"/>
                                          </p:stCondLst>
                                        </p:cTn>
                                        <p:tgtEl>
                                          <p:spTgt spid="23"/>
                                        </p:tgtEl>
                                      </p:cBhvr>
                                    </p:animEffect>
                                    <p:anim calcmode="lin" valueType="num">
                                      <p:cBhvr>
                                        <p:cTn id="103" dur="113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4" dur="415"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5" dur="415" tmFilter="0, 0; 0.125,0.2665; 0.25,0.4; 0.375,0.465; 0.5,0.5;  0.625,0.535; 0.75,0.6; 0.875,0.7335; 1,1">
                                          <p:stCondLst>
                                            <p:cond delay="415"/>
                                          </p:stCondLst>
                                        </p:cTn>
                                        <p:tgtEl>
                                          <p:spTgt spid="23"/>
                                        </p:tgtEl>
                                        <p:attrNameLst>
                                          <p:attrName>ppt_y</p:attrName>
                                        </p:attrNameLst>
                                      </p:cBhvr>
                                      <p:tavLst>
                                        <p:tav tm="0" fmla="#ppt_y-sin(pi*$)/9">
                                          <p:val>
                                            <p:fltVal val="0"/>
                                          </p:val>
                                        </p:tav>
                                        <p:tav tm="100000">
                                          <p:val>
                                            <p:fltVal val="1"/>
                                          </p:val>
                                        </p:tav>
                                      </p:tavLst>
                                    </p:anim>
                                    <p:anim calcmode="lin" valueType="num">
                                      <p:cBhvr>
                                        <p:cTn id="106" dur="207" tmFilter="0, 0; 0.125,0.2665; 0.25,0.4; 0.375,0.465; 0.5,0.5;  0.625,0.535; 0.75,0.6; 0.875,0.7335; 1,1">
                                          <p:stCondLst>
                                            <p:cond delay="828"/>
                                          </p:stCondLst>
                                        </p:cTn>
                                        <p:tgtEl>
                                          <p:spTgt spid="23"/>
                                        </p:tgtEl>
                                        <p:attrNameLst>
                                          <p:attrName>ppt_y</p:attrName>
                                        </p:attrNameLst>
                                      </p:cBhvr>
                                      <p:tavLst>
                                        <p:tav tm="0" fmla="#ppt_y-sin(pi*$)/27">
                                          <p:val>
                                            <p:fltVal val="0"/>
                                          </p:val>
                                        </p:tav>
                                        <p:tav tm="100000">
                                          <p:val>
                                            <p:fltVal val="1"/>
                                          </p:val>
                                        </p:tav>
                                      </p:tavLst>
                                    </p:anim>
                                    <p:anim calcmode="lin" valueType="num">
                                      <p:cBhvr>
                                        <p:cTn id="107" dur="103" tmFilter="0, 0; 0.125,0.2665; 0.25,0.4; 0.375,0.465; 0.5,0.5;  0.625,0.535; 0.75,0.6; 0.875,0.7335; 1,1">
                                          <p:stCondLst>
                                            <p:cond delay="1035"/>
                                          </p:stCondLst>
                                        </p:cTn>
                                        <p:tgtEl>
                                          <p:spTgt spid="23"/>
                                        </p:tgtEl>
                                        <p:attrNameLst>
                                          <p:attrName>ppt_y</p:attrName>
                                        </p:attrNameLst>
                                      </p:cBhvr>
                                      <p:tavLst>
                                        <p:tav tm="0" fmla="#ppt_y-sin(pi*$)/81">
                                          <p:val>
                                            <p:fltVal val="0"/>
                                          </p:val>
                                        </p:tav>
                                        <p:tav tm="100000">
                                          <p:val>
                                            <p:fltVal val="1"/>
                                          </p:val>
                                        </p:tav>
                                      </p:tavLst>
                                    </p:anim>
                                    <p:animScale>
                                      <p:cBhvr>
                                        <p:cTn id="108" dur="16">
                                          <p:stCondLst>
                                            <p:cond delay="406"/>
                                          </p:stCondLst>
                                        </p:cTn>
                                        <p:tgtEl>
                                          <p:spTgt spid="23"/>
                                        </p:tgtEl>
                                      </p:cBhvr>
                                      <p:to x="100000" y="60000"/>
                                    </p:animScale>
                                    <p:animScale>
                                      <p:cBhvr>
                                        <p:cTn id="109" dur="104" decel="50000">
                                          <p:stCondLst>
                                            <p:cond delay="423"/>
                                          </p:stCondLst>
                                        </p:cTn>
                                        <p:tgtEl>
                                          <p:spTgt spid="23"/>
                                        </p:tgtEl>
                                      </p:cBhvr>
                                      <p:to x="100000" y="100000"/>
                                    </p:animScale>
                                    <p:animScale>
                                      <p:cBhvr>
                                        <p:cTn id="110" dur="16">
                                          <p:stCondLst>
                                            <p:cond delay="820"/>
                                          </p:stCondLst>
                                        </p:cTn>
                                        <p:tgtEl>
                                          <p:spTgt spid="23"/>
                                        </p:tgtEl>
                                      </p:cBhvr>
                                      <p:to x="100000" y="80000"/>
                                    </p:animScale>
                                    <p:animScale>
                                      <p:cBhvr>
                                        <p:cTn id="111" dur="104" decel="50000">
                                          <p:stCondLst>
                                            <p:cond delay="836"/>
                                          </p:stCondLst>
                                        </p:cTn>
                                        <p:tgtEl>
                                          <p:spTgt spid="23"/>
                                        </p:tgtEl>
                                      </p:cBhvr>
                                      <p:to x="100000" y="100000"/>
                                    </p:animScale>
                                    <p:animScale>
                                      <p:cBhvr>
                                        <p:cTn id="112" dur="16">
                                          <p:stCondLst>
                                            <p:cond delay="1026"/>
                                          </p:stCondLst>
                                        </p:cTn>
                                        <p:tgtEl>
                                          <p:spTgt spid="23"/>
                                        </p:tgtEl>
                                      </p:cBhvr>
                                      <p:to x="100000" y="90000"/>
                                    </p:animScale>
                                    <p:animScale>
                                      <p:cBhvr>
                                        <p:cTn id="113" dur="104" decel="50000">
                                          <p:stCondLst>
                                            <p:cond delay="1042"/>
                                          </p:stCondLst>
                                        </p:cTn>
                                        <p:tgtEl>
                                          <p:spTgt spid="23"/>
                                        </p:tgtEl>
                                      </p:cBhvr>
                                      <p:to x="100000" y="100000"/>
                                    </p:animScale>
                                    <p:animScale>
                                      <p:cBhvr>
                                        <p:cTn id="114" dur="16">
                                          <p:stCondLst>
                                            <p:cond delay="1130"/>
                                          </p:stCondLst>
                                        </p:cTn>
                                        <p:tgtEl>
                                          <p:spTgt spid="23"/>
                                        </p:tgtEl>
                                      </p:cBhvr>
                                      <p:to x="100000" y="95000"/>
                                    </p:animScale>
                                    <p:animScale>
                                      <p:cBhvr>
                                        <p:cTn id="115" dur="104" decel="50000">
                                          <p:stCondLst>
                                            <p:cond delay="1146"/>
                                          </p:stCondLst>
                                        </p:cTn>
                                        <p:tgtEl>
                                          <p:spTgt spid="23"/>
                                        </p:tgtEl>
                                      </p:cBhvr>
                                      <p:to x="100000" y="100000"/>
                                    </p:animScale>
                                  </p:childTnLst>
                                  <p:subTnLst>
                                    <p:audio>
                                      <p:cMediaNode>
                                        <p:cTn display="0" masterRel="sameClick">
                                          <p:stCondLst>
                                            <p:cond evt="begin" delay="0">
                                              <p:tn val="10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2"/>
                  </p:tgtEl>
                </p:cond>
              </p:nextCondLst>
            </p:seq>
            <p:seq concurrent="1" nextAc="seek">
              <p:cTn id="116" restart="whenNotActive" fill="hold" evtFilter="cancelBubble" nodeType="interactiveSeq">
                <p:stCondLst>
                  <p:cond evt="onClick" delay="0">
                    <p:tgtEl>
                      <p:spTgt spid="23"/>
                    </p:tgtEl>
                  </p:cond>
                </p:stCondLst>
                <p:endSync evt="end" delay="0">
                  <p:rtn val="all"/>
                </p:endSync>
                <p:childTnLst>
                  <p:par>
                    <p:cTn id="117" fill="hold">
                      <p:stCondLst>
                        <p:cond delay="0"/>
                      </p:stCondLst>
                      <p:childTnLst>
                        <p:par>
                          <p:cTn id="118" fill="hold">
                            <p:stCondLst>
                              <p:cond delay="0"/>
                            </p:stCondLst>
                            <p:childTnLst>
                              <p:par>
                                <p:cTn id="119" presetID="21" presetClass="exit" presetSubtype="1" fill="hold" grpId="1" nodeType="clickEffect">
                                  <p:stCondLst>
                                    <p:cond delay="0"/>
                                  </p:stCondLst>
                                  <p:childTnLst>
                                    <p:animEffect transition="out" filter="wheel(1)">
                                      <p:cBhvr>
                                        <p:cTn id="120" dur="750"/>
                                        <p:tgtEl>
                                          <p:spTgt spid="23"/>
                                        </p:tgtEl>
                                      </p:cBhvr>
                                    </p:animEffect>
                                    <p:set>
                                      <p:cBhvr>
                                        <p:cTn id="121" dur="1" fill="hold">
                                          <p:stCondLst>
                                            <p:cond delay="749"/>
                                          </p:stCondLst>
                                        </p:cTn>
                                        <p:tgtEl>
                                          <p:spTgt spid="23"/>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3"/>
                  </p:tgtEl>
                </p:cond>
              </p:nextCondLst>
            </p:seq>
            <p:seq concurrent="1" nextAc="seek">
              <p:cTn id="122" restart="whenNotActive" fill="hold" evtFilter="cancelBubble" nodeType="interactiveSeq">
                <p:stCondLst>
                  <p:cond evt="onClick" delay="0">
                    <p:tgtEl>
                      <p:spTgt spid="24"/>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fill="hold" nodeType="clickEffect">
                                  <p:stCondLst>
                                    <p:cond delay="0"/>
                                  </p:stCondLst>
                                  <p:childTnLst>
                                    <p:animClr clrSpc="rgb" dir="cw">
                                      <p:cBhvr>
                                        <p:cTn id="126" dur="500" fill="hold"/>
                                        <p:tgtEl>
                                          <p:spTgt spid="24"/>
                                        </p:tgtEl>
                                        <p:attrNameLst>
                                          <p:attrName>fillcolor</p:attrName>
                                        </p:attrNameLst>
                                      </p:cBhvr>
                                      <p:to>
                                        <a:srgbClr val="7030A0"/>
                                      </p:to>
                                    </p:animClr>
                                    <p:set>
                                      <p:cBhvr>
                                        <p:cTn id="127" dur="500" fill="hold"/>
                                        <p:tgtEl>
                                          <p:spTgt spid="24"/>
                                        </p:tgtEl>
                                        <p:attrNameLst>
                                          <p:attrName>fill.type</p:attrName>
                                        </p:attrNameLst>
                                      </p:cBhvr>
                                      <p:to>
                                        <p:strVal val="solid"/>
                                      </p:to>
                                    </p:set>
                                    <p:set>
                                      <p:cBhvr>
                                        <p:cTn id="128" dur="500" fill="hold"/>
                                        <p:tgtEl>
                                          <p:spTgt spid="24"/>
                                        </p:tgtEl>
                                        <p:attrNameLst>
                                          <p:attrName>fill.on</p:attrName>
                                        </p:attrNameLst>
                                      </p:cBhvr>
                                      <p:to>
                                        <p:strVal val="true"/>
                                      </p:to>
                                    </p:set>
                                  </p:childTnLst>
                                </p:cTn>
                              </p:par>
                            </p:childTnLst>
                          </p:cTn>
                        </p:par>
                        <p:par>
                          <p:cTn id="129" fill="hold">
                            <p:stCondLst>
                              <p:cond delay="500"/>
                            </p:stCondLst>
                            <p:childTnLst>
                              <p:par>
                                <p:cTn id="130" presetID="26" presetClass="entr" presetSubtype="0" fill="hold" grpId="0" nodeType="after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wipe(down)">
                                      <p:cBhvr>
                                        <p:cTn id="132" dur="362">
                                          <p:stCondLst>
                                            <p:cond delay="0"/>
                                          </p:stCondLst>
                                        </p:cTn>
                                        <p:tgtEl>
                                          <p:spTgt spid="25"/>
                                        </p:tgtEl>
                                      </p:cBhvr>
                                    </p:animEffect>
                                    <p:anim calcmode="lin" valueType="num">
                                      <p:cBhvr>
                                        <p:cTn id="133" dur="1139"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34" dur="41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35" dur="415" tmFilter="0, 0; 0.125,0.2665; 0.25,0.4; 0.375,0.465; 0.5,0.5;  0.625,0.535; 0.75,0.6; 0.875,0.7335; 1,1">
                                          <p:stCondLst>
                                            <p:cond delay="415"/>
                                          </p:stCondLst>
                                        </p:cTn>
                                        <p:tgtEl>
                                          <p:spTgt spid="25"/>
                                        </p:tgtEl>
                                        <p:attrNameLst>
                                          <p:attrName>ppt_y</p:attrName>
                                        </p:attrNameLst>
                                      </p:cBhvr>
                                      <p:tavLst>
                                        <p:tav tm="0" fmla="#ppt_y-sin(pi*$)/9">
                                          <p:val>
                                            <p:fltVal val="0"/>
                                          </p:val>
                                        </p:tav>
                                        <p:tav tm="100000">
                                          <p:val>
                                            <p:fltVal val="1"/>
                                          </p:val>
                                        </p:tav>
                                      </p:tavLst>
                                    </p:anim>
                                    <p:anim calcmode="lin" valueType="num">
                                      <p:cBhvr>
                                        <p:cTn id="136" dur="207" tmFilter="0, 0; 0.125,0.2665; 0.25,0.4; 0.375,0.465; 0.5,0.5;  0.625,0.535; 0.75,0.6; 0.875,0.7335; 1,1">
                                          <p:stCondLst>
                                            <p:cond delay="828"/>
                                          </p:stCondLst>
                                        </p:cTn>
                                        <p:tgtEl>
                                          <p:spTgt spid="25"/>
                                        </p:tgtEl>
                                        <p:attrNameLst>
                                          <p:attrName>ppt_y</p:attrName>
                                        </p:attrNameLst>
                                      </p:cBhvr>
                                      <p:tavLst>
                                        <p:tav tm="0" fmla="#ppt_y-sin(pi*$)/27">
                                          <p:val>
                                            <p:fltVal val="0"/>
                                          </p:val>
                                        </p:tav>
                                        <p:tav tm="100000">
                                          <p:val>
                                            <p:fltVal val="1"/>
                                          </p:val>
                                        </p:tav>
                                      </p:tavLst>
                                    </p:anim>
                                    <p:anim calcmode="lin" valueType="num">
                                      <p:cBhvr>
                                        <p:cTn id="137" dur="103" tmFilter="0, 0; 0.125,0.2665; 0.25,0.4; 0.375,0.465; 0.5,0.5;  0.625,0.535; 0.75,0.6; 0.875,0.7335; 1,1">
                                          <p:stCondLst>
                                            <p:cond delay="1035"/>
                                          </p:stCondLst>
                                        </p:cTn>
                                        <p:tgtEl>
                                          <p:spTgt spid="25"/>
                                        </p:tgtEl>
                                        <p:attrNameLst>
                                          <p:attrName>ppt_y</p:attrName>
                                        </p:attrNameLst>
                                      </p:cBhvr>
                                      <p:tavLst>
                                        <p:tav tm="0" fmla="#ppt_y-sin(pi*$)/81">
                                          <p:val>
                                            <p:fltVal val="0"/>
                                          </p:val>
                                        </p:tav>
                                        <p:tav tm="100000">
                                          <p:val>
                                            <p:fltVal val="1"/>
                                          </p:val>
                                        </p:tav>
                                      </p:tavLst>
                                    </p:anim>
                                    <p:animScale>
                                      <p:cBhvr>
                                        <p:cTn id="138" dur="16">
                                          <p:stCondLst>
                                            <p:cond delay="406"/>
                                          </p:stCondLst>
                                        </p:cTn>
                                        <p:tgtEl>
                                          <p:spTgt spid="25"/>
                                        </p:tgtEl>
                                      </p:cBhvr>
                                      <p:to x="100000" y="60000"/>
                                    </p:animScale>
                                    <p:animScale>
                                      <p:cBhvr>
                                        <p:cTn id="139" dur="104" decel="50000">
                                          <p:stCondLst>
                                            <p:cond delay="423"/>
                                          </p:stCondLst>
                                        </p:cTn>
                                        <p:tgtEl>
                                          <p:spTgt spid="25"/>
                                        </p:tgtEl>
                                      </p:cBhvr>
                                      <p:to x="100000" y="100000"/>
                                    </p:animScale>
                                    <p:animScale>
                                      <p:cBhvr>
                                        <p:cTn id="140" dur="16">
                                          <p:stCondLst>
                                            <p:cond delay="820"/>
                                          </p:stCondLst>
                                        </p:cTn>
                                        <p:tgtEl>
                                          <p:spTgt spid="25"/>
                                        </p:tgtEl>
                                      </p:cBhvr>
                                      <p:to x="100000" y="80000"/>
                                    </p:animScale>
                                    <p:animScale>
                                      <p:cBhvr>
                                        <p:cTn id="141" dur="104" decel="50000">
                                          <p:stCondLst>
                                            <p:cond delay="836"/>
                                          </p:stCondLst>
                                        </p:cTn>
                                        <p:tgtEl>
                                          <p:spTgt spid="25"/>
                                        </p:tgtEl>
                                      </p:cBhvr>
                                      <p:to x="100000" y="100000"/>
                                    </p:animScale>
                                    <p:animScale>
                                      <p:cBhvr>
                                        <p:cTn id="142" dur="16">
                                          <p:stCondLst>
                                            <p:cond delay="1026"/>
                                          </p:stCondLst>
                                        </p:cTn>
                                        <p:tgtEl>
                                          <p:spTgt spid="25"/>
                                        </p:tgtEl>
                                      </p:cBhvr>
                                      <p:to x="100000" y="90000"/>
                                    </p:animScale>
                                    <p:animScale>
                                      <p:cBhvr>
                                        <p:cTn id="143" dur="104" decel="50000">
                                          <p:stCondLst>
                                            <p:cond delay="1042"/>
                                          </p:stCondLst>
                                        </p:cTn>
                                        <p:tgtEl>
                                          <p:spTgt spid="25"/>
                                        </p:tgtEl>
                                      </p:cBhvr>
                                      <p:to x="100000" y="100000"/>
                                    </p:animScale>
                                    <p:animScale>
                                      <p:cBhvr>
                                        <p:cTn id="144" dur="16">
                                          <p:stCondLst>
                                            <p:cond delay="1130"/>
                                          </p:stCondLst>
                                        </p:cTn>
                                        <p:tgtEl>
                                          <p:spTgt spid="25"/>
                                        </p:tgtEl>
                                      </p:cBhvr>
                                      <p:to x="100000" y="95000"/>
                                    </p:animScale>
                                    <p:animScale>
                                      <p:cBhvr>
                                        <p:cTn id="145" dur="104" decel="50000">
                                          <p:stCondLst>
                                            <p:cond delay="1146"/>
                                          </p:stCondLst>
                                        </p:cTn>
                                        <p:tgtEl>
                                          <p:spTgt spid="25"/>
                                        </p:tgtEl>
                                      </p:cBhvr>
                                      <p:to x="100000" y="100000"/>
                                    </p:animScale>
                                  </p:childTnLst>
                                  <p:subTnLst>
                                    <p:audio>
                                      <p:cMediaNode>
                                        <p:cTn display="0" masterRel="sameClick">
                                          <p:stCondLst>
                                            <p:cond evt="begin" delay="0">
                                              <p:tn val="13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4"/>
                  </p:tgtEl>
                </p:cond>
              </p:nextCondLst>
            </p:seq>
            <p:seq concurrent="1" nextAc="seek">
              <p:cTn id="146" restart="whenNotActive" fill="hold" evtFilter="cancelBubble" nodeType="interactiveSeq">
                <p:stCondLst>
                  <p:cond evt="onClick" delay="0">
                    <p:tgtEl>
                      <p:spTgt spid="25"/>
                    </p:tgtEl>
                  </p:cond>
                </p:stCondLst>
                <p:endSync evt="end" delay="0">
                  <p:rtn val="all"/>
                </p:endSync>
                <p:childTnLst>
                  <p:par>
                    <p:cTn id="147" fill="hold">
                      <p:stCondLst>
                        <p:cond delay="0"/>
                      </p:stCondLst>
                      <p:childTnLst>
                        <p:par>
                          <p:cTn id="148" fill="hold">
                            <p:stCondLst>
                              <p:cond delay="0"/>
                            </p:stCondLst>
                            <p:childTnLst>
                              <p:par>
                                <p:cTn id="149" presetID="21" presetClass="exit" presetSubtype="1" fill="hold" grpId="1" nodeType="clickEffect">
                                  <p:stCondLst>
                                    <p:cond delay="0"/>
                                  </p:stCondLst>
                                  <p:childTnLst>
                                    <p:animEffect transition="out" filter="wheel(1)">
                                      <p:cBhvr>
                                        <p:cTn id="150" dur="750"/>
                                        <p:tgtEl>
                                          <p:spTgt spid="25"/>
                                        </p:tgtEl>
                                      </p:cBhvr>
                                    </p:animEffect>
                                    <p:set>
                                      <p:cBhvr>
                                        <p:cTn id="151" dur="1" fill="hold">
                                          <p:stCondLst>
                                            <p:cond delay="749"/>
                                          </p:stCondLst>
                                        </p:cTn>
                                        <p:tgtEl>
                                          <p:spTgt spid="25"/>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5"/>
                  </p:tgtEl>
                </p:cond>
              </p:nextCondLst>
            </p:seq>
            <p:seq concurrent="1" nextAc="seek">
              <p:cTn id="152" restart="whenNotActive" fill="hold" evtFilter="cancelBubble" nodeType="interactiveSeq">
                <p:stCondLst>
                  <p:cond evt="onClick" delay="0">
                    <p:tgtEl>
                      <p:spTgt spid="27"/>
                    </p:tgtEl>
                  </p:cond>
                </p:stCondLst>
                <p:endSync evt="end" delay="0">
                  <p:rtn val="all"/>
                </p:endSync>
                <p:childTnLst>
                  <p:par>
                    <p:cTn id="153" fill="hold">
                      <p:stCondLst>
                        <p:cond delay="0"/>
                      </p:stCondLst>
                      <p:childTnLst>
                        <p:par>
                          <p:cTn id="154" fill="hold">
                            <p:stCondLst>
                              <p:cond delay="0"/>
                            </p:stCondLst>
                            <p:childTnLst>
                              <p:par>
                                <p:cTn id="155" presetID="1" presetClass="emph" presetSubtype="2" fill="hold" nodeType="clickEffect">
                                  <p:stCondLst>
                                    <p:cond delay="0"/>
                                  </p:stCondLst>
                                  <p:childTnLst>
                                    <p:animClr clrSpc="rgb" dir="cw">
                                      <p:cBhvr>
                                        <p:cTn id="156" dur="500" fill="hold"/>
                                        <p:tgtEl>
                                          <p:spTgt spid="27"/>
                                        </p:tgtEl>
                                        <p:attrNameLst>
                                          <p:attrName>fillcolor</p:attrName>
                                        </p:attrNameLst>
                                      </p:cBhvr>
                                      <p:to>
                                        <a:srgbClr val="7030A0"/>
                                      </p:to>
                                    </p:animClr>
                                    <p:set>
                                      <p:cBhvr>
                                        <p:cTn id="157" dur="500" fill="hold"/>
                                        <p:tgtEl>
                                          <p:spTgt spid="27"/>
                                        </p:tgtEl>
                                        <p:attrNameLst>
                                          <p:attrName>fill.type</p:attrName>
                                        </p:attrNameLst>
                                      </p:cBhvr>
                                      <p:to>
                                        <p:strVal val="solid"/>
                                      </p:to>
                                    </p:set>
                                    <p:set>
                                      <p:cBhvr>
                                        <p:cTn id="158" dur="500" fill="hold"/>
                                        <p:tgtEl>
                                          <p:spTgt spid="27"/>
                                        </p:tgtEl>
                                        <p:attrNameLst>
                                          <p:attrName>fill.on</p:attrName>
                                        </p:attrNameLst>
                                      </p:cBhvr>
                                      <p:to>
                                        <p:strVal val="true"/>
                                      </p:to>
                                    </p:set>
                                  </p:childTnLst>
                                </p:cTn>
                              </p:par>
                            </p:childTnLst>
                          </p:cTn>
                        </p:par>
                        <p:par>
                          <p:cTn id="159" fill="hold">
                            <p:stCondLst>
                              <p:cond delay="500"/>
                            </p:stCondLst>
                            <p:childTnLst>
                              <p:par>
                                <p:cTn id="160" presetID="26" presetClass="entr" presetSubtype="0" fill="hold" grpId="0" nodeType="afterEffect">
                                  <p:stCondLst>
                                    <p:cond delay="0"/>
                                  </p:stCondLst>
                                  <p:childTnLst>
                                    <p:set>
                                      <p:cBhvr>
                                        <p:cTn id="161" dur="1" fill="hold">
                                          <p:stCondLst>
                                            <p:cond delay="0"/>
                                          </p:stCondLst>
                                        </p:cTn>
                                        <p:tgtEl>
                                          <p:spTgt spid="28"/>
                                        </p:tgtEl>
                                        <p:attrNameLst>
                                          <p:attrName>style.visibility</p:attrName>
                                        </p:attrNameLst>
                                      </p:cBhvr>
                                      <p:to>
                                        <p:strVal val="visible"/>
                                      </p:to>
                                    </p:set>
                                    <p:animEffect transition="in" filter="wipe(down)">
                                      <p:cBhvr>
                                        <p:cTn id="162" dur="362">
                                          <p:stCondLst>
                                            <p:cond delay="0"/>
                                          </p:stCondLst>
                                        </p:cTn>
                                        <p:tgtEl>
                                          <p:spTgt spid="28"/>
                                        </p:tgtEl>
                                      </p:cBhvr>
                                    </p:animEffect>
                                    <p:anim calcmode="lin" valueType="num">
                                      <p:cBhvr>
                                        <p:cTn id="163"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64"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65"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166"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167"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168" dur="16">
                                          <p:stCondLst>
                                            <p:cond delay="406"/>
                                          </p:stCondLst>
                                        </p:cTn>
                                        <p:tgtEl>
                                          <p:spTgt spid="28"/>
                                        </p:tgtEl>
                                      </p:cBhvr>
                                      <p:to x="100000" y="60000"/>
                                    </p:animScale>
                                    <p:animScale>
                                      <p:cBhvr>
                                        <p:cTn id="169" dur="104" decel="50000">
                                          <p:stCondLst>
                                            <p:cond delay="423"/>
                                          </p:stCondLst>
                                        </p:cTn>
                                        <p:tgtEl>
                                          <p:spTgt spid="28"/>
                                        </p:tgtEl>
                                      </p:cBhvr>
                                      <p:to x="100000" y="100000"/>
                                    </p:animScale>
                                    <p:animScale>
                                      <p:cBhvr>
                                        <p:cTn id="170" dur="16">
                                          <p:stCondLst>
                                            <p:cond delay="820"/>
                                          </p:stCondLst>
                                        </p:cTn>
                                        <p:tgtEl>
                                          <p:spTgt spid="28"/>
                                        </p:tgtEl>
                                      </p:cBhvr>
                                      <p:to x="100000" y="80000"/>
                                    </p:animScale>
                                    <p:animScale>
                                      <p:cBhvr>
                                        <p:cTn id="171" dur="104" decel="50000">
                                          <p:stCondLst>
                                            <p:cond delay="836"/>
                                          </p:stCondLst>
                                        </p:cTn>
                                        <p:tgtEl>
                                          <p:spTgt spid="28"/>
                                        </p:tgtEl>
                                      </p:cBhvr>
                                      <p:to x="100000" y="100000"/>
                                    </p:animScale>
                                    <p:animScale>
                                      <p:cBhvr>
                                        <p:cTn id="172" dur="16">
                                          <p:stCondLst>
                                            <p:cond delay="1026"/>
                                          </p:stCondLst>
                                        </p:cTn>
                                        <p:tgtEl>
                                          <p:spTgt spid="28"/>
                                        </p:tgtEl>
                                      </p:cBhvr>
                                      <p:to x="100000" y="90000"/>
                                    </p:animScale>
                                    <p:animScale>
                                      <p:cBhvr>
                                        <p:cTn id="173" dur="104" decel="50000">
                                          <p:stCondLst>
                                            <p:cond delay="1042"/>
                                          </p:stCondLst>
                                        </p:cTn>
                                        <p:tgtEl>
                                          <p:spTgt spid="28"/>
                                        </p:tgtEl>
                                      </p:cBhvr>
                                      <p:to x="100000" y="100000"/>
                                    </p:animScale>
                                    <p:animScale>
                                      <p:cBhvr>
                                        <p:cTn id="174" dur="16">
                                          <p:stCondLst>
                                            <p:cond delay="1130"/>
                                          </p:stCondLst>
                                        </p:cTn>
                                        <p:tgtEl>
                                          <p:spTgt spid="28"/>
                                        </p:tgtEl>
                                      </p:cBhvr>
                                      <p:to x="100000" y="95000"/>
                                    </p:animScale>
                                    <p:animScale>
                                      <p:cBhvr>
                                        <p:cTn id="175" dur="104" decel="50000">
                                          <p:stCondLst>
                                            <p:cond delay="1146"/>
                                          </p:stCondLst>
                                        </p:cTn>
                                        <p:tgtEl>
                                          <p:spTgt spid="28"/>
                                        </p:tgtEl>
                                      </p:cBhvr>
                                      <p:to x="100000" y="100000"/>
                                    </p:animScale>
                                  </p:childTnLst>
                                  <p:subTnLst>
                                    <p:audio>
                                      <p:cMediaNode>
                                        <p:cTn display="0" masterRel="sameClick">
                                          <p:stCondLst>
                                            <p:cond evt="begin" delay="0">
                                              <p:tn val="16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7"/>
                  </p:tgtEl>
                </p:cond>
              </p:nextCondLst>
            </p:seq>
            <p:seq concurrent="1" nextAc="seek">
              <p:cTn id="176" restart="whenNotActive" fill="hold" evtFilter="cancelBubble" nodeType="interactiveSeq">
                <p:stCondLst>
                  <p:cond evt="onClick" delay="0">
                    <p:tgtEl>
                      <p:spTgt spid="28"/>
                    </p:tgtEl>
                  </p:cond>
                </p:stCondLst>
                <p:endSync evt="end" delay="0">
                  <p:rtn val="all"/>
                </p:endSync>
                <p:childTnLst>
                  <p:par>
                    <p:cTn id="177" fill="hold">
                      <p:stCondLst>
                        <p:cond delay="0"/>
                      </p:stCondLst>
                      <p:childTnLst>
                        <p:par>
                          <p:cTn id="178" fill="hold">
                            <p:stCondLst>
                              <p:cond delay="0"/>
                            </p:stCondLst>
                            <p:childTnLst>
                              <p:par>
                                <p:cTn id="179" presetID="21" presetClass="exit" presetSubtype="1" fill="hold" grpId="1" nodeType="clickEffect">
                                  <p:stCondLst>
                                    <p:cond delay="0"/>
                                  </p:stCondLst>
                                  <p:childTnLst>
                                    <p:animEffect transition="out" filter="wheel(1)">
                                      <p:cBhvr>
                                        <p:cTn id="180" dur="750"/>
                                        <p:tgtEl>
                                          <p:spTgt spid="28"/>
                                        </p:tgtEl>
                                      </p:cBhvr>
                                    </p:animEffect>
                                    <p:set>
                                      <p:cBhvr>
                                        <p:cTn id="181" dur="1" fill="hold">
                                          <p:stCondLst>
                                            <p:cond delay="749"/>
                                          </p:stCondLst>
                                        </p:cTn>
                                        <p:tgtEl>
                                          <p:spTgt spid="28"/>
                                        </p:tgtEl>
                                        <p:attrNameLst>
                                          <p:attrName>style.visibility</p:attrName>
                                        </p:attrNameLst>
                                      </p:cBhvr>
                                      <p:to>
                                        <p:strVal val="hidden"/>
                                      </p:to>
                                    </p:set>
                                  </p:childTnLst>
                                  <p:subTnLst>
                                    <p:audio>
                                      <p:cMediaNode>
                                        <p:cTn display="0" masterRel="sameClick">
                                          <p:stCondLst>
                                            <p:cond evt="begin" delay="0">
                                              <p:tn val="17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8"/>
                  </p:tgtEl>
                </p:cond>
              </p:nextCondLst>
            </p:seq>
            <p:seq concurrent="1" nextAc="seek">
              <p:cTn id="182" restart="whenNotActive" fill="hold" evtFilter="cancelBubble" nodeType="interactiveSeq">
                <p:stCondLst>
                  <p:cond evt="onClick" delay="0">
                    <p:tgtEl>
                      <p:spTgt spid="29"/>
                    </p:tgtEl>
                  </p:cond>
                </p:stCondLst>
                <p:endSync evt="end" delay="0">
                  <p:rtn val="all"/>
                </p:endSync>
                <p:childTnLst>
                  <p:par>
                    <p:cTn id="183" fill="hold">
                      <p:stCondLst>
                        <p:cond delay="0"/>
                      </p:stCondLst>
                      <p:childTnLst>
                        <p:par>
                          <p:cTn id="184" fill="hold">
                            <p:stCondLst>
                              <p:cond delay="0"/>
                            </p:stCondLst>
                            <p:childTnLst>
                              <p:par>
                                <p:cTn id="185" presetID="1" presetClass="emph" presetSubtype="2" fill="hold" nodeType="clickEffect">
                                  <p:stCondLst>
                                    <p:cond delay="0"/>
                                  </p:stCondLst>
                                  <p:childTnLst>
                                    <p:animClr clrSpc="rgb" dir="cw">
                                      <p:cBhvr>
                                        <p:cTn id="186" dur="500" fill="hold"/>
                                        <p:tgtEl>
                                          <p:spTgt spid="29"/>
                                        </p:tgtEl>
                                        <p:attrNameLst>
                                          <p:attrName>fillcolor</p:attrName>
                                        </p:attrNameLst>
                                      </p:cBhvr>
                                      <p:to>
                                        <a:srgbClr val="7030A0"/>
                                      </p:to>
                                    </p:animClr>
                                    <p:set>
                                      <p:cBhvr>
                                        <p:cTn id="187" dur="500" fill="hold"/>
                                        <p:tgtEl>
                                          <p:spTgt spid="29"/>
                                        </p:tgtEl>
                                        <p:attrNameLst>
                                          <p:attrName>fill.type</p:attrName>
                                        </p:attrNameLst>
                                      </p:cBhvr>
                                      <p:to>
                                        <p:strVal val="solid"/>
                                      </p:to>
                                    </p:set>
                                    <p:set>
                                      <p:cBhvr>
                                        <p:cTn id="188" dur="500" fill="hold"/>
                                        <p:tgtEl>
                                          <p:spTgt spid="29"/>
                                        </p:tgtEl>
                                        <p:attrNameLst>
                                          <p:attrName>fill.on</p:attrName>
                                        </p:attrNameLst>
                                      </p:cBhvr>
                                      <p:to>
                                        <p:strVal val="true"/>
                                      </p:to>
                                    </p:set>
                                  </p:childTnLst>
                                </p:cTn>
                              </p:par>
                            </p:childTnLst>
                          </p:cTn>
                        </p:par>
                        <p:par>
                          <p:cTn id="189" fill="hold">
                            <p:stCondLst>
                              <p:cond delay="500"/>
                            </p:stCondLst>
                            <p:childTnLst>
                              <p:par>
                                <p:cTn id="190" presetID="26" presetClass="entr" presetSubtype="0" fill="hold" grpId="0" nodeType="afterEffect">
                                  <p:stCondLst>
                                    <p:cond delay="0"/>
                                  </p:stCondLst>
                                  <p:childTnLst>
                                    <p:set>
                                      <p:cBhvr>
                                        <p:cTn id="191" dur="1" fill="hold">
                                          <p:stCondLst>
                                            <p:cond delay="0"/>
                                          </p:stCondLst>
                                        </p:cTn>
                                        <p:tgtEl>
                                          <p:spTgt spid="30"/>
                                        </p:tgtEl>
                                        <p:attrNameLst>
                                          <p:attrName>style.visibility</p:attrName>
                                        </p:attrNameLst>
                                      </p:cBhvr>
                                      <p:to>
                                        <p:strVal val="visible"/>
                                      </p:to>
                                    </p:set>
                                    <p:animEffect transition="in" filter="wipe(down)">
                                      <p:cBhvr>
                                        <p:cTn id="192" dur="362">
                                          <p:stCondLst>
                                            <p:cond delay="0"/>
                                          </p:stCondLst>
                                        </p:cTn>
                                        <p:tgtEl>
                                          <p:spTgt spid="30"/>
                                        </p:tgtEl>
                                      </p:cBhvr>
                                    </p:animEffect>
                                    <p:anim calcmode="lin" valueType="num">
                                      <p:cBhvr>
                                        <p:cTn id="193" dur="1139"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4" dur="415"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5" dur="415" tmFilter="0, 0; 0.125,0.2665; 0.25,0.4; 0.375,0.465; 0.5,0.5;  0.625,0.535; 0.75,0.6; 0.875,0.7335; 1,1">
                                          <p:stCondLst>
                                            <p:cond delay="415"/>
                                          </p:stCondLst>
                                        </p:cTn>
                                        <p:tgtEl>
                                          <p:spTgt spid="30"/>
                                        </p:tgtEl>
                                        <p:attrNameLst>
                                          <p:attrName>ppt_y</p:attrName>
                                        </p:attrNameLst>
                                      </p:cBhvr>
                                      <p:tavLst>
                                        <p:tav tm="0" fmla="#ppt_y-sin(pi*$)/9">
                                          <p:val>
                                            <p:fltVal val="0"/>
                                          </p:val>
                                        </p:tav>
                                        <p:tav tm="100000">
                                          <p:val>
                                            <p:fltVal val="1"/>
                                          </p:val>
                                        </p:tav>
                                      </p:tavLst>
                                    </p:anim>
                                    <p:anim calcmode="lin" valueType="num">
                                      <p:cBhvr>
                                        <p:cTn id="196" dur="207" tmFilter="0, 0; 0.125,0.2665; 0.25,0.4; 0.375,0.465; 0.5,0.5;  0.625,0.535; 0.75,0.6; 0.875,0.7335; 1,1">
                                          <p:stCondLst>
                                            <p:cond delay="828"/>
                                          </p:stCondLst>
                                        </p:cTn>
                                        <p:tgtEl>
                                          <p:spTgt spid="30"/>
                                        </p:tgtEl>
                                        <p:attrNameLst>
                                          <p:attrName>ppt_y</p:attrName>
                                        </p:attrNameLst>
                                      </p:cBhvr>
                                      <p:tavLst>
                                        <p:tav tm="0" fmla="#ppt_y-sin(pi*$)/27">
                                          <p:val>
                                            <p:fltVal val="0"/>
                                          </p:val>
                                        </p:tav>
                                        <p:tav tm="100000">
                                          <p:val>
                                            <p:fltVal val="1"/>
                                          </p:val>
                                        </p:tav>
                                      </p:tavLst>
                                    </p:anim>
                                    <p:anim calcmode="lin" valueType="num">
                                      <p:cBhvr>
                                        <p:cTn id="197" dur="103" tmFilter="0, 0; 0.125,0.2665; 0.25,0.4; 0.375,0.465; 0.5,0.5;  0.625,0.535; 0.75,0.6; 0.875,0.7335; 1,1">
                                          <p:stCondLst>
                                            <p:cond delay="1035"/>
                                          </p:stCondLst>
                                        </p:cTn>
                                        <p:tgtEl>
                                          <p:spTgt spid="30"/>
                                        </p:tgtEl>
                                        <p:attrNameLst>
                                          <p:attrName>ppt_y</p:attrName>
                                        </p:attrNameLst>
                                      </p:cBhvr>
                                      <p:tavLst>
                                        <p:tav tm="0" fmla="#ppt_y-sin(pi*$)/81">
                                          <p:val>
                                            <p:fltVal val="0"/>
                                          </p:val>
                                        </p:tav>
                                        <p:tav tm="100000">
                                          <p:val>
                                            <p:fltVal val="1"/>
                                          </p:val>
                                        </p:tav>
                                      </p:tavLst>
                                    </p:anim>
                                    <p:animScale>
                                      <p:cBhvr>
                                        <p:cTn id="198" dur="16">
                                          <p:stCondLst>
                                            <p:cond delay="406"/>
                                          </p:stCondLst>
                                        </p:cTn>
                                        <p:tgtEl>
                                          <p:spTgt spid="30"/>
                                        </p:tgtEl>
                                      </p:cBhvr>
                                      <p:to x="100000" y="60000"/>
                                    </p:animScale>
                                    <p:animScale>
                                      <p:cBhvr>
                                        <p:cTn id="199" dur="104" decel="50000">
                                          <p:stCondLst>
                                            <p:cond delay="423"/>
                                          </p:stCondLst>
                                        </p:cTn>
                                        <p:tgtEl>
                                          <p:spTgt spid="30"/>
                                        </p:tgtEl>
                                      </p:cBhvr>
                                      <p:to x="100000" y="100000"/>
                                    </p:animScale>
                                    <p:animScale>
                                      <p:cBhvr>
                                        <p:cTn id="200" dur="16">
                                          <p:stCondLst>
                                            <p:cond delay="820"/>
                                          </p:stCondLst>
                                        </p:cTn>
                                        <p:tgtEl>
                                          <p:spTgt spid="30"/>
                                        </p:tgtEl>
                                      </p:cBhvr>
                                      <p:to x="100000" y="80000"/>
                                    </p:animScale>
                                    <p:animScale>
                                      <p:cBhvr>
                                        <p:cTn id="201" dur="104" decel="50000">
                                          <p:stCondLst>
                                            <p:cond delay="836"/>
                                          </p:stCondLst>
                                        </p:cTn>
                                        <p:tgtEl>
                                          <p:spTgt spid="30"/>
                                        </p:tgtEl>
                                      </p:cBhvr>
                                      <p:to x="100000" y="100000"/>
                                    </p:animScale>
                                    <p:animScale>
                                      <p:cBhvr>
                                        <p:cTn id="202" dur="16">
                                          <p:stCondLst>
                                            <p:cond delay="1026"/>
                                          </p:stCondLst>
                                        </p:cTn>
                                        <p:tgtEl>
                                          <p:spTgt spid="30"/>
                                        </p:tgtEl>
                                      </p:cBhvr>
                                      <p:to x="100000" y="90000"/>
                                    </p:animScale>
                                    <p:animScale>
                                      <p:cBhvr>
                                        <p:cTn id="203" dur="104" decel="50000">
                                          <p:stCondLst>
                                            <p:cond delay="1042"/>
                                          </p:stCondLst>
                                        </p:cTn>
                                        <p:tgtEl>
                                          <p:spTgt spid="30"/>
                                        </p:tgtEl>
                                      </p:cBhvr>
                                      <p:to x="100000" y="100000"/>
                                    </p:animScale>
                                    <p:animScale>
                                      <p:cBhvr>
                                        <p:cTn id="204" dur="16">
                                          <p:stCondLst>
                                            <p:cond delay="1130"/>
                                          </p:stCondLst>
                                        </p:cTn>
                                        <p:tgtEl>
                                          <p:spTgt spid="30"/>
                                        </p:tgtEl>
                                      </p:cBhvr>
                                      <p:to x="100000" y="95000"/>
                                    </p:animScale>
                                    <p:animScale>
                                      <p:cBhvr>
                                        <p:cTn id="205" dur="104" decel="50000">
                                          <p:stCondLst>
                                            <p:cond delay="1146"/>
                                          </p:stCondLst>
                                        </p:cTn>
                                        <p:tgtEl>
                                          <p:spTgt spid="30"/>
                                        </p:tgtEl>
                                      </p:cBhvr>
                                      <p:to x="100000" y="100000"/>
                                    </p:animScale>
                                  </p:childTnLst>
                                  <p:subTnLst>
                                    <p:audio>
                                      <p:cMediaNode>
                                        <p:cTn display="0" masterRel="sameClick">
                                          <p:stCondLst>
                                            <p:cond evt="begin" delay="0">
                                              <p:tn val="19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9"/>
                  </p:tgtEl>
                </p:cond>
              </p:nextCondLst>
            </p:seq>
            <p:seq concurrent="1" nextAc="seek">
              <p:cTn id="206" restart="whenNotActive" fill="hold" evtFilter="cancelBubble" nodeType="interactiveSeq">
                <p:stCondLst>
                  <p:cond evt="onClick" delay="0">
                    <p:tgtEl>
                      <p:spTgt spid="30"/>
                    </p:tgtEl>
                  </p:cond>
                </p:stCondLst>
                <p:endSync evt="end" delay="0">
                  <p:rtn val="all"/>
                </p:endSync>
                <p:childTnLst>
                  <p:par>
                    <p:cTn id="207" fill="hold">
                      <p:stCondLst>
                        <p:cond delay="0"/>
                      </p:stCondLst>
                      <p:childTnLst>
                        <p:par>
                          <p:cTn id="208" fill="hold">
                            <p:stCondLst>
                              <p:cond delay="0"/>
                            </p:stCondLst>
                            <p:childTnLst>
                              <p:par>
                                <p:cTn id="209" presetID="21" presetClass="exit" presetSubtype="1" fill="hold" grpId="1" nodeType="clickEffect">
                                  <p:stCondLst>
                                    <p:cond delay="0"/>
                                  </p:stCondLst>
                                  <p:childTnLst>
                                    <p:animEffect transition="out" filter="wheel(1)">
                                      <p:cBhvr>
                                        <p:cTn id="210" dur="750"/>
                                        <p:tgtEl>
                                          <p:spTgt spid="30"/>
                                        </p:tgtEl>
                                      </p:cBhvr>
                                    </p:animEffect>
                                    <p:set>
                                      <p:cBhvr>
                                        <p:cTn id="211" dur="1" fill="hold">
                                          <p:stCondLst>
                                            <p:cond delay="749"/>
                                          </p:stCondLst>
                                        </p:cTn>
                                        <p:tgtEl>
                                          <p:spTgt spid="30"/>
                                        </p:tgtEl>
                                        <p:attrNameLst>
                                          <p:attrName>style.visibility</p:attrName>
                                        </p:attrNameLst>
                                      </p:cBhvr>
                                      <p:to>
                                        <p:strVal val="hidden"/>
                                      </p:to>
                                    </p:set>
                                  </p:childTnLst>
                                  <p:subTnLst>
                                    <p:audio>
                                      <p:cMediaNode>
                                        <p:cTn display="0" masterRel="sameClick">
                                          <p:stCondLst>
                                            <p:cond evt="begin" delay="0">
                                              <p:tn val="20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0"/>
                  </p:tgtEl>
                </p:cond>
              </p:nextCondLst>
            </p:seq>
            <p:seq concurrent="1" nextAc="seek">
              <p:cTn id="212" restart="whenNotActive" fill="hold" evtFilter="cancelBubble" nodeType="interactiveSeq">
                <p:stCondLst>
                  <p:cond evt="onClick" delay="0">
                    <p:tgtEl>
                      <p:spTgt spid="31"/>
                    </p:tgtEl>
                  </p:cond>
                </p:stCondLst>
                <p:endSync evt="end" delay="0">
                  <p:rtn val="all"/>
                </p:endSync>
                <p:childTnLst>
                  <p:par>
                    <p:cTn id="213" fill="hold">
                      <p:stCondLst>
                        <p:cond delay="0"/>
                      </p:stCondLst>
                      <p:childTnLst>
                        <p:par>
                          <p:cTn id="214" fill="hold">
                            <p:stCondLst>
                              <p:cond delay="0"/>
                            </p:stCondLst>
                            <p:childTnLst>
                              <p:par>
                                <p:cTn id="215" presetID="1" presetClass="emph" presetSubtype="2" fill="hold" nodeType="clickEffect">
                                  <p:stCondLst>
                                    <p:cond delay="0"/>
                                  </p:stCondLst>
                                  <p:childTnLst>
                                    <p:animClr clrSpc="rgb" dir="cw">
                                      <p:cBhvr>
                                        <p:cTn id="216" dur="500" fill="hold"/>
                                        <p:tgtEl>
                                          <p:spTgt spid="31"/>
                                        </p:tgtEl>
                                        <p:attrNameLst>
                                          <p:attrName>fillcolor</p:attrName>
                                        </p:attrNameLst>
                                      </p:cBhvr>
                                      <p:to>
                                        <a:srgbClr val="7030A0"/>
                                      </p:to>
                                    </p:animClr>
                                    <p:set>
                                      <p:cBhvr>
                                        <p:cTn id="217" dur="500" fill="hold"/>
                                        <p:tgtEl>
                                          <p:spTgt spid="31"/>
                                        </p:tgtEl>
                                        <p:attrNameLst>
                                          <p:attrName>fill.type</p:attrName>
                                        </p:attrNameLst>
                                      </p:cBhvr>
                                      <p:to>
                                        <p:strVal val="solid"/>
                                      </p:to>
                                    </p:set>
                                    <p:set>
                                      <p:cBhvr>
                                        <p:cTn id="218" dur="500" fill="hold"/>
                                        <p:tgtEl>
                                          <p:spTgt spid="31"/>
                                        </p:tgtEl>
                                        <p:attrNameLst>
                                          <p:attrName>fill.on</p:attrName>
                                        </p:attrNameLst>
                                      </p:cBhvr>
                                      <p:to>
                                        <p:strVal val="true"/>
                                      </p:to>
                                    </p:set>
                                  </p:childTnLst>
                                </p:cTn>
                              </p:par>
                            </p:childTnLst>
                          </p:cTn>
                        </p:par>
                        <p:par>
                          <p:cTn id="219" fill="hold">
                            <p:stCondLst>
                              <p:cond delay="500"/>
                            </p:stCondLst>
                            <p:childTnLst>
                              <p:par>
                                <p:cTn id="220" presetID="26" presetClass="entr" presetSubtype="0" fill="hold" grpId="0" nodeType="afterEffect">
                                  <p:stCondLst>
                                    <p:cond delay="0"/>
                                  </p:stCondLst>
                                  <p:childTnLst>
                                    <p:set>
                                      <p:cBhvr>
                                        <p:cTn id="221" dur="1" fill="hold">
                                          <p:stCondLst>
                                            <p:cond delay="0"/>
                                          </p:stCondLst>
                                        </p:cTn>
                                        <p:tgtEl>
                                          <p:spTgt spid="32"/>
                                        </p:tgtEl>
                                        <p:attrNameLst>
                                          <p:attrName>style.visibility</p:attrName>
                                        </p:attrNameLst>
                                      </p:cBhvr>
                                      <p:to>
                                        <p:strVal val="visible"/>
                                      </p:to>
                                    </p:set>
                                    <p:animEffect transition="in" filter="wipe(down)">
                                      <p:cBhvr>
                                        <p:cTn id="222" dur="362">
                                          <p:stCondLst>
                                            <p:cond delay="0"/>
                                          </p:stCondLst>
                                        </p:cTn>
                                        <p:tgtEl>
                                          <p:spTgt spid="32"/>
                                        </p:tgtEl>
                                      </p:cBhvr>
                                    </p:animEffect>
                                    <p:anim calcmode="lin" valueType="num">
                                      <p:cBhvr>
                                        <p:cTn id="223" dur="1139"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24" dur="415"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25" dur="415" tmFilter="0, 0; 0.125,0.2665; 0.25,0.4; 0.375,0.465; 0.5,0.5;  0.625,0.535; 0.75,0.6; 0.875,0.7335; 1,1">
                                          <p:stCondLst>
                                            <p:cond delay="415"/>
                                          </p:stCondLst>
                                        </p:cTn>
                                        <p:tgtEl>
                                          <p:spTgt spid="32"/>
                                        </p:tgtEl>
                                        <p:attrNameLst>
                                          <p:attrName>ppt_y</p:attrName>
                                        </p:attrNameLst>
                                      </p:cBhvr>
                                      <p:tavLst>
                                        <p:tav tm="0" fmla="#ppt_y-sin(pi*$)/9">
                                          <p:val>
                                            <p:fltVal val="0"/>
                                          </p:val>
                                        </p:tav>
                                        <p:tav tm="100000">
                                          <p:val>
                                            <p:fltVal val="1"/>
                                          </p:val>
                                        </p:tav>
                                      </p:tavLst>
                                    </p:anim>
                                    <p:anim calcmode="lin" valueType="num">
                                      <p:cBhvr>
                                        <p:cTn id="226" dur="207" tmFilter="0, 0; 0.125,0.2665; 0.25,0.4; 0.375,0.465; 0.5,0.5;  0.625,0.535; 0.75,0.6; 0.875,0.7335; 1,1">
                                          <p:stCondLst>
                                            <p:cond delay="828"/>
                                          </p:stCondLst>
                                        </p:cTn>
                                        <p:tgtEl>
                                          <p:spTgt spid="32"/>
                                        </p:tgtEl>
                                        <p:attrNameLst>
                                          <p:attrName>ppt_y</p:attrName>
                                        </p:attrNameLst>
                                      </p:cBhvr>
                                      <p:tavLst>
                                        <p:tav tm="0" fmla="#ppt_y-sin(pi*$)/27">
                                          <p:val>
                                            <p:fltVal val="0"/>
                                          </p:val>
                                        </p:tav>
                                        <p:tav tm="100000">
                                          <p:val>
                                            <p:fltVal val="1"/>
                                          </p:val>
                                        </p:tav>
                                      </p:tavLst>
                                    </p:anim>
                                    <p:anim calcmode="lin" valueType="num">
                                      <p:cBhvr>
                                        <p:cTn id="227" dur="103" tmFilter="0, 0; 0.125,0.2665; 0.25,0.4; 0.375,0.465; 0.5,0.5;  0.625,0.535; 0.75,0.6; 0.875,0.7335; 1,1">
                                          <p:stCondLst>
                                            <p:cond delay="1035"/>
                                          </p:stCondLst>
                                        </p:cTn>
                                        <p:tgtEl>
                                          <p:spTgt spid="32"/>
                                        </p:tgtEl>
                                        <p:attrNameLst>
                                          <p:attrName>ppt_y</p:attrName>
                                        </p:attrNameLst>
                                      </p:cBhvr>
                                      <p:tavLst>
                                        <p:tav tm="0" fmla="#ppt_y-sin(pi*$)/81">
                                          <p:val>
                                            <p:fltVal val="0"/>
                                          </p:val>
                                        </p:tav>
                                        <p:tav tm="100000">
                                          <p:val>
                                            <p:fltVal val="1"/>
                                          </p:val>
                                        </p:tav>
                                      </p:tavLst>
                                    </p:anim>
                                    <p:animScale>
                                      <p:cBhvr>
                                        <p:cTn id="228" dur="16">
                                          <p:stCondLst>
                                            <p:cond delay="406"/>
                                          </p:stCondLst>
                                        </p:cTn>
                                        <p:tgtEl>
                                          <p:spTgt spid="32"/>
                                        </p:tgtEl>
                                      </p:cBhvr>
                                      <p:to x="100000" y="60000"/>
                                    </p:animScale>
                                    <p:animScale>
                                      <p:cBhvr>
                                        <p:cTn id="229" dur="104" decel="50000">
                                          <p:stCondLst>
                                            <p:cond delay="423"/>
                                          </p:stCondLst>
                                        </p:cTn>
                                        <p:tgtEl>
                                          <p:spTgt spid="32"/>
                                        </p:tgtEl>
                                      </p:cBhvr>
                                      <p:to x="100000" y="100000"/>
                                    </p:animScale>
                                    <p:animScale>
                                      <p:cBhvr>
                                        <p:cTn id="230" dur="16">
                                          <p:stCondLst>
                                            <p:cond delay="820"/>
                                          </p:stCondLst>
                                        </p:cTn>
                                        <p:tgtEl>
                                          <p:spTgt spid="32"/>
                                        </p:tgtEl>
                                      </p:cBhvr>
                                      <p:to x="100000" y="80000"/>
                                    </p:animScale>
                                    <p:animScale>
                                      <p:cBhvr>
                                        <p:cTn id="231" dur="104" decel="50000">
                                          <p:stCondLst>
                                            <p:cond delay="836"/>
                                          </p:stCondLst>
                                        </p:cTn>
                                        <p:tgtEl>
                                          <p:spTgt spid="32"/>
                                        </p:tgtEl>
                                      </p:cBhvr>
                                      <p:to x="100000" y="100000"/>
                                    </p:animScale>
                                    <p:animScale>
                                      <p:cBhvr>
                                        <p:cTn id="232" dur="16">
                                          <p:stCondLst>
                                            <p:cond delay="1026"/>
                                          </p:stCondLst>
                                        </p:cTn>
                                        <p:tgtEl>
                                          <p:spTgt spid="32"/>
                                        </p:tgtEl>
                                      </p:cBhvr>
                                      <p:to x="100000" y="90000"/>
                                    </p:animScale>
                                    <p:animScale>
                                      <p:cBhvr>
                                        <p:cTn id="233" dur="104" decel="50000">
                                          <p:stCondLst>
                                            <p:cond delay="1042"/>
                                          </p:stCondLst>
                                        </p:cTn>
                                        <p:tgtEl>
                                          <p:spTgt spid="32"/>
                                        </p:tgtEl>
                                      </p:cBhvr>
                                      <p:to x="100000" y="100000"/>
                                    </p:animScale>
                                    <p:animScale>
                                      <p:cBhvr>
                                        <p:cTn id="234" dur="16">
                                          <p:stCondLst>
                                            <p:cond delay="1130"/>
                                          </p:stCondLst>
                                        </p:cTn>
                                        <p:tgtEl>
                                          <p:spTgt spid="32"/>
                                        </p:tgtEl>
                                      </p:cBhvr>
                                      <p:to x="100000" y="95000"/>
                                    </p:animScale>
                                    <p:animScale>
                                      <p:cBhvr>
                                        <p:cTn id="235" dur="104" decel="50000">
                                          <p:stCondLst>
                                            <p:cond delay="1146"/>
                                          </p:stCondLst>
                                        </p:cTn>
                                        <p:tgtEl>
                                          <p:spTgt spid="32"/>
                                        </p:tgtEl>
                                      </p:cBhvr>
                                      <p:to x="100000" y="100000"/>
                                    </p:animScale>
                                  </p:childTnLst>
                                  <p:subTnLst>
                                    <p:audio>
                                      <p:cMediaNode>
                                        <p:cTn display="0" masterRel="sameClick">
                                          <p:stCondLst>
                                            <p:cond evt="begin" delay="0">
                                              <p:tn val="22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1"/>
                  </p:tgtEl>
                </p:cond>
              </p:nextCondLst>
            </p:seq>
            <p:seq concurrent="1" nextAc="seek">
              <p:cTn id="236" restart="whenNotActive" fill="hold" evtFilter="cancelBubble" nodeType="interactiveSeq">
                <p:stCondLst>
                  <p:cond evt="onClick" delay="0">
                    <p:tgtEl>
                      <p:spTgt spid="32"/>
                    </p:tgtEl>
                  </p:cond>
                </p:stCondLst>
                <p:endSync evt="end" delay="0">
                  <p:rtn val="all"/>
                </p:endSync>
                <p:childTnLst>
                  <p:par>
                    <p:cTn id="237" fill="hold">
                      <p:stCondLst>
                        <p:cond delay="0"/>
                      </p:stCondLst>
                      <p:childTnLst>
                        <p:par>
                          <p:cTn id="238" fill="hold">
                            <p:stCondLst>
                              <p:cond delay="0"/>
                            </p:stCondLst>
                            <p:childTnLst>
                              <p:par>
                                <p:cTn id="239" presetID="21" presetClass="exit" presetSubtype="1" fill="hold" grpId="1" nodeType="clickEffect">
                                  <p:stCondLst>
                                    <p:cond delay="0"/>
                                  </p:stCondLst>
                                  <p:childTnLst>
                                    <p:animEffect transition="out" filter="wheel(1)">
                                      <p:cBhvr>
                                        <p:cTn id="240" dur="750"/>
                                        <p:tgtEl>
                                          <p:spTgt spid="32"/>
                                        </p:tgtEl>
                                      </p:cBhvr>
                                    </p:animEffect>
                                    <p:set>
                                      <p:cBhvr>
                                        <p:cTn id="241" dur="1" fill="hold">
                                          <p:stCondLst>
                                            <p:cond delay="749"/>
                                          </p:stCondLst>
                                        </p:cTn>
                                        <p:tgtEl>
                                          <p:spTgt spid="32"/>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
                  </p:tgtEl>
                </p:cond>
              </p:nextCondLst>
            </p:seq>
            <p:seq concurrent="1" nextAc="seek">
              <p:cTn id="242" restart="whenNotActive" fill="hold" evtFilter="cancelBubble" nodeType="interactiveSeq">
                <p:stCondLst>
                  <p:cond evt="onClick" delay="0">
                    <p:tgtEl>
                      <p:spTgt spid="33"/>
                    </p:tgtEl>
                  </p:cond>
                </p:stCondLst>
                <p:endSync evt="end" delay="0">
                  <p:rtn val="all"/>
                </p:endSync>
                <p:childTnLst>
                  <p:par>
                    <p:cTn id="243" fill="hold">
                      <p:stCondLst>
                        <p:cond delay="0"/>
                      </p:stCondLst>
                      <p:childTnLst>
                        <p:par>
                          <p:cTn id="244" fill="hold">
                            <p:stCondLst>
                              <p:cond delay="0"/>
                            </p:stCondLst>
                            <p:childTnLst>
                              <p:par>
                                <p:cTn id="245" presetID="1" presetClass="emph" presetSubtype="2" fill="hold" nodeType="clickEffect">
                                  <p:stCondLst>
                                    <p:cond delay="0"/>
                                  </p:stCondLst>
                                  <p:childTnLst>
                                    <p:animClr clrSpc="rgb" dir="cw">
                                      <p:cBhvr>
                                        <p:cTn id="246" dur="500" fill="hold"/>
                                        <p:tgtEl>
                                          <p:spTgt spid="33"/>
                                        </p:tgtEl>
                                        <p:attrNameLst>
                                          <p:attrName>fillcolor</p:attrName>
                                        </p:attrNameLst>
                                      </p:cBhvr>
                                      <p:to>
                                        <a:srgbClr val="7030A0"/>
                                      </p:to>
                                    </p:animClr>
                                    <p:set>
                                      <p:cBhvr>
                                        <p:cTn id="247" dur="500" fill="hold"/>
                                        <p:tgtEl>
                                          <p:spTgt spid="33"/>
                                        </p:tgtEl>
                                        <p:attrNameLst>
                                          <p:attrName>fill.type</p:attrName>
                                        </p:attrNameLst>
                                      </p:cBhvr>
                                      <p:to>
                                        <p:strVal val="solid"/>
                                      </p:to>
                                    </p:set>
                                    <p:set>
                                      <p:cBhvr>
                                        <p:cTn id="248" dur="500" fill="hold"/>
                                        <p:tgtEl>
                                          <p:spTgt spid="33"/>
                                        </p:tgtEl>
                                        <p:attrNameLst>
                                          <p:attrName>fill.on</p:attrName>
                                        </p:attrNameLst>
                                      </p:cBhvr>
                                      <p:to>
                                        <p:strVal val="true"/>
                                      </p:to>
                                    </p:set>
                                  </p:childTnLst>
                                </p:cTn>
                              </p:par>
                            </p:childTnLst>
                          </p:cTn>
                        </p:par>
                        <p:par>
                          <p:cTn id="249" fill="hold">
                            <p:stCondLst>
                              <p:cond delay="500"/>
                            </p:stCondLst>
                            <p:childTnLst>
                              <p:par>
                                <p:cTn id="250" presetID="26" presetClass="entr" presetSubtype="0" fill="hold" grpId="0" nodeType="afterEffect">
                                  <p:stCondLst>
                                    <p:cond delay="0"/>
                                  </p:stCondLst>
                                  <p:childTnLst>
                                    <p:set>
                                      <p:cBhvr>
                                        <p:cTn id="251" dur="1" fill="hold">
                                          <p:stCondLst>
                                            <p:cond delay="0"/>
                                          </p:stCondLst>
                                        </p:cTn>
                                        <p:tgtEl>
                                          <p:spTgt spid="34"/>
                                        </p:tgtEl>
                                        <p:attrNameLst>
                                          <p:attrName>style.visibility</p:attrName>
                                        </p:attrNameLst>
                                      </p:cBhvr>
                                      <p:to>
                                        <p:strVal val="visible"/>
                                      </p:to>
                                    </p:set>
                                    <p:animEffect transition="in" filter="wipe(down)">
                                      <p:cBhvr>
                                        <p:cTn id="252" dur="362">
                                          <p:stCondLst>
                                            <p:cond delay="0"/>
                                          </p:stCondLst>
                                        </p:cTn>
                                        <p:tgtEl>
                                          <p:spTgt spid="34"/>
                                        </p:tgtEl>
                                      </p:cBhvr>
                                    </p:animEffect>
                                    <p:anim calcmode="lin" valueType="num">
                                      <p:cBhvr>
                                        <p:cTn id="253" dur="1139"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4" dur="415"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55" dur="415" tmFilter="0, 0; 0.125,0.2665; 0.25,0.4; 0.375,0.465; 0.5,0.5;  0.625,0.535; 0.75,0.6; 0.875,0.7335; 1,1">
                                          <p:stCondLst>
                                            <p:cond delay="415"/>
                                          </p:stCondLst>
                                        </p:cTn>
                                        <p:tgtEl>
                                          <p:spTgt spid="34"/>
                                        </p:tgtEl>
                                        <p:attrNameLst>
                                          <p:attrName>ppt_y</p:attrName>
                                        </p:attrNameLst>
                                      </p:cBhvr>
                                      <p:tavLst>
                                        <p:tav tm="0" fmla="#ppt_y-sin(pi*$)/9">
                                          <p:val>
                                            <p:fltVal val="0"/>
                                          </p:val>
                                        </p:tav>
                                        <p:tav tm="100000">
                                          <p:val>
                                            <p:fltVal val="1"/>
                                          </p:val>
                                        </p:tav>
                                      </p:tavLst>
                                    </p:anim>
                                    <p:anim calcmode="lin" valueType="num">
                                      <p:cBhvr>
                                        <p:cTn id="256" dur="207" tmFilter="0, 0; 0.125,0.2665; 0.25,0.4; 0.375,0.465; 0.5,0.5;  0.625,0.535; 0.75,0.6; 0.875,0.7335; 1,1">
                                          <p:stCondLst>
                                            <p:cond delay="828"/>
                                          </p:stCondLst>
                                        </p:cTn>
                                        <p:tgtEl>
                                          <p:spTgt spid="34"/>
                                        </p:tgtEl>
                                        <p:attrNameLst>
                                          <p:attrName>ppt_y</p:attrName>
                                        </p:attrNameLst>
                                      </p:cBhvr>
                                      <p:tavLst>
                                        <p:tav tm="0" fmla="#ppt_y-sin(pi*$)/27">
                                          <p:val>
                                            <p:fltVal val="0"/>
                                          </p:val>
                                        </p:tav>
                                        <p:tav tm="100000">
                                          <p:val>
                                            <p:fltVal val="1"/>
                                          </p:val>
                                        </p:tav>
                                      </p:tavLst>
                                    </p:anim>
                                    <p:anim calcmode="lin" valueType="num">
                                      <p:cBhvr>
                                        <p:cTn id="257" dur="103" tmFilter="0, 0; 0.125,0.2665; 0.25,0.4; 0.375,0.465; 0.5,0.5;  0.625,0.535; 0.75,0.6; 0.875,0.7335; 1,1">
                                          <p:stCondLst>
                                            <p:cond delay="1035"/>
                                          </p:stCondLst>
                                        </p:cTn>
                                        <p:tgtEl>
                                          <p:spTgt spid="34"/>
                                        </p:tgtEl>
                                        <p:attrNameLst>
                                          <p:attrName>ppt_y</p:attrName>
                                        </p:attrNameLst>
                                      </p:cBhvr>
                                      <p:tavLst>
                                        <p:tav tm="0" fmla="#ppt_y-sin(pi*$)/81">
                                          <p:val>
                                            <p:fltVal val="0"/>
                                          </p:val>
                                        </p:tav>
                                        <p:tav tm="100000">
                                          <p:val>
                                            <p:fltVal val="1"/>
                                          </p:val>
                                        </p:tav>
                                      </p:tavLst>
                                    </p:anim>
                                    <p:animScale>
                                      <p:cBhvr>
                                        <p:cTn id="258" dur="16">
                                          <p:stCondLst>
                                            <p:cond delay="406"/>
                                          </p:stCondLst>
                                        </p:cTn>
                                        <p:tgtEl>
                                          <p:spTgt spid="34"/>
                                        </p:tgtEl>
                                      </p:cBhvr>
                                      <p:to x="100000" y="60000"/>
                                    </p:animScale>
                                    <p:animScale>
                                      <p:cBhvr>
                                        <p:cTn id="259" dur="104" decel="50000">
                                          <p:stCondLst>
                                            <p:cond delay="423"/>
                                          </p:stCondLst>
                                        </p:cTn>
                                        <p:tgtEl>
                                          <p:spTgt spid="34"/>
                                        </p:tgtEl>
                                      </p:cBhvr>
                                      <p:to x="100000" y="100000"/>
                                    </p:animScale>
                                    <p:animScale>
                                      <p:cBhvr>
                                        <p:cTn id="260" dur="16">
                                          <p:stCondLst>
                                            <p:cond delay="820"/>
                                          </p:stCondLst>
                                        </p:cTn>
                                        <p:tgtEl>
                                          <p:spTgt spid="34"/>
                                        </p:tgtEl>
                                      </p:cBhvr>
                                      <p:to x="100000" y="80000"/>
                                    </p:animScale>
                                    <p:animScale>
                                      <p:cBhvr>
                                        <p:cTn id="261" dur="104" decel="50000">
                                          <p:stCondLst>
                                            <p:cond delay="836"/>
                                          </p:stCondLst>
                                        </p:cTn>
                                        <p:tgtEl>
                                          <p:spTgt spid="34"/>
                                        </p:tgtEl>
                                      </p:cBhvr>
                                      <p:to x="100000" y="100000"/>
                                    </p:animScale>
                                    <p:animScale>
                                      <p:cBhvr>
                                        <p:cTn id="262" dur="16">
                                          <p:stCondLst>
                                            <p:cond delay="1026"/>
                                          </p:stCondLst>
                                        </p:cTn>
                                        <p:tgtEl>
                                          <p:spTgt spid="34"/>
                                        </p:tgtEl>
                                      </p:cBhvr>
                                      <p:to x="100000" y="90000"/>
                                    </p:animScale>
                                    <p:animScale>
                                      <p:cBhvr>
                                        <p:cTn id="263" dur="104" decel="50000">
                                          <p:stCondLst>
                                            <p:cond delay="1042"/>
                                          </p:stCondLst>
                                        </p:cTn>
                                        <p:tgtEl>
                                          <p:spTgt spid="34"/>
                                        </p:tgtEl>
                                      </p:cBhvr>
                                      <p:to x="100000" y="100000"/>
                                    </p:animScale>
                                    <p:animScale>
                                      <p:cBhvr>
                                        <p:cTn id="264" dur="16">
                                          <p:stCondLst>
                                            <p:cond delay="1130"/>
                                          </p:stCondLst>
                                        </p:cTn>
                                        <p:tgtEl>
                                          <p:spTgt spid="34"/>
                                        </p:tgtEl>
                                      </p:cBhvr>
                                      <p:to x="100000" y="95000"/>
                                    </p:animScale>
                                    <p:animScale>
                                      <p:cBhvr>
                                        <p:cTn id="265" dur="104" decel="50000">
                                          <p:stCondLst>
                                            <p:cond delay="1146"/>
                                          </p:stCondLst>
                                        </p:cTn>
                                        <p:tgtEl>
                                          <p:spTgt spid="34"/>
                                        </p:tgtEl>
                                      </p:cBhvr>
                                      <p:to x="100000" y="100000"/>
                                    </p:animScale>
                                  </p:childTnLst>
                                  <p:subTnLst>
                                    <p:audio>
                                      <p:cMediaNode>
                                        <p:cTn display="0" masterRel="sameClick">
                                          <p:stCondLst>
                                            <p:cond evt="begin" delay="0">
                                              <p:tn val="25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266" restart="whenNotActive" fill="hold" evtFilter="cancelBubble" nodeType="interactiveSeq">
                <p:stCondLst>
                  <p:cond evt="onClick" delay="0">
                    <p:tgtEl>
                      <p:spTgt spid="34"/>
                    </p:tgtEl>
                  </p:cond>
                </p:stCondLst>
                <p:endSync evt="end" delay="0">
                  <p:rtn val="all"/>
                </p:endSync>
                <p:childTnLst>
                  <p:par>
                    <p:cTn id="267" fill="hold">
                      <p:stCondLst>
                        <p:cond delay="0"/>
                      </p:stCondLst>
                      <p:childTnLst>
                        <p:par>
                          <p:cTn id="268" fill="hold">
                            <p:stCondLst>
                              <p:cond delay="0"/>
                            </p:stCondLst>
                            <p:childTnLst>
                              <p:par>
                                <p:cTn id="269" presetID="21" presetClass="exit" presetSubtype="1" fill="hold" grpId="1" nodeType="clickEffect">
                                  <p:stCondLst>
                                    <p:cond delay="0"/>
                                  </p:stCondLst>
                                  <p:childTnLst>
                                    <p:animEffect transition="out" filter="wheel(1)">
                                      <p:cBhvr>
                                        <p:cTn id="270" dur="750"/>
                                        <p:tgtEl>
                                          <p:spTgt spid="34"/>
                                        </p:tgtEl>
                                      </p:cBhvr>
                                    </p:animEffect>
                                    <p:set>
                                      <p:cBhvr>
                                        <p:cTn id="271" dur="1" fill="hold">
                                          <p:stCondLst>
                                            <p:cond delay="749"/>
                                          </p:stCondLst>
                                        </p:cTn>
                                        <p:tgtEl>
                                          <p:spTgt spid="34"/>
                                        </p:tgtEl>
                                        <p:attrNameLst>
                                          <p:attrName>style.visibility</p:attrName>
                                        </p:attrNameLst>
                                      </p:cBhvr>
                                      <p:to>
                                        <p:strVal val="hidden"/>
                                      </p:to>
                                    </p:set>
                                  </p:childTnLst>
                                  <p:subTnLst>
                                    <p:audio>
                                      <p:cMediaNode>
                                        <p:cTn display="0" masterRel="sameClick">
                                          <p:stCondLst>
                                            <p:cond evt="begin" delay="0">
                                              <p:tn val="26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4"/>
                  </p:tgtEl>
                </p:cond>
              </p:nextCondLst>
            </p:seq>
            <p:seq concurrent="1" nextAc="seek">
              <p:cTn id="272" restart="whenNotActive" fill="hold" evtFilter="cancelBubble" nodeType="interactiveSeq">
                <p:stCondLst>
                  <p:cond evt="onClick" delay="0">
                    <p:tgtEl>
                      <p:spTgt spid="35"/>
                    </p:tgtEl>
                  </p:cond>
                </p:stCondLst>
                <p:endSync evt="end" delay="0">
                  <p:rtn val="all"/>
                </p:endSync>
                <p:childTnLst>
                  <p:par>
                    <p:cTn id="273" fill="hold">
                      <p:stCondLst>
                        <p:cond delay="0"/>
                      </p:stCondLst>
                      <p:childTnLst>
                        <p:par>
                          <p:cTn id="274" fill="hold">
                            <p:stCondLst>
                              <p:cond delay="0"/>
                            </p:stCondLst>
                            <p:childTnLst>
                              <p:par>
                                <p:cTn id="275" presetID="1" presetClass="emph" presetSubtype="2" fill="hold" nodeType="clickEffect">
                                  <p:stCondLst>
                                    <p:cond delay="0"/>
                                  </p:stCondLst>
                                  <p:childTnLst>
                                    <p:animClr clrSpc="rgb" dir="cw">
                                      <p:cBhvr>
                                        <p:cTn id="276" dur="500" fill="hold"/>
                                        <p:tgtEl>
                                          <p:spTgt spid="35"/>
                                        </p:tgtEl>
                                        <p:attrNameLst>
                                          <p:attrName>fillcolor</p:attrName>
                                        </p:attrNameLst>
                                      </p:cBhvr>
                                      <p:to>
                                        <a:srgbClr val="7030A0"/>
                                      </p:to>
                                    </p:animClr>
                                    <p:set>
                                      <p:cBhvr>
                                        <p:cTn id="277" dur="500" fill="hold"/>
                                        <p:tgtEl>
                                          <p:spTgt spid="35"/>
                                        </p:tgtEl>
                                        <p:attrNameLst>
                                          <p:attrName>fill.type</p:attrName>
                                        </p:attrNameLst>
                                      </p:cBhvr>
                                      <p:to>
                                        <p:strVal val="solid"/>
                                      </p:to>
                                    </p:set>
                                    <p:set>
                                      <p:cBhvr>
                                        <p:cTn id="278" dur="500" fill="hold"/>
                                        <p:tgtEl>
                                          <p:spTgt spid="35"/>
                                        </p:tgtEl>
                                        <p:attrNameLst>
                                          <p:attrName>fill.on</p:attrName>
                                        </p:attrNameLst>
                                      </p:cBhvr>
                                      <p:to>
                                        <p:strVal val="true"/>
                                      </p:to>
                                    </p:set>
                                  </p:childTnLst>
                                </p:cTn>
                              </p:par>
                            </p:childTnLst>
                          </p:cTn>
                        </p:par>
                        <p:par>
                          <p:cTn id="279" fill="hold">
                            <p:stCondLst>
                              <p:cond delay="500"/>
                            </p:stCondLst>
                            <p:childTnLst>
                              <p:par>
                                <p:cTn id="280" presetID="26" presetClass="entr" presetSubtype="0" fill="hold" grpId="0" nodeType="afterEffect">
                                  <p:stCondLst>
                                    <p:cond delay="0"/>
                                  </p:stCondLst>
                                  <p:childTnLst>
                                    <p:set>
                                      <p:cBhvr>
                                        <p:cTn id="281" dur="1" fill="hold">
                                          <p:stCondLst>
                                            <p:cond delay="0"/>
                                          </p:stCondLst>
                                        </p:cTn>
                                        <p:tgtEl>
                                          <p:spTgt spid="36"/>
                                        </p:tgtEl>
                                        <p:attrNameLst>
                                          <p:attrName>style.visibility</p:attrName>
                                        </p:attrNameLst>
                                      </p:cBhvr>
                                      <p:to>
                                        <p:strVal val="visible"/>
                                      </p:to>
                                    </p:set>
                                    <p:animEffect transition="in" filter="wipe(down)">
                                      <p:cBhvr>
                                        <p:cTn id="282" dur="362">
                                          <p:stCondLst>
                                            <p:cond delay="0"/>
                                          </p:stCondLst>
                                        </p:cTn>
                                        <p:tgtEl>
                                          <p:spTgt spid="36"/>
                                        </p:tgtEl>
                                      </p:cBhvr>
                                    </p:animEffect>
                                    <p:anim calcmode="lin" valueType="num">
                                      <p:cBhvr>
                                        <p:cTn id="283"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84"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85"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286"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287"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288" dur="16">
                                          <p:stCondLst>
                                            <p:cond delay="406"/>
                                          </p:stCondLst>
                                        </p:cTn>
                                        <p:tgtEl>
                                          <p:spTgt spid="36"/>
                                        </p:tgtEl>
                                      </p:cBhvr>
                                      <p:to x="100000" y="60000"/>
                                    </p:animScale>
                                    <p:animScale>
                                      <p:cBhvr>
                                        <p:cTn id="289" dur="104" decel="50000">
                                          <p:stCondLst>
                                            <p:cond delay="423"/>
                                          </p:stCondLst>
                                        </p:cTn>
                                        <p:tgtEl>
                                          <p:spTgt spid="36"/>
                                        </p:tgtEl>
                                      </p:cBhvr>
                                      <p:to x="100000" y="100000"/>
                                    </p:animScale>
                                    <p:animScale>
                                      <p:cBhvr>
                                        <p:cTn id="290" dur="16">
                                          <p:stCondLst>
                                            <p:cond delay="820"/>
                                          </p:stCondLst>
                                        </p:cTn>
                                        <p:tgtEl>
                                          <p:spTgt spid="36"/>
                                        </p:tgtEl>
                                      </p:cBhvr>
                                      <p:to x="100000" y="80000"/>
                                    </p:animScale>
                                    <p:animScale>
                                      <p:cBhvr>
                                        <p:cTn id="291" dur="104" decel="50000">
                                          <p:stCondLst>
                                            <p:cond delay="836"/>
                                          </p:stCondLst>
                                        </p:cTn>
                                        <p:tgtEl>
                                          <p:spTgt spid="36"/>
                                        </p:tgtEl>
                                      </p:cBhvr>
                                      <p:to x="100000" y="100000"/>
                                    </p:animScale>
                                    <p:animScale>
                                      <p:cBhvr>
                                        <p:cTn id="292" dur="16">
                                          <p:stCondLst>
                                            <p:cond delay="1026"/>
                                          </p:stCondLst>
                                        </p:cTn>
                                        <p:tgtEl>
                                          <p:spTgt spid="36"/>
                                        </p:tgtEl>
                                      </p:cBhvr>
                                      <p:to x="100000" y="90000"/>
                                    </p:animScale>
                                    <p:animScale>
                                      <p:cBhvr>
                                        <p:cTn id="293" dur="104" decel="50000">
                                          <p:stCondLst>
                                            <p:cond delay="1042"/>
                                          </p:stCondLst>
                                        </p:cTn>
                                        <p:tgtEl>
                                          <p:spTgt spid="36"/>
                                        </p:tgtEl>
                                      </p:cBhvr>
                                      <p:to x="100000" y="100000"/>
                                    </p:animScale>
                                    <p:animScale>
                                      <p:cBhvr>
                                        <p:cTn id="294" dur="16">
                                          <p:stCondLst>
                                            <p:cond delay="1130"/>
                                          </p:stCondLst>
                                        </p:cTn>
                                        <p:tgtEl>
                                          <p:spTgt spid="36"/>
                                        </p:tgtEl>
                                      </p:cBhvr>
                                      <p:to x="100000" y="95000"/>
                                    </p:animScale>
                                    <p:animScale>
                                      <p:cBhvr>
                                        <p:cTn id="295" dur="104" decel="50000">
                                          <p:stCondLst>
                                            <p:cond delay="1146"/>
                                          </p:stCondLst>
                                        </p:cTn>
                                        <p:tgtEl>
                                          <p:spTgt spid="36"/>
                                        </p:tgtEl>
                                      </p:cBhvr>
                                      <p:to x="100000" y="100000"/>
                                    </p:animScale>
                                  </p:childTnLst>
                                  <p:subTnLst>
                                    <p:audio>
                                      <p:cMediaNode>
                                        <p:cTn display="0" masterRel="sameClick">
                                          <p:stCondLst>
                                            <p:cond evt="begin" delay="0">
                                              <p:tn val="28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
                  </p:tgtEl>
                </p:cond>
              </p:nextCondLst>
            </p:seq>
            <p:seq concurrent="1" nextAc="seek">
              <p:cTn id="296" restart="whenNotActive" fill="hold" evtFilter="cancelBubble" nodeType="interactiveSeq">
                <p:stCondLst>
                  <p:cond evt="onClick" delay="0">
                    <p:tgtEl>
                      <p:spTgt spid="36"/>
                    </p:tgtEl>
                  </p:cond>
                </p:stCondLst>
                <p:endSync evt="end" delay="0">
                  <p:rtn val="all"/>
                </p:endSync>
                <p:childTnLst>
                  <p:par>
                    <p:cTn id="297" fill="hold">
                      <p:stCondLst>
                        <p:cond delay="0"/>
                      </p:stCondLst>
                      <p:childTnLst>
                        <p:par>
                          <p:cTn id="298" fill="hold">
                            <p:stCondLst>
                              <p:cond delay="0"/>
                            </p:stCondLst>
                            <p:childTnLst>
                              <p:par>
                                <p:cTn id="299" presetID="21" presetClass="exit" presetSubtype="1" fill="hold" grpId="1" nodeType="clickEffect">
                                  <p:stCondLst>
                                    <p:cond delay="0"/>
                                  </p:stCondLst>
                                  <p:childTnLst>
                                    <p:animEffect transition="out" filter="wheel(1)">
                                      <p:cBhvr>
                                        <p:cTn id="300" dur="750"/>
                                        <p:tgtEl>
                                          <p:spTgt spid="36"/>
                                        </p:tgtEl>
                                      </p:cBhvr>
                                    </p:animEffect>
                                    <p:set>
                                      <p:cBhvr>
                                        <p:cTn id="301" dur="1" fill="hold">
                                          <p:stCondLst>
                                            <p:cond delay="749"/>
                                          </p:stCondLst>
                                        </p:cTn>
                                        <p:tgtEl>
                                          <p:spTgt spid="36"/>
                                        </p:tgtEl>
                                        <p:attrNameLst>
                                          <p:attrName>style.visibility</p:attrName>
                                        </p:attrNameLst>
                                      </p:cBhvr>
                                      <p:to>
                                        <p:strVal val="hidden"/>
                                      </p:to>
                                    </p:set>
                                  </p:childTnLst>
                                  <p:subTnLst>
                                    <p:audio>
                                      <p:cMediaNode>
                                        <p:cTn display="0" masterRel="sameClick">
                                          <p:stCondLst>
                                            <p:cond evt="begin" delay="0">
                                              <p:tn val="29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6"/>
                  </p:tgtEl>
                </p:cond>
              </p:nextCondLst>
            </p:seq>
            <p:seq concurrent="1" nextAc="seek">
              <p:cTn id="302" restart="whenNotActive" fill="hold" evtFilter="cancelBubble" nodeType="interactiveSeq">
                <p:stCondLst>
                  <p:cond evt="onClick" delay="0">
                    <p:tgtEl>
                      <p:spTgt spid="37"/>
                    </p:tgtEl>
                  </p:cond>
                </p:stCondLst>
                <p:endSync evt="end" delay="0">
                  <p:rtn val="all"/>
                </p:endSync>
                <p:childTnLst>
                  <p:par>
                    <p:cTn id="303" fill="hold">
                      <p:stCondLst>
                        <p:cond delay="0"/>
                      </p:stCondLst>
                      <p:childTnLst>
                        <p:par>
                          <p:cTn id="304" fill="hold">
                            <p:stCondLst>
                              <p:cond delay="0"/>
                            </p:stCondLst>
                            <p:childTnLst>
                              <p:par>
                                <p:cTn id="305" presetID="1" presetClass="emph" presetSubtype="2" fill="hold" nodeType="clickEffect">
                                  <p:stCondLst>
                                    <p:cond delay="0"/>
                                  </p:stCondLst>
                                  <p:childTnLst>
                                    <p:animClr clrSpc="rgb" dir="cw">
                                      <p:cBhvr>
                                        <p:cTn id="306" dur="500" fill="hold"/>
                                        <p:tgtEl>
                                          <p:spTgt spid="37"/>
                                        </p:tgtEl>
                                        <p:attrNameLst>
                                          <p:attrName>fillcolor</p:attrName>
                                        </p:attrNameLst>
                                      </p:cBhvr>
                                      <p:to>
                                        <a:srgbClr val="7030A0"/>
                                      </p:to>
                                    </p:animClr>
                                    <p:set>
                                      <p:cBhvr>
                                        <p:cTn id="307" dur="500" fill="hold"/>
                                        <p:tgtEl>
                                          <p:spTgt spid="37"/>
                                        </p:tgtEl>
                                        <p:attrNameLst>
                                          <p:attrName>fill.type</p:attrName>
                                        </p:attrNameLst>
                                      </p:cBhvr>
                                      <p:to>
                                        <p:strVal val="solid"/>
                                      </p:to>
                                    </p:set>
                                    <p:set>
                                      <p:cBhvr>
                                        <p:cTn id="308" dur="500" fill="hold"/>
                                        <p:tgtEl>
                                          <p:spTgt spid="37"/>
                                        </p:tgtEl>
                                        <p:attrNameLst>
                                          <p:attrName>fill.on</p:attrName>
                                        </p:attrNameLst>
                                      </p:cBhvr>
                                      <p:to>
                                        <p:strVal val="true"/>
                                      </p:to>
                                    </p:set>
                                  </p:childTnLst>
                                </p:cTn>
                              </p:par>
                            </p:childTnLst>
                          </p:cTn>
                        </p:par>
                        <p:par>
                          <p:cTn id="309" fill="hold">
                            <p:stCondLst>
                              <p:cond delay="500"/>
                            </p:stCondLst>
                            <p:childTnLst>
                              <p:par>
                                <p:cTn id="310" presetID="26" presetClass="entr" presetSubtype="0" fill="hold" grpId="0" nodeType="afterEffect">
                                  <p:stCondLst>
                                    <p:cond delay="0"/>
                                  </p:stCondLst>
                                  <p:childTnLst>
                                    <p:set>
                                      <p:cBhvr>
                                        <p:cTn id="311" dur="1" fill="hold">
                                          <p:stCondLst>
                                            <p:cond delay="0"/>
                                          </p:stCondLst>
                                        </p:cTn>
                                        <p:tgtEl>
                                          <p:spTgt spid="38"/>
                                        </p:tgtEl>
                                        <p:attrNameLst>
                                          <p:attrName>style.visibility</p:attrName>
                                        </p:attrNameLst>
                                      </p:cBhvr>
                                      <p:to>
                                        <p:strVal val="visible"/>
                                      </p:to>
                                    </p:set>
                                    <p:animEffect transition="in" filter="wipe(down)">
                                      <p:cBhvr>
                                        <p:cTn id="312" dur="362">
                                          <p:stCondLst>
                                            <p:cond delay="0"/>
                                          </p:stCondLst>
                                        </p:cTn>
                                        <p:tgtEl>
                                          <p:spTgt spid="38"/>
                                        </p:tgtEl>
                                      </p:cBhvr>
                                    </p:animEffect>
                                    <p:anim calcmode="lin" valueType="num">
                                      <p:cBhvr>
                                        <p:cTn id="313"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14"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15"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316"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317"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318" dur="16">
                                          <p:stCondLst>
                                            <p:cond delay="406"/>
                                          </p:stCondLst>
                                        </p:cTn>
                                        <p:tgtEl>
                                          <p:spTgt spid="38"/>
                                        </p:tgtEl>
                                      </p:cBhvr>
                                      <p:to x="100000" y="60000"/>
                                    </p:animScale>
                                    <p:animScale>
                                      <p:cBhvr>
                                        <p:cTn id="319" dur="104" decel="50000">
                                          <p:stCondLst>
                                            <p:cond delay="423"/>
                                          </p:stCondLst>
                                        </p:cTn>
                                        <p:tgtEl>
                                          <p:spTgt spid="38"/>
                                        </p:tgtEl>
                                      </p:cBhvr>
                                      <p:to x="100000" y="100000"/>
                                    </p:animScale>
                                    <p:animScale>
                                      <p:cBhvr>
                                        <p:cTn id="320" dur="16">
                                          <p:stCondLst>
                                            <p:cond delay="820"/>
                                          </p:stCondLst>
                                        </p:cTn>
                                        <p:tgtEl>
                                          <p:spTgt spid="38"/>
                                        </p:tgtEl>
                                      </p:cBhvr>
                                      <p:to x="100000" y="80000"/>
                                    </p:animScale>
                                    <p:animScale>
                                      <p:cBhvr>
                                        <p:cTn id="321" dur="104" decel="50000">
                                          <p:stCondLst>
                                            <p:cond delay="836"/>
                                          </p:stCondLst>
                                        </p:cTn>
                                        <p:tgtEl>
                                          <p:spTgt spid="38"/>
                                        </p:tgtEl>
                                      </p:cBhvr>
                                      <p:to x="100000" y="100000"/>
                                    </p:animScale>
                                    <p:animScale>
                                      <p:cBhvr>
                                        <p:cTn id="322" dur="16">
                                          <p:stCondLst>
                                            <p:cond delay="1026"/>
                                          </p:stCondLst>
                                        </p:cTn>
                                        <p:tgtEl>
                                          <p:spTgt spid="38"/>
                                        </p:tgtEl>
                                      </p:cBhvr>
                                      <p:to x="100000" y="90000"/>
                                    </p:animScale>
                                    <p:animScale>
                                      <p:cBhvr>
                                        <p:cTn id="323" dur="104" decel="50000">
                                          <p:stCondLst>
                                            <p:cond delay="1042"/>
                                          </p:stCondLst>
                                        </p:cTn>
                                        <p:tgtEl>
                                          <p:spTgt spid="38"/>
                                        </p:tgtEl>
                                      </p:cBhvr>
                                      <p:to x="100000" y="100000"/>
                                    </p:animScale>
                                    <p:animScale>
                                      <p:cBhvr>
                                        <p:cTn id="324" dur="16">
                                          <p:stCondLst>
                                            <p:cond delay="1130"/>
                                          </p:stCondLst>
                                        </p:cTn>
                                        <p:tgtEl>
                                          <p:spTgt spid="38"/>
                                        </p:tgtEl>
                                      </p:cBhvr>
                                      <p:to x="100000" y="95000"/>
                                    </p:animScale>
                                    <p:animScale>
                                      <p:cBhvr>
                                        <p:cTn id="325" dur="104" decel="50000">
                                          <p:stCondLst>
                                            <p:cond delay="1146"/>
                                          </p:stCondLst>
                                        </p:cTn>
                                        <p:tgtEl>
                                          <p:spTgt spid="38"/>
                                        </p:tgtEl>
                                      </p:cBhvr>
                                      <p:to x="100000" y="100000"/>
                                    </p:animScale>
                                  </p:childTnLst>
                                  <p:subTnLst>
                                    <p:audio>
                                      <p:cMediaNode>
                                        <p:cTn display="0" masterRel="sameClick">
                                          <p:stCondLst>
                                            <p:cond evt="begin" delay="0">
                                              <p:tn val="31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7"/>
                  </p:tgtEl>
                </p:cond>
              </p:nextCondLst>
            </p:seq>
            <p:seq concurrent="1" nextAc="seek">
              <p:cTn id="326" restart="whenNotActive" fill="hold" evtFilter="cancelBubble" nodeType="interactiveSeq">
                <p:stCondLst>
                  <p:cond evt="onClick" delay="0">
                    <p:tgtEl>
                      <p:spTgt spid="38"/>
                    </p:tgtEl>
                  </p:cond>
                </p:stCondLst>
                <p:endSync evt="end" delay="0">
                  <p:rtn val="all"/>
                </p:endSync>
                <p:childTnLst>
                  <p:par>
                    <p:cTn id="327" fill="hold">
                      <p:stCondLst>
                        <p:cond delay="0"/>
                      </p:stCondLst>
                      <p:childTnLst>
                        <p:par>
                          <p:cTn id="328" fill="hold">
                            <p:stCondLst>
                              <p:cond delay="0"/>
                            </p:stCondLst>
                            <p:childTnLst>
                              <p:par>
                                <p:cTn id="329" presetID="21" presetClass="exit" presetSubtype="1" fill="hold" grpId="1" nodeType="clickEffect">
                                  <p:stCondLst>
                                    <p:cond delay="0"/>
                                  </p:stCondLst>
                                  <p:childTnLst>
                                    <p:animEffect transition="out" filter="wheel(1)">
                                      <p:cBhvr>
                                        <p:cTn id="330" dur="750"/>
                                        <p:tgtEl>
                                          <p:spTgt spid="38"/>
                                        </p:tgtEl>
                                      </p:cBhvr>
                                    </p:animEffect>
                                    <p:set>
                                      <p:cBhvr>
                                        <p:cTn id="331" dur="1" fill="hold">
                                          <p:stCondLst>
                                            <p:cond delay="749"/>
                                          </p:stCondLst>
                                        </p:cTn>
                                        <p:tgtEl>
                                          <p:spTgt spid="38"/>
                                        </p:tgtEl>
                                        <p:attrNameLst>
                                          <p:attrName>style.visibility</p:attrName>
                                        </p:attrNameLst>
                                      </p:cBhvr>
                                      <p:to>
                                        <p:strVal val="hidden"/>
                                      </p:to>
                                    </p:set>
                                  </p:childTnLst>
                                  <p:subTnLst>
                                    <p:audio>
                                      <p:cMediaNode>
                                        <p:cTn display="0" masterRel="sameClick">
                                          <p:stCondLst>
                                            <p:cond evt="begin" delay="0">
                                              <p:tn val="32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8"/>
                  </p:tgtEl>
                </p:cond>
              </p:nextCondLst>
            </p:seq>
            <p:seq concurrent="1" nextAc="seek">
              <p:cTn id="332" restart="whenNotActive" fill="hold" evtFilter="cancelBubble" nodeType="interactiveSeq">
                <p:stCondLst>
                  <p:cond evt="onClick" delay="0">
                    <p:tgtEl>
                      <p:spTgt spid="39"/>
                    </p:tgtEl>
                  </p:cond>
                </p:stCondLst>
                <p:endSync evt="end" delay="0">
                  <p:rtn val="all"/>
                </p:endSync>
                <p:childTnLst>
                  <p:par>
                    <p:cTn id="333" fill="hold">
                      <p:stCondLst>
                        <p:cond delay="0"/>
                      </p:stCondLst>
                      <p:childTnLst>
                        <p:par>
                          <p:cTn id="334" fill="hold">
                            <p:stCondLst>
                              <p:cond delay="0"/>
                            </p:stCondLst>
                            <p:childTnLst>
                              <p:par>
                                <p:cTn id="335" presetID="1" presetClass="emph" presetSubtype="2" fill="hold" nodeType="clickEffect">
                                  <p:stCondLst>
                                    <p:cond delay="0"/>
                                  </p:stCondLst>
                                  <p:childTnLst>
                                    <p:animClr clrSpc="rgb" dir="cw">
                                      <p:cBhvr>
                                        <p:cTn id="336" dur="500" fill="hold"/>
                                        <p:tgtEl>
                                          <p:spTgt spid="39"/>
                                        </p:tgtEl>
                                        <p:attrNameLst>
                                          <p:attrName>fillcolor</p:attrName>
                                        </p:attrNameLst>
                                      </p:cBhvr>
                                      <p:to>
                                        <a:srgbClr val="7030A0"/>
                                      </p:to>
                                    </p:animClr>
                                    <p:set>
                                      <p:cBhvr>
                                        <p:cTn id="337" dur="500" fill="hold"/>
                                        <p:tgtEl>
                                          <p:spTgt spid="39"/>
                                        </p:tgtEl>
                                        <p:attrNameLst>
                                          <p:attrName>fill.type</p:attrName>
                                        </p:attrNameLst>
                                      </p:cBhvr>
                                      <p:to>
                                        <p:strVal val="solid"/>
                                      </p:to>
                                    </p:set>
                                    <p:set>
                                      <p:cBhvr>
                                        <p:cTn id="338" dur="500" fill="hold"/>
                                        <p:tgtEl>
                                          <p:spTgt spid="39"/>
                                        </p:tgtEl>
                                        <p:attrNameLst>
                                          <p:attrName>fill.on</p:attrName>
                                        </p:attrNameLst>
                                      </p:cBhvr>
                                      <p:to>
                                        <p:strVal val="true"/>
                                      </p:to>
                                    </p:set>
                                  </p:childTnLst>
                                </p:cTn>
                              </p:par>
                            </p:childTnLst>
                          </p:cTn>
                        </p:par>
                        <p:par>
                          <p:cTn id="339" fill="hold">
                            <p:stCondLst>
                              <p:cond delay="500"/>
                            </p:stCondLst>
                            <p:childTnLst>
                              <p:par>
                                <p:cTn id="340" presetID="26" presetClass="entr" presetSubtype="0" fill="hold" grpId="0" nodeType="afterEffect">
                                  <p:stCondLst>
                                    <p:cond delay="0"/>
                                  </p:stCondLst>
                                  <p:childTnLst>
                                    <p:set>
                                      <p:cBhvr>
                                        <p:cTn id="341" dur="1" fill="hold">
                                          <p:stCondLst>
                                            <p:cond delay="0"/>
                                          </p:stCondLst>
                                        </p:cTn>
                                        <p:tgtEl>
                                          <p:spTgt spid="40"/>
                                        </p:tgtEl>
                                        <p:attrNameLst>
                                          <p:attrName>style.visibility</p:attrName>
                                        </p:attrNameLst>
                                      </p:cBhvr>
                                      <p:to>
                                        <p:strVal val="visible"/>
                                      </p:to>
                                    </p:set>
                                    <p:animEffect transition="in" filter="wipe(down)">
                                      <p:cBhvr>
                                        <p:cTn id="342" dur="362">
                                          <p:stCondLst>
                                            <p:cond delay="0"/>
                                          </p:stCondLst>
                                        </p:cTn>
                                        <p:tgtEl>
                                          <p:spTgt spid="40"/>
                                        </p:tgtEl>
                                      </p:cBhvr>
                                    </p:animEffect>
                                    <p:anim calcmode="lin" valueType="num">
                                      <p:cBhvr>
                                        <p:cTn id="343" dur="1139"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44" dur="415"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45" dur="415" tmFilter="0, 0; 0.125,0.2665; 0.25,0.4; 0.375,0.465; 0.5,0.5;  0.625,0.535; 0.75,0.6; 0.875,0.7335; 1,1">
                                          <p:stCondLst>
                                            <p:cond delay="415"/>
                                          </p:stCondLst>
                                        </p:cTn>
                                        <p:tgtEl>
                                          <p:spTgt spid="40"/>
                                        </p:tgtEl>
                                        <p:attrNameLst>
                                          <p:attrName>ppt_y</p:attrName>
                                        </p:attrNameLst>
                                      </p:cBhvr>
                                      <p:tavLst>
                                        <p:tav tm="0" fmla="#ppt_y-sin(pi*$)/9">
                                          <p:val>
                                            <p:fltVal val="0"/>
                                          </p:val>
                                        </p:tav>
                                        <p:tav tm="100000">
                                          <p:val>
                                            <p:fltVal val="1"/>
                                          </p:val>
                                        </p:tav>
                                      </p:tavLst>
                                    </p:anim>
                                    <p:anim calcmode="lin" valueType="num">
                                      <p:cBhvr>
                                        <p:cTn id="346" dur="207" tmFilter="0, 0; 0.125,0.2665; 0.25,0.4; 0.375,0.465; 0.5,0.5;  0.625,0.535; 0.75,0.6; 0.875,0.7335; 1,1">
                                          <p:stCondLst>
                                            <p:cond delay="828"/>
                                          </p:stCondLst>
                                        </p:cTn>
                                        <p:tgtEl>
                                          <p:spTgt spid="40"/>
                                        </p:tgtEl>
                                        <p:attrNameLst>
                                          <p:attrName>ppt_y</p:attrName>
                                        </p:attrNameLst>
                                      </p:cBhvr>
                                      <p:tavLst>
                                        <p:tav tm="0" fmla="#ppt_y-sin(pi*$)/27">
                                          <p:val>
                                            <p:fltVal val="0"/>
                                          </p:val>
                                        </p:tav>
                                        <p:tav tm="100000">
                                          <p:val>
                                            <p:fltVal val="1"/>
                                          </p:val>
                                        </p:tav>
                                      </p:tavLst>
                                    </p:anim>
                                    <p:anim calcmode="lin" valueType="num">
                                      <p:cBhvr>
                                        <p:cTn id="347" dur="103" tmFilter="0, 0; 0.125,0.2665; 0.25,0.4; 0.375,0.465; 0.5,0.5;  0.625,0.535; 0.75,0.6; 0.875,0.7335; 1,1">
                                          <p:stCondLst>
                                            <p:cond delay="1035"/>
                                          </p:stCondLst>
                                        </p:cTn>
                                        <p:tgtEl>
                                          <p:spTgt spid="40"/>
                                        </p:tgtEl>
                                        <p:attrNameLst>
                                          <p:attrName>ppt_y</p:attrName>
                                        </p:attrNameLst>
                                      </p:cBhvr>
                                      <p:tavLst>
                                        <p:tav tm="0" fmla="#ppt_y-sin(pi*$)/81">
                                          <p:val>
                                            <p:fltVal val="0"/>
                                          </p:val>
                                        </p:tav>
                                        <p:tav tm="100000">
                                          <p:val>
                                            <p:fltVal val="1"/>
                                          </p:val>
                                        </p:tav>
                                      </p:tavLst>
                                    </p:anim>
                                    <p:animScale>
                                      <p:cBhvr>
                                        <p:cTn id="348" dur="16">
                                          <p:stCondLst>
                                            <p:cond delay="406"/>
                                          </p:stCondLst>
                                        </p:cTn>
                                        <p:tgtEl>
                                          <p:spTgt spid="40"/>
                                        </p:tgtEl>
                                      </p:cBhvr>
                                      <p:to x="100000" y="60000"/>
                                    </p:animScale>
                                    <p:animScale>
                                      <p:cBhvr>
                                        <p:cTn id="349" dur="104" decel="50000">
                                          <p:stCondLst>
                                            <p:cond delay="423"/>
                                          </p:stCondLst>
                                        </p:cTn>
                                        <p:tgtEl>
                                          <p:spTgt spid="40"/>
                                        </p:tgtEl>
                                      </p:cBhvr>
                                      <p:to x="100000" y="100000"/>
                                    </p:animScale>
                                    <p:animScale>
                                      <p:cBhvr>
                                        <p:cTn id="350" dur="16">
                                          <p:stCondLst>
                                            <p:cond delay="820"/>
                                          </p:stCondLst>
                                        </p:cTn>
                                        <p:tgtEl>
                                          <p:spTgt spid="40"/>
                                        </p:tgtEl>
                                      </p:cBhvr>
                                      <p:to x="100000" y="80000"/>
                                    </p:animScale>
                                    <p:animScale>
                                      <p:cBhvr>
                                        <p:cTn id="351" dur="104" decel="50000">
                                          <p:stCondLst>
                                            <p:cond delay="836"/>
                                          </p:stCondLst>
                                        </p:cTn>
                                        <p:tgtEl>
                                          <p:spTgt spid="40"/>
                                        </p:tgtEl>
                                      </p:cBhvr>
                                      <p:to x="100000" y="100000"/>
                                    </p:animScale>
                                    <p:animScale>
                                      <p:cBhvr>
                                        <p:cTn id="352" dur="16">
                                          <p:stCondLst>
                                            <p:cond delay="1026"/>
                                          </p:stCondLst>
                                        </p:cTn>
                                        <p:tgtEl>
                                          <p:spTgt spid="40"/>
                                        </p:tgtEl>
                                      </p:cBhvr>
                                      <p:to x="100000" y="90000"/>
                                    </p:animScale>
                                    <p:animScale>
                                      <p:cBhvr>
                                        <p:cTn id="353" dur="104" decel="50000">
                                          <p:stCondLst>
                                            <p:cond delay="1042"/>
                                          </p:stCondLst>
                                        </p:cTn>
                                        <p:tgtEl>
                                          <p:spTgt spid="40"/>
                                        </p:tgtEl>
                                      </p:cBhvr>
                                      <p:to x="100000" y="100000"/>
                                    </p:animScale>
                                    <p:animScale>
                                      <p:cBhvr>
                                        <p:cTn id="354" dur="16">
                                          <p:stCondLst>
                                            <p:cond delay="1130"/>
                                          </p:stCondLst>
                                        </p:cTn>
                                        <p:tgtEl>
                                          <p:spTgt spid="40"/>
                                        </p:tgtEl>
                                      </p:cBhvr>
                                      <p:to x="100000" y="95000"/>
                                    </p:animScale>
                                    <p:animScale>
                                      <p:cBhvr>
                                        <p:cTn id="355" dur="104" decel="50000">
                                          <p:stCondLst>
                                            <p:cond delay="1146"/>
                                          </p:stCondLst>
                                        </p:cTn>
                                        <p:tgtEl>
                                          <p:spTgt spid="40"/>
                                        </p:tgtEl>
                                      </p:cBhvr>
                                      <p:to x="100000" y="100000"/>
                                    </p:animScale>
                                  </p:childTnLst>
                                  <p:subTnLst>
                                    <p:audio>
                                      <p:cMediaNode>
                                        <p:cTn display="0" masterRel="sameClick">
                                          <p:stCondLst>
                                            <p:cond evt="begin" delay="0">
                                              <p:tn val="34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9"/>
                  </p:tgtEl>
                </p:cond>
              </p:nextCondLst>
            </p:seq>
            <p:seq concurrent="1" nextAc="seek">
              <p:cTn id="356" restart="whenNotActive" fill="hold" evtFilter="cancelBubble" nodeType="interactiveSeq">
                <p:stCondLst>
                  <p:cond evt="onClick" delay="0">
                    <p:tgtEl>
                      <p:spTgt spid="40"/>
                    </p:tgtEl>
                  </p:cond>
                </p:stCondLst>
                <p:endSync evt="end" delay="0">
                  <p:rtn val="all"/>
                </p:endSync>
                <p:childTnLst>
                  <p:par>
                    <p:cTn id="357" fill="hold">
                      <p:stCondLst>
                        <p:cond delay="0"/>
                      </p:stCondLst>
                      <p:childTnLst>
                        <p:par>
                          <p:cTn id="358" fill="hold">
                            <p:stCondLst>
                              <p:cond delay="0"/>
                            </p:stCondLst>
                            <p:childTnLst>
                              <p:par>
                                <p:cTn id="359" presetID="21" presetClass="exit" presetSubtype="1" fill="hold" grpId="1" nodeType="clickEffect">
                                  <p:stCondLst>
                                    <p:cond delay="0"/>
                                  </p:stCondLst>
                                  <p:childTnLst>
                                    <p:animEffect transition="out" filter="wheel(1)">
                                      <p:cBhvr>
                                        <p:cTn id="360" dur="750"/>
                                        <p:tgtEl>
                                          <p:spTgt spid="40"/>
                                        </p:tgtEl>
                                      </p:cBhvr>
                                    </p:animEffect>
                                    <p:set>
                                      <p:cBhvr>
                                        <p:cTn id="361" dur="1" fill="hold">
                                          <p:stCondLst>
                                            <p:cond delay="749"/>
                                          </p:stCondLst>
                                        </p:cTn>
                                        <p:tgtEl>
                                          <p:spTgt spid="40"/>
                                        </p:tgtEl>
                                        <p:attrNameLst>
                                          <p:attrName>style.visibility</p:attrName>
                                        </p:attrNameLst>
                                      </p:cBhvr>
                                      <p:to>
                                        <p:strVal val="hidden"/>
                                      </p:to>
                                    </p:set>
                                  </p:childTnLst>
                                  <p:subTnLst>
                                    <p:audio>
                                      <p:cMediaNode>
                                        <p:cTn display="0" masterRel="sameClick">
                                          <p:stCondLst>
                                            <p:cond evt="begin" delay="0">
                                              <p:tn val="35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0"/>
                  </p:tgtEl>
                </p:cond>
              </p:nextCondLst>
            </p:seq>
            <p:seq concurrent="1" nextAc="seek">
              <p:cTn id="362" restart="whenNotActive" fill="hold" evtFilter="cancelBubble" nodeType="interactiveSeq">
                <p:stCondLst>
                  <p:cond evt="onClick" delay="0">
                    <p:tgtEl>
                      <p:spTgt spid="41"/>
                    </p:tgtEl>
                  </p:cond>
                </p:stCondLst>
                <p:endSync evt="end" delay="0">
                  <p:rtn val="all"/>
                </p:endSync>
                <p:childTnLst>
                  <p:par>
                    <p:cTn id="363" fill="hold">
                      <p:stCondLst>
                        <p:cond delay="0"/>
                      </p:stCondLst>
                      <p:childTnLst>
                        <p:par>
                          <p:cTn id="364" fill="hold">
                            <p:stCondLst>
                              <p:cond delay="0"/>
                            </p:stCondLst>
                            <p:childTnLst>
                              <p:par>
                                <p:cTn id="365" presetID="14" presetClass="exit" presetSubtype="10" fill="hold" nodeType="clickEffect">
                                  <p:stCondLst>
                                    <p:cond delay="0"/>
                                  </p:stCondLst>
                                  <p:childTnLst>
                                    <p:animEffect transition="out" filter="randombar(horizontal)">
                                      <p:cBhvr>
                                        <p:cTn id="366" dur="500"/>
                                        <p:tgtEl>
                                          <p:spTgt spid="41"/>
                                        </p:tgtEl>
                                      </p:cBhvr>
                                    </p:animEffect>
                                    <p:set>
                                      <p:cBhvr>
                                        <p:cTn id="367"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36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1"/>
                  </p:tgtEl>
                </p:cond>
              </p:nextCondLst>
            </p:seq>
            <p:seq concurrent="1" nextAc="seek">
              <p:cTn id="368" restart="whenNotActive" fill="hold" evtFilter="cancelBubble" nodeType="interactiveSeq">
                <p:stCondLst>
                  <p:cond evt="onClick" delay="0">
                    <p:tgtEl>
                      <p:spTgt spid="42"/>
                    </p:tgtEl>
                  </p:cond>
                </p:stCondLst>
                <p:endSync evt="end" delay="0">
                  <p:rtn val="all"/>
                </p:endSync>
                <p:childTnLst>
                  <p:par>
                    <p:cTn id="369" fill="hold">
                      <p:stCondLst>
                        <p:cond delay="0"/>
                      </p:stCondLst>
                      <p:childTnLst>
                        <p:par>
                          <p:cTn id="370" fill="hold">
                            <p:stCondLst>
                              <p:cond delay="0"/>
                            </p:stCondLst>
                            <p:childTnLst>
                              <p:par>
                                <p:cTn id="371" presetID="14" presetClass="exit" presetSubtype="10" fill="hold" nodeType="clickEffect">
                                  <p:stCondLst>
                                    <p:cond delay="0"/>
                                  </p:stCondLst>
                                  <p:childTnLst>
                                    <p:animEffect transition="out" filter="randombar(horizontal)">
                                      <p:cBhvr>
                                        <p:cTn id="372" dur="500"/>
                                        <p:tgtEl>
                                          <p:spTgt spid="42"/>
                                        </p:tgtEl>
                                      </p:cBhvr>
                                    </p:animEffect>
                                    <p:set>
                                      <p:cBhvr>
                                        <p:cTn id="373"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7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2"/>
                  </p:tgtEl>
                </p:cond>
              </p:nextCondLst>
            </p:seq>
            <p:seq concurrent="1" nextAc="seek">
              <p:cTn id="374" restart="whenNotActive" fill="hold" evtFilter="cancelBubble" nodeType="interactiveSeq">
                <p:stCondLst>
                  <p:cond evt="onClick" delay="0">
                    <p:tgtEl>
                      <p:spTgt spid="43"/>
                    </p:tgtEl>
                  </p:cond>
                </p:stCondLst>
                <p:endSync evt="end" delay="0">
                  <p:rtn val="all"/>
                </p:endSync>
                <p:childTnLst>
                  <p:par>
                    <p:cTn id="375" fill="hold">
                      <p:stCondLst>
                        <p:cond delay="0"/>
                      </p:stCondLst>
                      <p:childTnLst>
                        <p:par>
                          <p:cTn id="376" fill="hold">
                            <p:stCondLst>
                              <p:cond delay="0"/>
                            </p:stCondLst>
                            <p:childTnLst>
                              <p:par>
                                <p:cTn id="377" presetID="14" presetClass="exit" presetSubtype="10" fill="hold" nodeType="clickEffect">
                                  <p:stCondLst>
                                    <p:cond delay="0"/>
                                  </p:stCondLst>
                                  <p:childTnLst>
                                    <p:animEffect transition="out" filter="randombar(horizontal)">
                                      <p:cBhvr>
                                        <p:cTn id="378" dur="500"/>
                                        <p:tgtEl>
                                          <p:spTgt spid="43"/>
                                        </p:tgtEl>
                                      </p:cBhvr>
                                    </p:animEffect>
                                    <p:set>
                                      <p:cBhvr>
                                        <p:cTn id="379"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37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3"/>
                  </p:tgtEl>
                </p:cond>
              </p:nextCondLst>
            </p:seq>
            <p:seq concurrent="1" nextAc="seek">
              <p:cTn id="380" restart="whenNotActive" fill="hold" evtFilter="cancelBubble" nodeType="interactiveSeq">
                <p:stCondLst>
                  <p:cond evt="onClick" delay="0">
                    <p:tgtEl>
                      <p:spTgt spid="45"/>
                    </p:tgtEl>
                  </p:cond>
                </p:stCondLst>
                <p:endSync evt="end" delay="0">
                  <p:rtn val="all"/>
                </p:endSync>
                <p:childTnLst>
                  <p:par>
                    <p:cTn id="381" fill="hold">
                      <p:stCondLst>
                        <p:cond delay="0"/>
                      </p:stCondLst>
                      <p:childTnLst>
                        <p:par>
                          <p:cTn id="382" fill="hold">
                            <p:stCondLst>
                              <p:cond delay="0"/>
                            </p:stCondLst>
                            <p:childTnLst>
                              <p:par>
                                <p:cTn id="383" presetID="14" presetClass="exit" presetSubtype="10" fill="hold" nodeType="clickEffect">
                                  <p:stCondLst>
                                    <p:cond delay="0"/>
                                  </p:stCondLst>
                                  <p:childTnLst>
                                    <p:animEffect transition="out" filter="randombar(horizontal)">
                                      <p:cBhvr>
                                        <p:cTn id="384" dur="500"/>
                                        <p:tgtEl>
                                          <p:spTgt spid="45"/>
                                        </p:tgtEl>
                                      </p:cBhvr>
                                    </p:animEffect>
                                    <p:set>
                                      <p:cBhvr>
                                        <p:cTn id="385"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38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5"/>
                  </p:tgtEl>
                </p:cond>
              </p:nextCondLst>
            </p:seq>
            <p:seq concurrent="1" nextAc="seek">
              <p:cTn id="386" restart="whenNotActive" fill="hold" evtFilter="cancelBubble" nodeType="interactiveSeq">
                <p:stCondLst>
                  <p:cond evt="onClick" delay="0">
                    <p:tgtEl>
                      <p:spTgt spid="46"/>
                    </p:tgtEl>
                  </p:cond>
                </p:stCondLst>
                <p:endSync evt="end" delay="0">
                  <p:rtn val="all"/>
                </p:endSync>
                <p:childTnLst>
                  <p:par>
                    <p:cTn id="387" fill="hold">
                      <p:stCondLst>
                        <p:cond delay="0"/>
                      </p:stCondLst>
                      <p:childTnLst>
                        <p:par>
                          <p:cTn id="388" fill="hold">
                            <p:stCondLst>
                              <p:cond delay="0"/>
                            </p:stCondLst>
                            <p:childTnLst>
                              <p:par>
                                <p:cTn id="389" presetID="14" presetClass="exit" presetSubtype="10" fill="hold" nodeType="clickEffect">
                                  <p:stCondLst>
                                    <p:cond delay="0"/>
                                  </p:stCondLst>
                                  <p:childTnLst>
                                    <p:animEffect transition="out" filter="randombar(horizontal)">
                                      <p:cBhvr>
                                        <p:cTn id="390" dur="500"/>
                                        <p:tgtEl>
                                          <p:spTgt spid="46"/>
                                        </p:tgtEl>
                                      </p:cBhvr>
                                    </p:animEffect>
                                    <p:set>
                                      <p:cBhvr>
                                        <p:cTn id="391"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38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6"/>
                  </p:tgtEl>
                </p:cond>
              </p:nextCondLst>
            </p:seq>
            <p:seq concurrent="1" nextAc="seek">
              <p:cTn id="392" restart="whenNotActive" fill="hold" evtFilter="cancelBubble" nodeType="interactiveSeq">
                <p:stCondLst>
                  <p:cond evt="onClick" delay="0">
                    <p:tgtEl>
                      <p:spTgt spid="47"/>
                    </p:tgtEl>
                  </p:cond>
                </p:stCondLst>
                <p:endSync evt="end" delay="0">
                  <p:rtn val="all"/>
                </p:endSync>
                <p:childTnLst>
                  <p:par>
                    <p:cTn id="393" fill="hold">
                      <p:stCondLst>
                        <p:cond delay="0"/>
                      </p:stCondLst>
                      <p:childTnLst>
                        <p:par>
                          <p:cTn id="394" fill="hold">
                            <p:stCondLst>
                              <p:cond delay="0"/>
                            </p:stCondLst>
                            <p:childTnLst>
                              <p:par>
                                <p:cTn id="395" presetID="14" presetClass="exit" presetSubtype="10" fill="hold" nodeType="clickEffect">
                                  <p:stCondLst>
                                    <p:cond delay="0"/>
                                  </p:stCondLst>
                                  <p:childTnLst>
                                    <p:animEffect transition="out" filter="randombar(horizontal)">
                                      <p:cBhvr>
                                        <p:cTn id="396" dur="500"/>
                                        <p:tgtEl>
                                          <p:spTgt spid="47"/>
                                        </p:tgtEl>
                                      </p:cBhvr>
                                    </p:animEffect>
                                    <p:set>
                                      <p:cBhvr>
                                        <p:cTn id="397"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39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7"/>
                  </p:tgtEl>
                </p:cond>
              </p:nextCondLst>
            </p:seq>
            <p:seq concurrent="1" nextAc="seek">
              <p:cTn id="398" restart="whenNotActive" fill="hold" evtFilter="cancelBubble" nodeType="interactiveSeq">
                <p:stCondLst>
                  <p:cond evt="onClick" delay="0">
                    <p:tgtEl>
                      <p:spTgt spid="48"/>
                    </p:tgtEl>
                  </p:cond>
                </p:stCondLst>
                <p:endSync evt="end" delay="0">
                  <p:rtn val="all"/>
                </p:endSync>
                <p:childTnLst>
                  <p:par>
                    <p:cTn id="399" fill="hold">
                      <p:stCondLst>
                        <p:cond delay="0"/>
                      </p:stCondLst>
                      <p:childTnLst>
                        <p:par>
                          <p:cTn id="400" fill="hold">
                            <p:stCondLst>
                              <p:cond delay="0"/>
                            </p:stCondLst>
                            <p:childTnLst>
                              <p:par>
                                <p:cTn id="401" presetID="14" presetClass="exit" presetSubtype="10" fill="hold" nodeType="clickEffect">
                                  <p:stCondLst>
                                    <p:cond delay="0"/>
                                  </p:stCondLst>
                                  <p:childTnLst>
                                    <p:animEffect transition="out" filter="randombar(horizontal)">
                                      <p:cBhvr>
                                        <p:cTn id="402" dur="500"/>
                                        <p:tgtEl>
                                          <p:spTgt spid="48"/>
                                        </p:tgtEl>
                                      </p:cBhvr>
                                    </p:animEffect>
                                    <p:set>
                                      <p:cBhvr>
                                        <p:cTn id="403"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40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8"/>
                  </p:tgtEl>
                </p:cond>
              </p:nextCondLst>
            </p:seq>
            <p:seq concurrent="1" nextAc="seek">
              <p:cTn id="404" restart="whenNotActive" fill="hold" evtFilter="cancelBubble" nodeType="interactiveSeq">
                <p:stCondLst>
                  <p:cond evt="onClick" delay="0">
                    <p:tgtEl>
                      <p:spTgt spid="49"/>
                    </p:tgtEl>
                  </p:cond>
                </p:stCondLst>
                <p:endSync evt="end" delay="0">
                  <p:rtn val="all"/>
                </p:endSync>
                <p:childTnLst>
                  <p:par>
                    <p:cTn id="405" fill="hold">
                      <p:stCondLst>
                        <p:cond delay="0"/>
                      </p:stCondLst>
                      <p:childTnLst>
                        <p:par>
                          <p:cTn id="406" fill="hold">
                            <p:stCondLst>
                              <p:cond delay="0"/>
                            </p:stCondLst>
                            <p:childTnLst>
                              <p:par>
                                <p:cTn id="407" presetID="14" presetClass="exit" presetSubtype="10" fill="hold" nodeType="clickEffect">
                                  <p:stCondLst>
                                    <p:cond delay="0"/>
                                  </p:stCondLst>
                                  <p:childTnLst>
                                    <p:animEffect transition="out" filter="randombar(horizontal)">
                                      <p:cBhvr>
                                        <p:cTn id="408" dur="500"/>
                                        <p:tgtEl>
                                          <p:spTgt spid="49"/>
                                        </p:tgtEl>
                                      </p:cBhvr>
                                    </p:animEffect>
                                    <p:set>
                                      <p:cBhvr>
                                        <p:cTn id="40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40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9"/>
                  </p:tgtEl>
                </p:cond>
              </p:nextCondLst>
            </p:seq>
            <p:seq concurrent="1" nextAc="seek">
              <p:cTn id="410" restart="whenNotActive" fill="hold" evtFilter="cancelBubble" nodeType="interactiveSeq">
                <p:stCondLst>
                  <p:cond evt="onClick" delay="0">
                    <p:tgtEl>
                      <p:spTgt spid="50"/>
                    </p:tgtEl>
                  </p:cond>
                </p:stCondLst>
                <p:endSync evt="end" delay="0">
                  <p:rtn val="all"/>
                </p:endSync>
                <p:childTnLst>
                  <p:par>
                    <p:cTn id="411" fill="hold">
                      <p:stCondLst>
                        <p:cond delay="0"/>
                      </p:stCondLst>
                      <p:childTnLst>
                        <p:par>
                          <p:cTn id="412" fill="hold">
                            <p:stCondLst>
                              <p:cond delay="0"/>
                            </p:stCondLst>
                            <p:childTnLst>
                              <p:par>
                                <p:cTn id="413" presetID="14" presetClass="exit" presetSubtype="10" fill="hold" nodeType="clickEffect">
                                  <p:stCondLst>
                                    <p:cond delay="0"/>
                                  </p:stCondLst>
                                  <p:childTnLst>
                                    <p:animEffect transition="out" filter="randombar(horizontal)">
                                      <p:cBhvr>
                                        <p:cTn id="414" dur="500"/>
                                        <p:tgtEl>
                                          <p:spTgt spid="50"/>
                                        </p:tgtEl>
                                      </p:cBhvr>
                                    </p:animEffect>
                                    <p:set>
                                      <p:cBhvr>
                                        <p:cTn id="415"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41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0"/>
                  </p:tgtEl>
                </p:cond>
              </p:nextCondLst>
            </p:seq>
            <p:seq concurrent="1" nextAc="seek">
              <p:cTn id="416" restart="whenNotActive" fill="hold" evtFilter="cancelBubble" nodeType="interactiveSeq">
                <p:stCondLst>
                  <p:cond evt="onClick" delay="0">
                    <p:tgtEl>
                      <p:spTgt spid="51"/>
                    </p:tgtEl>
                  </p:cond>
                </p:stCondLst>
                <p:endSync evt="end" delay="0">
                  <p:rtn val="all"/>
                </p:endSync>
                <p:childTnLst>
                  <p:par>
                    <p:cTn id="417" fill="hold">
                      <p:stCondLst>
                        <p:cond delay="0"/>
                      </p:stCondLst>
                      <p:childTnLst>
                        <p:par>
                          <p:cTn id="418" fill="hold">
                            <p:stCondLst>
                              <p:cond delay="0"/>
                            </p:stCondLst>
                            <p:childTnLst>
                              <p:par>
                                <p:cTn id="419" presetID="14" presetClass="exit" presetSubtype="10" fill="hold" nodeType="clickEffect">
                                  <p:stCondLst>
                                    <p:cond delay="0"/>
                                  </p:stCondLst>
                                  <p:childTnLst>
                                    <p:animEffect transition="out" filter="randombar(horizontal)">
                                      <p:cBhvr>
                                        <p:cTn id="420" dur="500"/>
                                        <p:tgtEl>
                                          <p:spTgt spid="51"/>
                                        </p:tgtEl>
                                      </p:cBhvr>
                                    </p:animEffect>
                                    <p:set>
                                      <p:cBhvr>
                                        <p:cTn id="421"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41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1"/>
                  </p:tgtEl>
                </p:cond>
              </p:nextCondLst>
            </p:seq>
            <p:seq concurrent="1" nextAc="seek">
              <p:cTn id="422" restart="whenNotActive" fill="hold" evtFilter="cancelBubble" nodeType="interactiveSeq">
                <p:stCondLst>
                  <p:cond evt="onClick" delay="0">
                    <p:tgtEl>
                      <p:spTgt spid="52"/>
                    </p:tgtEl>
                  </p:cond>
                </p:stCondLst>
                <p:endSync evt="end" delay="0">
                  <p:rtn val="all"/>
                </p:endSync>
                <p:childTnLst>
                  <p:par>
                    <p:cTn id="423" fill="hold">
                      <p:stCondLst>
                        <p:cond delay="0"/>
                      </p:stCondLst>
                      <p:childTnLst>
                        <p:par>
                          <p:cTn id="424" fill="hold">
                            <p:stCondLst>
                              <p:cond delay="0"/>
                            </p:stCondLst>
                            <p:childTnLst>
                              <p:par>
                                <p:cTn id="425" presetID="14" presetClass="exit" presetSubtype="10" fill="hold" nodeType="clickEffect">
                                  <p:stCondLst>
                                    <p:cond delay="0"/>
                                  </p:stCondLst>
                                  <p:childTnLst>
                                    <p:animEffect transition="out" filter="randombar(horizontal)">
                                      <p:cBhvr>
                                        <p:cTn id="426" dur="500"/>
                                        <p:tgtEl>
                                          <p:spTgt spid="52"/>
                                        </p:tgtEl>
                                      </p:cBhvr>
                                    </p:animEffect>
                                    <p:set>
                                      <p:cBhvr>
                                        <p:cTn id="427"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42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52"/>
                  </p:tgtEl>
                </p:cond>
              </p:nextCondLst>
            </p:seq>
            <p:seq concurrent="1" nextAc="seek">
              <p:cTn id="428" restart="whenNotActive" fill="hold" evtFilter="cancelBubble" nodeType="interactiveSeq">
                <p:stCondLst>
                  <p:cond evt="onClick" delay="0">
                    <p:tgtEl>
                      <p:spTgt spid="44"/>
                    </p:tgtEl>
                  </p:cond>
                </p:stCondLst>
                <p:endSync evt="end" delay="0">
                  <p:rtn val="all"/>
                </p:endSync>
                <p:childTnLst>
                  <p:par>
                    <p:cTn id="429" fill="hold">
                      <p:stCondLst>
                        <p:cond delay="0"/>
                      </p:stCondLst>
                      <p:childTnLst>
                        <p:par>
                          <p:cTn id="430" fill="hold">
                            <p:stCondLst>
                              <p:cond delay="0"/>
                            </p:stCondLst>
                            <p:childTnLst>
                              <p:par>
                                <p:cTn id="431" presetID="14" presetClass="exit" presetSubtype="10" fill="hold" nodeType="clickEffect">
                                  <p:stCondLst>
                                    <p:cond delay="0"/>
                                  </p:stCondLst>
                                  <p:childTnLst>
                                    <p:animEffect transition="out" filter="randombar(horizontal)">
                                      <p:cBhvr>
                                        <p:cTn id="432" dur="500"/>
                                        <p:tgtEl>
                                          <p:spTgt spid="44"/>
                                        </p:tgtEl>
                                      </p:cBhvr>
                                    </p:animEffect>
                                    <p:set>
                                      <p:cBhvr>
                                        <p:cTn id="433"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43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4"/>
                  </p:tgtEl>
                </p:cond>
              </p:nextCondLst>
            </p:seq>
          </p:childTnLst>
        </p:cTn>
      </p:par>
    </p:tnLst>
    <p:bldLst>
      <p:bldP spid="17" grpId="0" animBg="1"/>
      <p:bldP spid="17" grpId="1" animBg="1"/>
      <p:bldP spid="19" grpId="0" animBg="1"/>
      <p:bldP spid="19" grpId="1" animBg="1"/>
      <p:bldP spid="21" grpId="0" animBg="1"/>
      <p:bldP spid="21" grpId="1" animBg="1"/>
      <p:bldP spid="23" grpId="0" animBg="1"/>
      <p:bldP spid="23" grpId="1" animBg="1"/>
      <p:bldP spid="25" grpId="0" animBg="1"/>
      <p:bldP spid="25" grpId="1" animBg="1"/>
      <p:bldP spid="28" grpId="0" animBg="1"/>
      <p:bldP spid="28" grpId="1" animBg="1"/>
      <p:bldP spid="30" grpId="0" animBg="1"/>
      <p:bldP spid="30" grpId="1" animBg="1"/>
      <p:bldP spid="32" grpId="0" animBg="1"/>
      <p:bldP spid="32" grpId="1" animBg="1"/>
      <p:bldP spid="34" grpId="0" animBg="1"/>
      <p:bldP spid="34" grpId="1" animBg="1"/>
      <p:bldP spid="36" grpId="0" animBg="1"/>
      <p:bldP spid="36" grpId="1" animBg="1"/>
      <p:bldP spid="38" grpId="0" animBg="1"/>
      <p:bldP spid="38" grpId="1" animBg="1"/>
      <p:bldP spid="40" grpId="0" animBg="1"/>
      <p:bldP spid="4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614" y="166159"/>
            <a:ext cx="7615251" cy="5733489"/>
          </a:xfrm>
          <a:prstGeom prst="rect">
            <a:avLst/>
          </a:prstGeom>
        </p:spPr>
      </p:pic>
      <p:sp>
        <p:nvSpPr>
          <p:cNvPr id="5" name="10-Point Star 4">
            <a:hlinkClick r:id="rId3" action="ppaction://hlinksldjump"/>
          </p:cNvPr>
          <p:cNvSpPr/>
          <p:nvPr/>
        </p:nvSpPr>
        <p:spPr>
          <a:xfrm>
            <a:off x="10752667" y="5689600"/>
            <a:ext cx="880533" cy="660400"/>
          </a:xfrm>
          <a:prstGeom prst="star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34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886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FF0000"/>
                </a:solidFill>
                <a:cs typeface="Times New Roman" panose="02020603050405020304" pitchFamily="18" charset="0"/>
              </a:rPr>
              <a:t>Vì sao công dân có quyền tham gia quản lí nhà nước, quản lí xã hội?</a:t>
            </a:r>
            <a:endParaRPr lang="en-US" dirty="0"/>
          </a:p>
        </p:txBody>
      </p:sp>
      <p:sp>
        <p:nvSpPr>
          <p:cNvPr id="4" name="Rounded Rectangle 3"/>
          <p:cNvSpPr/>
          <p:nvPr/>
        </p:nvSpPr>
        <p:spPr>
          <a:xfrm>
            <a:off x="297873" y="1906463"/>
            <a:ext cx="10031569" cy="35545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altLang="vi-VN" sz="2800" b="1" dirty="0">
                <a:solidFill>
                  <a:srgbClr val="0000FF"/>
                </a:solidFill>
                <a:latin typeface="Times New Roman" panose="02020603050405020304" pitchFamily="18" charset="0"/>
                <a:cs typeface="Times New Roman" panose="02020603050405020304" pitchFamily="18" charset="0"/>
              </a:rPr>
              <a:t>1. Nhà nước Cộng hòa xã hội chủ nghĩa Việt Nam là nhà nước pháp quyền xã hội chủ nghĩa của Nhân dân, do Nhân dân, vì Nhân dân. </a:t>
            </a:r>
          </a:p>
          <a:p>
            <a:pPr algn="just"/>
            <a:r>
              <a:rPr lang="vi-VN" altLang="vi-VN" sz="2800" b="1" dirty="0">
                <a:solidFill>
                  <a:srgbClr val="0000FF"/>
                </a:solidFill>
                <a:latin typeface="Times New Roman" panose="02020603050405020304" pitchFamily="18" charset="0"/>
                <a:cs typeface="Times New Roman" panose="02020603050405020304" pitchFamily="18" charset="0"/>
              </a:rPr>
              <a:t>2. Nước Cộng hòa xã hội chủ nghĩa Việt Nam do Nhân dân làm chủ; tất cả quyền lực nhà nước thuộc về Nhân dân mà nền tảng là liên minh giữa giai cấp công nhân với giai cấp nông dân và đội ngũ trí thức...</a:t>
            </a:r>
          </a:p>
        </p:txBody>
      </p:sp>
    </p:spTree>
    <p:extLst>
      <p:ext uri="{BB962C8B-B14F-4D97-AF65-F5344CB8AC3E}">
        <p14:creationId xmlns:p14="http://schemas.microsoft.com/office/powerpoint/2010/main" val="11841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2486891" y="1043998"/>
            <a:ext cx="10515600" cy="1325563"/>
          </a:xfrm>
        </p:spPr>
        <p:txBody>
          <a:bodyPr/>
          <a:lstStyle/>
          <a:p>
            <a:r>
              <a:rPr lang="vi-VN" altLang="vi-VN" b="1" dirty="0">
                <a:solidFill>
                  <a:srgbClr val="FF0066"/>
                </a:solidFill>
                <a:latin typeface="Times New Roman" panose="02020603050405020304" pitchFamily="18" charset="0"/>
                <a:cs typeface="Times New Roman" panose="02020603050405020304" pitchFamily="18" charset="0"/>
              </a:rPr>
              <a:t>Điều 28  - HIẾN PHÁP 2013</a:t>
            </a:r>
            <a:br>
              <a:rPr lang="vi-VN" altLang="vi-VN" dirty="0">
                <a:solidFill>
                  <a:srgbClr val="FF0066"/>
                </a:solidFill>
                <a:latin typeface="Times New Roman" panose="02020603050405020304" pitchFamily="18" charset="0"/>
                <a:cs typeface="Times New Roman" panose="02020603050405020304" pitchFamily="18" charset="0"/>
              </a:rPr>
            </a:br>
            <a:endParaRPr lang="vi-VN" altLang="vi-VN" dirty="0">
              <a:solidFill>
                <a:srgbClr val="FF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26673" y="2189018"/>
            <a:ext cx="8229600" cy="4953000"/>
          </a:xfrm>
        </p:spPr>
        <p:txBody>
          <a:bodyPr/>
          <a:lstStyle/>
          <a:p>
            <a:pPr marL="514350" indent="-514350" algn="just">
              <a:buFontTx/>
              <a:buAutoNum type="arabicPeriod"/>
              <a:defRPr/>
            </a:pPr>
            <a:r>
              <a:rPr lang="vi-VN" sz="3200" b="1" dirty="0">
                <a:solidFill>
                  <a:srgbClr val="0000FF"/>
                </a:solidFill>
                <a:latin typeface="Times New Roman" panose="02020603050405020304" pitchFamily="18" charset="0"/>
                <a:cs typeface="Times New Roman" panose="02020603050405020304" pitchFamily="18" charset="0"/>
              </a:rPr>
              <a:t>Công dân có quyền tham gia quản lý nhà nước và xã hội, tham gia thảo luận và kiến nghị với cơ quan nhà nước về các vấn đề của cơ sở,</a:t>
            </a:r>
            <a:r>
              <a:rPr lang="vi-VN" sz="3200" b="1" i="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địa phương và cả nước.</a:t>
            </a:r>
          </a:p>
          <a:p>
            <a:pPr marL="0" indent="0" algn="just">
              <a:buNone/>
              <a:defRPr/>
            </a:pPr>
            <a:r>
              <a:rPr lang="vi-VN" sz="3200" b="1" spc="-20" dirty="0">
                <a:solidFill>
                  <a:srgbClr val="0000FF"/>
                </a:solidFill>
                <a:latin typeface="Times New Roman" panose="02020603050405020304" pitchFamily="18" charset="0"/>
                <a:cs typeface="Times New Roman" panose="02020603050405020304" pitchFamily="18" charset="0"/>
              </a:rPr>
              <a:t>2. Nhà nước tạo điều kiện để công dân tham gia quản lý nhà nước và xã hội; công khai, minh bạch trong việc tiếp nhận, phản hồi ý kiến, kiến nghị của công dân.</a:t>
            </a:r>
            <a:endParaRPr lang="vi-VN" sz="3200" b="1" dirty="0">
              <a:solidFill>
                <a:srgbClr val="0000FF"/>
              </a:solidFill>
              <a:latin typeface="Times New Roman" panose="02020603050405020304" pitchFamily="18" charset="0"/>
              <a:cs typeface="Times New Roman" panose="02020603050405020304" pitchFamily="18" charset="0"/>
            </a:endParaRPr>
          </a:p>
          <a:p>
            <a:pPr>
              <a:defRPr/>
            </a:pPr>
            <a:endParaRPr lang="vi-VN" dirty="0"/>
          </a:p>
        </p:txBody>
      </p:sp>
    </p:spTree>
    <p:extLst>
      <p:ext uri="{BB962C8B-B14F-4D97-AF65-F5344CB8AC3E}">
        <p14:creationId xmlns:p14="http://schemas.microsoft.com/office/powerpoint/2010/main" val="238786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just" eaLnBrk="1" hangingPunct="1"/>
            <a:r>
              <a:rPr lang="en-US" altLang="vi-VN" sz="4000" b="1" dirty="0">
                <a:solidFill>
                  <a:srgbClr val="FF0000"/>
                </a:solidFill>
                <a:latin typeface="Times New Roman" panose="02020603050405020304" pitchFamily="18" charset="0"/>
              </a:rPr>
              <a:t>II. </a:t>
            </a:r>
            <a:r>
              <a:rPr lang="en-US" altLang="vi-VN" sz="4000" b="1" u="sng" dirty="0">
                <a:solidFill>
                  <a:srgbClr val="FF0000"/>
                </a:solidFill>
                <a:latin typeface="Times New Roman" panose="02020603050405020304" pitchFamily="18" charset="0"/>
              </a:rPr>
              <a:t>NỘI DUNG BÀI HỌC</a:t>
            </a:r>
            <a:r>
              <a:rPr lang="en-US" altLang="vi-VN" sz="4000" b="1" dirty="0">
                <a:solidFill>
                  <a:srgbClr val="FF0000"/>
                </a:solidFill>
                <a:latin typeface="Times New Roman" panose="02020603050405020304" pitchFamily="18" charset="0"/>
              </a:rPr>
              <a:t>:</a:t>
            </a:r>
          </a:p>
        </p:txBody>
      </p:sp>
      <p:sp>
        <p:nvSpPr>
          <p:cNvPr id="5" name="TextBox 4"/>
          <p:cNvSpPr txBox="1"/>
          <p:nvPr/>
        </p:nvSpPr>
        <p:spPr>
          <a:xfrm>
            <a:off x="1442434" y="1690688"/>
            <a:ext cx="9066727" cy="1384995"/>
          </a:xfrm>
          <a:prstGeom prst="rect">
            <a:avLst/>
          </a:prstGeom>
          <a:noFill/>
        </p:spPr>
        <p:txBody>
          <a:bodyPr wrap="square" rtlCol="0">
            <a:spAutoFit/>
          </a:bodyPr>
          <a:lstStyle/>
          <a:p>
            <a:r>
              <a:rPr lang="en-US" altLang="vi-VN" sz="2800" b="1" dirty="0">
                <a:solidFill>
                  <a:srgbClr val="FF0066"/>
                </a:solidFill>
                <a:latin typeface="Times New Roman" panose="02020603050405020304" pitchFamily="18" charset="0"/>
                <a:cs typeface="Times New Roman" panose="02020603050405020304" pitchFamily="18" charset="0"/>
              </a:rPr>
              <a:t>1. </a:t>
            </a:r>
            <a:r>
              <a:rPr lang="en-US" altLang="vi-VN" sz="2800" b="1" dirty="0" err="1">
                <a:solidFill>
                  <a:srgbClr val="FF0066"/>
                </a:solidFill>
                <a:latin typeface="Times New Roman" panose="02020603050405020304" pitchFamily="18" charset="0"/>
                <a:cs typeface="Times New Roman" panose="02020603050405020304" pitchFamily="18" charset="0"/>
              </a:rPr>
              <a:t>Quyền</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tham</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gia</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quản</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lí</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nhà</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nước</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quản</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lí</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xã</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hội</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của</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công</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b="1" dirty="0" err="1">
                <a:solidFill>
                  <a:srgbClr val="FF0066"/>
                </a:solidFill>
                <a:latin typeface="Times New Roman" panose="02020603050405020304" pitchFamily="18" charset="0"/>
                <a:cs typeface="Times New Roman" panose="02020603050405020304" pitchFamily="18" charset="0"/>
              </a:rPr>
              <a:t>dân</a:t>
            </a:r>
            <a:r>
              <a:rPr lang="en-US" altLang="vi-VN" sz="2800" b="1" dirty="0">
                <a:solidFill>
                  <a:srgbClr val="FF0066"/>
                </a:solidFill>
                <a:latin typeface="Times New Roman" panose="02020603050405020304" pitchFamily="18" charset="0"/>
                <a:cs typeface="Times New Roman" panose="02020603050405020304" pitchFamily="18" charset="0"/>
              </a:rPr>
              <a:t> </a:t>
            </a:r>
            <a:r>
              <a:rPr lang="en-US" altLang="vi-VN" sz="2800" dirty="0" err="1">
                <a:solidFill>
                  <a:srgbClr val="FF0066"/>
                </a:solidFill>
                <a:latin typeface="Times New Roman" panose="02020603050405020304" pitchFamily="18" charset="0"/>
                <a:cs typeface="Times New Roman" panose="02020603050405020304" pitchFamily="18" charset="0"/>
              </a:rPr>
              <a:t>là</a:t>
            </a:r>
            <a:r>
              <a:rPr lang="en-US" altLang="vi-VN" sz="2800" dirty="0">
                <a:solidFill>
                  <a:srgbClr val="FF0066"/>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442434" y="2794578"/>
            <a:ext cx="9387625" cy="2704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tabLst>
                <a:tab pos="192088" algn="l"/>
                <a:tab pos="447675" algn="l"/>
                <a:tab pos="3527425" algn="ctr"/>
              </a:tabLst>
            </a:pPr>
            <a:r>
              <a:rPr lang="en-US" altLang="vi-VN" sz="2800" b="1" dirty="0" err="1">
                <a:solidFill>
                  <a:srgbClr val="FF0066"/>
                </a:solidFill>
                <a:latin typeface="Times New Roman" panose="02020603050405020304" pitchFamily="18" charset="0"/>
                <a:cs typeface="Times New Roman" panose="02020603050405020304" pitchFamily="18" charset="0"/>
              </a:rPr>
              <a:t>Nhóm</a:t>
            </a:r>
            <a:r>
              <a:rPr lang="en-US" altLang="vi-VN" sz="2800" b="1" dirty="0">
                <a:solidFill>
                  <a:srgbClr val="FF0066"/>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Quyền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tham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xây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dựng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máy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tổ</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chức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xã</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hội</a:t>
            </a:r>
            <a:r>
              <a:rPr lang="en-US" altLang="vi-VN" sz="2800" b="1" dirty="0">
                <a:solidFill>
                  <a:srgbClr val="0000FF"/>
                </a:solidFill>
                <a:latin typeface="Times New Roman" panose="02020603050405020304" pitchFamily="18" charset="0"/>
                <a:cs typeface="Times New Roman" panose="02020603050405020304" pitchFamily="18" charset="0"/>
              </a:rPr>
              <a:t>;</a:t>
            </a:r>
          </a:p>
          <a:p>
            <a:pPr algn="just">
              <a:tabLst>
                <a:tab pos="192088" algn="l"/>
                <a:tab pos="447675" algn="l"/>
                <a:tab pos="3527425" algn="ctr"/>
              </a:tabLst>
            </a:pPr>
            <a:r>
              <a:rPr lang="en-US" altLang="vi-VN" sz="2800" b="1" dirty="0" err="1">
                <a:solidFill>
                  <a:srgbClr val="FF0066"/>
                </a:solidFill>
                <a:latin typeface="Times New Roman" panose="02020603050405020304" pitchFamily="18" charset="0"/>
                <a:cs typeface="Times New Roman" panose="02020603050405020304" pitchFamily="18" charset="0"/>
              </a:rPr>
              <a:t>Nhóm</a:t>
            </a:r>
            <a:r>
              <a:rPr lang="en-US" altLang="vi-VN" sz="2800" b="1" dirty="0">
                <a:solidFill>
                  <a:srgbClr val="FF0066"/>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Quyền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tham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bàn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bạc</a:t>
            </a:r>
            <a:r>
              <a:rPr lang="en-US" altLang="vi-VN" sz="2800" b="1" dirty="0">
                <a:solidFill>
                  <a:srgbClr val="0000FF"/>
                </a:solidFill>
                <a:latin typeface="Times New Roman" panose="02020603050405020304" pitchFamily="18" charset="0"/>
                <a:cs typeface="Times New Roman" panose="02020603050405020304" pitchFamily="18" charset="0"/>
              </a:rPr>
              <a:t>; </a:t>
            </a:r>
          </a:p>
          <a:p>
            <a:pPr algn="just">
              <a:tabLst>
                <a:tab pos="192088" algn="l"/>
                <a:tab pos="447675" algn="l"/>
                <a:tab pos="3527425" algn="ctr"/>
              </a:tabLst>
            </a:pPr>
            <a:r>
              <a:rPr lang="en-US" altLang="vi-VN" sz="2800" b="1" dirty="0" err="1">
                <a:solidFill>
                  <a:srgbClr val="FF0066"/>
                </a:solidFill>
                <a:latin typeface="Times New Roman" panose="02020603050405020304" pitchFamily="18" charset="0"/>
                <a:cs typeface="Times New Roman" panose="02020603050405020304" pitchFamily="18" charset="0"/>
              </a:rPr>
              <a:t>Nhóm</a:t>
            </a:r>
            <a:r>
              <a:rPr lang="en-US" altLang="vi-VN" sz="2800" b="1" dirty="0">
                <a:solidFill>
                  <a:srgbClr val="FF0066"/>
                </a:solidFill>
                <a:latin typeface="Times New Roman" panose="02020603050405020304" pitchFamily="18" charset="0"/>
                <a:cs typeface="Times New Roman" panose="02020603050405020304" pitchFamily="18" charset="0"/>
              </a:rPr>
              <a:t> 3 </a:t>
            </a:r>
            <a:r>
              <a:rPr lang="en-US" altLang="vi-VN" sz="2800" b="1" dirty="0" err="1">
                <a:solidFill>
                  <a:srgbClr val="0000FF"/>
                </a:solidFill>
                <a:latin typeface="Times New Roman" panose="02020603050405020304" pitchFamily="18" charset="0"/>
                <a:cs typeface="Times New Roman" panose="02020603050405020304" pitchFamily="18" charset="0"/>
              </a:rPr>
              <a:t>Quyền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tham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tổ</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chức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thực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hiện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giám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sát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đánh</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giá</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hoạt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công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việc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chung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xã</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hội</a:t>
            </a:r>
            <a:r>
              <a:rPr lang="en-US" altLang="vi-VN" sz="2800" b="1" dirty="0">
                <a:solidFill>
                  <a:srgbClr val="0000FF"/>
                </a:solidFill>
                <a:latin typeface="Times New Roman" panose="02020603050405020304" pitchFamily="18" charset="0"/>
                <a:cs typeface="Times New Roman" panose="02020603050405020304" pitchFamily="18" charset="0"/>
              </a:rPr>
              <a:t>.</a:t>
            </a:r>
            <a:endParaRPr lang="vi-VN" altLang="vi-VN" sz="28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80124" y="5937161"/>
            <a:ext cx="6308137"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0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vi-VN" b="1" dirty="0" err="1">
                <a:solidFill>
                  <a:srgbClr val="FF0066"/>
                </a:solidFill>
                <a:latin typeface="Times New Roman" panose="02020603050405020304" pitchFamily="18" charset="0"/>
                <a:cs typeface="Times New Roman" panose="02020603050405020304" pitchFamily="18" charset="0"/>
              </a:rPr>
              <a:t>Nhóm</a:t>
            </a:r>
            <a:r>
              <a:rPr lang="en-US" altLang="vi-VN" b="1" dirty="0">
                <a:solidFill>
                  <a:srgbClr val="FF0066"/>
                </a:solidFill>
                <a:latin typeface="Times New Roman" panose="02020603050405020304" pitchFamily="18" charset="0"/>
                <a:cs typeface="Times New Roman" panose="02020603050405020304" pitchFamily="18" charset="0"/>
              </a:rPr>
              <a:t> 1: </a:t>
            </a:r>
            <a:r>
              <a:rPr lang="en-US" altLang="vi-VN" b="1" dirty="0" err="1">
                <a:solidFill>
                  <a:srgbClr val="0000FF"/>
                </a:solidFill>
                <a:latin typeface="Times New Roman" panose="02020603050405020304" pitchFamily="18" charset="0"/>
                <a:cs typeface="Times New Roman" panose="02020603050405020304" pitchFamily="18" charset="0"/>
              </a:rPr>
              <a:t>Quyền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tham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dựng</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bộ</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máy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nhà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tổ</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chức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xã</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hội</a:t>
            </a:r>
            <a:r>
              <a:rPr lang="en-US" altLang="vi-VN" b="1" dirty="0">
                <a:solidFill>
                  <a:srgbClr val="0000FF"/>
                </a:solidFill>
                <a:latin typeface="Times New Roman" panose="02020603050405020304" pitchFamily="18" charset="0"/>
                <a:cs typeface="Times New Roman" panose="02020603050405020304" pitchFamily="18" charset="0"/>
              </a:rPr>
              <a:t>;</a:t>
            </a:r>
            <a:br>
              <a:rPr lang="en-US" altLang="vi-VN" b="1" dirty="0">
                <a:solidFill>
                  <a:srgbClr val="0000FF"/>
                </a:solidFill>
                <a:latin typeface="Times New Roman" panose="02020603050405020304" pitchFamily="18" charset="0"/>
                <a:cs typeface="Times New Roman" panose="02020603050405020304" pitchFamily="18" charset="0"/>
              </a:rPr>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7370" y="1375118"/>
            <a:ext cx="7477259" cy="5290513"/>
          </a:xfr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99" y="1246421"/>
            <a:ext cx="9525000" cy="5316179"/>
          </a:xfrm>
          <a:prstGeom prst="rect">
            <a:avLst/>
          </a:prstGeom>
        </p:spPr>
      </p:pic>
    </p:spTree>
    <p:extLst>
      <p:ext uri="{BB962C8B-B14F-4D97-AF65-F5344CB8AC3E}">
        <p14:creationId xmlns:p14="http://schemas.microsoft.com/office/powerpoint/2010/main" val="362059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4"/>
                                        </p:tgtEl>
                                      </p:cBhvr>
                                    </p:animEffect>
                                    <p:anim calcmode="lin" valueType="num">
                                      <p:cBhvr>
                                        <p:cTn id="14"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1" dur="26">
                                          <p:stCondLst>
                                            <p:cond delay="620"/>
                                          </p:stCondLst>
                                        </p:cTn>
                                        <p:tgtEl>
                                          <p:spTgt spid="4"/>
                                        </p:tgtEl>
                                      </p:cBhvr>
                                      <p:to x="100000" y="60000"/>
                                    </p:animScale>
                                    <p:animScale>
                                      <p:cBhvr>
                                        <p:cTn id="22" dur="166" decel="50000">
                                          <p:stCondLst>
                                            <p:cond delay="64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set>
                                      <p:cBhvr>
                                        <p:cTn id="29" dur="1" fill="hold">
                                          <p:stCondLst>
                                            <p:cond delay="1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vi-VN" b="1" dirty="0" err="1">
                <a:solidFill>
                  <a:srgbClr val="FF0066"/>
                </a:solidFill>
                <a:latin typeface="Times New Roman" panose="02020603050405020304" pitchFamily="18" charset="0"/>
                <a:cs typeface="Times New Roman" panose="02020603050405020304" pitchFamily="18" charset="0"/>
              </a:rPr>
              <a:t>Nhóm</a:t>
            </a:r>
            <a:r>
              <a:rPr lang="en-US" altLang="vi-VN" b="1" dirty="0">
                <a:solidFill>
                  <a:srgbClr val="FF0066"/>
                </a:solidFill>
                <a:latin typeface="Times New Roman" panose="02020603050405020304" pitchFamily="18" charset="0"/>
                <a:cs typeface="Times New Roman" panose="02020603050405020304" pitchFamily="18" charset="0"/>
              </a:rPr>
              <a:t> 2:</a:t>
            </a:r>
            <a:r>
              <a:rPr lang="en-US" altLang="vi-VN" b="1" dirty="0">
                <a:solidFill>
                  <a:srgbClr val="0000FF"/>
                </a:solidFill>
                <a:latin typeface="Times New Roman" panose="02020603050405020304" pitchFamily="18" charset="0"/>
                <a:cs typeface="Times New Roman" panose="02020603050405020304" pitchFamily="18" charset="0"/>
              </a:rPr>
              <a:t>Quyền </a:t>
            </a:r>
            <a:r>
              <a:rPr lang="en-US" altLang="vi-VN" b="1" dirty="0" err="1">
                <a:solidFill>
                  <a:srgbClr val="0000FF"/>
                </a:solidFill>
                <a:latin typeface="Times New Roman" panose="02020603050405020304" pitchFamily="18" charset="0"/>
                <a:cs typeface="Times New Roman" panose="02020603050405020304" pitchFamily="18" charset="0"/>
              </a:rPr>
              <a:t>tham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bàn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bạc</a:t>
            </a:r>
            <a:r>
              <a:rPr lang="en-US" altLang="vi-VN" b="1" dirty="0">
                <a:solidFill>
                  <a:srgbClr val="0000FF"/>
                </a:solidFill>
                <a:latin typeface="Times New Roman" panose="02020603050405020304" pitchFamily="18" charset="0"/>
                <a:cs typeface="Times New Roman" panose="02020603050405020304" pitchFamily="18" charset="0"/>
              </a:rPr>
              <a:t>; </a:t>
            </a:r>
            <a:br>
              <a:rPr lang="en-US" altLang="vi-VN" b="1" dirty="0">
                <a:solidFill>
                  <a:srgbClr val="0000FF"/>
                </a:solidFill>
                <a:latin typeface="Times New Roman" panose="02020603050405020304" pitchFamily="18" charset="0"/>
                <a:cs typeface="Times New Roman" panose="02020603050405020304" pitchFamily="18" charset="0"/>
              </a:rPr>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15" y="1281723"/>
            <a:ext cx="5531477" cy="4959439"/>
          </a:xfr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948" y="1527923"/>
            <a:ext cx="5862035" cy="4467037"/>
          </a:xfrm>
          <a:prstGeom prst="rect">
            <a:avLst/>
          </a:prstGeom>
        </p:spPr>
      </p:pic>
    </p:spTree>
    <p:extLst>
      <p:ext uri="{BB962C8B-B14F-4D97-AF65-F5344CB8AC3E}">
        <p14:creationId xmlns:p14="http://schemas.microsoft.com/office/powerpoint/2010/main" val="323261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vi-VN" b="1" dirty="0" err="1">
                <a:solidFill>
                  <a:srgbClr val="FF0066"/>
                </a:solidFill>
                <a:latin typeface="Times New Roman" panose="02020603050405020304" pitchFamily="18" charset="0"/>
                <a:cs typeface="Times New Roman" panose="02020603050405020304" pitchFamily="18" charset="0"/>
              </a:rPr>
              <a:t>Nhóm</a:t>
            </a:r>
            <a:r>
              <a:rPr lang="en-US" altLang="vi-VN" b="1" dirty="0">
                <a:solidFill>
                  <a:srgbClr val="FF0066"/>
                </a:solidFill>
                <a:latin typeface="Times New Roman" panose="02020603050405020304" pitchFamily="18" charset="0"/>
                <a:cs typeface="Times New Roman" panose="02020603050405020304" pitchFamily="18" charset="0"/>
              </a:rPr>
              <a:t> 3: </a:t>
            </a:r>
            <a:r>
              <a:rPr lang="en-US" altLang="vi-VN" b="1" dirty="0" err="1">
                <a:solidFill>
                  <a:srgbClr val="0000FF"/>
                </a:solidFill>
                <a:latin typeface="Times New Roman" panose="02020603050405020304" pitchFamily="18" charset="0"/>
                <a:cs typeface="Times New Roman" panose="02020603050405020304" pitchFamily="18" charset="0"/>
              </a:rPr>
              <a:t>Quyền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tham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tổ</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chức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thực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hiện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giám</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sát</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đánh</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giá</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hoạt</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động</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công</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việc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chung</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của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Nhà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nước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và</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xã</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hội</a:t>
            </a:r>
            <a:r>
              <a:rPr lang="en-US" altLang="vi-VN" b="1" dirty="0">
                <a:solidFill>
                  <a:srgbClr val="0000FF"/>
                </a:solidFill>
                <a:latin typeface="Times New Roman" panose="02020603050405020304" pitchFamily="18" charset="0"/>
                <a:cs typeface="Times New Roman" panose="02020603050405020304" pitchFamily="18" charset="0"/>
              </a:rPr>
              <a:t>.</a:t>
            </a:r>
            <a:br>
              <a:rPr lang="vi-VN" altLang="vi-VN" b="1" dirty="0">
                <a:solidFill>
                  <a:srgbClr val="0000FF"/>
                </a:solidFill>
                <a:cs typeface="Times New Roman" panose="02020603050405020304" pitchFamily="18" charset="0"/>
              </a:rPr>
            </a:br>
            <a:endParaRPr lang="en-US" dirty="0"/>
          </a:p>
        </p:txBody>
      </p:sp>
      <p:pic>
        <p:nvPicPr>
          <p:cNvPr id="4" name="Picture 20" descr="HoiC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62806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374" y="1828800"/>
            <a:ext cx="5958625" cy="5029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857" y="1828800"/>
            <a:ext cx="5714286" cy="4909724"/>
          </a:xfrm>
          <a:prstGeom prst="rect">
            <a:avLst/>
          </a:prstGeom>
        </p:spPr>
      </p:pic>
    </p:spTree>
    <p:extLst>
      <p:ext uri="{BB962C8B-B14F-4D97-AF65-F5344CB8AC3E}">
        <p14:creationId xmlns:p14="http://schemas.microsoft.com/office/powerpoint/2010/main" val="41574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xit" presetSubtype="0" fill="hold" nodeType="clickEffect">
                                  <p:stCondLst>
                                    <p:cond delay="0"/>
                                  </p:stCondLst>
                                  <p:childTnLst>
                                    <p:animEffect transition="out" filter="wipe(down)">
                                      <p:cBhvr>
                                        <p:cTn id="40" dur="180" accel="50000">
                                          <p:stCondLst>
                                            <p:cond delay="1820"/>
                                          </p:stCondLst>
                                        </p:cTn>
                                        <p:tgtEl>
                                          <p:spTgt spid="4"/>
                                        </p:tgtEl>
                                      </p:cBhvr>
                                    </p:animEffect>
                                    <p:anim calcmode="lin" valueType="num">
                                      <p:cBhvr>
                                        <p:cTn id="41"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42"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43"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7"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48" dur="26">
                                          <p:stCondLst>
                                            <p:cond delay="620"/>
                                          </p:stCondLst>
                                        </p:cTn>
                                        <p:tgtEl>
                                          <p:spTgt spid="4"/>
                                        </p:tgtEl>
                                      </p:cBhvr>
                                      <p:to x="100000" y="60000"/>
                                    </p:animScale>
                                    <p:animScale>
                                      <p:cBhvr>
                                        <p:cTn id="49" dur="166" decel="50000">
                                          <p:stCondLst>
                                            <p:cond delay="64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set>
                                      <p:cBhvr>
                                        <p:cTn id="56" dur="1" fill="hold">
                                          <p:stCondLst>
                                            <p:cond delay="1999"/>
                                          </p:stCondLst>
                                        </p:cTn>
                                        <p:tgtEl>
                                          <p:spTgt spid="4"/>
                                        </p:tgtEl>
                                        <p:attrNameLst>
                                          <p:attrName>style.visibility</p:attrName>
                                        </p:attrNameLst>
                                      </p:cBhvr>
                                      <p:to>
                                        <p:strVal val="hidden"/>
                                      </p:to>
                                    </p:set>
                                  </p:childTnLst>
                                </p:cTn>
                              </p:par>
                              <p:par>
                                <p:cTn id="57" presetID="26" presetClass="exit" presetSubtype="0" fill="hold" nodeType="withEffect">
                                  <p:stCondLst>
                                    <p:cond delay="0"/>
                                  </p:stCondLst>
                                  <p:childTnLst>
                                    <p:animEffect transition="out" filter="wipe(down)">
                                      <p:cBhvr>
                                        <p:cTn id="58" dur="180" accel="50000">
                                          <p:stCondLst>
                                            <p:cond delay="1820"/>
                                          </p:stCondLst>
                                        </p:cTn>
                                        <p:tgtEl>
                                          <p:spTgt spid="5"/>
                                        </p:tgtEl>
                                      </p:cBhvr>
                                    </p:animEffect>
                                    <p:anim calcmode="lin" valueType="num">
                                      <p:cBhvr>
                                        <p:cTn id="59"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60"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61"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5"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66" dur="26">
                                          <p:stCondLst>
                                            <p:cond delay="620"/>
                                          </p:stCondLst>
                                        </p:cTn>
                                        <p:tgtEl>
                                          <p:spTgt spid="5"/>
                                        </p:tgtEl>
                                      </p:cBhvr>
                                      <p:to x="100000" y="60000"/>
                                    </p:animScale>
                                    <p:animScale>
                                      <p:cBhvr>
                                        <p:cTn id="67" dur="166" decel="50000">
                                          <p:stCondLst>
                                            <p:cond delay="646"/>
                                          </p:stCondLst>
                                        </p:cTn>
                                        <p:tgtEl>
                                          <p:spTgt spid="5"/>
                                        </p:tgtEl>
                                      </p:cBhvr>
                                      <p:to x="100000" y="100000"/>
                                    </p:animScale>
                                    <p:animScale>
                                      <p:cBhvr>
                                        <p:cTn id="68" dur="26">
                                          <p:stCondLst>
                                            <p:cond delay="1312"/>
                                          </p:stCondLst>
                                        </p:cTn>
                                        <p:tgtEl>
                                          <p:spTgt spid="5"/>
                                        </p:tgtEl>
                                      </p:cBhvr>
                                      <p:to x="100000" y="80000"/>
                                    </p:animScale>
                                    <p:animScale>
                                      <p:cBhvr>
                                        <p:cTn id="69" dur="166" decel="50000">
                                          <p:stCondLst>
                                            <p:cond delay="1338"/>
                                          </p:stCondLst>
                                        </p:cTn>
                                        <p:tgtEl>
                                          <p:spTgt spid="5"/>
                                        </p:tgtEl>
                                      </p:cBhvr>
                                      <p:to x="100000" y="100000"/>
                                    </p:animScale>
                                    <p:animScale>
                                      <p:cBhvr>
                                        <p:cTn id="70" dur="26">
                                          <p:stCondLst>
                                            <p:cond delay="1642"/>
                                          </p:stCondLst>
                                        </p:cTn>
                                        <p:tgtEl>
                                          <p:spTgt spid="5"/>
                                        </p:tgtEl>
                                      </p:cBhvr>
                                      <p:to x="100000" y="90000"/>
                                    </p:animScale>
                                    <p:animScale>
                                      <p:cBhvr>
                                        <p:cTn id="71" dur="166" decel="50000">
                                          <p:stCondLst>
                                            <p:cond delay="1668"/>
                                          </p:stCondLst>
                                        </p:cTn>
                                        <p:tgtEl>
                                          <p:spTgt spid="5"/>
                                        </p:tgtEl>
                                      </p:cBhvr>
                                      <p:to x="100000" y="100000"/>
                                    </p:animScale>
                                    <p:animScale>
                                      <p:cBhvr>
                                        <p:cTn id="72" dur="26">
                                          <p:stCondLst>
                                            <p:cond delay="1808"/>
                                          </p:stCondLst>
                                        </p:cTn>
                                        <p:tgtEl>
                                          <p:spTgt spid="5"/>
                                        </p:tgtEl>
                                      </p:cBhvr>
                                      <p:to x="100000" y="95000"/>
                                    </p:animScale>
                                    <p:animScale>
                                      <p:cBhvr>
                                        <p:cTn id="73" dur="166" decel="50000">
                                          <p:stCondLst>
                                            <p:cond delay="1834"/>
                                          </p:stCondLst>
                                        </p:cTn>
                                        <p:tgtEl>
                                          <p:spTgt spid="5"/>
                                        </p:tgtEl>
                                      </p:cBhvr>
                                      <p:to x="100000" y="100000"/>
                                    </p:animScale>
                                    <p:set>
                                      <p:cBhvr>
                                        <p:cTn id="74" dur="1" fill="hold">
                                          <p:stCondLst>
                                            <p:cond delay="19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circle(in)">
                                      <p:cBhvr>
                                        <p:cTn id="7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2388" name="Group 100"/>
          <p:cNvGraphicFramePr>
            <a:graphicFrameLocks noGrp="1"/>
          </p:cNvGraphicFramePr>
          <p:nvPr/>
        </p:nvGraphicFramePr>
        <p:xfrm>
          <a:off x="2057400" y="1344613"/>
          <a:ext cx="1752600" cy="3992858"/>
        </p:xfrm>
        <a:graphic>
          <a:graphicData uri="http://schemas.openxmlformats.org/drawingml/2006/table">
            <a:tbl>
              <a:tblPr/>
              <a:tblGrid>
                <a:gridCol w="1752600">
                  <a:extLst>
                    <a:ext uri="{9D8B030D-6E8A-4147-A177-3AD203B41FA5}">
                      <a16:colId xmlns:a16="http://schemas.microsoft.com/office/drawing/2014/main" val="20000"/>
                    </a:ext>
                  </a:extLst>
                </a:gridCol>
              </a:tblGrid>
              <a:tr h="39925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Quyền</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tham</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gia</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quản</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lí</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nhà</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nước</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và</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xã</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hội</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của</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công</a:t>
                      </a:r>
                      <a:r>
                        <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rPr>
                        <a:t> </a:t>
                      </a:r>
                      <a:r>
                        <a:rPr kumimoji="0" lang="en-US" sz="3200" b="1" i="0" u="none" strike="noStrike" cap="none" normalizeH="0" baseline="0" dirty="0" err="1">
                          <a:ln>
                            <a:noFill/>
                          </a:ln>
                          <a:solidFill>
                            <a:srgbClr val="FF0066"/>
                          </a:solidFill>
                          <a:effectLst>
                            <a:outerShdw blurRad="38100" dist="38100" dir="2700000" algn="tl">
                              <a:srgbClr val="C0C0C0"/>
                            </a:outerShdw>
                          </a:effectLst>
                          <a:latin typeface="Times New Roman" pitchFamily="18" charset="0"/>
                        </a:rPr>
                        <a:t>dân</a:t>
                      </a:r>
                      <a:endParaRPr kumimoji="0" lang="en-US" sz="3200" b="1" i="0" u="none" strike="noStrike" cap="none" normalizeH="0" baseline="0" dirty="0">
                        <a:ln>
                          <a:noFill/>
                        </a:ln>
                        <a:solidFill>
                          <a:srgbClr val="FF0066"/>
                        </a:solidFill>
                        <a:effectLst>
                          <a:outerShdw blurRad="38100" dist="38100" dir="2700000" algn="tl">
                            <a:srgbClr val="C0C0C0"/>
                          </a:outerShdw>
                        </a:effectLst>
                        <a:latin typeface="Times New Roman" pitchFamily="18" charset="0"/>
                      </a:endParaRPr>
                    </a:p>
                  </a:txBody>
                  <a:tcPr marT="45709" marB="45709"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393" name="Group 105"/>
          <p:cNvGraphicFramePr>
            <a:graphicFrameLocks noGrp="1"/>
          </p:cNvGraphicFramePr>
          <p:nvPr/>
        </p:nvGraphicFramePr>
        <p:xfrm>
          <a:off x="5105400" y="457200"/>
          <a:ext cx="4267200" cy="1828800"/>
        </p:xfrm>
        <a:graphic>
          <a:graphicData uri="http://schemas.openxmlformats.org/drawingml/2006/table">
            <a:tbl>
              <a:tblPr/>
              <a:tblGrid>
                <a:gridCol w="4267200">
                  <a:extLst>
                    <a:ext uri="{9D8B030D-6E8A-4147-A177-3AD203B41FA5}">
                      <a16:colId xmlns:a16="http://schemas.microsoft.com/office/drawing/2014/main" val="20000"/>
                    </a:ext>
                  </a:extLst>
                </a:gridCol>
              </a:tblGrid>
              <a:tr h="1828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accent2"/>
                        </a:solidFill>
                        <a:effectLst/>
                        <a:latin typeface="Arial"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395" name="Group 107"/>
          <p:cNvGraphicFramePr>
            <a:graphicFrameLocks noGrp="1"/>
          </p:cNvGraphicFramePr>
          <p:nvPr/>
        </p:nvGraphicFramePr>
        <p:xfrm>
          <a:off x="5105400" y="2668588"/>
          <a:ext cx="4343400" cy="1217612"/>
        </p:xfrm>
        <a:graphic>
          <a:graphicData uri="http://schemas.openxmlformats.org/drawingml/2006/table">
            <a:tbl>
              <a:tblPr/>
              <a:tblGrid>
                <a:gridCol w="4343400">
                  <a:extLst>
                    <a:ext uri="{9D8B030D-6E8A-4147-A177-3AD203B41FA5}">
                      <a16:colId xmlns:a16="http://schemas.microsoft.com/office/drawing/2014/main" val="20000"/>
                    </a:ext>
                  </a:extLst>
                </a:gridCol>
              </a:tblGrid>
              <a:tr h="12176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accent2"/>
                        </a:solidFill>
                        <a:effectLst>
                          <a:outerShdw blurRad="38100" dist="38100" dir="2700000" algn="tl">
                            <a:srgbClr val="C0C0C0"/>
                          </a:outerShdw>
                        </a:effectLst>
                        <a:latin typeface="Times New Roman" pitchFamily="18"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397" name="Group 109"/>
          <p:cNvGraphicFramePr>
            <a:graphicFrameLocks noGrp="1"/>
          </p:cNvGraphicFramePr>
          <p:nvPr/>
        </p:nvGraphicFramePr>
        <p:xfrm>
          <a:off x="5105400" y="4481514"/>
          <a:ext cx="4343400" cy="1233487"/>
        </p:xfrm>
        <a:graphic>
          <a:graphicData uri="http://schemas.openxmlformats.org/drawingml/2006/table">
            <a:tbl>
              <a:tblPr/>
              <a:tblGrid>
                <a:gridCol w="4343400">
                  <a:extLst>
                    <a:ext uri="{9D8B030D-6E8A-4147-A177-3AD203B41FA5}">
                      <a16:colId xmlns:a16="http://schemas.microsoft.com/office/drawing/2014/main" val="20000"/>
                    </a:ext>
                  </a:extLst>
                </a:gridCol>
              </a:tblGrid>
              <a:tr h="12334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accent2"/>
                        </a:solidFill>
                        <a:effectLst>
                          <a:outerShdw blurRad="38100" dist="38100" dir="2700000" algn="tl">
                            <a:srgbClr val="C0C0C0"/>
                          </a:outerShdw>
                        </a:effectLst>
                        <a:latin typeface="Arial"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367" name="Line 79"/>
          <p:cNvSpPr>
            <a:spLocks noChangeShapeType="1"/>
          </p:cNvSpPr>
          <p:nvPr/>
        </p:nvSpPr>
        <p:spPr bwMode="auto">
          <a:xfrm>
            <a:off x="3886200" y="3200400"/>
            <a:ext cx="4572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8" name="Line 80"/>
          <p:cNvSpPr>
            <a:spLocks noChangeShapeType="1"/>
          </p:cNvSpPr>
          <p:nvPr/>
        </p:nvSpPr>
        <p:spPr bwMode="auto">
          <a:xfrm flipV="1">
            <a:off x="3886200" y="1371600"/>
            <a:ext cx="838200" cy="1828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69" name="Line 81"/>
          <p:cNvSpPr>
            <a:spLocks noChangeShapeType="1"/>
          </p:cNvSpPr>
          <p:nvPr/>
        </p:nvSpPr>
        <p:spPr bwMode="auto">
          <a:xfrm>
            <a:off x="3886200" y="3200400"/>
            <a:ext cx="685800" cy="1905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4" name="Text Box 106"/>
          <p:cNvSpPr txBox="1">
            <a:spLocks noChangeArrowheads="1"/>
          </p:cNvSpPr>
          <p:nvPr/>
        </p:nvSpPr>
        <p:spPr bwMode="auto">
          <a:xfrm>
            <a:off x="5105400" y="6096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vi-VN" sz="3200" b="1" dirty="0" err="1">
                <a:solidFill>
                  <a:srgbClr val="0000FF"/>
                </a:solidFill>
                <a:latin typeface="Times New Roman" panose="02020603050405020304" pitchFamily="18" charset="0"/>
              </a:rPr>
              <a:t>Tham</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gia</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xây</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dựng</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bộ</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máy</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nhà</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nước</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và</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các</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tổ</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chức</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xã</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hội</a:t>
            </a:r>
            <a:endParaRPr lang="en-US" altLang="vi-VN" sz="3200" b="1" dirty="0">
              <a:solidFill>
                <a:srgbClr val="0000FF"/>
              </a:solidFill>
              <a:latin typeface="Times New Roman" panose="02020603050405020304" pitchFamily="18" charset="0"/>
            </a:endParaRPr>
          </a:p>
          <a:p>
            <a:pPr eaLnBrk="1" hangingPunct="1">
              <a:spcBef>
                <a:spcPct val="50000"/>
              </a:spcBef>
            </a:pPr>
            <a:endParaRPr lang="en-US" altLang="vi-VN" sz="3200" dirty="0">
              <a:solidFill>
                <a:srgbClr val="000000"/>
              </a:solidFill>
              <a:latin typeface="Times New Roman" panose="02020603050405020304" pitchFamily="18" charset="0"/>
            </a:endParaRPr>
          </a:p>
        </p:txBody>
      </p:sp>
      <p:sp>
        <p:nvSpPr>
          <p:cNvPr id="12396" name="Text Box 108"/>
          <p:cNvSpPr txBox="1">
            <a:spLocks noChangeArrowheads="1"/>
          </p:cNvSpPr>
          <p:nvPr/>
        </p:nvSpPr>
        <p:spPr bwMode="auto">
          <a:xfrm>
            <a:off x="5181600" y="2697163"/>
            <a:ext cx="4038600" cy="584200"/>
          </a:xfrm>
          <a:prstGeom prst="rect">
            <a:avLst/>
          </a:prstGeom>
          <a:noFill/>
          <a:ln w="9525">
            <a:noFill/>
            <a:miter lim="800000"/>
            <a:headEnd/>
            <a:tailEnd/>
          </a:ln>
          <a:effectLst/>
        </p:spPr>
        <p:txBody>
          <a:bodyPr>
            <a:spAutoFit/>
          </a:bodyPr>
          <a:lstStyle/>
          <a:p>
            <a:pPr algn="ctr">
              <a:spcBef>
                <a:spcPct val="20000"/>
              </a:spcBef>
              <a:defRPr/>
            </a:pPr>
            <a:r>
              <a:rPr lang="en-US" sz="3200" dirty="0">
                <a:solidFill>
                  <a:srgbClr val="333399"/>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Tham</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gia</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bàn</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bạc</a:t>
            </a:r>
            <a:endParaRPr lang="en-US" sz="3200" dirty="0">
              <a:solidFill>
                <a:srgbClr val="0000FF"/>
              </a:solidFill>
              <a:latin typeface="Times New Roman" pitchFamily="18" charset="0"/>
            </a:endParaRPr>
          </a:p>
        </p:txBody>
      </p:sp>
      <p:sp>
        <p:nvSpPr>
          <p:cNvPr id="12398" name="Text Box 110"/>
          <p:cNvSpPr txBox="1">
            <a:spLocks noChangeArrowheads="1"/>
          </p:cNvSpPr>
          <p:nvPr/>
        </p:nvSpPr>
        <p:spPr bwMode="auto">
          <a:xfrm>
            <a:off x="5029200" y="4321175"/>
            <a:ext cx="4572000" cy="156845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rgbClr val="333399"/>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Tham</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gia</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tổ</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chức</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thực</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hiện</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giám</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sát</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và</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đánh</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giá</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công</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việc</a:t>
            </a: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chung</a:t>
            </a:r>
            <a:r>
              <a:rPr lang="en-US" sz="3200" b="1" dirty="0">
                <a:solidFill>
                  <a:srgbClr val="0000FF"/>
                </a:solidFill>
                <a:effectLst>
                  <a:outerShdw blurRad="38100" dist="38100" dir="2700000" algn="tl">
                    <a:srgbClr val="C0C0C0"/>
                  </a:outerShdw>
                </a:effectLst>
                <a:latin typeface="Times New Roman" pitchFamily="18" charset="0"/>
              </a:rPr>
              <a:t>…</a:t>
            </a:r>
            <a:endParaRPr lang="en-US" sz="4000" dirty="0">
              <a:solidFill>
                <a:srgbClr val="0000FF"/>
              </a:solidFill>
              <a:latin typeface="Times New Roman" pitchFamily="18" charset="0"/>
            </a:endParaRPr>
          </a:p>
        </p:txBody>
      </p:sp>
    </p:spTree>
    <p:extLst>
      <p:ext uri="{BB962C8B-B14F-4D97-AF65-F5344CB8AC3E}">
        <p14:creationId xmlns:p14="http://schemas.microsoft.com/office/powerpoint/2010/main" val="2025732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388"/>
                                        </p:tgtEl>
                                        <p:attrNameLst>
                                          <p:attrName>style.visibility</p:attrName>
                                        </p:attrNameLst>
                                      </p:cBhvr>
                                      <p:to>
                                        <p:strVal val="visible"/>
                                      </p:to>
                                    </p:set>
                                    <p:anim calcmode="lin" valueType="num">
                                      <p:cBhvr>
                                        <p:cTn id="7" dur="500" fill="hold"/>
                                        <p:tgtEl>
                                          <p:spTgt spid="12388"/>
                                        </p:tgtEl>
                                        <p:attrNameLst>
                                          <p:attrName>ppt_w</p:attrName>
                                        </p:attrNameLst>
                                      </p:cBhvr>
                                      <p:tavLst>
                                        <p:tav tm="0">
                                          <p:val>
                                            <p:fltVal val="0"/>
                                          </p:val>
                                        </p:tav>
                                        <p:tav tm="100000">
                                          <p:val>
                                            <p:strVal val="#ppt_w"/>
                                          </p:val>
                                        </p:tav>
                                      </p:tavLst>
                                    </p:anim>
                                    <p:anim calcmode="lin" valueType="num">
                                      <p:cBhvr>
                                        <p:cTn id="8" dur="500" fill="hold"/>
                                        <p:tgtEl>
                                          <p:spTgt spid="12388"/>
                                        </p:tgtEl>
                                        <p:attrNameLst>
                                          <p:attrName>ppt_h</p:attrName>
                                        </p:attrNameLst>
                                      </p:cBhvr>
                                      <p:tavLst>
                                        <p:tav tm="0">
                                          <p:val>
                                            <p:fltVal val="0"/>
                                          </p:val>
                                        </p:tav>
                                        <p:tav tm="100000">
                                          <p:val>
                                            <p:strVal val="#ppt_h"/>
                                          </p:val>
                                        </p:tav>
                                      </p:tavLst>
                                    </p:anim>
                                    <p:animEffect transition="in" filter="fade">
                                      <p:cBhvr>
                                        <p:cTn id="9" dur="500"/>
                                        <p:tgtEl>
                                          <p:spTgt spid="12388"/>
                                        </p:tgtEl>
                                      </p:cBhvr>
                                    </p:animEffect>
                                  </p:childTnLst>
                                </p:cTn>
                              </p:par>
                              <p:par>
                                <p:cTn id="10" presetID="53" presetClass="entr" presetSubtype="0" fill="hold" nodeType="withEffect">
                                  <p:stCondLst>
                                    <p:cond delay="0"/>
                                  </p:stCondLst>
                                  <p:childTnLst>
                                    <p:set>
                                      <p:cBhvr>
                                        <p:cTn id="11" dur="1" fill="hold">
                                          <p:stCondLst>
                                            <p:cond delay="0"/>
                                          </p:stCondLst>
                                        </p:cTn>
                                        <p:tgtEl>
                                          <p:spTgt spid="12393"/>
                                        </p:tgtEl>
                                        <p:attrNameLst>
                                          <p:attrName>style.visibility</p:attrName>
                                        </p:attrNameLst>
                                      </p:cBhvr>
                                      <p:to>
                                        <p:strVal val="visible"/>
                                      </p:to>
                                    </p:set>
                                    <p:anim calcmode="lin" valueType="num">
                                      <p:cBhvr>
                                        <p:cTn id="12" dur="500" fill="hold"/>
                                        <p:tgtEl>
                                          <p:spTgt spid="12393"/>
                                        </p:tgtEl>
                                        <p:attrNameLst>
                                          <p:attrName>ppt_w</p:attrName>
                                        </p:attrNameLst>
                                      </p:cBhvr>
                                      <p:tavLst>
                                        <p:tav tm="0">
                                          <p:val>
                                            <p:fltVal val="0"/>
                                          </p:val>
                                        </p:tav>
                                        <p:tav tm="100000">
                                          <p:val>
                                            <p:strVal val="#ppt_w"/>
                                          </p:val>
                                        </p:tav>
                                      </p:tavLst>
                                    </p:anim>
                                    <p:anim calcmode="lin" valueType="num">
                                      <p:cBhvr>
                                        <p:cTn id="13" dur="500" fill="hold"/>
                                        <p:tgtEl>
                                          <p:spTgt spid="12393"/>
                                        </p:tgtEl>
                                        <p:attrNameLst>
                                          <p:attrName>ppt_h</p:attrName>
                                        </p:attrNameLst>
                                      </p:cBhvr>
                                      <p:tavLst>
                                        <p:tav tm="0">
                                          <p:val>
                                            <p:fltVal val="0"/>
                                          </p:val>
                                        </p:tav>
                                        <p:tav tm="100000">
                                          <p:val>
                                            <p:strVal val="#ppt_h"/>
                                          </p:val>
                                        </p:tav>
                                      </p:tavLst>
                                    </p:anim>
                                    <p:animEffect transition="in" filter="fade">
                                      <p:cBhvr>
                                        <p:cTn id="14" dur="500"/>
                                        <p:tgtEl>
                                          <p:spTgt spid="12393"/>
                                        </p:tgtEl>
                                      </p:cBhvr>
                                    </p:animEffect>
                                  </p:childTnLst>
                                </p:cTn>
                              </p:par>
                              <p:par>
                                <p:cTn id="15" presetID="53" presetClass="entr" presetSubtype="0" fill="hold" nodeType="withEffect">
                                  <p:stCondLst>
                                    <p:cond delay="0"/>
                                  </p:stCondLst>
                                  <p:childTnLst>
                                    <p:set>
                                      <p:cBhvr>
                                        <p:cTn id="16" dur="1" fill="hold">
                                          <p:stCondLst>
                                            <p:cond delay="0"/>
                                          </p:stCondLst>
                                        </p:cTn>
                                        <p:tgtEl>
                                          <p:spTgt spid="12395"/>
                                        </p:tgtEl>
                                        <p:attrNameLst>
                                          <p:attrName>style.visibility</p:attrName>
                                        </p:attrNameLst>
                                      </p:cBhvr>
                                      <p:to>
                                        <p:strVal val="visible"/>
                                      </p:to>
                                    </p:set>
                                    <p:anim calcmode="lin" valueType="num">
                                      <p:cBhvr>
                                        <p:cTn id="17" dur="500" fill="hold"/>
                                        <p:tgtEl>
                                          <p:spTgt spid="12395"/>
                                        </p:tgtEl>
                                        <p:attrNameLst>
                                          <p:attrName>ppt_w</p:attrName>
                                        </p:attrNameLst>
                                      </p:cBhvr>
                                      <p:tavLst>
                                        <p:tav tm="0">
                                          <p:val>
                                            <p:fltVal val="0"/>
                                          </p:val>
                                        </p:tav>
                                        <p:tav tm="100000">
                                          <p:val>
                                            <p:strVal val="#ppt_w"/>
                                          </p:val>
                                        </p:tav>
                                      </p:tavLst>
                                    </p:anim>
                                    <p:anim calcmode="lin" valueType="num">
                                      <p:cBhvr>
                                        <p:cTn id="18" dur="500" fill="hold"/>
                                        <p:tgtEl>
                                          <p:spTgt spid="12395"/>
                                        </p:tgtEl>
                                        <p:attrNameLst>
                                          <p:attrName>ppt_h</p:attrName>
                                        </p:attrNameLst>
                                      </p:cBhvr>
                                      <p:tavLst>
                                        <p:tav tm="0">
                                          <p:val>
                                            <p:fltVal val="0"/>
                                          </p:val>
                                        </p:tav>
                                        <p:tav tm="100000">
                                          <p:val>
                                            <p:strVal val="#ppt_h"/>
                                          </p:val>
                                        </p:tav>
                                      </p:tavLst>
                                    </p:anim>
                                    <p:animEffect transition="in" filter="fade">
                                      <p:cBhvr>
                                        <p:cTn id="19" dur="500"/>
                                        <p:tgtEl>
                                          <p:spTgt spid="12395"/>
                                        </p:tgtEl>
                                      </p:cBhvr>
                                    </p:animEffect>
                                  </p:childTnLst>
                                </p:cTn>
                              </p:par>
                              <p:par>
                                <p:cTn id="20" presetID="53" presetClass="entr" presetSubtype="0" fill="hold" nodeType="withEffect">
                                  <p:stCondLst>
                                    <p:cond delay="0"/>
                                  </p:stCondLst>
                                  <p:childTnLst>
                                    <p:set>
                                      <p:cBhvr>
                                        <p:cTn id="21" dur="1" fill="hold">
                                          <p:stCondLst>
                                            <p:cond delay="0"/>
                                          </p:stCondLst>
                                        </p:cTn>
                                        <p:tgtEl>
                                          <p:spTgt spid="12397"/>
                                        </p:tgtEl>
                                        <p:attrNameLst>
                                          <p:attrName>style.visibility</p:attrName>
                                        </p:attrNameLst>
                                      </p:cBhvr>
                                      <p:to>
                                        <p:strVal val="visible"/>
                                      </p:to>
                                    </p:set>
                                    <p:anim calcmode="lin" valueType="num">
                                      <p:cBhvr>
                                        <p:cTn id="22" dur="500" fill="hold"/>
                                        <p:tgtEl>
                                          <p:spTgt spid="12397"/>
                                        </p:tgtEl>
                                        <p:attrNameLst>
                                          <p:attrName>ppt_w</p:attrName>
                                        </p:attrNameLst>
                                      </p:cBhvr>
                                      <p:tavLst>
                                        <p:tav tm="0">
                                          <p:val>
                                            <p:fltVal val="0"/>
                                          </p:val>
                                        </p:tav>
                                        <p:tav tm="100000">
                                          <p:val>
                                            <p:strVal val="#ppt_w"/>
                                          </p:val>
                                        </p:tav>
                                      </p:tavLst>
                                    </p:anim>
                                    <p:anim calcmode="lin" valueType="num">
                                      <p:cBhvr>
                                        <p:cTn id="23" dur="500" fill="hold"/>
                                        <p:tgtEl>
                                          <p:spTgt spid="12397"/>
                                        </p:tgtEl>
                                        <p:attrNameLst>
                                          <p:attrName>ppt_h</p:attrName>
                                        </p:attrNameLst>
                                      </p:cBhvr>
                                      <p:tavLst>
                                        <p:tav tm="0">
                                          <p:val>
                                            <p:fltVal val="0"/>
                                          </p:val>
                                        </p:tav>
                                        <p:tav tm="100000">
                                          <p:val>
                                            <p:strVal val="#ppt_h"/>
                                          </p:val>
                                        </p:tav>
                                      </p:tavLst>
                                    </p:anim>
                                    <p:animEffect transition="in" filter="fade">
                                      <p:cBhvr>
                                        <p:cTn id="24" dur="500"/>
                                        <p:tgtEl>
                                          <p:spTgt spid="1239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367"/>
                                        </p:tgtEl>
                                        <p:attrNameLst>
                                          <p:attrName>style.visibility</p:attrName>
                                        </p:attrNameLst>
                                      </p:cBhvr>
                                      <p:to>
                                        <p:strVal val="visible"/>
                                      </p:to>
                                    </p:set>
                                    <p:anim calcmode="lin" valueType="num">
                                      <p:cBhvr>
                                        <p:cTn id="27" dur="500" fill="hold"/>
                                        <p:tgtEl>
                                          <p:spTgt spid="12367"/>
                                        </p:tgtEl>
                                        <p:attrNameLst>
                                          <p:attrName>ppt_w</p:attrName>
                                        </p:attrNameLst>
                                      </p:cBhvr>
                                      <p:tavLst>
                                        <p:tav tm="0">
                                          <p:val>
                                            <p:fltVal val="0"/>
                                          </p:val>
                                        </p:tav>
                                        <p:tav tm="100000">
                                          <p:val>
                                            <p:strVal val="#ppt_w"/>
                                          </p:val>
                                        </p:tav>
                                      </p:tavLst>
                                    </p:anim>
                                    <p:anim calcmode="lin" valueType="num">
                                      <p:cBhvr>
                                        <p:cTn id="28" dur="500" fill="hold"/>
                                        <p:tgtEl>
                                          <p:spTgt spid="12367"/>
                                        </p:tgtEl>
                                        <p:attrNameLst>
                                          <p:attrName>ppt_h</p:attrName>
                                        </p:attrNameLst>
                                      </p:cBhvr>
                                      <p:tavLst>
                                        <p:tav tm="0">
                                          <p:val>
                                            <p:fltVal val="0"/>
                                          </p:val>
                                        </p:tav>
                                        <p:tav tm="100000">
                                          <p:val>
                                            <p:strVal val="#ppt_h"/>
                                          </p:val>
                                        </p:tav>
                                      </p:tavLst>
                                    </p:anim>
                                    <p:animEffect transition="in" filter="fade">
                                      <p:cBhvr>
                                        <p:cTn id="29" dur="500"/>
                                        <p:tgtEl>
                                          <p:spTgt spid="1236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2368"/>
                                        </p:tgtEl>
                                        <p:attrNameLst>
                                          <p:attrName>style.visibility</p:attrName>
                                        </p:attrNameLst>
                                      </p:cBhvr>
                                      <p:to>
                                        <p:strVal val="visible"/>
                                      </p:to>
                                    </p:set>
                                    <p:anim calcmode="lin" valueType="num">
                                      <p:cBhvr>
                                        <p:cTn id="32" dur="500" fill="hold"/>
                                        <p:tgtEl>
                                          <p:spTgt spid="12368"/>
                                        </p:tgtEl>
                                        <p:attrNameLst>
                                          <p:attrName>ppt_w</p:attrName>
                                        </p:attrNameLst>
                                      </p:cBhvr>
                                      <p:tavLst>
                                        <p:tav tm="0">
                                          <p:val>
                                            <p:fltVal val="0"/>
                                          </p:val>
                                        </p:tav>
                                        <p:tav tm="100000">
                                          <p:val>
                                            <p:strVal val="#ppt_w"/>
                                          </p:val>
                                        </p:tav>
                                      </p:tavLst>
                                    </p:anim>
                                    <p:anim calcmode="lin" valueType="num">
                                      <p:cBhvr>
                                        <p:cTn id="33" dur="500" fill="hold"/>
                                        <p:tgtEl>
                                          <p:spTgt spid="12368"/>
                                        </p:tgtEl>
                                        <p:attrNameLst>
                                          <p:attrName>ppt_h</p:attrName>
                                        </p:attrNameLst>
                                      </p:cBhvr>
                                      <p:tavLst>
                                        <p:tav tm="0">
                                          <p:val>
                                            <p:fltVal val="0"/>
                                          </p:val>
                                        </p:tav>
                                        <p:tav tm="100000">
                                          <p:val>
                                            <p:strVal val="#ppt_h"/>
                                          </p:val>
                                        </p:tav>
                                      </p:tavLst>
                                    </p:anim>
                                    <p:animEffect transition="in" filter="fade">
                                      <p:cBhvr>
                                        <p:cTn id="34" dur="500"/>
                                        <p:tgtEl>
                                          <p:spTgt spid="1236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2369"/>
                                        </p:tgtEl>
                                        <p:attrNameLst>
                                          <p:attrName>style.visibility</p:attrName>
                                        </p:attrNameLst>
                                      </p:cBhvr>
                                      <p:to>
                                        <p:strVal val="visible"/>
                                      </p:to>
                                    </p:set>
                                    <p:anim calcmode="lin" valueType="num">
                                      <p:cBhvr>
                                        <p:cTn id="37" dur="500" fill="hold"/>
                                        <p:tgtEl>
                                          <p:spTgt spid="12369"/>
                                        </p:tgtEl>
                                        <p:attrNameLst>
                                          <p:attrName>ppt_w</p:attrName>
                                        </p:attrNameLst>
                                      </p:cBhvr>
                                      <p:tavLst>
                                        <p:tav tm="0">
                                          <p:val>
                                            <p:fltVal val="0"/>
                                          </p:val>
                                        </p:tav>
                                        <p:tav tm="100000">
                                          <p:val>
                                            <p:strVal val="#ppt_w"/>
                                          </p:val>
                                        </p:tav>
                                      </p:tavLst>
                                    </p:anim>
                                    <p:anim calcmode="lin" valueType="num">
                                      <p:cBhvr>
                                        <p:cTn id="38" dur="500" fill="hold"/>
                                        <p:tgtEl>
                                          <p:spTgt spid="12369"/>
                                        </p:tgtEl>
                                        <p:attrNameLst>
                                          <p:attrName>ppt_h</p:attrName>
                                        </p:attrNameLst>
                                      </p:cBhvr>
                                      <p:tavLst>
                                        <p:tav tm="0">
                                          <p:val>
                                            <p:fltVal val="0"/>
                                          </p:val>
                                        </p:tav>
                                        <p:tav tm="100000">
                                          <p:val>
                                            <p:strVal val="#ppt_h"/>
                                          </p:val>
                                        </p:tav>
                                      </p:tavLst>
                                    </p:anim>
                                    <p:animEffect transition="in" filter="fade">
                                      <p:cBhvr>
                                        <p:cTn id="39" dur="500"/>
                                        <p:tgtEl>
                                          <p:spTgt spid="1236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12394">
                                            <p:txEl>
                                              <p:pRg st="0" end="0"/>
                                            </p:txEl>
                                          </p:spTgt>
                                        </p:tgtEl>
                                        <p:attrNameLst>
                                          <p:attrName>style.visibility</p:attrName>
                                        </p:attrNameLst>
                                      </p:cBhvr>
                                      <p:to>
                                        <p:strVal val="visible"/>
                                      </p:to>
                                    </p:set>
                                    <p:anim calcmode="lin" valueType="num">
                                      <p:cBhvr additive="base">
                                        <p:cTn id="44" dur="500" fill="hold"/>
                                        <p:tgtEl>
                                          <p:spTgt spid="12394">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23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2396">
                                            <p:txEl>
                                              <p:pRg st="0" end="0"/>
                                            </p:txEl>
                                          </p:spTgt>
                                        </p:tgtEl>
                                        <p:attrNameLst>
                                          <p:attrName>style.visibility</p:attrName>
                                        </p:attrNameLst>
                                      </p:cBhvr>
                                      <p:to>
                                        <p:strVal val="visible"/>
                                      </p:to>
                                    </p:set>
                                    <p:anim calcmode="lin" valueType="num">
                                      <p:cBhvr additive="base">
                                        <p:cTn id="50" dur="500" fill="hold"/>
                                        <p:tgtEl>
                                          <p:spTgt spid="12396">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23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12398">
                                            <p:txEl>
                                              <p:pRg st="0" end="0"/>
                                            </p:txEl>
                                          </p:spTgt>
                                        </p:tgtEl>
                                        <p:attrNameLst>
                                          <p:attrName>style.visibility</p:attrName>
                                        </p:attrNameLst>
                                      </p:cBhvr>
                                      <p:to>
                                        <p:strVal val="visible"/>
                                      </p:to>
                                    </p:set>
                                    <p:anim calcmode="lin" valueType="num">
                                      <p:cBhvr additive="base">
                                        <p:cTn id="56" dur="500" fill="hold"/>
                                        <p:tgtEl>
                                          <p:spTgt spid="12398">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239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7" grpId="0" animBg="1"/>
      <p:bldP spid="12368" grpId="0" animBg="1"/>
      <p:bldP spid="1236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3923</TotalTime>
  <Words>1900</Words>
  <Application>Microsoft Macintosh PowerPoint</Application>
  <PresentationFormat>Widescreen</PresentationFormat>
  <Paragraphs>198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 BÀI 16 QUYỀN THAM GIA  QUẢN LÍ NHÀ NƯỚC, QUẢN LÍ XÃ HỘI CỦA CÔNG DÂN</vt:lpstr>
      <vt:lpstr>I. ĐẶT VẤN ĐỀ</vt:lpstr>
      <vt:lpstr>Vì sao công dân có quyền tham gia quản lí nhà nước, quản lí xã hội?</vt:lpstr>
      <vt:lpstr>Điều 28  - HIẾN PHÁP 2013 </vt:lpstr>
      <vt:lpstr>II. NỘI DUNG BÀI HỌC:</vt:lpstr>
      <vt:lpstr>Nhóm 1: Quyền tham gia xây dựng bộ máy nhà nước và các tổ chức xã hội; </vt:lpstr>
      <vt:lpstr>Nhóm 2:Quyền tham gia bàn bạc;  </vt:lpstr>
      <vt:lpstr>Nhóm 3: Quyền tham gia tổ chức thực hiện, giám sát và đánh giá các hoạt động, các công việc chung của Nhà nước và xã hội. </vt:lpstr>
      <vt:lpstr>PowerPoint Presentation</vt:lpstr>
      <vt:lpstr>II. NỘI DUNG BÀI HỌC:</vt:lpstr>
      <vt:lpstr>III. BÀI TẬP:</vt:lpstr>
      <vt:lpstr>II. NỘI DUNG BÀI HỌC:</vt:lpstr>
      <vt:lpstr>PowerPoint Presentation</vt:lpstr>
      <vt:lpstr>PowerPoint Presentation</vt:lpstr>
      <vt:lpstr>PowerPoint Presentation</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 QUYỀN THAM GIA QUẢN LÍ NHÀ NƯỚC, QUẢN LÍ XÃ HỘI CỦA CÔNG DÂN</dc:title>
  <dc:creator>Windows User</dc:creator>
  <cp:lastModifiedBy>Le Tran Thi My (IEC-QNI-iSC)</cp:lastModifiedBy>
  <cp:revision>20</cp:revision>
  <dcterms:created xsi:type="dcterms:W3CDTF">2019-03-09T17:29:49Z</dcterms:created>
  <dcterms:modified xsi:type="dcterms:W3CDTF">2021-09-09T13:29:00Z</dcterms:modified>
</cp:coreProperties>
</file>