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8" r:id="rId2"/>
    <p:sldId id="270" r:id="rId3"/>
    <p:sldId id="273" r:id="rId4"/>
    <p:sldId id="275" r:id="rId5"/>
    <p:sldId id="276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9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006600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DBF3-637F-4966-B992-F51B7169436A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BAEC-D15A-42C5-BC88-D034512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6"/>
            <a:ext cx="3343274" cy="7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334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447800"/>
            <a:ext cx="579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7350" y="6172200"/>
            <a:ext cx="3524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09600"/>
            <a:ext cx="62483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2926" y="111206"/>
            <a:ext cx="2428875" cy="65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47625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5240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" y="6096000"/>
            <a:ext cx="2990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33026"/>
            <a:ext cx="482601" cy="5197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399" y="762001"/>
            <a:ext cx="7772401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2926" y="111206"/>
            <a:ext cx="2428875" cy="3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3826"/>
            <a:ext cx="2362200" cy="51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471864"/>
            <a:ext cx="3124200" cy="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0" y="72526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1474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seen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707" y="1931314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landed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9249" y="236220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3311" y="3042916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going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9913" y="3484328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looked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1849" y="393717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been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8613" y="3869308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looked 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67800" y="484450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seen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5496" y="5550139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hidden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5"/>
            <a:ext cx="2733674" cy="54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1206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471864"/>
            <a:ext cx="3124200" cy="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659189"/>
            <a:ext cx="5719764" cy="78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627239"/>
            <a:ext cx="9601200" cy="47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171700" y="2428471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31242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48800" y="3691634"/>
            <a:ext cx="1447799" cy="727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4876800"/>
            <a:ext cx="160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6"/>
            <a:ext cx="2428875" cy="3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38" y="79415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471864"/>
            <a:ext cx="3505200" cy="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870" y="95331"/>
            <a:ext cx="527684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6996" y="895065"/>
            <a:ext cx="4607867" cy="4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6820" y="2810904"/>
            <a:ext cx="5203580" cy="43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4651764"/>
            <a:ext cx="5273918" cy="3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73116" y="1866360"/>
            <a:ext cx="6151684" cy="4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6820" y="3687332"/>
            <a:ext cx="5665544" cy="44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5554527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623646" y="1453523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interviewer asked if he went for a walk every 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9845" y="2380193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asked how Nick had felt when he had seen the alien.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291" y="3213054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asked what the alien had looked like.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9670" y="4126881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asked why Nick hadn’t taken a photo of  the alien.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9846" y="5085247"/>
            <a:ext cx="870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interviewer asked how long the UFO had stayed there.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9845" y="6007622"/>
            <a:ext cx="8891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interviewer asked if Nick had seen any UFOs since then.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6"/>
            <a:ext cx="2809874" cy="7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6201"/>
            <a:ext cx="1981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471864"/>
            <a:ext cx="3124200" cy="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1" y="533400"/>
            <a:ext cx="6324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724024"/>
            <a:ext cx="7239000" cy="47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257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4" y="1676400"/>
            <a:ext cx="4306886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8610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 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lesson-Practice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8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20105" y="5248052"/>
            <a:ext cx="7624955" cy="6622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LESSON 3:</a:t>
            </a:r>
            <a:r>
              <a:rPr lang="en-US" sz="4000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</a:rPr>
              <a:t>   </a:t>
            </a:r>
            <a:r>
              <a:rPr lang="en-US" sz="38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A CLOSER LOOK2</a:t>
            </a:r>
            <a:endParaRPr lang="en-US" sz="38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7" y="31999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9463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7" y="59462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313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4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7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2" y="3370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47" y="29640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9271" y="0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10354" y="1"/>
            <a:ext cx="1120321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5116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6" y="293688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4" y="28219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3" y="379963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5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4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2128563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9" y="4620047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85" y="182880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4" y="106161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3" y="1841898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178974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99" y="1730610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1289504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783633" y="2852936"/>
            <a:ext cx="3024336" cy="4452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ngiang" pitchFamily="2" charset="0"/>
              </a:rPr>
              <a:t>PERIOD 96</a:t>
            </a:r>
            <a:endParaRPr lang="en-US" sz="3600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latin typeface="Angian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4648" y="3501008"/>
            <a:ext cx="7110412" cy="1754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0" rtlCol="0">
            <a:spAutoFit/>
          </a:bodyPr>
          <a:lstStyle/>
          <a:p>
            <a:pPr marL="1519238" indent="-1519238" algn="ctr">
              <a:tabLst>
                <a:tab pos="1519238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spc="-100" dirty="0" smtClean="0">
                <a:ln w="28575">
                  <a:solidFill>
                    <a:srgbClr val="FF00FF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 ON OTHER PLANETS</a:t>
            </a:r>
            <a:endParaRPr lang="en-US" sz="4400" b="1" spc="-100" dirty="0">
              <a:ln w="28575">
                <a:solidFill>
                  <a:srgbClr val="FF00FF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0" y="2579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 vocabulary </a:t>
            </a:r>
            <a:endParaRPr kumimoji="0" lang="en-US" alt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098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Appropriate (a) = suitable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Powerful (a) =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NASA (n) :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3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K\Desktop\anh UNIT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0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K\Desktop\anh UNIT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5" b="8604"/>
          <a:stretch/>
        </p:blipFill>
        <p:spPr bwMode="auto">
          <a:xfrm>
            <a:off x="1" y="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6"/>
            <a:ext cx="2886074" cy="63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9248"/>
            <a:ext cx="1790700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28600"/>
            <a:ext cx="2971800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9906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7350" y="6324600"/>
            <a:ext cx="299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6" y="111205"/>
            <a:ext cx="2886074" cy="7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"/>
            <a:ext cx="2057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3821" y="530315"/>
            <a:ext cx="4724399" cy="5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1930" y="1212027"/>
            <a:ext cx="8934451" cy="47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95420" y="12181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may/might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8870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may/might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16800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may/might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7413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7350" y="6156103"/>
            <a:ext cx="3448050" cy="6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540666"/>
            <a:ext cx="4724399" cy="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2926" y="111206"/>
            <a:ext cx="3419474" cy="8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"/>
            <a:ext cx="1981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4070" y="1389036"/>
            <a:ext cx="8888729" cy="424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371" y="13386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may/might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64049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2568" y="37890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may/might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4128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7350" y="6037236"/>
            <a:ext cx="3829050" cy="74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205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Arial Black</vt:lpstr>
      <vt:lpstr>Angiang</vt:lpstr>
      <vt:lpstr>Calibri</vt:lpstr>
      <vt:lpstr>Wingdings</vt:lpstr>
      <vt:lpstr>Office Theme</vt:lpstr>
      <vt:lpstr>PowerPoint Presentation</vt:lpstr>
      <vt:lpstr>PowerPoint Presentation</vt:lpstr>
      <vt:lpstr>Extra 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PHUONG LIEM</dc:creator>
  <cp:lastModifiedBy>Admin</cp:lastModifiedBy>
  <cp:revision>31</cp:revision>
  <dcterms:created xsi:type="dcterms:W3CDTF">2006-08-16T00:00:00Z</dcterms:created>
  <dcterms:modified xsi:type="dcterms:W3CDTF">2022-04-24T12:47:24Z</dcterms:modified>
</cp:coreProperties>
</file>