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fntdata" ContentType="application/x-fontdata"/>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activeX/activeX1.xml" ContentType="application/vnd.ms-office.activeX+xml"/>
  <Override PartName="/ppt/activeX/activeX2.xml" ContentType="application/vnd.ms-office.activeX+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912" r:id="rId1"/>
  </p:sldMasterIdLst>
  <p:notesMasterIdLst>
    <p:notesMasterId r:id="rId20"/>
  </p:notesMasterIdLst>
  <p:sldIdLst>
    <p:sldId id="278" r:id="rId2"/>
    <p:sldId id="271" r:id="rId3"/>
    <p:sldId id="279" r:id="rId4"/>
    <p:sldId id="273" r:id="rId5"/>
    <p:sldId id="275" r:id="rId6"/>
    <p:sldId id="276" r:id="rId7"/>
    <p:sldId id="277" r:id="rId8"/>
    <p:sldId id="257" r:id="rId9"/>
    <p:sldId id="258" r:id="rId10"/>
    <p:sldId id="259" r:id="rId11"/>
    <p:sldId id="260" r:id="rId12"/>
    <p:sldId id="261" r:id="rId13"/>
    <p:sldId id="262" r:id="rId14"/>
    <p:sldId id="263" r:id="rId15"/>
    <p:sldId id="264" r:id="rId16"/>
    <p:sldId id="280" r:id="rId17"/>
    <p:sldId id="265" r:id="rId18"/>
    <p:sldId id="281" r:id="rId19"/>
  </p:sldIdLst>
  <p:sldSz cx="12192000" cy="6858000"/>
  <p:notesSz cx="6858000" cy="9144000"/>
  <p:embeddedFontLst>
    <p:embeddedFont>
      <p:font typeface="Wingdings 3" panose="05040102010807070707" pitchFamily="18" charset="2"/>
      <p:regular r:id="rId21"/>
    </p:embeddedFont>
    <p:embeddedFont>
      <p:font typeface="Century Gothic" panose="020B0604020202020204" charset="0"/>
      <p:regular r:id="rId22"/>
      <p:bold r:id="rId23"/>
      <p:italic r:id="rId24"/>
      <p:boldItalic r:id="rId25"/>
    </p:embeddedFont>
    <p:embeddedFont>
      <p:font typeface="Arial Black" panose="020B0A04020102020204" pitchFamily="34" charset="0"/>
      <p:bold r:id="rId26"/>
    </p:embeddedFont>
    <p:embeddedFont>
      <p:font typeface="Calibri" panose="020F0502020204030204" pitchFamily="34" charset="0"/>
      <p:regular r:id="rId27"/>
      <p:bold r:id="rId28"/>
      <p:italic r:id="rId29"/>
      <p:boldItalic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94739"/>
    <a:srgbClr val="29495D"/>
    <a:srgbClr val="1E362C"/>
    <a:srgbClr val="213B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708" y="96"/>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8" Type="http://schemas.openxmlformats.org/officeDocument/2006/relationships/slide" Target="slides/slide7.xml"/></Relationships>
</file>

<file path=ppt/activeX/activeX1.xml><?xml version="1.0" encoding="utf-8"?>
<ax:ocx xmlns:ax="http://schemas.microsoft.com/office/2006/activeX" xmlns:r="http://schemas.openxmlformats.org/officeDocument/2006/relationships" ax:classid="{6BF52A52-394A-11D3-B153-00C04F79FAA6}" ax:persistence="persistPropertyBag">
  <ax:ocxPr ax:name="URL" ax:value="C:\HEE\TiengAnh8\English8U12_Audio\T60_Pronunciation 5.mp3"/>
  <ax:ocxPr ax:name="rate" ax:value="1"/>
  <ax:ocxPr ax:name="balance" ax:value="0"/>
  <ax:ocxPr ax:name="currentPosition" ax:value="0"/>
  <ax:ocxPr ax:name="defaultFrame" ax:value=""/>
  <ax:ocxPr ax:name="playCount" ax:value="1"/>
  <ax:ocxPr ax:name="autoStart" ax:value="0"/>
  <ax:ocxPr ax:name="currentMarker" ax:value="0"/>
  <ax:ocxPr ax:name="invokeURLs" ax:value="-1"/>
  <ax:ocxPr ax:name="baseURL" ax:value=""/>
  <ax:ocxPr ax:name="volume" ax:value="100"/>
  <ax:ocxPr ax:name="mute" ax:value="0"/>
  <ax:ocxPr ax:name="uiMode" ax:value="full"/>
  <ax:ocxPr ax:name="stretchToFit" ax:value="0"/>
  <ax:ocxPr ax:name="windowlessVideo" ax:value="0"/>
  <ax:ocxPr ax:name="enabled" ax:value="-1"/>
  <ax:ocxPr ax:name="enableContextMenu" ax:value="-1"/>
  <ax:ocxPr ax:name="fullScreen" ax:value="0"/>
  <ax:ocxPr ax:name="SAMIStyle" ax:value=""/>
  <ax:ocxPr ax:name="SAMILang" ax:value=""/>
  <ax:ocxPr ax:name="SAMIFilename" ax:value=""/>
  <ax:ocxPr ax:name="captioningID" ax:value=""/>
  <ax:ocxPr ax:name="enableErrorDialogs" ax:value="0"/>
  <ax:ocxPr ax:name="_cx" ax:value="8996"/>
  <ax:ocxPr ax:name="_cy" ax:value="1799"/>
</ax:ocx>
</file>

<file path=ppt/activeX/activeX2.xml><?xml version="1.0" encoding="utf-8"?>
<ax:ocx xmlns:ax="http://schemas.microsoft.com/office/2006/activeX" xmlns:r="http://schemas.openxmlformats.org/officeDocument/2006/relationships" ax:classid="{6BF52A52-394A-11D3-B153-00C04F79FAA6}" ax:persistence="persistPropertyBag">
  <ax:ocxPr ax:name="URL" ax:value="C:\HEE\TiengAnh8\English8U12_Audio\T60_Pronunciation 6.mp3"/>
  <ax:ocxPr ax:name="rate" ax:value="1"/>
  <ax:ocxPr ax:name="balance" ax:value="0"/>
  <ax:ocxPr ax:name="currentPosition" ax:value="0"/>
  <ax:ocxPr ax:name="defaultFrame" ax:value=""/>
  <ax:ocxPr ax:name="playCount" ax:value="1"/>
  <ax:ocxPr ax:name="autoStart" ax:value="0"/>
  <ax:ocxPr ax:name="currentMarker" ax:value="0"/>
  <ax:ocxPr ax:name="invokeURLs" ax:value="-1"/>
  <ax:ocxPr ax:name="baseURL" ax:value=""/>
  <ax:ocxPr ax:name="volume" ax:value="100"/>
  <ax:ocxPr ax:name="mute" ax:value="0"/>
  <ax:ocxPr ax:name="uiMode" ax:value="full"/>
  <ax:ocxPr ax:name="stretchToFit" ax:value="0"/>
  <ax:ocxPr ax:name="windowlessVideo" ax:value="0"/>
  <ax:ocxPr ax:name="enabled" ax:value="-1"/>
  <ax:ocxPr ax:name="enableContextMenu" ax:value="-1"/>
  <ax:ocxPr ax:name="fullScreen" ax:value="0"/>
  <ax:ocxPr ax:name="SAMIStyle" ax:value=""/>
  <ax:ocxPr ax:name="SAMILang" ax:value=""/>
  <ax:ocxPr ax:name="SAMIFilename" ax:value=""/>
  <ax:ocxPr ax:name="captioningID" ax:value=""/>
  <ax:ocxPr ax:name="enableErrorDialogs" ax:value="0"/>
  <ax:ocxPr ax:name="_cx" ax:value="8996"/>
  <ax:ocxPr ax:name="_cy" ax:value="1799"/>
</ax:ocx>
</file>

<file path=ppt/drawings/_rels/vmlDrawing1.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128165-E195-4C35-8658-46DD2FABC304}" type="datetimeFigureOut">
              <a:rPr lang="en-US" smtClean="0"/>
              <a:t>13/4/2022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81D0D5-EDC9-48B1-9323-C7DCA4B6420F}" type="slidenum">
              <a:rPr lang="en-US" smtClean="0"/>
              <a:t>‹#›</a:t>
            </a:fld>
            <a:endParaRPr lang="en-US"/>
          </a:p>
        </p:txBody>
      </p:sp>
    </p:spTree>
    <p:extLst>
      <p:ext uri="{BB962C8B-B14F-4D97-AF65-F5344CB8AC3E}">
        <p14:creationId xmlns:p14="http://schemas.microsoft.com/office/powerpoint/2010/main" val="18106049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13/4/2022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633504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13/4/2022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49335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13/4/2022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695955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13/4/2022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0955023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13/4/2022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771629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D8BD707-D9CF-40AE-B4C6-C98DA3205C09}" type="datetimeFigureOut">
              <a:rPr lang="en-US" smtClean="0"/>
              <a:pPr/>
              <a:t>13/4/2022</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02296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D8BD707-D9CF-40AE-B4C6-C98DA3205C09}" type="datetimeFigureOut">
              <a:rPr lang="en-US" smtClean="0"/>
              <a:pPr/>
              <a:t>13/4/2022</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117993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13/4/2022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243370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13/4/2022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05074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1D8BD707-D9CF-40AE-B4C6-C98DA3205C09}" type="datetimeFigureOut">
              <a:rPr lang="en-US" smtClean="0"/>
              <a:pPr/>
              <a:t>13/4/2022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2795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13/4/2022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768994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13/4/2022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270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13/4/2022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109052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1D8BD707-D9CF-40AE-B4C6-C98DA3205C09}" type="datetimeFigureOut">
              <a:rPr lang="en-US" smtClean="0"/>
              <a:pPr/>
              <a:t>13/4/2022</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094761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1D8BD707-D9CF-40AE-B4C6-C98DA3205C09}" type="datetimeFigureOut">
              <a:rPr lang="en-US" smtClean="0"/>
              <a:pPr/>
              <a:t>13/4/2022</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266045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Date Placeholder 4"/>
          <p:cNvSpPr>
            <a:spLocks noGrp="1"/>
          </p:cNvSpPr>
          <p:nvPr>
            <p:ph type="dt" sz="half" idx="10"/>
          </p:nvPr>
        </p:nvSpPr>
        <p:spPr/>
        <p:txBody>
          <a:bodyPr/>
          <a:lstStyle/>
          <a:p>
            <a:fld id="{1D8BD707-D9CF-40AE-B4C6-C98DA3205C09}" type="datetimeFigureOut">
              <a:rPr lang="en-US" smtClean="0"/>
              <a:pPr/>
              <a:t>13/4/2022</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192268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13/4/2022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06720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1D8BD707-D9CF-40AE-B4C6-C98DA3205C09}" type="datetimeFigureOut">
              <a:rPr lang="en-US" smtClean="0"/>
              <a:pPr/>
              <a:t>13/4/2022</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685280461"/>
      </p:ext>
    </p:extLst>
  </p:cSld>
  <p:clrMap bg1="dk1" tx1="lt1" bg2="dk2" tx2="lt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 id="2147483924" r:id="rId12"/>
    <p:sldLayoutId id="2147483925" r:id="rId13"/>
    <p:sldLayoutId id="2147483926" r:id="rId14"/>
    <p:sldLayoutId id="2147483927" r:id="rId15"/>
    <p:sldLayoutId id="2147483928" r:id="rId16"/>
    <p:sldLayoutId id="2147483929"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9.png"/><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0.png"/><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18.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25.png"/><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6.wmf"/><Relationship Id="rId3" Type="http://schemas.openxmlformats.org/officeDocument/2006/relationships/audio" Target="file:///C:\Users\HK\Desktop\English8U12-PP-OK\T60_Pronunciation%205.mp3" TargetMode="External"/><Relationship Id="rId7" Type="http://schemas.openxmlformats.org/officeDocument/2006/relationships/image" Target="../media/image27.png"/><Relationship Id="rId12" Type="http://schemas.openxmlformats.org/officeDocument/2006/relationships/image" Target="../media/image30.png"/><Relationship Id="rId2" Type="http://schemas.microsoft.com/office/2007/relationships/media" Target="file:///C:\Users\HK\Desktop\English8U12-PP-OK\T60_Pronunciation%205.mp3" TargetMode="External"/><Relationship Id="rId1" Type="http://schemas.openxmlformats.org/officeDocument/2006/relationships/vmlDrawing" Target="../drawings/vmlDrawing1.vml"/><Relationship Id="rId6" Type="http://schemas.openxmlformats.org/officeDocument/2006/relationships/image" Target="../media/image14.png"/><Relationship Id="rId11" Type="http://schemas.openxmlformats.org/officeDocument/2006/relationships/image" Target="../media/image18.png"/><Relationship Id="rId5" Type="http://schemas.openxmlformats.org/officeDocument/2006/relationships/slideLayout" Target="../slideLayouts/slideLayout7.xml"/><Relationship Id="rId10" Type="http://schemas.openxmlformats.org/officeDocument/2006/relationships/image" Target="../media/image29.png"/><Relationship Id="rId4" Type="http://schemas.openxmlformats.org/officeDocument/2006/relationships/control" Target="../activeX/activeX1.xml"/><Relationship Id="rId9" Type="http://schemas.openxmlformats.org/officeDocument/2006/relationships/image" Target="../media/image28.png"/></Relationships>
</file>

<file path=ppt/slides/_rels/slide15.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6.wmf"/><Relationship Id="rId3" Type="http://schemas.openxmlformats.org/officeDocument/2006/relationships/audio" Target="file:///C:\Users\HK\Desktop\English8U12-PP-OK\T60_Pronunciation%206.mp3" TargetMode="External"/><Relationship Id="rId7" Type="http://schemas.openxmlformats.org/officeDocument/2006/relationships/image" Target="../media/image31.png"/><Relationship Id="rId12" Type="http://schemas.openxmlformats.org/officeDocument/2006/relationships/image" Target="../media/image30.png"/><Relationship Id="rId2" Type="http://schemas.microsoft.com/office/2007/relationships/media" Target="file:///C:\Users\HK\Desktop\English8U12-PP-OK\T60_Pronunciation%206.mp3" TargetMode="External"/><Relationship Id="rId1" Type="http://schemas.openxmlformats.org/officeDocument/2006/relationships/vmlDrawing" Target="../drawings/vmlDrawing2.vml"/><Relationship Id="rId6" Type="http://schemas.openxmlformats.org/officeDocument/2006/relationships/image" Target="../media/image14.png"/><Relationship Id="rId11" Type="http://schemas.openxmlformats.org/officeDocument/2006/relationships/image" Target="../media/image18.png"/><Relationship Id="rId5" Type="http://schemas.openxmlformats.org/officeDocument/2006/relationships/slideLayout" Target="../slideLayouts/slideLayout7.xml"/><Relationship Id="rId10" Type="http://schemas.openxmlformats.org/officeDocument/2006/relationships/image" Target="../media/image33.png"/><Relationship Id="rId4" Type="http://schemas.openxmlformats.org/officeDocument/2006/relationships/control" Target="../activeX/activeX2.xml"/><Relationship Id="rId9" Type="http://schemas.openxmlformats.org/officeDocument/2006/relationships/image" Target="../media/image32.png"/></Relationships>
</file>

<file path=ppt/slides/_rels/slide1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image" Target="../media/image34.wmf"/><Relationship Id="rId1" Type="http://schemas.openxmlformats.org/officeDocument/2006/relationships/slideLayout" Target="../slideLayouts/slideLayout7.xml"/><Relationship Id="rId4" Type="http://schemas.openxmlformats.org/officeDocument/2006/relationships/image" Target="../media/image36.wmf"/></Relationships>
</file>

<file path=ppt/slides/_rels/slide18.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gif"/><Relationship Id="rId4" Type="http://schemas.openxmlformats.org/officeDocument/2006/relationships/image" Target="../media/image9.gif"/></Relationships>
</file>

<file path=ppt/slides/_rels/slide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5" name="TextBox 4"/>
          <p:cNvSpPr txBox="1"/>
          <p:nvPr/>
        </p:nvSpPr>
        <p:spPr>
          <a:xfrm>
            <a:off x="762000" y="2638961"/>
            <a:ext cx="9741645" cy="1323439"/>
          </a:xfrm>
          <a:prstGeom prst="rect">
            <a:avLst/>
          </a:prstGeom>
          <a:noFill/>
        </p:spPr>
        <p:txBody>
          <a:bodyPr wrap="square" rtlCol="0">
            <a:spAutoFit/>
          </a:bodyPr>
          <a:lstStyle/>
          <a:p>
            <a:pPr algn="ctr"/>
            <a:r>
              <a:rPr lang="en-US" sz="4000" b="1" dirty="0" smtClean="0">
                <a:solidFill>
                  <a:schemeClr val="accent5"/>
                </a:solidFill>
              </a:rPr>
              <a:t>WELCOME TO CLASS 8A2</a:t>
            </a:r>
          </a:p>
          <a:p>
            <a:pPr algn="ctr"/>
            <a:r>
              <a:rPr lang="en-US" sz="4000" b="1" dirty="0" smtClean="0">
                <a:solidFill>
                  <a:schemeClr val="accent5"/>
                </a:solidFill>
              </a:rPr>
              <a:t>Teacher – Vu Thu </a:t>
            </a:r>
            <a:r>
              <a:rPr lang="en-US" sz="4000" b="1" dirty="0" err="1" smtClean="0">
                <a:solidFill>
                  <a:schemeClr val="accent5"/>
                </a:solidFill>
              </a:rPr>
              <a:t>Thuy</a:t>
            </a:r>
            <a:endParaRPr lang="en-US" sz="4000" b="1" dirty="0">
              <a:solidFill>
                <a:schemeClr val="accent5"/>
              </a:solidFill>
            </a:endParaRPr>
          </a:p>
        </p:txBody>
      </p:sp>
    </p:spTree>
    <p:extLst>
      <p:ext uri="{BB962C8B-B14F-4D97-AF65-F5344CB8AC3E}">
        <p14:creationId xmlns:p14="http://schemas.microsoft.com/office/powerpoint/2010/main" val="33698403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194739"/>
        </a:solid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1219200" y="573982"/>
            <a:ext cx="5943600" cy="797618"/>
          </a:xfrm>
          <a:prstGeom prst="rect">
            <a:avLst/>
          </a:prstGeom>
          <a:noFill/>
          <a:ln w="9525">
            <a:noFill/>
            <a:miter lim="800000"/>
            <a:headEnd/>
            <a:tailEnd/>
          </a:ln>
          <a:effectLst/>
        </p:spPr>
      </p:pic>
      <p:pic>
        <p:nvPicPr>
          <p:cNvPr id="3" name="Picture 2"/>
          <p:cNvPicPr>
            <a:picLocks noChangeAspect="1" noChangeArrowheads="1"/>
          </p:cNvPicPr>
          <p:nvPr/>
        </p:nvPicPr>
        <p:blipFill>
          <a:blip r:embed="rId3"/>
          <a:srcRect/>
          <a:stretch>
            <a:fillRect/>
          </a:stretch>
        </p:blipFill>
        <p:spPr bwMode="auto">
          <a:xfrm>
            <a:off x="7620001" y="76200"/>
            <a:ext cx="2962276" cy="822624"/>
          </a:xfrm>
          <a:prstGeom prst="rect">
            <a:avLst/>
          </a:prstGeom>
          <a:noFill/>
          <a:ln w="9525">
            <a:noFill/>
            <a:miter lim="800000"/>
            <a:headEnd/>
            <a:tailEnd/>
          </a:ln>
          <a:effectLst/>
        </p:spPr>
      </p:pic>
      <p:sp>
        <p:nvSpPr>
          <p:cNvPr id="4" name="TextBox 3"/>
          <p:cNvSpPr txBox="1"/>
          <p:nvPr/>
        </p:nvSpPr>
        <p:spPr>
          <a:xfrm>
            <a:off x="5943600" y="1519536"/>
            <a:ext cx="3657600" cy="461665"/>
          </a:xfrm>
          <a:prstGeom prst="rect">
            <a:avLst/>
          </a:prstGeom>
          <a:noFill/>
          <a:ln>
            <a:solidFill>
              <a:srgbClr val="0070C0"/>
            </a:solidFill>
          </a:ln>
        </p:spPr>
        <p:txBody>
          <a:bodyPr wrap="square" rtlCol="0">
            <a:spAutoFit/>
          </a:bodyPr>
          <a:lstStyle/>
          <a:p>
            <a:r>
              <a:rPr lang="en-US" sz="2400" b="1" dirty="0">
                <a:latin typeface="Arial" panose="020B0604020202020204" pitchFamily="34" charset="0"/>
                <a:cs typeface="Arial" panose="020B0604020202020204" pitchFamily="34" charset="0"/>
              </a:rPr>
              <a:t>God of sea</a:t>
            </a:r>
          </a:p>
        </p:txBody>
      </p:sp>
      <p:sp>
        <p:nvSpPr>
          <p:cNvPr id="5" name="TextBox 4"/>
          <p:cNvSpPr txBox="1"/>
          <p:nvPr/>
        </p:nvSpPr>
        <p:spPr>
          <a:xfrm>
            <a:off x="5943600" y="4567536"/>
            <a:ext cx="3657600" cy="461665"/>
          </a:xfrm>
          <a:prstGeom prst="rect">
            <a:avLst/>
          </a:prstGeom>
          <a:noFill/>
          <a:ln>
            <a:solidFill>
              <a:srgbClr val="0070C0"/>
            </a:solidFill>
          </a:ln>
        </p:spPr>
        <p:txBody>
          <a:bodyPr wrap="square" rtlCol="0">
            <a:spAutoFit/>
          </a:bodyPr>
          <a:lstStyle/>
          <a:p>
            <a:r>
              <a:rPr lang="en-US" sz="2400" b="1" dirty="0">
                <a:latin typeface="Arial" panose="020B0604020202020204" pitchFamily="34" charset="0"/>
                <a:cs typeface="Arial" panose="020B0604020202020204" pitchFamily="34" charset="0"/>
              </a:rPr>
              <a:t>God of love and beauty</a:t>
            </a:r>
          </a:p>
        </p:txBody>
      </p:sp>
      <p:sp>
        <p:nvSpPr>
          <p:cNvPr id="6" name="TextBox 5"/>
          <p:cNvSpPr txBox="1"/>
          <p:nvPr/>
        </p:nvSpPr>
        <p:spPr>
          <a:xfrm>
            <a:off x="5943599" y="3805536"/>
            <a:ext cx="4638677" cy="461665"/>
          </a:xfrm>
          <a:prstGeom prst="rect">
            <a:avLst/>
          </a:prstGeom>
          <a:noFill/>
          <a:ln>
            <a:solidFill>
              <a:srgbClr val="0070C0"/>
            </a:solidFill>
          </a:ln>
        </p:spPr>
        <p:txBody>
          <a:bodyPr wrap="square" rtlCol="0">
            <a:spAutoFit/>
          </a:bodyPr>
          <a:lstStyle/>
          <a:p>
            <a:r>
              <a:rPr lang="en-US" sz="2400" b="1">
                <a:latin typeface="Arial" panose="020B0604020202020204" pitchFamily="34" charset="0"/>
                <a:cs typeface="Arial" panose="020B0604020202020204" pitchFamily="34" charset="0"/>
              </a:rPr>
              <a:t>God of thunder and lighting</a:t>
            </a:r>
          </a:p>
        </p:txBody>
      </p:sp>
      <p:sp>
        <p:nvSpPr>
          <p:cNvPr id="7" name="TextBox 6"/>
          <p:cNvSpPr txBox="1"/>
          <p:nvPr/>
        </p:nvSpPr>
        <p:spPr>
          <a:xfrm>
            <a:off x="5943600" y="3043536"/>
            <a:ext cx="3657600" cy="461665"/>
          </a:xfrm>
          <a:prstGeom prst="rect">
            <a:avLst/>
          </a:prstGeom>
          <a:noFill/>
          <a:ln>
            <a:solidFill>
              <a:srgbClr val="0070C0"/>
            </a:solidFill>
          </a:ln>
        </p:spPr>
        <p:txBody>
          <a:bodyPr wrap="square" rtlCol="0">
            <a:spAutoFit/>
          </a:bodyPr>
          <a:lstStyle/>
          <a:p>
            <a:r>
              <a:rPr lang="en-US" sz="2400" b="1" dirty="0">
                <a:latin typeface="Arial" panose="020B0604020202020204" pitchFamily="34" charset="0"/>
                <a:cs typeface="Arial" panose="020B0604020202020204" pitchFamily="34" charset="0"/>
              </a:rPr>
              <a:t>God of war</a:t>
            </a:r>
          </a:p>
        </p:txBody>
      </p:sp>
      <p:sp>
        <p:nvSpPr>
          <p:cNvPr id="8" name="TextBox 7"/>
          <p:cNvSpPr txBox="1"/>
          <p:nvPr/>
        </p:nvSpPr>
        <p:spPr>
          <a:xfrm>
            <a:off x="5943600" y="2281536"/>
            <a:ext cx="3657600" cy="461665"/>
          </a:xfrm>
          <a:prstGeom prst="rect">
            <a:avLst/>
          </a:prstGeom>
          <a:noFill/>
          <a:ln>
            <a:solidFill>
              <a:srgbClr val="0070C0"/>
            </a:solidFill>
          </a:ln>
        </p:spPr>
        <p:txBody>
          <a:bodyPr wrap="square" rtlCol="0">
            <a:spAutoFit/>
          </a:bodyPr>
          <a:lstStyle/>
          <a:p>
            <a:r>
              <a:rPr lang="en-US" sz="2400" b="1">
                <a:latin typeface="Arial" panose="020B0604020202020204" pitchFamily="34" charset="0"/>
                <a:cs typeface="Arial" panose="020B0604020202020204" pitchFamily="34" charset="0"/>
              </a:rPr>
              <a:t>God of agriculture</a:t>
            </a:r>
          </a:p>
        </p:txBody>
      </p:sp>
      <p:sp>
        <p:nvSpPr>
          <p:cNvPr id="9" name="TextBox 8"/>
          <p:cNvSpPr txBox="1"/>
          <p:nvPr/>
        </p:nvSpPr>
        <p:spPr>
          <a:xfrm>
            <a:off x="1981200" y="1519536"/>
            <a:ext cx="3200400" cy="461665"/>
          </a:xfrm>
          <a:prstGeom prst="rect">
            <a:avLst/>
          </a:prstGeom>
          <a:noFill/>
          <a:ln>
            <a:solidFill>
              <a:srgbClr val="00B050"/>
            </a:solidFill>
          </a:ln>
        </p:spPr>
        <p:txBody>
          <a:bodyPr wrap="square" rtlCol="0">
            <a:spAutoFit/>
          </a:bodyPr>
          <a:lstStyle/>
          <a:p>
            <a:r>
              <a:rPr lang="en-US" sz="2400" b="1" dirty="0">
                <a:latin typeface="Arial" panose="020B0604020202020204" pitchFamily="34" charset="0"/>
                <a:cs typeface="Arial" panose="020B0604020202020204" pitchFamily="34" charset="0"/>
              </a:rPr>
              <a:t>1.</a:t>
            </a:r>
            <a:r>
              <a:rPr lang="en-US" sz="2400" b="1" dirty="0">
                <a:latin typeface="Times New Roman" pitchFamily="18" charset="0"/>
                <a:cs typeface="Times New Roman" pitchFamily="18" charset="0"/>
              </a:rPr>
              <a:t> _________________</a:t>
            </a:r>
            <a:endParaRPr lang="en-US" sz="2400" b="1" dirty="0">
              <a:solidFill>
                <a:srgbClr val="0070C0"/>
              </a:solidFill>
              <a:latin typeface="Times New Roman" pitchFamily="18" charset="0"/>
              <a:cs typeface="Times New Roman" pitchFamily="18" charset="0"/>
            </a:endParaRPr>
          </a:p>
        </p:txBody>
      </p:sp>
      <p:sp>
        <p:nvSpPr>
          <p:cNvPr id="10" name="TextBox 9"/>
          <p:cNvSpPr txBox="1"/>
          <p:nvPr/>
        </p:nvSpPr>
        <p:spPr>
          <a:xfrm>
            <a:off x="1981200" y="2281536"/>
            <a:ext cx="3200400" cy="461665"/>
          </a:xfrm>
          <a:prstGeom prst="rect">
            <a:avLst/>
          </a:prstGeom>
          <a:noFill/>
          <a:ln>
            <a:solidFill>
              <a:srgbClr val="00B050"/>
            </a:solidFill>
          </a:ln>
        </p:spPr>
        <p:txBody>
          <a:bodyPr wrap="square" rtlCol="0">
            <a:spAutoFit/>
          </a:bodyPr>
          <a:lstStyle/>
          <a:p>
            <a:r>
              <a:rPr lang="en-US" sz="2400" b="1" dirty="0">
                <a:latin typeface="Arial" panose="020B0604020202020204" pitchFamily="34" charset="0"/>
                <a:cs typeface="Arial" panose="020B0604020202020204" pitchFamily="34" charset="0"/>
              </a:rPr>
              <a:t>2.</a:t>
            </a:r>
            <a:r>
              <a:rPr lang="en-US" sz="2400" b="1" dirty="0">
                <a:latin typeface="Times New Roman" pitchFamily="18" charset="0"/>
                <a:cs typeface="Times New Roman" pitchFamily="18" charset="0"/>
              </a:rPr>
              <a:t> _________________</a:t>
            </a:r>
          </a:p>
        </p:txBody>
      </p:sp>
      <p:sp>
        <p:nvSpPr>
          <p:cNvPr id="11" name="TextBox 10"/>
          <p:cNvSpPr txBox="1"/>
          <p:nvPr/>
        </p:nvSpPr>
        <p:spPr>
          <a:xfrm>
            <a:off x="1981200" y="3043536"/>
            <a:ext cx="3200400" cy="461665"/>
          </a:xfrm>
          <a:prstGeom prst="rect">
            <a:avLst/>
          </a:prstGeom>
          <a:noFill/>
          <a:ln>
            <a:solidFill>
              <a:srgbClr val="00B050"/>
            </a:solidFill>
          </a:ln>
        </p:spPr>
        <p:txBody>
          <a:bodyPr wrap="square" rtlCol="0">
            <a:spAutoFit/>
          </a:bodyPr>
          <a:lstStyle/>
          <a:p>
            <a:r>
              <a:rPr lang="en-US" sz="2400" b="1" dirty="0">
                <a:latin typeface="Arial" panose="020B0604020202020204" pitchFamily="34" charset="0"/>
                <a:cs typeface="Arial" panose="020B0604020202020204" pitchFamily="34" charset="0"/>
              </a:rPr>
              <a:t>3.</a:t>
            </a:r>
            <a:r>
              <a:rPr lang="en-US" sz="2400" b="1" dirty="0">
                <a:latin typeface="Times New Roman" pitchFamily="18" charset="0"/>
                <a:cs typeface="Times New Roman" pitchFamily="18" charset="0"/>
              </a:rPr>
              <a:t> _________________</a:t>
            </a:r>
            <a:endParaRPr lang="en-US" sz="2400" b="1" dirty="0">
              <a:solidFill>
                <a:srgbClr val="0070C0"/>
              </a:solidFill>
              <a:latin typeface="Times New Roman" pitchFamily="18" charset="0"/>
              <a:cs typeface="Times New Roman" pitchFamily="18" charset="0"/>
            </a:endParaRPr>
          </a:p>
        </p:txBody>
      </p:sp>
      <p:sp>
        <p:nvSpPr>
          <p:cNvPr id="12" name="TextBox 11"/>
          <p:cNvSpPr txBox="1"/>
          <p:nvPr/>
        </p:nvSpPr>
        <p:spPr>
          <a:xfrm>
            <a:off x="1981200" y="3805536"/>
            <a:ext cx="3200400" cy="461665"/>
          </a:xfrm>
          <a:prstGeom prst="rect">
            <a:avLst/>
          </a:prstGeom>
          <a:noFill/>
          <a:ln>
            <a:solidFill>
              <a:srgbClr val="00B050"/>
            </a:solidFill>
          </a:ln>
        </p:spPr>
        <p:txBody>
          <a:bodyPr wrap="square" rtlCol="0">
            <a:spAutoFit/>
          </a:bodyPr>
          <a:lstStyle/>
          <a:p>
            <a:r>
              <a:rPr lang="en-US" sz="2400" b="1" dirty="0">
                <a:latin typeface="Arial" panose="020B0604020202020204" pitchFamily="34" charset="0"/>
                <a:cs typeface="Arial" panose="020B0604020202020204" pitchFamily="34" charset="0"/>
              </a:rPr>
              <a:t>4. </a:t>
            </a:r>
            <a:r>
              <a:rPr lang="en-US" sz="2400" b="1" dirty="0">
                <a:latin typeface="Times New Roman" pitchFamily="18" charset="0"/>
                <a:cs typeface="Times New Roman" pitchFamily="18" charset="0"/>
              </a:rPr>
              <a:t>_________________</a:t>
            </a:r>
            <a:endParaRPr lang="en-US" sz="2400" b="1" dirty="0">
              <a:solidFill>
                <a:srgbClr val="0070C0"/>
              </a:solidFill>
              <a:latin typeface="Times New Roman" pitchFamily="18" charset="0"/>
              <a:cs typeface="Times New Roman" pitchFamily="18" charset="0"/>
            </a:endParaRPr>
          </a:p>
        </p:txBody>
      </p:sp>
      <p:sp>
        <p:nvSpPr>
          <p:cNvPr id="13" name="TextBox 12"/>
          <p:cNvSpPr txBox="1"/>
          <p:nvPr/>
        </p:nvSpPr>
        <p:spPr>
          <a:xfrm>
            <a:off x="1981200" y="4567536"/>
            <a:ext cx="3200400" cy="461665"/>
          </a:xfrm>
          <a:prstGeom prst="rect">
            <a:avLst/>
          </a:prstGeom>
          <a:noFill/>
          <a:ln>
            <a:solidFill>
              <a:srgbClr val="00B050"/>
            </a:solidFill>
          </a:ln>
        </p:spPr>
        <p:txBody>
          <a:bodyPr wrap="square" rtlCol="0">
            <a:spAutoFit/>
          </a:bodyPr>
          <a:lstStyle/>
          <a:p>
            <a:r>
              <a:rPr lang="en-US" sz="2400" b="1" dirty="0">
                <a:latin typeface="Arial" panose="020B0604020202020204" pitchFamily="34" charset="0"/>
                <a:cs typeface="Arial" panose="020B0604020202020204" pitchFamily="34" charset="0"/>
              </a:rPr>
              <a:t>5.</a:t>
            </a:r>
            <a:r>
              <a:rPr lang="en-US" sz="2400" b="1" dirty="0">
                <a:latin typeface="Times New Roman" pitchFamily="18" charset="0"/>
                <a:cs typeface="Times New Roman" pitchFamily="18" charset="0"/>
              </a:rPr>
              <a:t> _________________</a:t>
            </a:r>
          </a:p>
        </p:txBody>
      </p:sp>
      <p:sp>
        <p:nvSpPr>
          <p:cNvPr id="14" name="TextBox 13"/>
          <p:cNvSpPr txBox="1"/>
          <p:nvPr/>
        </p:nvSpPr>
        <p:spPr>
          <a:xfrm>
            <a:off x="2895600" y="1524001"/>
            <a:ext cx="2743200" cy="461665"/>
          </a:xfrm>
          <a:prstGeom prst="rect">
            <a:avLst/>
          </a:prstGeom>
          <a:noFill/>
        </p:spPr>
        <p:txBody>
          <a:bodyPr wrap="square" rtlCol="0">
            <a:spAutoFit/>
          </a:bodyPr>
          <a:lstStyle/>
          <a:p>
            <a:r>
              <a:rPr lang="en-US" sz="2400" b="1" dirty="0">
                <a:latin typeface="Arial" panose="020B0604020202020204" pitchFamily="34" charset="0"/>
                <a:cs typeface="Arial" panose="020B0604020202020204" pitchFamily="34" charset="0"/>
              </a:rPr>
              <a:t>Neptune </a:t>
            </a:r>
          </a:p>
        </p:txBody>
      </p:sp>
      <p:sp>
        <p:nvSpPr>
          <p:cNvPr id="15" name="TextBox 14"/>
          <p:cNvSpPr txBox="1"/>
          <p:nvPr/>
        </p:nvSpPr>
        <p:spPr>
          <a:xfrm>
            <a:off x="2895600" y="2281536"/>
            <a:ext cx="2743200" cy="461665"/>
          </a:xfrm>
          <a:prstGeom prst="rect">
            <a:avLst/>
          </a:prstGeom>
          <a:noFill/>
        </p:spPr>
        <p:txBody>
          <a:bodyPr wrap="square" rtlCol="0">
            <a:spAutoFit/>
          </a:bodyPr>
          <a:lstStyle/>
          <a:p>
            <a:r>
              <a:rPr lang="en-US" sz="2400" b="1" dirty="0">
                <a:latin typeface="Arial" panose="020B0604020202020204" pitchFamily="34" charset="0"/>
                <a:cs typeface="Arial" panose="020B0604020202020204" pitchFamily="34" charset="0"/>
              </a:rPr>
              <a:t>Saturn </a:t>
            </a:r>
          </a:p>
        </p:txBody>
      </p:sp>
      <p:sp>
        <p:nvSpPr>
          <p:cNvPr id="16" name="TextBox 15"/>
          <p:cNvSpPr txBox="1"/>
          <p:nvPr/>
        </p:nvSpPr>
        <p:spPr>
          <a:xfrm>
            <a:off x="2819400" y="3043536"/>
            <a:ext cx="2743200" cy="461665"/>
          </a:xfrm>
          <a:prstGeom prst="rect">
            <a:avLst/>
          </a:prstGeom>
          <a:noFill/>
        </p:spPr>
        <p:txBody>
          <a:bodyPr wrap="square" rtlCol="0">
            <a:spAutoFit/>
          </a:bodyPr>
          <a:lstStyle/>
          <a:p>
            <a:r>
              <a:rPr lang="en-US" sz="2400" b="1" dirty="0">
                <a:solidFill>
                  <a:srgbClr val="FF0000"/>
                </a:solidFill>
                <a:latin typeface="Times New Roman" pitchFamily="18" charset="0"/>
                <a:cs typeface="Times New Roman" pitchFamily="18" charset="0"/>
              </a:rPr>
              <a:t> </a:t>
            </a:r>
            <a:r>
              <a:rPr lang="en-US" sz="2400" b="1" dirty="0">
                <a:latin typeface="Arial" panose="020B0604020202020204" pitchFamily="34" charset="0"/>
                <a:cs typeface="Arial" panose="020B0604020202020204" pitchFamily="34" charset="0"/>
              </a:rPr>
              <a:t>Mars</a:t>
            </a:r>
          </a:p>
        </p:txBody>
      </p:sp>
      <p:sp>
        <p:nvSpPr>
          <p:cNvPr id="17" name="TextBox 16"/>
          <p:cNvSpPr txBox="1"/>
          <p:nvPr/>
        </p:nvSpPr>
        <p:spPr>
          <a:xfrm>
            <a:off x="2819400" y="3805536"/>
            <a:ext cx="2743200" cy="461665"/>
          </a:xfrm>
          <a:prstGeom prst="rect">
            <a:avLst/>
          </a:prstGeom>
          <a:noFill/>
        </p:spPr>
        <p:txBody>
          <a:bodyPr wrap="square" rtlCol="0">
            <a:spAutoFit/>
          </a:bodyPr>
          <a:lstStyle/>
          <a:p>
            <a:r>
              <a:rPr lang="en-US" sz="2400" b="1" dirty="0">
                <a:latin typeface="Arial" panose="020B0604020202020204" pitchFamily="34" charset="0"/>
                <a:cs typeface="Arial" panose="020B0604020202020204" pitchFamily="34" charset="0"/>
              </a:rPr>
              <a:t>Jupiter </a:t>
            </a:r>
          </a:p>
        </p:txBody>
      </p:sp>
      <p:sp>
        <p:nvSpPr>
          <p:cNvPr id="18" name="TextBox 17"/>
          <p:cNvSpPr txBox="1"/>
          <p:nvPr/>
        </p:nvSpPr>
        <p:spPr>
          <a:xfrm>
            <a:off x="2819400" y="4567536"/>
            <a:ext cx="2743200" cy="461665"/>
          </a:xfrm>
          <a:prstGeom prst="rect">
            <a:avLst/>
          </a:prstGeom>
          <a:noFill/>
        </p:spPr>
        <p:txBody>
          <a:bodyPr wrap="square" rtlCol="0">
            <a:spAutoFit/>
          </a:bodyPr>
          <a:lstStyle/>
          <a:p>
            <a:r>
              <a:rPr lang="en-US" sz="2400" b="1" dirty="0">
                <a:latin typeface="Arial" panose="020B0604020202020204" pitchFamily="34" charset="0"/>
                <a:cs typeface="Arial" panose="020B0604020202020204" pitchFamily="34" charset="0"/>
              </a:rPr>
              <a:t>Venus </a:t>
            </a:r>
          </a:p>
        </p:txBody>
      </p:sp>
      <p:pic>
        <p:nvPicPr>
          <p:cNvPr id="19" name="Picture 3"/>
          <p:cNvPicPr>
            <a:picLocks noChangeAspect="1" noChangeArrowheads="1"/>
          </p:cNvPicPr>
          <p:nvPr/>
        </p:nvPicPr>
        <p:blipFill>
          <a:blip r:embed="rId4"/>
          <a:srcRect/>
          <a:stretch>
            <a:fillRect/>
          </a:stretch>
        </p:blipFill>
        <p:spPr bwMode="auto">
          <a:xfrm>
            <a:off x="1600201" y="76201"/>
            <a:ext cx="2133599" cy="381581"/>
          </a:xfrm>
          <a:prstGeom prst="rect">
            <a:avLst/>
          </a:prstGeom>
          <a:noFill/>
          <a:ln w="9525">
            <a:noFill/>
            <a:miter lim="800000"/>
            <a:headEnd/>
            <a:tailEnd/>
          </a:ln>
          <a:effectLst/>
        </p:spPr>
      </p:pic>
      <p:pic>
        <p:nvPicPr>
          <p:cNvPr id="20" name="Picture 6"/>
          <p:cNvPicPr>
            <a:picLocks noChangeAspect="1" noChangeArrowheads="1"/>
          </p:cNvPicPr>
          <p:nvPr/>
        </p:nvPicPr>
        <p:blipFill>
          <a:blip r:embed="rId5"/>
          <a:srcRect/>
          <a:stretch>
            <a:fillRect/>
          </a:stretch>
        </p:blipFill>
        <p:spPr bwMode="auto">
          <a:xfrm>
            <a:off x="1600200" y="6172200"/>
            <a:ext cx="4191000" cy="609601"/>
          </a:xfrm>
          <a:prstGeom prst="rect">
            <a:avLst/>
          </a:prstGeom>
          <a:noFill/>
          <a:ln w="9525">
            <a:noFill/>
            <a:miter lim="800000"/>
            <a:headEnd/>
            <a:tailEnd/>
          </a:ln>
          <a:effectLst/>
        </p:spPr>
      </p:pic>
      <p:sp>
        <p:nvSpPr>
          <p:cNvPr id="21" name="TextBox 20"/>
          <p:cNvSpPr txBox="1"/>
          <p:nvPr/>
        </p:nvSpPr>
        <p:spPr>
          <a:xfrm>
            <a:off x="7472364" y="6411913"/>
            <a:ext cx="816249" cy="369332"/>
          </a:xfrm>
          <a:prstGeom prst="rect">
            <a:avLst/>
          </a:prstGeom>
          <a:ln>
            <a:solidFill>
              <a:schemeClr val="accent4">
                <a:lumMod val="10000"/>
              </a:schemeClr>
            </a:solidFill>
          </a:ln>
        </p:spPr>
        <p:style>
          <a:lnRef idx="2">
            <a:schemeClr val="dk1"/>
          </a:lnRef>
          <a:fillRef idx="1">
            <a:schemeClr val="lt1"/>
          </a:fillRef>
          <a:effectRef idx="0">
            <a:schemeClr val="dk1"/>
          </a:effectRef>
          <a:fontRef idx="minor">
            <a:schemeClr val="dk1"/>
          </a:fontRef>
        </p:style>
        <p:txBody>
          <a:bodyPr wrap="none">
            <a:spAutoFit/>
          </a:bodyPr>
          <a:lstStyle/>
          <a:p>
            <a:pPr eaLnBrk="0" hangingPunct="0">
              <a:defRPr/>
            </a:pPr>
            <a:r>
              <a:rPr lang="en-US" dirty="0">
                <a:ln w="0"/>
                <a:solidFill>
                  <a:schemeClr val="accent4">
                    <a:lumMod val="10000"/>
                  </a:schemeClr>
                </a:solidFill>
                <a:effectLst>
                  <a:outerShdw blurRad="38100" dist="19050" dir="2700000" algn="tl" rotWithShape="0">
                    <a:schemeClr val="dk1">
                      <a:alpha val="40000"/>
                    </a:schemeClr>
                  </a:outerShdw>
                </a:effectLst>
              </a:rPr>
              <a:t>All Call</a:t>
            </a:r>
          </a:p>
        </p:txBody>
      </p:sp>
      <p:sp>
        <p:nvSpPr>
          <p:cNvPr id="22" name="TextBox 21"/>
          <p:cNvSpPr txBox="1"/>
          <p:nvPr/>
        </p:nvSpPr>
        <p:spPr>
          <a:xfrm>
            <a:off x="8856664" y="6411913"/>
            <a:ext cx="1540293" cy="369332"/>
          </a:xfrm>
          <a:prstGeom prst="rect">
            <a:avLst/>
          </a:prstGeom>
          <a:ln>
            <a:solidFill>
              <a:schemeClr val="accent4">
                <a:lumMod val="10000"/>
              </a:schemeClr>
            </a:solidFill>
          </a:ln>
        </p:spPr>
        <p:style>
          <a:lnRef idx="2">
            <a:schemeClr val="dk1"/>
          </a:lnRef>
          <a:fillRef idx="1">
            <a:schemeClr val="lt1"/>
          </a:fillRef>
          <a:effectRef idx="0">
            <a:schemeClr val="dk1"/>
          </a:effectRef>
          <a:fontRef idx="minor">
            <a:schemeClr val="dk1"/>
          </a:fontRef>
        </p:style>
        <p:txBody>
          <a:bodyPr wrap="none">
            <a:spAutoFit/>
          </a:bodyPr>
          <a:lstStyle/>
          <a:p>
            <a:pPr eaLnBrk="0" hangingPunct="0">
              <a:defRPr/>
            </a:pPr>
            <a:r>
              <a:rPr lang="en-US">
                <a:ln w="0"/>
                <a:solidFill>
                  <a:schemeClr val="accent4">
                    <a:lumMod val="10000"/>
                  </a:schemeClr>
                </a:solidFill>
                <a:effectLst>
                  <a:outerShdw blurRad="38100" dist="19050" dir="2700000" algn="tl" rotWithShape="0">
                    <a:schemeClr val="dk1">
                      <a:alpha val="40000"/>
                    </a:schemeClr>
                  </a:outerShdw>
                </a:effectLst>
              </a:rPr>
              <a:t>Student Demo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diamond(in)">
                                      <p:cBhvr>
                                        <p:cTn id="7" dur="10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15">
                                            <p:txEl>
                                              <p:pRg st="0" end="0"/>
                                            </p:txEl>
                                          </p:spTgt>
                                        </p:tgtEl>
                                        <p:attrNameLst>
                                          <p:attrName>style.visibility</p:attrName>
                                        </p:attrNameLst>
                                      </p:cBhvr>
                                      <p:to>
                                        <p:strVal val="visible"/>
                                      </p:to>
                                    </p:set>
                                    <p:animEffect transition="in" filter="diamond(in)">
                                      <p:cBhvr>
                                        <p:cTn id="12" dur="1000"/>
                                        <p:tgtEl>
                                          <p:spTgt spid="1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16">
                                            <p:txEl>
                                              <p:pRg st="0" end="0"/>
                                            </p:txEl>
                                          </p:spTgt>
                                        </p:tgtEl>
                                        <p:attrNameLst>
                                          <p:attrName>style.visibility</p:attrName>
                                        </p:attrNameLst>
                                      </p:cBhvr>
                                      <p:to>
                                        <p:strVal val="visible"/>
                                      </p:to>
                                    </p:set>
                                    <p:animEffect transition="in" filter="diamond(in)">
                                      <p:cBhvr>
                                        <p:cTn id="17" dur="1000"/>
                                        <p:tgtEl>
                                          <p:spTgt spid="1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17">
                                            <p:txEl>
                                              <p:pRg st="0" end="0"/>
                                            </p:txEl>
                                          </p:spTgt>
                                        </p:tgtEl>
                                        <p:attrNameLst>
                                          <p:attrName>style.visibility</p:attrName>
                                        </p:attrNameLst>
                                      </p:cBhvr>
                                      <p:to>
                                        <p:strVal val="visible"/>
                                      </p:to>
                                    </p:set>
                                    <p:animEffect transition="in" filter="diamond(in)">
                                      <p:cBhvr>
                                        <p:cTn id="22" dur="1000"/>
                                        <p:tgtEl>
                                          <p:spTgt spid="1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nodeType="clickEffect">
                                  <p:stCondLst>
                                    <p:cond delay="0"/>
                                  </p:stCondLst>
                                  <p:childTnLst>
                                    <p:set>
                                      <p:cBhvr>
                                        <p:cTn id="26" dur="1" fill="hold">
                                          <p:stCondLst>
                                            <p:cond delay="0"/>
                                          </p:stCondLst>
                                        </p:cTn>
                                        <p:tgtEl>
                                          <p:spTgt spid="18">
                                            <p:txEl>
                                              <p:pRg st="0" end="0"/>
                                            </p:txEl>
                                          </p:spTgt>
                                        </p:tgtEl>
                                        <p:attrNameLst>
                                          <p:attrName>style.visibility</p:attrName>
                                        </p:attrNameLst>
                                      </p:cBhvr>
                                      <p:to>
                                        <p:strVal val="visible"/>
                                      </p:to>
                                    </p:set>
                                    <p:animEffect transition="in" filter="diamond(in)">
                                      <p:cBhvr>
                                        <p:cTn id="27" dur="1000"/>
                                        <p:tgtEl>
                                          <p:spTgt spid="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194739"/>
        </a:solidFill>
        <a:effectLst/>
      </p:bgPr>
    </p:bg>
    <p:spTree>
      <p:nvGrpSpPr>
        <p:cNvPr id="1" name=""/>
        <p:cNvGrpSpPr/>
        <p:nvPr/>
      </p:nvGrpSpPr>
      <p:grpSpPr>
        <a:xfrm>
          <a:off x="0" y="0"/>
          <a:ext cx="0" cy="0"/>
          <a:chOff x="0" y="0"/>
          <a:chExt cx="0" cy="0"/>
        </a:xfrm>
      </p:grpSpPr>
      <p:sp>
        <p:nvSpPr>
          <p:cNvPr id="6" name="TextBox 5"/>
          <p:cNvSpPr txBox="1"/>
          <p:nvPr/>
        </p:nvSpPr>
        <p:spPr>
          <a:xfrm>
            <a:off x="4876800" y="2724056"/>
            <a:ext cx="2895600" cy="43088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2200" b="1" dirty="0">
                <a:solidFill>
                  <a:schemeClr val="accent6">
                    <a:lumMod val="75000"/>
                  </a:schemeClr>
                </a:solidFill>
                <a:latin typeface="Times New Roman" pitchFamily="18" charset="0"/>
                <a:cs typeface="Times New Roman" pitchFamily="18" charset="0"/>
              </a:rPr>
              <a:t>   </a:t>
            </a:r>
            <a:r>
              <a:rPr lang="en-US" sz="2200" b="1" dirty="0">
                <a:solidFill>
                  <a:schemeClr val="accent6">
                    <a:lumMod val="75000"/>
                  </a:schemeClr>
                </a:solidFill>
                <a:latin typeface="Arial" panose="020B0604020202020204" pitchFamily="34" charset="0"/>
                <a:cs typeface="Arial" panose="020B0604020202020204" pitchFamily="34" charset="0"/>
              </a:rPr>
              <a:t>-</a:t>
            </a:r>
            <a:r>
              <a:rPr lang="en-US" sz="2200" b="1" dirty="0" err="1">
                <a:solidFill>
                  <a:schemeClr val="accent6">
                    <a:lumMod val="75000"/>
                  </a:schemeClr>
                </a:solidFill>
                <a:latin typeface="Arial" panose="020B0604020202020204" pitchFamily="34" charset="0"/>
                <a:cs typeface="Arial" panose="020B0604020202020204" pitchFamily="34" charset="0"/>
              </a:rPr>
              <a:t>ful</a:t>
            </a:r>
            <a:r>
              <a:rPr lang="en-US" sz="2200" b="1" dirty="0">
                <a:solidFill>
                  <a:schemeClr val="accent6">
                    <a:lumMod val="75000"/>
                  </a:schemeClr>
                </a:solidFill>
                <a:latin typeface="Arial" panose="020B0604020202020204" pitchFamily="34" charset="0"/>
                <a:cs typeface="Arial" panose="020B0604020202020204" pitchFamily="34" charset="0"/>
              </a:rPr>
              <a:t>            -</a:t>
            </a:r>
            <a:r>
              <a:rPr lang="en-US" sz="2200" b="1" dirty="0" smtClean="0">
                <a:solidFill>
                  <a:schemeClr val="accent6">
                    <a:lumMod val="75000"/>
                  </a:schemeClr>
                </a:solidFill>
                <a:latin typeface="Arial" panose="020B0604020202020204" pitchFamily="34" charset="0"/>
                <a:cs typeface="Arial" panose="020B0604020202020204" pitchFamily="34" charset="0"/>
              </a:rPr>
              <a:t>less</a:t>
            </a:r>
            <a:endParaRPr lang="en-US" sz="2200" b="1" dirty="0">
              <a:solidFill>
                <a:schemeClr val="accent6">
                  <a:lumMod val="75000"/>
                </a:schemeClr>
              </a:solidFill>
              <a:latin typeface="Arial" panose="020B0604020202020204" pitchFamily="34" charset="0"/>
              <a:cs typeface="Arial" panose="020B0604020202020204" pitchFamily="34" charset="0"/>
            </a:endParaRPr>
          </a:p>
        </p:txBody>
      </p:sp>
      <p:pic>
        <p:nvPicPr>
          <p:cNvPr id="3074" name="Picture 2"/>
          <p:cNvPicPr>
            <a:picLocks noChangeAspect="1" noChangeArrowheads="1"/>
          </p:cNvPicPr>
          <p:nvPr/>
        </p:nvPicPr>
        <p:blipFill>
          <a:blip r:embed="rId2"/>
          <a:srcRect/>
          <a:stretch>
            <a:fillRect/>
          </a:stretch>
        </p:blipFill>
        <p:spPr bwMode="auto">
          <a:xfrm>
            <a:off x="1295400" y="743437"/>
            <a:ext cx="6324601" cy="770982"/>
          </a:xfrm>
          <a:prstGeom prst="rect">
            <a:avLst/>
          </a:prstGeom>
          <a:noFill/>
          <a:ln w="9525">
            <a:noFill/>
            <a:miter lim="800000"/>
            <a:headEnd/>
            <a:tailEnd/>
          </a:ln>
          <a:effectLst/>
        </p:spPr>
      </p:pic>
      <p:pic>
        <p:nvPicPr>
          <p:cNvPr id="3" name="Picture 2"/>
          <p:cNvPicPr>
            <a:picLocks noChangeAspect="1" noChangeArrowheads="1"/>
          </p:cNvPicPr>
          <p:nvPr/>
        </p:nvPicPr>
        <p:blipFill>
          <a:blip r:embed="rId3"/>
          <a:srcRect/>
          <a:stretch>
            <a:fillRect/>
          </a:stretch>
        </p:blipFill>
        <p:spPr bwMode="auto">
          <a:xfrm>
            <a:off x="7924801" y="76200"/>
            <a:ext cx="3200399" cy="914400"/>
          </a:xfrm>
          <a:prstGeom prst="rect">
            <a:avLst/>
          </a:prstGeom>
          <a:noFill/>
          <a:ln w="9525">
            <a:noFill/>
            <a:miter lim="800000"/>
            <a:headEnd/>
            <a:tailEnd/>
          </a:ln>
          <a:effectLst/>
        </p:spPr>
      </p:pic>
      <p:sp>
        <p:nvSpPr>
          <p:cNvPr id="5" name="TextBox 4"/>
          <p:cNvSpPr txBox="1"/>
          <p:nvPr/>
        </p:nvSpPr>
        <p:spPr>
          <a:xfrm>
            <a:off x="2743200" y="1607404"/>
            <a:ext cx="7162800" cy="83099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2400" b="1" dirty="0">
                <a:latin typeface="Times New Roman" pitchFamily="18" charset="0"/>
                <a:cs typeface="Times New Roman" pitchFamily="18" charset="0"/>
              </a:rPr>
              <a:t>      </a:t>
            </a:r>
            <a:r>
              <a:rPr lang="en-US" sz="2400" b="1" dirty="0">
                <a:latin typeface="Arial" panose="020B0604020202020204" pitchFamily="34" charset="0"/>
                <a:cs typeface="Arial" panose="020B0604020202020204" pitchFamily="34" charset="0"/>
              </a:rPr>
              <a:t>weight            water                  beauty</a:t>
            </a:r>
          </a:p>
          <a:p>
            <a:r>
              <a:rPr lang="en-US" sz="2400" b="1" dirty="0">
                <a:latin typeface="Arial" panose="020B0604020202020204" pitchFamily="34" charset="0"/>
                <a:cs typeface="Arial" panose="020B0604020202020204" pitchFamily="34" charset="0"/>
              </a:rPr>
              <a:t>      wonder           resource             air</a:t>
            </a:r>
          </a:p>
        </p:txBody>
      </p:sp>
      <p:sp>
        <p:nvSpPr>
          <p:cNvPr id="7" name="TextBox 6"/>
          <p:cNvSpPr txBox="1"/>
          <p:nvPr/>
        </p:nvSpPr>
        <p:spPr>
          <a:xfrm>
            <a:off x="990600" y="3733801"/>
            <a:ext cx="10896600" cy="95410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800" b="1" dirty="0">
                <a:solidFill>
                  <a:srgbClr val="FF0000"/>
                </a:solidFill>
                <a:latin typeface="Times New Roman" pitchFamily="18" charset="0"/>
                <a:cs typeface="Times New Roman" pitchFamily="18" charset="0"/>
              </a:rPr>
              <a:t>      </a:t>
            </a:r>
            <a:r>
              <a:rPr lang="en-US" sz="2800" b="1" dirty="0">
                <a:solidFill>
                  <a:srgbClr val="FF0000"/>
                </a:solidFill>
                <a:latin typeface="Arial" panose="020B0604020202020204" pitchFamily="34" charset="0"/>
                <a:cs typeface="Arial" panose="020B0604020202020204" pitchFamily="34" charset="0"/>
              </a:rPr>
              <a:t>weightless        waterless       </a:t>
            </a:r>
            <a:r>
              <a:rPr lang="en-US" sz="2800" b="1" dirty="0" smtClean="0">
                <a:solidFill>
                  <a:srgbClr val="FF0000"/>
                </a:solidFill>
                <a:latin typeface="Arial" panose="020B0604020202020204" pitchFamily="34" charset="0"/>
                <a:cs typeface="Arial" panose="020B0604020202020204" pitchFamily="34" charset="0"/>
              </a:rPr>
              <a:t>  </a:t>
            </a:r>
            <a:r>
              <a:rPr lang="en-US" sz="2800" b="1" dirty="0">
                <a:solidFill>
                  <a:srgbClr val="FF0000"/>
                </a:solidFill>
                <a:latin typeface="Arial" panose="020B0604020202020204" pitchFamily="34" charset="0"/>
                <a:cs typeface="Arial" panose="020B0604020202020204" pitchFamily="34" charset="0"/>
              </a:rPr>
              <a:t>resourceful/ </a:t>
            </a:r>
            <a:r>
              <a:rPr lang="en-US" sz="2800" b="1" dirty="0" err="1">
                <a:solidFill>
                  <a:srgbClr val="FF0000"/>
                </a:solidFill>
                <a:latin typeface="Arial" panose="020B0604020202020204" pitchFamily="34" charset="0"/>
                <a:cs typeface="Arial" panose="020B0604020202020204" pitchFamily="34" charset="0"/>
              </a:rPr>
              <a:t>resourceless</a:t>
            </a:r>
            <a:r>
              <a:rPr lang="en-US" sz="2800" b="1" dirty="0">
                <a:solidFill>
                  <a:srgbClr val="FF0000"/>
                </a:solidFill>
                <a:latin typeface="Arial" panose="020B0604020202020204" pitchFamily="34" charset="0"/>
                <a:cs typeface="Arial" panose="020B0604020202020204" pitchFamily="34" charset="0"/>
              </a:rPr>
              <a:t>   </a:t>
            </a:r>
          </a:p>
          <a:p>
            <a:r>
              <a:rPr lang="en-US" sz="2800" b="1" dirty="0">
                <a:solidFill>
                  <a:srgbClr val="FF0000"/>
                </a:solidFill>
                <a:latin typeface="Arial" panose="020B0604020202020204" pitchFamily="34" charset="0"/>
                <a:cs typeface="Arial" panose="020B0604020202020204" pitchFamily="34" charset="0"/>
              </a:rPr>
              <a:t>      airless               beautiful           wonderful</a:t>
            </a:r>
          </a:p>
        </p:txBody>
      </p:sp>
      <p:pic>
        <p:nvPicPr>
          <p:cNvPr id="8" name="Picture 3"/>
          <p:cNvPicPr>
            <a:picLocks noChangeAspect="1" noChangeArrowheads="1"/>
          </p:cNvPicPr>
          <p:nvPr/>
        </p:nvPicPr>
        <p:blipFill>
          <a:blip r:embed="rId4"/>
          <a:srcRect/>
          <a:stretch>
            <a:fillRect/>
          </a:stretch>
        </p:blipFill>
        <p:spPr bwMode="auto">
          <a:xfrm>
            <a:off x="1600201" y="76201"/>
            <a:ext cx="2971799" cy="574251"/>
          </a:xfrm>
          <a:prstGeom prst="rect">
            <a:avLst/>
          </a:prstGeom>
          <a:noFill/>
          <a:ln w="9525">
            <a:noFill/>
            <a:miter lim="800000"/>
            <a:headEnd/>
            <a:tailEnd/>
          </a:ln>
          <a:effectLst/>
        </p:spPr>
      </p:pic>
      <p:pic>
        <p:nvPicPr>
          <p:cNvPr id="9" name="Picture 6"/>
          <p:cNvPicPr>
            <a:picLocks noChangeAspect="1" noChangeArrowheads="1"/>
          </p:cNvPicPr>
          <p:nvPr/>
        </p:nvPicPr>
        <p:blipFill>
          <a:blip r:embed="rId5"/>
          <a:srcRect/>
          <a:stretch>
            <a:fillRect/>
          </a:stretch>
        </p:blipFill>
        <p:spPr bwMode="auto">
          <a:xfrm>
            <a:off x="1600200" y="6096000"/>
            <a:ext cx="4038600" cy="685801"/>
          </a:xfrm>
          <a:prstGeom prst="rect">
            <a:avLst/>
          </a:prstGeom>
          <a:noFill/>
          <a:ln w="9525">
            <a:noFill/>
            <a:miter lim="800000"/>
            <a:headEnd/>
            <a:tailEnd/>
          </a:ln>
          <a:effectLst/>
        </p:spPr>
      </p:pic>
      <p:sp>
        <p:nvSpPr>
          <p:cNvPr id="10" name="TextBox 9"/>
          <p:cNvSpPr txBox="1"/>
          <p:nvPr/>
        </p:nvSpPr>
        <p:spPr>
          <a:xfrm>
            <a:off x="7472364" y="6411913"/>
            <a:ext cx="816249" cy="369332"/>
          </a:xfrm>
          <a:prstGeom prst="rect">
            <a:avLst/>
          </a:prstGeom>
          <a:ln>
            <a:solidFill>
              <a:schemeClr val="accent4">
                <a:lumMod val="10000"/>
              </a:schemeClr>
            </a:solidFill>
          </a:ln>
        </p:spPr>
        <p:style>
          <a:lnRef idx="2">
            <a:schemeClr val="dk1"/>
          </a:lnRef>
          <a:fillRef idx="1">
            <a:schemeClr val="lt1"/>
          </a:fillRef>
          <a:effectRef idx="0">
            <a:schemeClr val="dk1"/>
          </a:effectRef>
          <a:fontRef idx="minor">
            <a:schemeClr val="dk1"/>
          </a:fontRef>
        </p:style>
        <p:txBody>
          <a:bodyPr wrap="none">
            <a:spAutoFit/>
          </a:bodyPr>
          <a:lstStyle/>
          <a:p>
            <a:pPr eaLnBrk="0" hangingPunct="0">
              <a:defRPr/>
            </a:pPr>
            <a:r>
              <a:rPr lang="en-US" dirty="0">
                <a:ln w="0"/>
                <a:solidFill>
                  <a:schemeClr val="accent4">
                    <a:lumMod val="10000"/>
                  </a:schemeClr>
                </a:solidFill>
                <a:effectLst>
                  <a:outerShdw blurRad="38100" dist="19050" dir="2700000" algn="tl" rotWithShape="0">
                    <a:schemeClr val="dk1">
                      <a:alpha val="40000"/>
                    </a:schemeClr>
                  </a:outerShdw>
                </a:effectLst>
              </a:rPr>
              <a:t>All Call</a:t>
            </a:r>
          </a:p>
        </p:txBody>
      </p:sp>
      <p:sp>
        <p:nvSpPr>
          <p:cNvPr id="11" name="TextBox 10"/>
          <p:cNvSpPr txBox="1"/>
          <p:nvPr/>
        </p:nvSpPr>
        <p:spPr>
          <a:xfrm>
            <a:off x="8856664" y="6411913"/>
            <a:ext cx="1540293" cy="369332"/>
          </a:xfrm>
          <a:prstGeom prst="rect">
            <a:avLst/>
          </a:prstGeom>
          <a:ln>
            <a:solidFill>
              <a:schemeClr val="accent4">
                <a:lumMod val="10000"/>
              </a:schemeClr>
            </a:solidFill>
          </a:ln>
        </p:spPr>
        <p:style>
          <a:lnRef idx="2">
            <a:schemeClr val="dk1"/>
          </a:lnRef>
          <a:fillRef idx="1">
            <a:schemeClr val="lt1"/>
          </a:fillRef>
          <a:effectRef idx="0">
            <a:schemeClr val="dk1"/>
          </a:effectRef>
          <a:fontRef idx="minor">
            <a:schemeClr val="dk1"/>
          </a:fontRef>
        </p:style>
        <p:txBody>
          <a:bodyPr wrap="none">
            <a:spAutoFit/>
          </a:bodyPr>
          <a:lstStyle/>
          <a:p>
            <a:pPr eaLnBrk="0" hangingPunct="0">
              <a:defRPr/>
            </a:pPr>
            <a:r>
              <a:rPr lang="en-US">
                <a:ln w="0"/>
                <a:solidFill>
                  <a:schemeClr val="accent4">
                    <a:lumMod val="10000"/>
                  </a:schemeClr>
                </a:solidFill>
                <a:effectLst>
                  <a:outerShdw blurRad="38100" dist="19050" dir="2700000" algn="tl" rotWithShape="0">
                    <a:schemeClr val="dk1">
                      <a:alpha val="40000"/>
                    </a:schemeClr>
                  </a:outerShdw>
                </a:effectLst>
              </a:rPr>
              <a:t>Student Demo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amond(in)">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194739"/>
        </a:solidFill>
        <a:effectLst/>
      </p:bgPr>
    </p:bg>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1009543" y="838200"/>
            <a:ext cx="6903535" cy="1262062"/>
          </a:xfrm>
          <a:prstGeom prst="rect">
            <a:avLst/>
          </a:prstGeom>
          <a:noFill/>
          <a:ln w="9525">
            <a:noFill/>
            <a:miter lim="800000"/>
            <a:headEnd/>
            <a:tailEnd/>
          </a:ln>
          <a:effectLst/>
        </p:spPr>
      </p:pic>
      <p:pic>
        <p:nvPicPr>
          <p:cNvPr id="3" name="Picture 2"/>
          <p:cNvPicPr>
            <a:picLocks noChangeAspect="1" noChangeArrowheads="1"/>
          </p:cNvPicPr>
          <p:nvPr/>
        </p:nvPicPr>
        <p:blipFill>
          <a:blip r:embed="rId3"/>
          <a:srcRect/>
          <a:stretch>
            <a:fillRect/>
          </a:stretch>
        </p:blipFill>
        <p:spPr bwMode="auto">
          <a:xfrm>
            <a:off x="7924801" y="76199"/>
            <a:ext cx="2657475" cy="609599"/>
          </a:xfrm>
          <a:prstGeom prst="rect">
            <a:avLst/>
          </a:prstGeom>
          <a:noFill/>
          <a:ln w="9525">
            <a:noFill/>
            <a:miter lim="800000"/>
            <a:headEnd/>
            <a:tailEnd/>
          </a:ln>
          <a:effectLst/>
        </p:spPr>
      </p:pic>
      <p:pic>
        <p:nvPicPr>
          <p:cNvPr id="5" name="Picture 3"/>
          <p:cNvPicPr>
            <a:picLocks noChangeAspect="1" noChangeArrowheads="1"/>
          </p:cNvPicPr>
          <p:nvPr/>
        </p:nvPicPr>
        <p:blipFill>
          <a:blip r:embed="rId4"/>
          <a:srcRect/>
          <a:stretch>
            <a:fillRect/>
          </a:stretch>
        </p:blipFill>
        <p:spPr bwMode="auto">
          <a:xfrm>
            <a:off x="990601" y="76200"/>
            <a:ext cx="3048000" cy="609599"/>
          </a:xfrm>
          <a:prstGeom prst="rect">
            <a:avLst/>
          </a:prstGeom>
          <a:noFill/>
          <a:ln w="9525">
            <a:noFill/>
            <a:miter lim="800000"/>
            <a:headEnd/>
            <a:tailEnd/>
          </a:ln>
          <a:effectLst/>
        </p:spPr>
      </p:pic>
      <p:pic>
        <p:nvPicPr>
          <p:cNvPr id="6" name="Picture 6"/>
          <p:cNvPicPr>
            <a:picLocks noChangeAspect="1" noChangeArrowheads="1"/>
          </p:cNvPicPr>
          <p:nvPr/>
        </p:nvPicPr>
        <p:blipFill>
          <a:blip r:embed="rId5"/>
          <a:srcRect/>
          <a:stretch>
            <a:fillRect/>
          </a:stretch>
        </p:blipFill>
        <p:spPr bwMode="auto">
          <a:xfrm>
            <a:off x="1600200" y="6019800"/>
            <a:ext cx="3429000" cy="762001"/>
          </a:xfrm>
          <a:prstGeom prst="rect">
            <a:avLst/>
          </a:prstGeom>
          <a:noFill/>
          <a:ln w="9525">
            <a:noFill/>
            <a:miter lim="800000"/>
            <a:headEnd/>
            <a:tailEnd/>
          </a:ln>
          <a:effectLst/>
        </p:spPr>
      </p:pic>
      <p:sp>
        <p:nvSpPr>
          <p:cNvPr id="9" name="TextBox 8"/>
          <p:cNvSpPr txBox="1"/>
          <p:nvPr/>
        </p:nvSpPr>
        <p:spPr>
          <a:xfrm>
            <a:off x="7894135" y="6411913"/>
            <a:ext cx="542008" cy="369332"/>
          </a:xfrm>
          <a:prstGeom prst="rect">
            <a:avLst/>
          </a:prstGeom>
          <a:ln>
            <a:solidFill>
              <a:schemeClr val="accent4">
                <a:lumMod val="10000"/>
              </a:schemeClr>
            </a:solidFill>
          </a:ln>
        </p:spPr>
        <p:style>
          <a:lnRef idx="2">
            <a:schemeClr val="dk1"/>
          </a:lnRef>
          <a:fillRef idx="1">
            <a:schemeClr val="lt1"/>
          </a:fillRef>
          <a:effectRef idx="0">
            <a:schemeClr val="dk1"/>
          </a:effectRef>
          <a:fontRef idx="minor">
            <a:schemeClr val="dk1"/>
          </a:fontRef>
        </p:style>
        <p:txBody>
          <a:bodyPr wrap="none">
            <a:spAutoFit/>
          </a:bodyPr>
          <a:lstStyle/>
          <a:p>
            <a:pPr eaLnBrk="0" hangingPunct="0">
              <a:defRPr/>
            </a:pPr>
            <a:r>
              <a:rPr lang="en-US">
                <a:ln w="0"/>
                <a:solidFill>
                  <a:schemeClr val="accent4">
                    <a:lumMod val="10000"/>
                  </a:schemeClr>
                </a:solidFill>
                <a:effectLst>
                  <a:outerShdw blurRad="38100" dist="19050" dir="2700000" algn="tl" rotWithShape="0">
                    <a:schemeClr val="dk1">
                      <a:alpha val="40000"/>
                    </a:schemeClr>
                  </a:outerShdw>
                </a:effectLst>
              </a:rPr>
              <a:t>Pair</a:t>
            </a:r>
            <a:endParaRPr lang="en-US" dirty="0">
              <a:ln w="0"/>
              <a:solidFill>
                <a:schemeClr val="accent4">
                  <a:lumMod val="10000"/>
                </a:schemeClr>
              </a:solidFill>
              <a:effectLst>
                <a:outerShdw blurRad="38100" dist="19050" dir="2700000" algn="tl" rotWithShape="0">
                  <a:schemeClr val="dk1">
                    <a:alpha val="40000"/>
                  </a:schemeClr>
                </a:outerShdw>
              </a:effectLst>
            </a:endParaRPr>
          </a:p>
        </p:txBody>
      </p:sp>
      <p:sp>
        <p:nvSpPr>
          <p:cNvPr id="10" name="TextBox 9"/>
          <p:cNvSpPr txBox="1"/>
          <p:nvPr/>
        </p:nvSpPr>
        <p:spPr>
          <a:xfrm>
            <a:off x="8856664" y="6411913"/>
            <a:ext cx="1540293" cy="369332"/>
          </a:xfrm>
          <a:prstGeom prst="rect">
            <a:avLst/>
          </a:prstGeom>
          <a:ln>
            <a:solidFill>
              <a:schemeClr val="accent4">
                <a:lumMod val="10000"/>
              </a:schemeClr>
            </a:solidFill>
          </a:ln>
        </p:spPr>
        <p:style>
          <a:lnRef idx="2">
            <a:schemeClr val="dk1"/>
          </a:lnRef>
          <a:fillRef idx="1">
            <a:schemeClr val="lt1"/>
          </a:fillRef>
          <a:effectRef idx="0">
            <a:schemeClr val="dk1"/>
          </a:effectRef>
          <a:fontRef idx="minor">
            <a:schemeClr val="dk1"/>
          </a:fontRef>
        </p:style>
        <p:txBody>
          <a:bodyPr wrap="none">
            <a:spAutoFit/>
          </a:bodyPr>
          <a:lstStyle/>
          <a:p>
            <a:pPr eaLnBrk="0" hangingPunct="0">
              <a:defRPr/>
            </a:pPr>
            <a:r>
              <a:rPr lang="en-US">
                <a:ln w="0"/>
                <a:solidFill>
                  <a:schemeClr val="accent4">
                    <a:lumMod val="10000"/>
                  </a:schemeClr>
                </a:solidFill>
                <a:effectLst>
                  <a:outerShdw blurRad="38100" dist="19050" dir="2700000" algn="tl" rotWithShape="0">
                    <a:schemeClr val="dk1">
                      <a:alpha val="40000"/>
                    </a:schemeClr>
                  </a:outerShdw>
                </a:effectLst>
              </a:rPr>
              <a:t>Student Demo</a:t>
            </a:r>
          </a:p>
        </p:txBody>
      </p:sp>
      <p:sp>
        <p:nvSpPr>
          <p:cNvPr id="11" name="TextBox 10"/>
          <p:cNvSpPr txBox="1"/>
          <p:nvPr/>
        </p:nvSpPr>
        <p:spPr>
          <a:xfrm>
            <a:off x="6593973" y="6411913"/>
            <a:ext cx="816249" cy="369332"/>
          </a:xfrm>
          <a:prstGeom prst="rect">
            <a:avLst/>
          </a:prstGeom>
          <a:ln>
            <a:solidFill>
              <a:schemeClr val="accent4">
                <a:lumMod val="10000"/>
              </a:schemeClr>
            </a:solidFill>
          </a:ln>
        </p:spPr>
        <p:style>
          <a:lnRef idx="2">
            <a:schemeClr val="dk1"/>
          </a:lnRef>
          <a:fillRef idx="1">
            <a:schemeClr val="lt1"/>
          </a:fillRef>
          <a:effectRef idx="0">
            <a:schemeClr val="dk1"/>
          </a:effectRef>
          <a:fontRef idx="minor">
            <a:schemeClr val="dk1"/>
          </a:fontRef>
        </p:style>
        <p:txBody>
          <a:bodyPr wrap="none">
            <a:spAutoFit/>
          </a:bodyPr>
          <a:lstStyle/>
          <a:p>
            <a:pPr eaLnBrk="0" hangingPunct="0">
              <a:defRPr/>
            </a:pPr>
            <a:r>
              <a:rPr lang="en-US" dirty="0">
                <a:ln w="0"/>
                <a:solidFill>
                  <a:schemeClr val="accent4">
                    <a:lumMod val="10000"/>
                  </a:schemeClr>
                </a:solidFill>
                <a:effectLst>
                  <a:outerShdw blurRad="38100" dist="19050" dir="2700000" algn="tl" rotWithShape="0">
                    <a:schemeClr val="dk1">
                      <a:alpha val="40000"/>
                    </a:schemeClr>
                  </a:outerShdw>
                </a:effectLst>
              </a:rPr>
              <a:t>All Call</a:t>
            </a:r>
          </a:p>
        </p:txBody>
      </p:sp>
      <p:pic>
        <p:nvPicPr>
          <p:cNvPr id="2" name="Picture 1"/>
          <p:cNvPicPr>
            <a:picLocks noChangeAspect="1"/>
          </p:cNvPicPr>
          <p:nvPr/>
        </p:nvPicPr>
        <p:blipFill>
          <a:blip r:embed="rId6"/>
          <a:stretch>
            <a:fillRect/>
          </a:stretch>
        </p:blipFill>
        <p:spPr>
          <a:xfrm>
            <a:off x="2362200" y="2737484"/>
            <a:ext cx="7162799" cy="2444116"/>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194739"/>
        </a:solidFill>
        <a:effectLst/>
      </p:bgPr>
    </p:bg>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2"/>
          <a:srcRect/>
          <a:stretch>
            <a:fillRect/>
          </a:stretch>
        </p:blipFill>
        <p:spPr bwMode="auto">
          <a:xfrm>
            <a:off x="7924801" y="76200"/>
            <a:ext cx="2657475" cy="914400"/>
          </a:xfrm>
          <a:prstGeom prst="rect">
            <a:avLst/>
          </a:prstGeom>
          <a:noFill/>
          <a:ln w="9525">
            <a:noFill/>
            <a:miter lim="800000"/>
            <a:headEnd/>
            <a:tailEnd/>
          </a:ln>
          <a:effectLst/>
        </p:spPr>
      </p:pic>
      <p:pic>
        <p:nvPicPr>
          <p:cNvPr id="6146" name="Picture 2"/>
          <p:cNvPicPr>
            <a:picLocks noChangeAspect="1" noChangeArrowheads="1"/>
          </p:cNvPicPr>
          <p:nvPr/>
        </p:nvPicPr>
        <p:blipFill>
          <a:blip r:embed="rId3"/>
          <a:srcRect/>
          <a:stretch>
            <a:fillRect/>
          </a:stretch>
        </p:blipFill>
        <p:spPr bwMode="auto">
          <a:xfrm>
            <a:off x="1643062" y="167120"/>
            <a:ext cx="2700338" cy="442480"/>
          </a:xfrm>
          <a:prstGeom prst="rect">
            <a:avLst/>
          </a:prstGeom>
          <a:noFill/>
          <a:ln w="9525">
            <a:noFill/>
            <a:miter lim="800000"/>
            <a:headEnd/>
            <a:tailEnd/>
          </a:ln>
          <a:effectLst/>
        </p:spPr>
      </p:pic>
      <p:pic>
        <p:nvPicPr>
          <p:cNvPr id="6147" name="Picture 3"/>
          <p:cNvPicPr>
            <a:picLocks noChangeAspect="1" noChangeArrowheads="1"/>
          </p:cNvPicPr>
          <p:nvPr/>
        </p:nvPicPr>
        <p:blipFill>
          <a:blip r:embed="rId4"/>
          <a:srcRect/>
          <a:stretch>
            <a:fillRect/>
          </a:stretch>
        </p:blipFill>
        <p:spPr bwMode="auto">
          <a:xfrm>
            <a:off x="1905000" y="706616"/>
            <a:ext cx="4343400" cy="741184"/>
          </a:xfrm>
          <a:prstGeom prst="rect">
            <a:avLst/>
          </a:prstGeom>
          <a:noFill/>
          <a:ln w="9525">
            <a:noFill/>
            <a:miter lim="800000"/>
            <a:headEnd/>
            <a:tailEnd/>
          </a:ln>
          <a:effectLst/>
        </p:spPr>
      </p:pic>
      <p:pic>
        <p:nvPicPr>
          <p:cNvPr id="6148" name="Picture 4"/>
          <p:cNvPicPr>
            <a:picLocks noChangeAspect="1" noChangeArrowheads="1"/>
          </p:cNvPicPr>
          <p:nvPr/>
        </p:nvPicPr>
        <p:blipFill>
          <a:blip r:embed="rId5"/>
          <a:srcRect/>
          <a:stretch>
            <a:fillRect/>
          </a:stretch>
        </p:blipFill>
        <p:spPr bwMode="auto">
          <a:xfrm>
            <a:off x="1828800" y="1676400"/>
            <a:ext cx="8753476" cy="4038600"/>
          </a:xfrm>
          <a:prstGeom prst="rect">
            <a:avLst/>
          </a:prstGeom>
          <a:noFill/>
          <a:ln w="9525">
            <a:noFill/>
            <a:miter lim="800000"/>
            <a:headEnd/>
            <a:tailEnd/>
          </a:ln>
          <a:effectLst/>
        </p:spPr>
      </p:pic>
      <p:pic>
        <p:nvPicPr>
          <p:cNvPr id="6" name="Picture 6"/>
          <p:cNvPicPr>
            <a:picLocks noChangeAspect="1" noChangeArrowheads="1"/>
          </p:cNvPicPr>
          <p:nvPr/>
        </p:nvPicPr>
        <p:blipFill>
          <a:blip r:embed="rId6"/>
          <a:srcRect/>
          <a:stretch>
            <a:fillRect/>
          </a:stretch>
        </p:blipFill>
        <p:spPr bwMode="auto">
          <a:xfrm>
            <a:off x="1600200" y="6172200"/>
            <a:ext cx="3429000" cy="609601"/>
          </a:xfrm>
          <a:prstGeom prst="rect">
            <a:avLst/>
          </a:prstGeom>
          <a:noFill/>
          <a:ln w="9525">
            <a:noFill/>
            <a:miter lim="800000"/>
            <a:headEnd/>
            <a:tailEnd/>
          </a:ln>
          <a:effectLst/>
        </p:spPr>
      </p:pic>
      <p:sp>
        <p:nvSpPr>
          <p:cNvPr id="7" name="TextBox 6"/>
          <p:cNvSpPr txBox="1"/>
          <p:nvPr/>
        </p:nvSpPr>
        <p:spPr>
          <a:xfrm>
            <a:off x="7472364" y="6411913"/>
            <a:ext cx="816249" cy="369332"/>
          </a:xfrm>
          <a:prstGeom prst="rect">
            <a:avLst/>
          </a:prstGeom>
          <a:ln>
            <a:solidFill>
              <a:schemeClr val="accent4">
                <a:lumMod val="10000"/>
              </a:schemeClr>
            </a:solidFill>
          </a:ln>
        </p:spPr>
        <p:style>
          <a:lnRef idx="2">
            <a:schemeClr val="dk1"/>
          </a:lnRef>
          <a:fillRef idx="1">
            <a:schemeClr val="lt1"/>
          </a:fillRef>
          <a:effectRef idx="0">
            <a:schemeClr val="dk1"/>
          </a:effectRef>
          <a:fontRef idx="minor">
            <a:schemeClr val="dk1"/>
          </a:fontRef>
        </p:style>
        <p:txBody>
          <a:bodyPr wrap="none">
            <a:spAutoFit/>
          </a:bodyPr>
          <a:lstStyle/>
          <a:p>
            <a:pPr eaLnBrk="0" hangingPunct="0">
              <a:defRPr/>
            </a:pPr>
            <a:r>
              <a:rPr lang="en-US" dirty="0">
                <a:ln w="0"/>
                <a:solidFill>
                  <a:schemeClr val="accent4">
                    <a:lumMod val="10000"/>
                  </a:schemeClr>
                </a:solidFill>
                <a:effectLst>
                  <a:outerShdw blurRad="38100" dist="19050" dir="2700000" algn="tl" rotWithShape="0">
                    <a:schemeClr val="dk1">
                      <a:alpha val="40000"/>
                    </a:schemeClr>
                  </a:outerShdw>
                </a:effectLst>
              </a:rPr>
              <a:t>All Call</a:t>
            </a:r>
          </a:p>
        </p:txBody>
      </p:sp>
      <p:sp>
        <p:nvSpPr>
          <p:cNvPr id="8" name="TextBox 7"/>
          <p:cNvSpPr txBox="1"/>
          <p:nvPr/>
        </p:nvSpPr>
        <p:spPr>
          <a:xfrm>
            <a:off x="8856664" y="6411913"/>
            <a:ext cx="1540293" cy="369332"/>
          </a:xfrm>
          <a:prstGeom prst="rect">
            <a:avLst/>
          </a:prstGeom>
          <a:ln>
            <a:solidFill>
              <a:schemeClr val="accent4">
                <a:lumMod val="10000"/>
              </a:schemeClr>
            </a:solidFill>
          </a:ln>
        </p:spPr>
        <p:style>
          <a:lnRef idx="2">
            <a:schemeClr val="dk1"/>
          </a:lnRef>
          <a:fillRef idx="1">
            <a:schemeClr val="lt1"/>
          </a:fillRef>
          <a:effectRef idx="0">
            <a:schemeClr val="dk1"/>
          </a:effectRef>
          <a:fontRef idx="minor">
            <a:schemeClr val="dk1"/>
          </a:fontRef>
        </p:style>
        <p:txBody>
          <a:bodyPr wrap="none">
            <a:spAutoFit/>
          </a:bodyPr>
          <a:lstStyle/>
          <a:p>
            <a:pPr eaLnBrk="0" hangingPunct="0">
              <a:defRPr/>
            </a:pPr>
            <a:r>
              <a:rPr lang="en-US">
                <a:ln w="0"/>
                <a:solidFill>
                  <a:schemeClr val="accent4">
                    <a:lumMod val="10000"/>
                  </a:schemeClr>
                </a:solidFill>
                <a:effectLst>
                  <a:outerShdw blurRad="38100" dist="19050" dir="2700000" algn="tl" rotWithShape="0">
                    <a:schemeClr val="dk1">
                      <a:alpha val="40000"/>
                    </a:schemeClr>
                  </a:outerShdw>
                </a:effectLst>
              </a:rPr>
              <a:t>Student Demo</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194739"/>
        </a:solidFill>
        <a:effectLst/>
      </p:bgPr>
    </p:bg>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6"/>
          <a:srcRect/>
          <a:stretch>
            <a:fillRect/>
          </a:stretch>
        </p:blipFill>
        <p:spPr bwMode="auto">
          <a:xfrm>
            <a:off x="7924801" y="76199"/>
            <a:ext cx="3200399" cy="807059"/>
          </a:xfrm>
          <a:prstGeom prst="rect">
            <a:avLst/>
          </a:prstGeom>
          <a:noFill/>
          <a:ln w="9525">
            <a:noFill/>
            <a:miter lim="800000"/>
            <a:headEnd/>
            <a:tailEnd/>
          </a:ln>
          <a:effectLst/>
        </p:spPr>
      </p:pic>
      <p:pic>
        <p:nvPicPr>
          <p:cNvPr id="7170" name="Picture 2"/>
          <p:cNvPicPr>
            <a:picLocks noChangeAspect="1" noChangeArrowheads="1"/>
          </p:cNvPicPr>
          <p:nvPr/>
        </p:nvPicPr>
        <p:blipFill>
          <a:blip r:embed="rId7"/>
          <a:srcRect/>
          <a:stretch>
            <a:fillRect/>
          </a:stretch>
        </p:blipFill>
        <p:spPr bwMode="auto">
          <a:xfrm>
            <a:off x="762000" y="883259"/>
            <a:ext cx="6134100" cy="762355"/>
          </a:xfrm>
          <a:prstGeom prst="rect">
            <a:avLst/>
          </a:prstGeom>
          <a:noFill/>
          <a:ln w="9525">
            <a:noFill/>
            <a:miter lim="800000"/>
            <a:headEnd/>
            <a:tailEnd/>
          </a:ln>
          <a:effectLst/>
        </p:spPr>
      </p:pic>
      <p:pic>
        <p:nvPicPr>
          <p:cNvPr id="4" name="Picture 2"/>
          <p:cNvPicPr>
            <a:picLocks noChangeAspect="1" noChangeArrowheads="1"/>
          </p:cNvPicPr>
          <p:nvPr/>
        </p:nvPicPr>
        <p:blipFill>
          <a:blip r:embed="rId8"/>
          <a:srcRect/>
          <a:stretch>
            <a:fillRect/>
          </a:stretch>
        </p:blipFill>
        <p:spPr bwMode="auto">
          <a:xfrm>
            <a:off x="762000" y="167120"/>
            <a:ext cx="2895600" cy="591096"/>
          </a:xfrm>
          <a:prstGeom prst="rect">
            <a:avLst/>
          </a:prstGeom>
          <a:noFill/>
          <a:ln w="9525">
            <a:noFill/>
            <a:miter lim="800000"/>
            <a:headEnd/>
            <a:tailEnd/>
          </a:ln>
          <a:effectLst/>
        </p:spPr>
      </p:pic>
      <p:pic>
        <p:nvPicPr>
          <p:cNvPr id="7171" name="Picture 3"/>
          <p:cNvPicPr>
            <a:picLocks noChangeAspect="1" noChangeArrowheads="1"/>
          </p:cNvPicPr>
          <p:nvPr/>
        </p:nvPicPr>
        <p:blipFill>
          <a:blip r:embed="rId9"/>
          <a:srcRect/>
          <a:stretch>
            <a:fillRect/>
          </a:stretch>
        </p:blipFill>
        <p:spPr bwMode="auto">
          <a:xfrm>
            <a:off x="1752600" y="1752600"/>
            <a:ext cx="8763000" cy="2204742"/>
          </a:xfrm>
          <a:prstGeom prst="rect">
            <a:avLst/>
          </a:prstGeom>
          <a:noFill/>
          <a:ln w="9525">
            <a:noFill/>
            <a:miter lim="800000"/>
            <a:headEnd/>
            <a:tailEnd/>
          </a:ln>
          <a:effectLst/>
        </p:spPr>
      </p:pic>
      <p:pic>
        <p:nvPicPr>
          <p:cNvPr id="7174" name="Picture 6"/>
          <p:cNvPicPr>
            <a:picLocks noChangeAspect="1" noChangeArrowheads="1"/>
          </p:cNvPicPr>
          <p:nvPr/>
        </p:nvPicPr>
        <p:blipFill>
          <a:blip r:embed="rId10"/>
          <a:srcRect/>
          <a:stretch>
            <a:fillRect/>
          </a:stretch>
        </p:blipFill>
        <p:spPr bwMode="auto">
          <a:xfrm>
            <a:off x="1676400" y="4175154"/>
            <a:ext cx="8839200" cy="1955470"/>
          </a:xfrm>
          <a:prstGeom prst="rect">
            <a:avLst/>
          </a:prstGeom>
          <a:noFill/>
          <a:ln w="9525">
            <a:solidFill>
              <a:srgbClr val="0070C0"/>
            </a:solidFill>
            <a:miter lim="800000"/>
            <a:headEnd/>
            <a:tailEnd/>
          </a:ln>
          <a:effectLst/>
        </p:spPr>
      </p:pic>
      <p:pic>
        <p:nvPicPr>
          <p:cNvPr id="10" name="Picture 6"/>
          <p:cNvPicPr>
            <a:picLocks noChangeAspect="1" noChangeArrowheads="1"/>
          </p:cNvPicPr>
          <p:nvPr/>
        </p:nvPicPr>
        <p:blipFill>
          <a:blip r:embed="rId11"/>
          <a:srcRect/>
          <a:stretch>
            <a:fillRect/>
          </a:stretch>
        </p:blipFill>
        <p:spPr bwMode="auto">
          <a:xfrm>
            <a:off x="1600200" y="6231348"/>
            <a:ext cx="3429000" cy="550453"/>
          </a:xfrm>
          <a:prstGeom prst="rect">
            <a:avLst/>
          </a:prstGeom>
          <a:noFill/>
          <a:ln w="9525">
            <a:noFill/>
            <a:miter lim="800000"/>
            <a:headEnd/>
            <a:tailEnd/>
          </a:ln>
          <a:effectLst/>
        </p:spPr>
      </p:pic>
      <p:sp>
        <p:nvSpPr>
          <p:cNvPr id="9" name="TextBox 8"/>
          <p:cNvSpPr txBox="1"/>
          <p:nvPr/>
        </p:nvSpPr>
        <p:spPr>
          <a:xfrm>
            <a:off x="5179088" y="6405748"/>
            <a:ext cx="816249" cy="369332"/>
          </a:xfrm>
          <a:prstGeom prst="rect">
            <a:avLst/>
          </a:prstGeom>
          <a:ln>
            <a:solidFill>
              <a:schemeClr val="accent4">
                <a:lumMod val="10000"/>
              </a:schemeClr>
            </a:solidFill>
          </a:ln>
        </p:spPr>
        <p:style>
          <a:lnRef idx="2">
            <a:schemeClr val="dk1"/>
          </a:lnRef>
          <a:fillRef idx="1">
            <a:schemeClr val="lt1"/>
          </a:fillRef>
          <a:effectRef idx="0">
            <a:schemeClr val="dk1"/>
          </a:effectRef>
          <a:fontRef idx="minor">
            <a:schemeClr val="dk1"/>
          </a:fontRef>
        </p:style>
        <p:txBody>
          <a:bodyPr wrap="none" rtlCol="0">
            <a:spAutoFit/>
          </a:bodyPr>
          <a:lstStyle/>
          <a:p>
            <a:r>
              <a:rPr lang="en-US">
                <a:ln w="0">
                  <a:noFill/>
                </a:ln>
                <a:solidFill>
                  <a:schemeClr val="accent4">
                    <a:lumMod val="10000"/>
                  </a:schemeClr>
                </a:solidFill>
                <a:effectLst>
                  <a:outerShdw blurRad="38100" dist="19050" dir="2700000" algn="tl" rotWithShape="0">
                    <a:schemeClr val="dk1">
                      <a:alpha val="40000"/>
                    </a:schemeClr>
                  </a:outerShdw>
                </a:effectLst>
              </a:rPr>
              <a:t>All Call</a:t>
            </a:r>
          </a:p>
        </p:txBody>
      </p:sp>
      <p:sp>
        <p:nvSpPr>
          <p:cNvPr id="11" name="TextBox 10"/>
          <p:cNvSpPr txBox="1"/>
          <p:nvPr/>
        </p:nvSpPr>
        <p:spPr>
          <a:xfrm>
            <a:off x="6101730" y="6401810"/>
            <a:ext cx="2656859" cy="369332"/>
          </a:xfrm>
          <a:prstGeom prst="rect">
            <a:avLst/>
          </a:prstGeom>
          <a:ln>
            <a:solidFill>
              <a:schemeClr val="accent4">
                <a:lumMod val="10000"/>
              </a:schemeClr>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a:ln w="0">
                  <a:noFill/>
                </a:ln>
                <a:solidFill>
                  <a:schemeClr val="accent4">
                    <a:lumMod val="10000"/>
                  </a:schemeClr>
                </a:solidFill>
                <a:effectLst>
                  <a:outerShdw blurRad="38100" dist="19050" dir="2700000" algn="tl" rotWithShape="0">
                    <a:schemeClr val="dk1">
                      <a:alpha val="40000"/>
                    </a:schemeClr>
                  </a:outerShdw>
                </a:effectLst>
              </a:rPr>
              <a:t>ABProgram + StartA + AV1</a:t>
            </a:r>
          </a:p>
        </p:txBody>
      </p:sp>
      <p:sp>
        <p:nvSpPr>
          <p:cNvPr id="12" name="TextBox 11"/>
          <p:cNvSpPr txBox="1"/>
          <p:nvPr/>
        </p:nvSpPr>
        <p:spPr>
          <a:xfrm>
            <a:off x="8813878" y="6395060"/>
            <a:ext cx="1540293" cy="369332"/>
          </a:xfrm>
          <a:prstGeom prst="rect">
            <a:avLst/>
          </a:prstGeom>
          <a:ln>
            <a:solidFill>
              <a:schemeClr val="accent4">
                <a:lumMod val="10000"/>
              </a:schemeClr>
            </a:solidFill>
          </a:ln>
        </p:spPr>
        <p:style>
          <a:lnRef idx="2">
            <a:schemeClr val="dk1"/>
          </a:lnRef>
          <a:fillRef idx="1">
            <a:schemeClr val="lt1"/>
          </a:fillRef>
          <a:effectRef idx="0">
            <a:schemeClr val="dk1"/>
          </a:effectRef>
          <a:fontRef idx="minor">
            <a:schemeClr val="dk1"/>
          </a:fontRef>
        </p:style>
        <p:txBody>
          <a:bodyPr wrap="none" rtlCol="0">
            <a:spAutoFit/>
          </a:bodyPr>
          <a:lstStyle/>
          <a:p>
            <a:pPr eaLnBrk="0" hangingPunct="0">
              <a:defRPr/>
            </a:pPr>
            <a:r>
              <a:rPr lang="en-US">
                <a:ln w="0"/>
                <a:solidFill>
                  <a:schemeClr val="accent4">
                    <a:lumMod val="10000"/>
                  </a:schemeClr>
                </a:solidFill>
                <a:effectLst>
                  <a:outerShdw blurRad="38100" dist="19050" dir="2700000" algn="tl" rotWithShape="0">
                    <a:schemeClr val="dk1">
                      <a:alpha val="40000"/>
                    </a:schemeClr>
                  </a:outerShdw>
                </a:effectLst>
              </a:rPr>
              <a:t>Student Demo</a:t>
            </a:r>
          </a:p>
        </p:txBody>
      </p:sp>
      <p:pic>
        <p:nvPicPr>
          <p:cNvPr id="3" name="T60_Pronunciation 5">
            <a:hlinkClick r:id="" action="ppaction://media"/>
          </p:cNvPr>
          <p:cNvPicPr>
            <a:picLocks noChangeAspect="1"/>
          </p:cNvPicPr>
          <p:nvPr>
            <a:audioFile r:link="rId3"/>
            <p:extLst>
              <p:ext uri="{DAA4B4D4-6D71-4841-9C94-3DE7FCFB9230}">
                <p14:media xmlns:p14="http://schemas.microsoft.com/office/powerpoint/2010/main" r:link="rId2"/>
              </p:ext>
            </p:extLst>
          </p:nvPr>
        </p:nvPicPr>
        <p:blipFill>
          <a:blip r:embed="rId12"/>
          <a:stretch>
            <a:fillRect/>
          </a:stretch>
        </p:blipFill>
        <p:spPr>
          <a:xfrm>
            <a:off x="11577130" y="6231348"/>
            <a:ext cx="609600" cy="609600"/>
          </a:xfrm>
          <a:prstGeom prst="rect">
            <a:avLst/>
          </a:prstGeom>
        </p:spPr>
      </p:pic>
    </p:spTree>
    <p:controls>
      <mc:AlternateContent xmlns:mc="http://schemas.openxmlformats.org/markup-compatibility/2006">
        <mc:Choice xmlns:v="urn:schemas-microsoft-com:vml" Requires="v">
          <p:control spid="1049" name="WindowsMediaPlayer1" r:id="rId4" imgW="3238560" imgH="647640"/>
        </mc:Choice>
        <mc:Fallback>
          <p:control name="WindowsMediaPlayer1" r:id="rId4" imgW="3238560" imgH="647640">
            <p:pic>
              <p:nvPicPr>
                <p:cNvPr id="13" name="WindowsMediaPlayer1"/>
                <p:cNvPicPr>
                  <a:picLocks/>
                </p:cNvPicPr>
                <p:nvPr/>
              </p:nvPicPr>
              <p:blipFill>
                <a:blip r:embed="rId13"/>
                <a:stretch>
                  <a:fillRect/>
                </a:stretch>
              </p:blipFill>
              <p:spPr>
                <a:xfrm>
                  <a:off x="8643430" y="897190"/>
                  <a:ext cx="3238500" cy="647700"/>
                </a:xfrm>
                <a:prstGeom prst="rect">
                  <a:avLst/>
                </a:prstGeom>
              </p:spPr>
            </p:pic>
          </p:control>
        </mc:Fallback>
      </mc:AlternateContent>
    </p:controls>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7174"/>
                                        </p:tgtEl>
                                        <p:attrNameLst>
                                          <p:attrName>style.visibility</p:attrName>
                                        </p:attrNameLst>
                                      </p:cBhvr>
                                      <p:to>
                                        <p:strVal val="visible"/>
                                      </p:to>
                                    </p:set>
                                    <p:animEffect transition="in" filter="diamond(in)">
                                      <p:cBhvr>
                                        <p:cTn id="7" dur="1000"/>
                                        <p:tgtEl>
                                          <p:spTgt spid="717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62521" fill="hold"/>
                                        <p:tgtEl>
                                          <p:spTgt spid="3"/>
                                        </p:tgtEl>
                                      </p:cBhvr>
                                    </p:cmd>
                                  </p:childTnLst>
                                </p:cTn>
                              </p:par>
                            </p:childTnLst>
                          </p:cTn>
                        </p:par>
                      </p:childTnLst>
                    </p:cTn>
                  </p:par>
                </p:childTnLst>
              </p:cTn>
              <p:nextCondLst>
                <p:cond evt="onClick" delay="0">
                  <p:tgtEl>
                    <p:spTgt spid="3"/>
                  </p:tgtEl>
                </p:cond>
              </p:nextCondLst>
            </p:seq>
            <p:audio>
              <p:cMediaNode vol="80000">
                <p:cTn id="13" fill="hold" display="0">
                  <p:stCondLst>
                    <p:cond delay="indefinite"/>
                  </p:stCondLst>
                  <p:endCondLst>
                    <p:cond evt="onStopAudio" delay="0">
                      <p:tgtEl>
                        <p:sldTgt/>
                      </p:tgtEl>
                    </p:cond>
                  </p:endCondLst>
                </p:cTn>
                <p:tgtEl>
                  <p:spTgt spid="3"/>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194739"/>
        </a:solidFill>
        <a:effectLst/>
      </p:bgPr>
    </p:bg>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6"/>
          <a:srcRect/>
          <a:stretch>
            <a:fillRect/>
          </a:stretch>
        </p:blipFill>
        <p:spPr bwMode="auto">
          <a:xfrm>
            <a:off x="7924801" y="76200"/>
            <a:ext cx="2657475" cy="668338"/>
          </a:xfrm>
          <a:prstGeom prst="rect">
            <a:avLst/>
          </a:prstGeom>
          <a:noFill/>
          <a:ln w="9525">
            <a:noFill/>
            <a:miter lim="800000"/>
            <a:headEnd/>
            <a:tailEnd/>
          </a:ln>
          <a:effectLst/>
        </p:spPr>
      </p:pic>
      <p:pic>
        <p:nvPicPr>
          <p:cNvPr id="5123" name="Picture 3"/>
          <p:cNvPicPr>
            <a:picLocks noChangeAspect="1" noChangeArrowheads="1"/>
          </p:cNvPicPr>
          <p:nvPr/>
        </p:nvPicPr>
        <p:blipFill>
          <a:blip r:embed="rId7"/>
          <a:srcRect/>
          <a:stretch>
            <a:fillRect/>
          </a:stretch>
        </p:blipFill>
        <p:spPr bwMode="auto">
          <a:xfrm>
            <a:off x="1524000" y="499878"/>
            <a:ext cx="5410200" cy="1190075"/>
          </a:xfrm>
          <a:prstGeom prst="rect">
            <a:avLst/>
          </a:prstGeom>
          <a:noFill/>
          <a:ln w="9525">
            <a:noFill/>
            <a:miter lim="800000"/>
            <a:headEnd/>
            <a:tailEnd/>
          </a:ln>
          <a:effectLst/>
        </p:spPr>
      </p:pic>
      <p:pic>
        <p:nvPicPr>
          <p:cNvPr id="5" name="Picture 2"/>
          <p:cNvPicPr>
            <a:picLocks noChangeAspect="1" noChangeArrowheads="1"/>
          </p:cNvPicPr>
          <p:nvPr/>
        </p:nvPicPr>
        <p:blipFill>
          <a:blip r:embed="rId8"/>
          <a:srcRect/>
          <a:stretch>
            <a:fillRect/>
          </a:stretch>
        </p:blipFill>
        <p:spPr bwMode="auto">
          <a:xfrm>
            <a:off x="1524000" y="76200"/>
            <a:ext cx="2133600" cy="366280"/>
          </a:xfrm>
          <a:prstGeom prst="rect">
            <a:avLst/>
          </a:prstGeom>
          <a:noFill/>
          <a:ln w="9525">
            <a:noFill/>
            <a:miter lim="800000"/>
            <a:headEnd/>
            <a:tailEnd/>
          </a:ln>
          <a:effectLst/>
        </p:spPr>
      </p:pic>
      <p:pic>
        <p:nvPicPr>
          <p:cNvPr id="5124" name="Picture 4"/>
          <p:cNvPicPr>
            <a:picLocks noChangeAspect="1" noChangeArrowheads="1"/>
          </p:cNvPicPr>
          <p:nvPr/>
        </p:nvPicPr>
        <p:blipFill>
          <a:blip r:embed="rId9"/>
          <a:srcRect/>
          <a:stretch>
            <a:fillRect/>
          </a:stretch>
        </p:blipFill>
        <p:spPr bwMode="auto">
          <a:xfrm>
            <a:off x="2362200" y="1828801"/>
            <a:ext cx="7515226" cy="2363787"/>
          </a:xfrm>
          <a:prstGeom prst="rect">
            <a:avLst/>
          </a:prstGeom>
          <a:noFill/>
          <a:ln w="9525">
            <a:noFill/>
            <a:miter lim="800000"/>
            <a:headEnd/>
            <a:tailEnd/>
          </a:ln>
          <a:effectLst/>
        </p:spPr>
      </p:pic>
      <p:pic>
        <p:nvPicPr>
          <p:cNvPr id="5125" name="Picture 5"/>
          <p:cNvPicPr>
            <a:picLocks noChangeAspect="1" noChangeArrowheads="1"/>
          </p:cNvPicPr>
          <p:nvPr/>
        </p:nvPicPr>
        <p:blipFill>
          <a:blip r:embed="rId10"/>
          <a:srcRect/>
          <a:stretch>
            <a:fillRect/>
          </a:stretch>
        </p:blipFill>
        <p:spPr bwMode="auto">
          <a:xfrm>
            <a:off x="2438401" y="4286250"/>
            <a:ext cx="7439025" cy="1885950"/>
          </a:xfrm>
          <a:prstGeom prst="rect">
            <a:avLst/>
          </a:prstGeom>
          <a:noFill/>
          <a:ln w="9525">
            <a:solidFill>
              <a:srgbClr val="0070C0"/>
            </a:solidFill>
            <a:miter lim="800000"/>
            <a:headEnd/>
            <a:tailEnd/>
          </a:ln>
          <a:effectLst/>
        </p:spPr>
      </p:pic>
      <p:cxnSp>
        <p:nvCxnSpPr>
          <p:cNvPr id="9" name="Straight Connector 8"/>
          <p:cNvCxnSpPr/>
          <p:nvPr/>
        </p:nvCxnSpPr>
        <p:spPr>
          <a:xfrm>
            <a:off x="6858000" y="4648200"/>
            <a:ext cx="1371600" cy="15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4648200" y="5029200"/>
            <a:ext cx="838200" cy="15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429000" y="5410200"/>
            <a:ext cx="914400" cy="15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029200" y="5715000"/>
            <a:ext cx="762000" cy="15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657600" y="6096000"/>
            <a:ext cx="990600" cy="15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5126" name="Picture 6"/>
          <p:cNvPicPr>
            <a:picLocks noChangeAspect="1" noChangeArrowheads="1"/>
          </p:cNvPicPr>
          <p:nvPr/>
        </p:nvPicPr>
        <p:blipFill>
          <a:blip r:embed="rId11"/>
          <a:srcRect/>
          <a:stretch>
            <a:fillRect/>
          </a:stretch>
        </p:blipFill>
        <p:spPr bwMode="auto">
          <a:xfrm>
            <a:off x="1600200" y="6265862"/>
            <a:ext cx="3429000" cy="515939"/>
          </a:xfrm>
          <a:prstGeom prst="rect">
            <a:avLst/>
          </a:prstGeom>
          <a:noFill/>
          <a:ln w="9525">
            <a:noFill/>
            <a:miter lim="800000"/>
            <a:headEnd/>
            <a:tailEnd/>
          </a:ln>
          <a:effectLst/>
        </p:spPr>
      </p:pic>
      <p:sp>
        <p:nvSpPr>
          <p:cNvPr id="15" name="TextBox 14"/>
          <p:cNvSpPr txBox="1"/>
          <p:nvPr/>
        </p:nvSpPr>
        <p:spPr>
          <a:xfrm>
            <a:off x="5179088" y="6405748"/>
            <a:ext cx="816249" cy="369332"/>
          </a:xfrm>
          <a:prstGeom prst="rect">
            <a:avLst/>
          </a:prstGeom>
          <a:ln>
            <a:solidFill>
              <a:schemeClr val="accent4">
                <a:lumMod val="10000"/>
              </a:schemeClr>
            </a:solidFill>
          </a:ln>
        </p:spPr>
        <p:style>
          <a:lnRef idx="2">
            <a:schemeClr val="dk1"/>
          </a:lnRef>
          <a:fillRef idx="1">
            <a:schemeClr val="lt1"/>
          </a:fillRef>
          <a:effectRef idx="0">
            <a:schemeClr val="dk1"/>
          </a:effectRef>
          <a:fontRef idx="minor">
            <a:schemeClr val="dk1"/>
          </a:fontRef>
        </p:style>
        <p:txBody>
          <a:bodyPr wrap="none" rtlCol="0">
            <a:spAutoFit/>
          </a:bodyPr>
          <a:lstStyle/>
          <a:p>
            <a:r>
              <a:rPr lang="en-US">
                <a:ln w="0">
                  <a:noFill/>
                </a:ln>
                <a:solidFill>
                  <a:schemeClr val="accent4">
                    <a:lumMod val="10000"/>
                  </a:schemeClr>
                </a:solidFill>
                <a:effectLst>
                  <a:outerShdw blurRad="38100" dist="19050" dir="2700000" algn="tl" rotWithShape="0">
                    <a:schemeClr val="dk1">
                      <a:alpha val="40000"/>
                    </a:schemeClr>
                  </a:outerShdw>
                </a:effectLst>
              </a:rPr>
              <a:t>All Call</a:t>
            </a:r>
          </a:p>
        </p:txBody>
      </p:sp>
      <p:sp>
        <p:nvSpPr>
          <p:cNvPr id="17" name="TextBox 16"/>
          <p:cNvSpPr txBox="1"/>
          <p:nvPr/>
        </p:nvSpPr>
        <p:spPr>
          <a:xfrm>
            <a:off x="6101730" y="6401810"/>
            <a:ext cx="2656859" cy="369332"/>
          </a:xfrm>
          <a:prstGeom prst="rect">
            <a:avLst/>
          </a:prstGeom>
          <a:ln>
            <a:solidFill>
              <a:schemeClr val="accent4">
                <a:lumMod val="10000"/>
              </a:schemeClr>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a:ln w="0">
                  <a:noFill/>
                </a:ln>
                <a:solidFill>
                  <a:schemeClr val="accent4">
                    <a:lumMod val="10000"/>
                  </a:schemeClr>
                </a:solidFill>
                <a:effectLst>
                  <a:outerShdw blurRad="38100" dist="19050" dir="2700000" algn="tl" rotWithShape="0">
                    <a:schemeClr val="dk1">
                      <a:alpha val="40000"/>
                    </a:schemeClr>
                  </a:outerShdw>
                </a:effectLst>
              </a:rPr>
              <a:t>ABProgram + StartA + AV1</a:t>
            </a:r>
          </a:p>
        </p:txBody>
      </p:sp>
      <p:sp>
        <p:nvSpPr>
          <p:cNvPr id="18" name="TextBox 17"/>
          <p:cNvSpPr txBox="1"/>
          <p:nvPr/>
        </p:nvSpPr>
        <p:spPr>
          <a:xfrm>
            <a:off x="8813878" y="6395060"/>
            <a:ext cx="1540293" cy="369332"/>
          </a:xfrm>
          <a:prstGeom prst="rect">
            <a:avLst/>
          </a:prstGeom>
          <a:ln>
            <a:solidFill>
              <a:schemeClr val="accent4">
                <a:lumMod val="10000"/>
              </a:schemeClr>
            </a:solidFill>
          </a:ln>
        </p:spPr>
        <p:style>
          <a:lnRef idx="2">
            <a:schemeClr val="dk1"/>
          </a:lnRef>
          <a:fillRef idx="1">
            <a:schemeClr val="lt1"/>
          </a:fillRef>
          <a:effectRef idx="0">
            <a:schemeClr val="dk1"/>
          </a:effectRef>
          <a:fontRef idx="minor">
            <a:schemeClr val="dk1"/>
          </a:fontRef>
        </p:style>
        <p:txBody>
          <a:bodyPr wrap="none" rtlCol="0">
            <a:spAutoFit/>
          </a:bodyPr>
          <a:lstStyle/>
          <a:p>
            <a:pPr eaLnBrk="0" hangingPunct="0">
              <a:defRPr/>
            </a:pPr>
            <a:r>
              <a:rPr lang="en-US">
                <a:ln w="0"/>
                <a:solidFill>
                  <a:schemeClr val="accent4">
                    <a:lumMod val="10000"/>
                  </a:schemeClr>
                </a:solidFill>
                <a:effectLst>
                  <a:outerShdw blurRad="38100" dist="19050" dir="2700000" algn="tl" rotWithShape="0">
                    <a:schemeClr val="dk1">
                      <a:alpha val="40000"/>
                    </a:schemeClr>
                  </a:outerShdw>
                </a:effectLst>
              </a:rPr>
              <a:t>Student Demo</a:t>
            </a:r>
          </a:p>
        </p:txBody>
      </p:sp>
      <p:pic>
        <p:nvPicPr>
          <p:cNvPr id="3" name="T60_Pronunciation 6">
            <a:hlinkClick r:id="" action="ppaction://media"/>
          </p:cNvPr>
          <p:cNvPicPr>
            <a:picLocks noChangeAspect="1"/>
          </p:cNvPicPr>
          <p:nvPr>
            <a:audioFile r:link="rId3"/>
            <p:extLst>
              <p:ext uri="{DAA4B4D4-6D71-4841-9C94-3DE7FCFB9230}">
                <p14:media xmlns:p14="http://schemas.microsoft.com/office/powerpoint/2010/main" r:link="rId2"/>
              </p:ext>
            </p:extLst>
          </p:nvPr>
        </p:nvPicPr>
        <p:blipFill>
          <a:blip r:embed="rId12"/>
          <a:stretch>
            <a:fillRect/>
          </a:stretch>
        </p:blipFill>
        <p:spPr>
          <a:xfrm>
            <a:off x="11464453" y="6154792"/>
            <a:ext cx="554182" cy="609600"/>
          </a:xfrm>
          <a:prstGeom prst="rect">
            <a:avLst/>
          </a:prstGeom>
        </p:spPr>
      </p:pic>
    </p:spTree>
    <p:controls>
      <mc:AlternateContent xmlns:mc="http://schemas.openxmlformats.org/markup-compatibility/2006">
        <mc:Choice xmlns:v="urn:schemas-microsoft-com:vml" Requires="v">
          <p:control spid="2073" name="WindowsMediaPlayer1" r:id="rId4" imgW="3238560" imgH="647640"/>
        </mc:Choice>
        <mc:Fallback>
          <p:control name="WindowsMediaPlayer1" r:id="rId4" imgW="3238560" imgH="647640">
            <p:pic>
              <p:nvPicPr>
                <p:cNvPr id="20" name="WindowsMediaPlayer1"/>
                <p:cNvPicPr>
                  <a:picLocks/>
                </p:cNvPicPr>
                <p:nvPr/>
              </p:nvPicPr>
              <p:blipFill>
                <a:blip r:embed="rId13"/>
                <a:stretch>
                  <a:fillRect/>
                </a:stretch>
              </p:blipFill>
              <p:spPr>
                <a:xfrm>
                  <a:off x="7924801" y="752658"/>
                  <a:ext cx="3238500" cy="647700"/>
                </a:xfrm>
                <a:prstGeom prst="rect">
                  <a:avLst/>
                </a:prstGeom>
              </p:spPr>
            </p:pic>
          </p:control>
        </mc:Fallback>
      </mc:AlternateContent>
    </p:controls>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amond(in)">
                                      <p:cBhvr>
                                        <p:cTn id="7" dur="1000"/>
                                        <p:tgtEl>
                                          <p:spTgt spid="9"/>
                                        </p:tgtEl>
                                      </p:cBhvr>
                                    </p:animEffect>
                                  </p:childTnLst>
                                </p:cTn>
                              </p:par>
                              <p:par>
                                <p:cTn id="8" presetID="8" presetClass="entr" presetSubtype="16"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diamond(in)">
                                      <p:cBhvr>
                                        <p:cTn id="10" dur="1000"/>
                                        <p:tgtEl>
                                          <p:spTgt spid="10"/>
                                        </p:tgtEl>
                                      </p:cBhvr>
                                    </p:animEffect>
                                  </p:childTnLst>
                                </p:cTn>
                              </p:par>
                              <p:par>
                                <p:cTn id="11" presetID="8" presetClass="entr" presetSubtype="16"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diamond(in)">
                                      <p:cBhvr>
                                        <p:cTn id="13" dur="1000"/>
                                        <p:tgtEl>
                                          <p:spTgt spid="12"/>
                                        </p:tgtEl>
                                      </p:cBhvr>
                                    </p:animEffect>
                                  </p:childTnLst>
                                </p:cTn>
                              </p:par>
                              <p:par>
                                <p:cTn id="14" presetID="8" presetClass="entr" presetSubtype="16"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diamond(in)">
                                      <p:cBhvr>
                                        <p:cTn id="16" dur="1000"/>
                                        <p:tgtEl>
                                          <p:spTgt spid="14"/>
                                        </p:tgtEl>
                                      </p:cBhvr>
                                    </p:animEffect>
                                  </p:childTnLst>
                                </p:cTn>
                              </p:par>
                              <p:par>
                                <p:cTn id="17" presetID="8" presetClass="entr" presetSubtype="16" fill="hold" nodeType="withEffect">
                                  <p:stCondLst>
                                    <p:cond delay="0"/>
                                  </p:stCondLst>
                                  <p:childTnLst>
                                    <p:set>
                                      <p:cBhvr>
                                        <p:cTn id="18" dur="1" fill="hold">
                                          <p:stCondLst>
                                            <p:cond delay="0"/>
                                          </p:stCondLst>
                                        </p:cTn>
                                        <p:tgtEl>
                                          <p:spTgt spid="5125"/>
                                        </p:tgtEl>
                                        <p:attrNameLst>
                                          <p:attrName>style.visibility</p:attrName>
                                        </p:attrNameLst>
                                      </p:cBhvr>
                                      <p:to>
                                        <p:strVal val="visible"/>
                                      </p:to>
                                    </p:set>
                                    <p:animEffect transition="in" filter="diamond(in)">
                                      <p:cBhvr>
                                        <p:cTn id="19" dur="1000"/>
                                        <p:tgtEl>
                                          <p:spTgt spid="5125"/>
                                        </p:tgtEl>
                                      </p:cBhvr>
                                    </p:animEffect>
                                  </p:childTnLst>
                                </p:cTn>
                              </p:par>
                              <p:par>
                                <p:cTn id="20" presetID="8" presetClass="entr" presetSubtype="16"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diamond(in)">
                                      <p:cBhvr>
                                        <p:cTn id="22"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3"/>
                    </p:tgtEl>
                  </p:cond>
                </p:stCondLst>
                <p:endSync evt="end" delay="0">
                  <p:rtn val="all"/>
                </p:endSync>
                <p:childTnLst>
                  <p:par>
                    <p:cTn id="24" fill="hold">
                      <p:stCondLst>
                        <p:cond delay="0"/>
                      </p:stCondLst>
                      <p:childTnLst>
                        <p:par>
                          <p:cTn id="25" fill="hold">
                            <p:stCondLst>
                              <p:cond delay="0"/>
                            </p:stCondLst>
                            <p:childTnLst>
                              <p:par>
                                <p:cTn id="26" presetID="1" presetClass="mediacall" presetSubtype="0" fill="hold" nodeType="clickEffect">
                                  <p:stCondLst>
                                    <p:cond delay="0"/>
                                  </p:stCondLst>
                                  <p:childTnLst>
                                    <p:cmd type="call" cmd="playFrom(0.0)">
                                      <p:cBhvr>
                                        <p:cTn id="27" dur="70190" fill="hold"/>
                                        <p:tgtEl>
                                          <p:spTgt spid="3"/>
                                        </p:tgtEl>
                                      </p:cBhvr>
                                    </p:cmd>
                                  </p:childTnLst>
                                </p:cTn>
                              </p:par>
                            </p:childTnLst>
                          </p:cTn>
                        </p:par>
                      </p:childTnLst>
                    </p:cTn>
                  </p:par>
                </p:childTnLst>
              </p:cTn>
              <p:nextCondLst>
                <p:cond evt="onClick" delay="0">
                  <p:tgtEl>
                    <p:spTgt spid="3"/>
                  </p:tgtEl>
                </p:cond>
              </p:nextCondLst>
            </p:seq>
            <p:audio>
              <p:cMediaNode vol="80000">
                <p:cTn id="28" fill="hold" display="0">
                  <p:stCondLst>
                    <p:cond delay="indefinite"/>
                  </p:stCondLst>
                  <p:endCondLst>
                    <p:cond evt="onStopAudio" delay="0">
                      <p:tgtEl>
                        <p:sldTgt/>
                      </p:tgtEl>
                    </p:cond>
                  </p:endCondLst>
                </p:cTn>
                <p:tgtEl>
                  <p:spTgt spid="3"/>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5" name="TextBox 4"/>
          <p:cNvSpPr txBox="1"/>
          <p:nvPr/>
        </p:nvSpPr>
        <p:spPr>
          <a:xfrm>
            <a:off x="1828800" y="3657600"/>
            <a:ext cx="7848600" cy="255454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dirty="0" smtClean="0">
                <a:solidFill>
                  <a:prstClr val="white"/>
                </a:solidFill>
                <a:latin typeface="Century Gothic" panose="020B0502020202020204"/>
              </a:rPr>
              <a:t>WRAP UP</a:t>
            </a:r>
            <a:endParaRPr kumimoji="0" lang="en-US" sz="3200" b="0" i="0" u="none" strike="noStrike" kern="1200" cap="none" spc="0" normalizeH="0" baseline="0" noProof="0" dirty="0" smtClean="0">
              <a:ln>
                <a:noFill/>
              </a:ln>
              <a:solidFill>
                <a:prstClr val="white"/>
              </a:solidFill>
              <a:effectLst/>
              <a:uLnTx/>
              <a:uFillTx/>
              <a:latin typeface="Century Gothic" panose="020B0502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smtClean="0">
                <a:ln>
                  <a:noFill/>
                </a:ln>
                <a:solidFill>
                  <a:prstClr val="white"/>
                </a:solidFill>
                <a:effectLst/>
                <a:uLnTx/>
                <a:uFillTx/>
                <a:latin typeface="Century Gothic" panose="020B0502020202020204"/>
                <a:ea typeface="+mn-ea"/>
                <a:cs typeface="+mn-cs"/>
              </a:rPr>
              <a:t>-Students learn vocabulary related to life on other planets well.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smtClean="0">
                <a:ln>
                  <a:noFill/>
                </a:ln>
                <a:solidFill>
                  <a:prstClr val="white"/>
                </a:solidFill>
                <a:effectLst/>
                <a:uLnTx/>
                <a:uFillTx/>
                <a:latin typeface="Century Gothic" panose="020B0502020202020204"/>
                <a:ea typeface="+mn-ea"/>
                <a:cs typeface="+mn-cs"/>
              </a:rPr>
              <a:t>-Pronunciation, stress in words ending in –</a:t>
            </a:r>
            <a:r>
              <a:rPr kumimoji="0" lang="en-US" sz="3200" b="0" i="0" u="none" strike="noStrike" kern="1200" cap="none" spc="0" normalizeH="0" baseline="0" noProof="0" dirty="0" err="1" smtClean="0">
                <a:ln>
                  <a:noFill/>
                </a:ln>
                <a:solidFill>
                  <a:prstClr val="white"/>
                </a:solidFill>
                <a:effectLst/>
                <a:uLnTx/>
                <a:uFillTx/>
                <a:latin typeface="Century Gothic" panose="020B0502020202020204"/>
                <a:ea typeface="+mn-ea"/>
                <a:cs typeface="+mn-cs"/>
              </a:rPr>
              <a:t>ful</a:t>
            </a:r>
            <a:r>
              <a:rPr kumimoji="0" lang="en-US" sz="3200" b="0" i="0" u="none" strike="noStrike" kern="1200" cap="none" spc="0" normalizeH="0" baseline="0" noProof="0" dirty="0" smtClean="0">
                <a:ln>
                  <a:noFill/>
                </a:ln>
                <a:solidFill>
                  <a:prstClr val="white"/>
                </a:solidFill>
                <a:effectLst/>
                <a:uLnTx/>
                <a:uFillTx/>
                <a:latin typeface="Century Gothic" panose="020B0502020202020204"/>
                <a:ea typeface="+mn-ea"/>
                <a:cs typeface="+mn-cs"/>
              </a:rPr>
              <a:t> and –less correctly.</a:t>
            </a:r>
            <a:endParaRPr kumimoji="0" lang="en-US" sz="32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4297023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194739"/>
        </a:solidFill>
        <a:effectLst/>
      </p:bgPr>
    </p:bg>
    <p:spTree>
      <p:nvGrpSpPr>
        <p:cNvPr id="1" name=""/>
        <p:cNvGrpSpPr/>
        <p:nvPr/>
      </p:nvGrpSpPr>
      <p:grpSpPr>
        <a:xfrm>
          <a:off x="0" y="0"/>
          <a:ext cx="0" cy="0"/>
          <a:chOff x="0" y="0"/>
          <a:chExt cx="0" cy="0"/>
        </a:xfrm>
      </p:grpSpPr>
      <p:pic>
        <p:nvPicPr>
          <p:cNvPr id="2" name="Picture 1" descr="PARK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0" y="3048000"/>
            <a:ext cx="35052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PARK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53000" y="4572000"/>
            <a:ext cx="325755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PARK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00" y="3048000"/>
            <a:ext cx="3048000" cy="3810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WordArt 6"/>
          <p:cNvSpPr>
            <a:spLocks noChangeArrowheads="1" noChangeShapeType="1" noTextEdit="1"/>
          </p:cNvSpPr>
          <p:nvPr/>
        </p:nvSpPr>
        <p:spPr bwMode="auto">
          <a:xfrm>
            <a:off x="3657601" y="533400"/>
            <a:ext cx="3998913" cy="914400"/>
          </a:xfrm>
          <a:prstGeom prst="rect">
            <a:avLst/>
          </a:prstGeom>
        </p:spPr>
        <p:txBody>
          <a:bodyPr wrap="none" numCol="1" fromWordArt="1">
            <a:prstTxWarp prst="textPlain">
              <a:avLst>
                <a:gd name="adj" fmla="val 49843"/>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600" b="1" kern="10" dirty="0">
                <a:ln w="25400">
                  <a:solidFill>
                    <a:srgbClr val="FF0000"/>
                  </a:solidFill>
                  <a:round/>
                  <a:headEnd/>
                  <a:tailEnd/>
                </a:ln>
                <a:solidFill>
                  <a:srgbClr val="FFFF00"/>
                </a:solidFill>
                <a:latin typeface="Arial" panose="020B0604020202020204" pitchFamily="34" charset="0"/>
                <a:cs typeface="Arial" panose="020B0604020202020204" pitchFamily="34" charset="0"/>
              </a:rPr>
              <a:t>Homework</a:t>
            </a:r>
          </a:p>
        </p:txBody>
      </p:sp>
      <p:sp>
        <p:nvSpPr>
          <p:cNvPr id="6" name="Text Box 5"/>
          <p:cNvSpPr txBox="1">
            <a:spLocks noChangeArrowheads="1"/>
          </p:cNvSpPr>
          <p:nvPr/>
        </p:nvSpPr>
        <p:spPr bwMode="auto">
          <a:xfrm>
            <a:off x="1828800" y="1676400"/>
            <a:ext cx="8610600" cy="2800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spcBef>
                <a:spcPct val="50000"/>
              </a:spcBef>
              <a:buFont typeface="Wingdings" panose="05000000000000000000" pitchFamily="2" charset="2"/>
              <a:buAutoNum type="arabicPeriod"/>
            </a:pPr>
            <a:r>
              <a:rPr lang="en-US" altLang="en-US" sz="3200" b="1" dirty="0">
                <a:latin typeface="Arial" panose="020B0604020202020204" pitchFamily="34" charset="0"/>
                <a:cs typeface="Arial" panose="020B0604020202020204" pitchFamily="34" charset="0"/>
              </a:rPr>
              <a:t>Learn by heart the new words.</a:t>
            </a:r>
          </a:p>
          <a:p>
            <a:pPr>
              <a:lnSpc>
                <a:spcPct val="150000"/>
              </a:lnSpc>
              <a:spcBef>
                <a:spcPct val="50000"/>
              </a:spcBef>
              <a:buFont typeface="Wingdings" panose="05000000000000000000" pitchFamily="2" charset="2"/>
              <a:buAutoNum type="arabicPeriod"/>
            </a:pPr>
            <a:r>
              <a:rPr lang="en-US" altLang="en-US" sz="3200" b="1" dirty="0">
                <a:latin typeface="Arial" panose="020B0604020202020204" pitchFamily="34" charset="0"/>
                <a:cs typeface="Arial" panose="020B0604020202020204" pitchFamily="34" charset="0"/>
              </a:rPr>
              <a:t>Speak  with your friends</a:t>
            </a:r>
          </a:p>
          <a:p>
            <a:pPr>
              <a:lnSpc>
                <a:spcPct val="150000"/>
              </a:lnSpc>
              <a:spcBef>
                <a:spcPct val="50000"/>
              </a:spcBef>
              <a:buFont typeface="Wingdings" panose="05000000000000000000" pitchFamily="2" charset="2"/>
              <a:buAutoNum type="arabicPeriod"/>
            </a:pPr>
            <a:r>
              <a:rPr lang="en-US" altLang="en-US" sz="3200" b="1" dirty="0">
                <a:latin typeface="Arial" panose="020B0604020202020204" pitchFamily="34" charset="0"/>
                <a:cs typeface="Arial" panose="020B0604020202020204" pitchFamily="34" charset="0"/>
              </a:rPr>
              <a:t>Prepare for the next..</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934199"/>
          </a:xfrm>
          <a:prstGeom prst="rect">
            <a:avLst/>
          </a:prstGeom>
        </p:spPr>
      </p:pic>
    </p:spTree>
    <p:extLst>
      <p:ext uri="{BB962C8B-B14F-4D97-AF65-F5344CB8AC3E}">
        <p14:creationId xmlns:p14="http://schemas.microsoft.com/office/powerpoint/2010/main" val="29811556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754" y="0"/>
            <a:ext cx="12115800" cy="6858000"/>
          </a:xfrm>
          <a:prstGeom prst="rect">
            <a:avLst/>
          </a:prstGeom>
          <a:solidFill>
            <a:schemeClr val="accent4">
              <a:lumMod val="50000"/>
            </a:schemeClr>
          </a:solidFill>
          <a:ln>
            <a:noFill/>
          </a:ln>
          <a:effectLst/>
          <a:extLst/>
        </p:spPr>
      </p:pic>
      <p:sp>
        <p:nvSpPr>
          <p:cNvPr id="8198" name="WordArt 6"/>
          <p:cNvSpPr>
            <a:spLocks noChangeArrowheads="1" noChangeShapeType="1" noTextEdit="1"/>
          </p:cNvSpPr>
          <p:nvPr/>
        </p:nvSpPr>
        <p:spPr bwMode="auto">
          <a:xfrm>
            <a:off x="2770411" y="5346873"/>
            <a:ext cx="7344233" cy="662285"/>
          </a:xfrm>
          <a:prstGeom prst="rect">
            <a:avLst/>
          </a:prstGeom>
        </p:spPr>
        <p:txBody>
          <a:bodyPr wrap="none" fromWordArt="1"/>
          <a:lstStyle/>
          <a:p>
            <a:pPr algn="ctr"/>
            <a:r>
              <a:rPr lang="en-US" sz="2800" b="1" dirty="0">
                <a:ln w="28575">
                  <a:solidFill>
                    <a:srgbClr val="003300"/>
                  </a:solidFill>
                </a:ln>
                <a:solidFill>
                  <a:srgbClr val="0000FF"/>
                </a:solidFill>
                <a:latin typeface="Arial" pitchFamily="34" charset="0"/>
                <a:cs typeface="Arial" pitchFamily="34" charset="0"/>
              </a:rPr>
              <a:t>LESSON </a:t>
            </a:r>
            <a:r>
              <a:rPr lang="en-US" sz="2800" b="1" dirty="0" smtClean="0">
                <a:ln w="28575">
                  <a:solidFill>
                    <a:srgbClr val="003300"/>
                  </a:solidFill>
                </a:ln>
                <a:solidFill>
                  <a:srgbClr val="0000FF"/>
                </a:solidFill>
                <a:latin typeface="Arial" pitchFamily="34" charset="0"/>
                <a:cs typeface="Arial" pitchFamily="34" charset="0"/>
              </a:rPr>
              <a:t>:</a:t>
            </a:r>
            <a:r>
              <a:rPr lang="en-US" sz="4000" dirty="0" smtClean="0">
                <a:ln w="28575">
                  <a:solidFill>
                    <a:srgbClr val="003300"/>
                  </a:solidFill>
                </a:ln>
                <a:solidFill>
                  <a:srgbClr val="0000FF"/>
                </a:solidFill>
              </a:rPr>
              <a:t> </a:t>
            </a:r>
            <a:r>
              <a:rPr lang="en-US" sz="3800" kern="10" dirty="0" smtClean="0">
                <a:ln w="28575">
                  <a:solidFill>
                    <a:srgbClr val="FF0000"/>
                  </a:solidFill>
                  <a:round/>
                  <a:headEnd/>
                  <a:tailEnd/>
                </a:ln>
                <a:solidFill>
                  <a:srgbClr val="008000"/>
                </a:solidFill>
                <a:latin typeface="Arial Black"/>
              </a:rPr>
              <a:t>A CLOSER LOOK 1</a:t>
            </a:r>
            <a:endParaRPr lang="en-US" sz="3800" kern="10" dirty="0">
              <a:ln w="28575">
                <a:solidFill>
                  <a:srgbClr val="FF0000"/>
                </a:solidFill>
                <a:round/>
                <a:headEnd/>
                <a:tailEnd/>
              </a:ln>
              <a:solidFill>
                <a:srgbClr val="008000"/>
              </a:solidFill>
              <a:latin typeface="Arial Black"/>
            </a:endParaRPr>
          </a:p>
        </p:txBody>
      </p:sp>
      <p:pic>
        <p:nvPicPr>
          <p:cNvPr id="6" name="Picture 10" descr="Picture7"/>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691997" y="319994"/>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1" descr="Picture7"/>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591300" y="5946321"/>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2" descr="Picture7"/>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187047" y="594624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3" descr="Picture7"/>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191500" y="5931352"/>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descr="Picture7"/>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5954404"/>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6" descr="Picture7"/>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155297" y="3429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7" descr="Picture7"/>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442582" y="337004"/>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8" descr="Picture7"/>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034647" y="296409"/>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39" descr="b36"/>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9559271" y="0"/>
            <a:ext cx="1171576" cy="1415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39" descr="b36"/>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0800000" flipH="1">
            <a:off x="1510354" y="1"/>
            <a:ext cx="1120321" cy="1415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39" descr="b36"/>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5525116"/>
            <a:ext cx="1171576" cy="1415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8" descr="Picture7"/>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584126" y="293688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8" descr="Picture7"/>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638394" y="2821952"/>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20" descr="Picture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616133" y="3799630"/>
            <a:ext cx="467570" cy="467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21" descr="Picture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8942575" y="1182102"/>
            <a:ext cx="467570" cy="467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5" descr="Picture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6243254" y="1182102"/>
            <a:ext cx="467570" cy="467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1" descr="Picture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602943" y="2128563"/>
            <a:ext cx="467570" cy="467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0" descr="Picture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9973929" y="4620047"/>
            <a:ext cx="565760" cy="565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0" descr="Picture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8425285" y="1828800"/>
            <a:ext cx="467570" cy="467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21" descr="Picture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413584" y="1061615"/>
            <a:ext cx="467570" cy="467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25" descr="Picture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5972763" y="1841898"/>
            <a:ext cx="467570" cy="467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28" descr="Picture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302841" y="1789745"/>
            <a:ext cx="467570" cy="467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20" descr="Picture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9777999" y="1730610"/>
            <a:ext cx="565760" cy="565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31" descr="Picture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852610" y="1289504"/>
            <a:ext cx="467570" cy="467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WordArt 4"/>
          <p:cNvSpPr>
            <a:spLocks noChangeArrowheads="1" noChangeShapeType="1" noTextEdit="1"/>
          </p:cNvSpPr>
          <p:nvPr/>
        </p:nvSpPr>
        <p:spPr bwMode="auto">
          <a:xfrm>
            <a:off x="2783633" y="2852936"/>
            <a:ext cx="3024336" cy="445266"/>
          </a:xfrm>
          <a:prstGeom prst="rect">
            <a:avLst/>
          </a:prstGeom>
          <a:extLst>
            <a:ext uri="{AF507438-7753-43E0-B8FC-AC1667EBCBE1}">
              <a14:hiddenEffects xmlns:a14="http://schemas.microsoft.com/office/drawing/2010/main">
                <a:effectLst/>
              </a14:hiddenEffects>
            </a:ext>
          </a:extLst>
        </p:spPr>
        <p:txBody>
          <a:bodyPr wrap="none" fromWordArt="1">
            <a:prstTxWarp prst="textSlantUp">
              <a:avLst>
                <a:gd name="adj" fmla="val 0"/>
              </a:avLst>
            </a:prstTxWarp>
          </a:bodyPr>
          <a:lstStyle/>
          <a:p>
            <a:pPr algn="ctr"/>
            <a:r>
              <a:rPr lang="en-US" sz="3600" kern="10" dirty="0" smtClean="0">
                <a:ln w="19050">
                  <a:solidFill>
                    <a:srgbClr val="002060"/>
                  </a:solidFill>
                  <a:round/>
                  <a:headEnd/>
                  <a:tailEnd/>
                </a:ln>
                <a:solidFill>
                  <a:srgbClr val="00FF00"/>
                </a:solidFill>
                <a:latin typeface="Angiang" pitchFamily="2" charset="0"/>
              </a:rPr>
              <a:t>PERIOD 95</a:t>
            </a:r>
            <a:endParaRPr lang="en-US" sz="3600" kern="10" dirty="0">
              <a:ln w="19050">
                <a:solidFill>
                  <a:srgbClr val="002060"/>
                </a:solidFill>
                <a:round/>
                <a:headEnd/>
                <a:tailEnd/>
              </a:ln>
              <a:solidFill>
                <a:srgbClr val="00FF00"/>
              </a:solidFill>
              <a:latin typeface="Angiang" pitchFamily="2" charset="0"/>
            </a:endParaRPr>
          </a:p>
        </p:txBody>
      </p:sp>
      <p:sp>
        <p:nvSpPr>
          <p:cNvPr id="34" name="TextBox 33"/>
          <p:cNvSpPr txBox="1"/>
          <p:nvPr/>
        </p:nvSpPr>
        <p:spPr>
          <a:xfrm>
            <a:off x="2703648" y="3491569"/>
            <a:ext cx="8014352" cy="1754326"/>
          </a:xfrm>
          <a:prstGeom prst="rect">
            <a:avLst/>
          </a:prstGeom>
          <a:noFill/>
          <a:ln w="38100">
            <a:noFill/>
          </a:ln>
        </p:spPr>
        <p:style>
          <a:lnRef idx="2">
            <a:schemeClr val="accent5"/>
          </a:lnRef>
          <a:fillRef idx="1">
            <a:schemeClr val="lt1"/>
          </a:fillRef>
          <a:effectRef idx="0">
            <a:schemeClr val="accent5"/>
          </a:effectRef>
          <a:fontRef idx="minor">
            <a:schemeClr val="dk1"/>
          </a:fontRef>
        </p:style>
        <p:txBody>
          <a:bodyPr wrap="square" lIns="36000" rIns="0" rtlCol="0">
            <a:spAutoFit/>
          </a:bodyPr>
          <a:lstStyle/>
          <a:p>
            <a:pPr marL="1519238" indent="-1519238" algn="ctr">
              <a:tabLst>
                <a:tab pos="1519238" algn="l"/>
              </a:tabLst>
            </a:pPr>
            <a:r>
              <a:rPr lang="en-US" sz="2800" b="1" u="sng" dirty="0">
                <a:solidFill>
                  <a:srgbClr val="FF0000"/>
                </a:solidFill>
                <a:latin typeface="Arial" pitchFamily="34" charset="0"/>
                <a:cs typeface="Arial" pitchFamily="34" charset="0"/>
              </a:rPr>
              <a:t>UNIT </a:t>
            </a:r>
            <a:r>
              <a:rPr lang="en-US" sz="2800" b="1" u="sng" dirty="0" smtClean="0">
                <a:solidFill>
                  <a:srgbClr val="FF0000"/>
                </a:solidFill>
                <a:latin typeface="Arial" pitchFamily="34" charset="0"/>
                <a:cs typeface="Arial" pitchFamily="34" charset="0"/>
              </a:rPr>
              <a:t>12</a:t>
            </a:r>
            <a:r>
              <a:rPr lang="en-US" sz="2800" b="1" dirty="0" smtClean="0">
                <a:solidFill>
                  <a:srgbClr val="FF0000"/>
                </a:solidFill>
                <a:latin typeface="Arial" pitchFamily="34" charset="0"/>
                <a:cs typeface="Arial" pitchFamily="34" charset="0"/>
              </a:rPr>
              <a:t>: </a:t>
            </a:r>
            <a:r>
              <a:rPr lang="en-US" sz="5400" b="1" spc="-100" dirty="0" smtClean="0">
                <a:ln w="28575">
                  <a:solidFill>
                    <a:srgbClr val="FF00FF"/>
                  </a:solidFill>
                </a:ln>
                <a:solidFill>
                  <a:srgbClr val="0000FF"/>
                </a:solidFill>
                <a:latin typeface="Arial" pitchFamily="34" charset="0"/>
                <a:cs typeface="Arial" pitchFamily="34" charset="0"/>
              </a:rPr>
              <a:t>LIFE ON OTHER PLANETS</a:t>
            </a:r>
            <a:endParaRPr lang="en-US" sz="4400" b="1" spc="-100" dirty="0">
              <a:ln w="28575">
                <a:solidFill>
                  <a:srgbClr val="FF00FF"/>
                </a:solidFill>
              </a:ln>
              <a:solidFill>
                <a:srgbClr val="0000FF"/>
              </a:solidFill>
              <a:latin typeface="Arial" pitchFamily="34" charset="0"/>
              <a:cs typeface="Arial" pitchFamily="34" charset="0"/>
            </a:endParaRPr>
          </a:p>
        </p:txBody>
      </p:sp>
    </p:spTree>
    <p:extLst>
      <p:ext uri="{BB962C8B-B14F-4D97-AF65-F5344CB8AC3E}">
        <p14:creationId xmlns:p14="http://schemas.microsoft.com/office/powerpoint/2010/main" val="2138415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1000"/>
                                        <p:tgtEl>
                                          <p:spTgt spid="33"/>
                                        </p:tgtEl>
                                      </p:cBhvr>
                                    </p:animEffect>
                                    <p:anim calcmode="lin" valueType="num">
                                      <p:cBhvr>
                                        <p:cTn id="8" dur="1000" fill="hold"/>
                                        <p:tgtEl>
                                          <p:spTgt spid="33"/>
                                        </p:tgtEl>
                                        <p:attrNameLst>
                                          <p:attrName>ppt_x</p:attrName>
                                        </p:attrNameLst>
                                      </p:cBhvr>
                                      <p:tavLst>
                                        <p:tav tm="0">
                                          <p:val>
                                            <p:strVal val="#ppt_x"/>
                                          </p:val>
                                        </p:tav>
                                        <p:tav tm="100000">
                                          <p:val>
                                            <p:strVal val="#ppt_x"/>
                                          </p:val>
                                        </p:tav>
                                      </p:tavLst>
                                    </p:anim>
                                    <p:anim calcmode="lin" valueType="num">
                                      <p:cBhvr>
                                        <p:cTn id="9"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4"/>
                                        </p:tgtEl>
                                        <p:attrNameLst>
                                          <p:attrName>style.visibility</p:attrName>
                                        </p:attrNameLst>
                                      </p:cBhvr>
                                      <p:to>
                                        <p:strVal val="visible"/>
                                      </p:to>
                                    </p:set>
                                    <p:animEffect transition="in" filter="fade">
                                      <p:cBhvr>
                                        <p:cTn id="14" dur="1000"/>
                                        <p:tgtEl>
                                          <p:spTgt spid="34"/>
                                        </p:tgtEl>
                                      </p:cBhvr>
                                    </p:animEffect>
                                    <p:anim calcmode="lin" valueType="num">
                                      <p:cBhvr>
                                        <p:cTn id="15" dur="1000" fill="hold"/>
                                        <p:tgtEl>
                                          <p:spTgt spid="34"/>
                                        </p:tgtEl>
                                        <p:attrNameLst>
                                          <p:attrName>ppt_x</p:attrName>
                                        </p:attrNameLst>
                                      </p:cBhvr>
                                      <p:tavLst>
                                        <p:tav tm="0">
                                          <p:val>
                                            <p:strVal val="#ppt_x"/>
                                          </p:val>
                                        </p:tav>
                                        <p:tav tm="100000">
                                          <p:val>
                                            <p:strVal val="#ppt_x"/>
                                          </p:val>
                                        </p:tav>
                                      </p:tavLst>
                                    </p:anim>
                                    <p:anim calcmode="lin" valueType="num">
                                      <p:cBhvr>
                                        <p:cTn id="16"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8198"/>
                                        </p:tgtEl>
                                        <p:attrNameLst>
                                          <p:attrName>style.visibility</p:attrName>
                                        </p:attrNameLst>
                                      </p:cBhvr>
                                      <p:to>
                                        <p:strVal val="visible"/>
                                      </p:to>
                                    </p:set>
                                    <p:anim calcmode="lin" valueType="num">
                                      <p:cBhvr additive="base">
                                        <p:cTn id="21" dur="500" fill="hold"/>
                                        <p:tgtEl>
                                          <p:spTgt spid="8198"/>
                                        </p:tgtEl>
                                        <p:attrNameLst>
                                          <p:attrName>ppt_x</p:attrName>
                                        </p:attrNameLst>
                                      </p:cBhvr>
                                      <p:tavLst>
                                        <p:tav tm="0">
                                          <p:val>
                                            <p:strVal val="#ppt_x"/>
                                          </p:val>
                                        </p:tav>
                                        <p:tav tm="100000">
                                          <p:val>
                                            <p:strVal val="#ppt_x"/>
                                          </p:val>
                                        </p:tav>
                                      </p:tavLst>
                                    </p:anim>
                                    <p:anim calcmode="lin" valueType="num">
                                      <p:cBhvr additive="base">
                                        <p:cTn id="22" dur="500" fill="hold"/>
                                        <p:tgtEl>
                                          <p:spTgt spid="8198"/>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fade">
                                      <p:cBhvr>
                                        <p:cTn id="27" dur="1000"/>
                                        <p:tgtEl>
                                          <p:spTgt spid="31"/>
                                        </p:tgtEl>
                                      </p:cBhvr>
                                    </p:animEffect>
                                    <p:anim calcmode="lin" valueType="num">
                                      <p:cBhvr>
                                        <p:cTn id="28" dur="1000" fill="hold"/>
                                        <p:tgtEl>
                                          <p:spTgt spid="31"/>
                                        </p:tgtEl>
                                        <p:attrNameLst>
                                          <p:attrName>ppt_x</p:attrName>
                                        </p:attrNameLst>
                                      </p:cBhvr>
                                      <p:tavLst>
                                        <p:tav tm="0">
                                          <p:val>
                                            <p:strVal val="#ppt_x"/>
                                          </p:val>
                                        </p:tav>
                                        <p:tav tm="100000">
                                          <p:val>
                                            <p:strVal val="#ppt_x"/>
                                          </p:val>
                                        </p:tav>
                                      </p:tavLst>
                                    </p:anim>
                                    <p:anim calcmode="lin" valueType="num">
                                      <p:cBhvr>
                                        <p:cTn id="29"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8" grpId="0"/>
      <p:bldP spid="33" grpId="0"/>
      <p:bldP spid="3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5" name="TextBox 4"/>
          <p:cNvSpPr txBox="1"/>
          <p:nvPr/>
        </p:nvSpPr>
        <p:spPr>
          <a:xfrm>
            <a:off x="1828800" y="3657600"/>
            <a:ext cx="7848600" cy="2554545"/>
          </a:xfrm>
          <a:prstGeom prst="rect">
            <a:avLst/>
          </a:prstGeom>
          <a:noFill/>
        </p:spPr>
        <p:txBody>
          <a:bodyPr wrap="square" rtlCol="0">
            <a:spAutoFit/>
          </a:bodyPr>
          <a:lstStyle/>
          <a:p>
            <a:pPr algn="ctr"/>
            <a:r>
              <a:rPr lang="en-US" sz="3200" dirty="0" smtClean="0"/>
              <a:t>OBJECTIVES</a:t>
            </a:r>
          </a:p>
          <a:p>
            <a:r>
              <a:rPr lang="en-US" sz="3200" dirty="0" smtClean="0"/>
              <a:t>-Students learn vocabulary related to life on other planets.</a:t>
            </a:r>
          </a:p>
          <a:p>
            <a:r>
              <a:rPr lang="en-US" sz="3200" dirty="0" smtClean="0"/>
              <a:t>-Pronunciation, stress in words ending in –</a:t>
            </a:r>
            <a:r>
              <a:rPr lang="en-US" sz="3200" dirty="0" err="1" smtClean="0"/>
              <a:t>ful</a:t>
            </a:r>
            <a:r>
              <a:rPr lang="en-US" sz="3200" dirty="0" smtClean="0"/>
              <a:t> and –less.</a:t>
            </a:r>
            <a:endParaRPr lang="en-US" sz="3200" dirty="0"/>
          </a:p>
        </p:txBody>
      </p:sp>
    </p:spTree>
    <p:extLst>
      <p:ext uri="{BB962C8B-B14F-4D97-AF65-F5344CB8AC3E}">
        <p14:creationId xmlns:p14="http://schemas.microsoft.com/office/powerpoint/2010/main" val="20206550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194739"/>
        </a:solidFill>
        <a:effectLst/>
      </p:bgPr>
    </p:bg>
    <p:spTree>
      <p:nvGrpSpPr>
        <p:cNvPr id="1" name=""/>
        <p:cNvGrpSpPr/>
        <p:nvPr/>
      </p:nvGrpSpPr>
      <p:grpSpPr>
        <a:xfrm>
          <a:off x="0" y="0"/>
          <a:ext cx="0" cy="0"/>
          <a:chOff x="0" y="0"/>
          <a:chExt cx="0" cy="0"/>
        </a:xfrm>
      </p:grpSpPr>
      <p:sp>
        <p:nvSpPr>
          <p:cNvPr id="4" name="TextBox 3"/>
          <p:cNvSpPr txBox="1"/>
          <p:nvPr/>
        </p:nvSpPr>
        <p:spPr>
          <a:xfrm>
            <a:off x="1524000" y="1"/>
            <a:ext cx="9144000" cy="646331"/>
          </a:xfrm>
          <a:prstGeom prst="rect">
            <a:avLst/>
          </a:prstGeom>
          <a:noFill/>
        </p:spPr>
        <p:txBody>
          <a:bodyPr wrap="square" rtlCol="0">
            <a:spAutoFit/>
          </a:bodyPr>
          <a:lstStyle/>
          <a:p>
            <a:r>
              <a:rPr lang="en-US" sz="3600" b="1" dirty="0">
                <a:solidFill>
                  <a:srgbClr val="FF0000"/>
                </a:solidFill>
                <a:latin typeface="Arial" panose="020B0604020202020204" pitchFamily="34" charset="0"/>
                <a:cs typeface="Arial" panose="020B0604020202020204" pitchFamily="34" charset="0"/>
              </a:rPr>
              <a:t>I. Vocabulary</a:t>
            </a:r>
            <a:endParaRPr lang="vi-VN" sz="3600" b="1" dirty="0">
              <a:solidFill>
                <a:srgbClr val="FF0000"/>
              </a:solidFill>
              <a:latin typeface="Arial" panose="020B0604020202020204" pitchFamily="34" charset="0"/>
              <a:cs typeface="Arial" panose="020B0604020202020204" pitchFamily="34" charset="0"/>
            </a:endParaRPr>
          </a:p>
        </p:txBody>
      </p:sp>
      <p:sp>
        <p:nvSpPr>
          <p:cNvPr id="21" name="TextBox 20"/>
          <p:cNvSpPr txBox="1"/>
          <p:nvPr/>
        </p:nvSpPr>
        <p:spPr>
          <a:xfrm>
            <a:off x="1524000" y="772180"/>
            <a:ext cx="3048000" cy="523220"/>
          </a:xfrm>
          <a:prstGeom prst="rect">
            <a:avLst/>
          </a:prstGeom>
          <a:noFill/>
        </p:spPr>
        <p:txBody>
          <a:bodyPr wrap="square" rtlCol="0">
            <a:spAutoFit/>
          </a:bodyPr>
          <a:lstStyle/>
          <a:p>
            <a:r>
              <a:rPr lang="en-US" sz="2800" b="1" dirty="0">
                <a:latin typeface="Arial" panose="020B0604020202020204" pitchFamily="34" charset="0"/>
                <a:cs typeface="Arial" panose="020B0604020202020204" pitchFamily="34" charset="0"/>
              </a:rPr>
              <a:t>- Mercury (n)</a:t>
            </a:r>
            <a:endParaRPr lang="vi-VN" sz="2800" b="1" dirty="0">
              <a:latin typeface="Arial" panose="020B0604020202020204" pitchFamily="34" charset="0"/>
              <a:cs typeface="Arial" panose="020B0604020202020204" pitchFamily="34" charset="0"/>
            </a:endParaRPr>
          </a:p>
        </p:txBody>
      </p:sp>
      <p:sp>
        <p:nvSpPr>
          <p:cNvPr id="22" name="TextBox 21"/>
          <p:cNvSpPr txBox="1"/>
          <p:nvPr/>
        </p:nvSpPr>
        <p:spPr>
          <a:xfrm>
            <a:off x="3962400" y="762684"/>
            <a:ext cx="3048000" cy="523220"/>
          </a:xfrm>
          <a:prstGeom prst="rect">
            <a:avLst/>
          </a:prstGeom>
          <a:noFill/>
        </p:spPr>
        <p:txBody>
          <a:bodyPr wrap="square" rtlCol="0">
            <a:spAutoFit/>
          </a:bodyPr>
          <a:lstStyle/>
          <a:p>
            <a:r>
              <a:rPr lang="en-US" sz="2800" b="1" dirty="0">
                <a:latin typeface="Arial" panose="020B0604020202020204" pitchFamily="34" charset="0"/>
                <a:cs typeface="Arial" panose="020B0604020202020204" pitchFamily="34" charset="0"/>
              </a:rPr>
              <a:t>: Sao </a:t>
            </a:r>
            <a:r>
              <a:rPr lang="en-US" sz="2800" b="1" dirty="0" err="1">
                <a:latin typeface="Arial" panose="020B0604020202020204" pitchFamily="34" charset="0"/>
                <a:cs typeface="Arial" panose="020B0604020202020204" pitchFamily="34" charset="0"/>
              </a:rPr>
              <a:t>Thủy</a:t>
            </a:r>
            <a:endParaRPr lang="vi-VN" sz="2800" b="1" dirty="0">
              <a:latin typeface="Arial" panose="020B0604020202020204" pitchFamily="34" charset="0"/>
              <a:cs typeface="Arial" panose="020B0604020202020204" pitchFamily="34" charset="0"/>
            </a:endParaRPr>
          </a:p>
        </p:txBody>
      </p:sp>
      <p:sp>
        <p:nvSpPr>
          <p:cNvPr id="23" name="TextBox 22"/>
          <p:cNvSpPr txBox="1"/>
          <p:nvPr/>
        </p:nvSpPr>
        <p:spPr>
          <a:xfrm>
            <a:off x="1524000" y="1534180"/>
            <a:ext cx="3048000" cy="523220"/>
          </a:xfrm>
          <a:prstGeom prst="rect">
            <a:avLst/>
          </a:prstGeom>
          <a:noFill/>
        </p:spPr>
        <p:txBody>
          <a:bodyPr wrap="square" rtlCol="0">
            <a:spAutoFit/>
          </a:bodyPr>
          <a:lstStyle/>
          <a:p>
            <a:r>
              <a:rPr lang="en-US" sz="2800" b="1" dirty="0">
                <a:latin typeface="Arial" panose="020B0604020202020204" pitchFamily="34" charset="0"/>
                <a:cs typeface="Arial" panose="020B0604020202020204" pitchFamily="34" charset="0"/>
              </a:rPr>
              <a:t>- Venus (n)</a:t>
            </a:r>
            <a:endParaRPr lang="vi-VN" sz="2800" b="1" dirty="0">
              <a:latin typeface="Arial" panose="020B0604020202020204" pitchFamily="34" charset="0"/>
              <a:cs typeface="Arial" panose="020B0604020202020204" pitchFamily="34" charset="0"/>
            </a:endParaRPr>
          </a:p>
        </p:txBody>
      </p:sp>
      <p:sp>
        <p:nvSpPr>
          <p:cNvPr id="24" name="TextBox 23"/>
          <p:cNvSpPr txBox="1"/>
          <p:nvPr/>
        </p:nvSpPr>
        <p:spPr>
          <a:xfrm>
            <a:off x="3581400" y="1515188"/>
            <a:ext cx="3048000" cy="523220"/>
          </a:xfrm>
          <a:prstGeom prst="rect">
            <a:avLst/>
          </a:prstGeom>
          <a:noFill/>
        </p:spPr>
        <p:txBody>
          <a:bodyPr wrap="square" rtlCol="0">
            <a:spAutoFit/>
          </a:bodyPr>
          <a:lstStyle/>
          <a:p>
            <a:r>
              <a:rPr lang="en-US" sz="2800" b="1" dirty="0">
                <a:latin typeface="Arial" panose="020B0604020202020204" pitchFamily="34" charset="0"/>
                <a:cs typeface="Arial" panose="020B0604020202020204" pitchFamily="34" charset="0"/>
              </a:rPr>
              <a:t>: Sao Kim</a:t>
            </a:r>
            <a:endParaRPr lang="vi-VN" sz="2800" b="1" dirty="0">
              <a:latin typeface="Arial" panose="020B0604020202020204" pitchFamily="34" charset="0"/>
              <a:cs typeface="Arial" panose="020B0604020202020204" pitchFamily="34" charset="0"/>
            </a:endParaRPr>
          </a:p>
        </p:txBody>
      </p:sp>
      <p:sp>
        <p:nvSpPr>
          <p:cNvPr id="25" name="TextBox 24"/>
          <p:cNvSpPr txBox="1"/>
          <p:nvPr/>
        </p:nvSpPr>
        <p:spPr>
          <a:xfrm>
            <a:off x="1524000" y="2372380"/>
            <a:ext cx="3048000" cy="523220"/>
          </a:xfrm>
          <a:prstGeom prst="rect">
            <a:avLst/>
          </a:prstGeom>
          <a:noFill/>
        </p:spPr>
        <p:txBody>
          <a:bodyPr wrap="square" rtlCol="0">
            <a:spAutoFit/>
          </a:bodyPr>
          <a:lstStyle/>
          <a:p>
            <a:r>
              <a:rPr lang="en-US" sz="2800" b="1" dirty="0">
                <a:latin typeface="Arial" panose="020B0604020202020204" pitchFamily="34" charset="0"/>
                <a:cs typeface="Arial" panose="020B0604020202020204" pitchFamily="34" charset="0"/>
              </a:rPr>
              <a:t>- Saturn (n)</a:t>
            </a:r>
            <a:endParaRPr lang="vi-VN" sz="2800" b="1" dirty="0">
              <a:latin typeface="Arial" panose="020B0604020202020204" pitchFamily="34" charset="0"/>
              <a:cs typeface="Arial" panose="020B0604020202020204" pitchFamily="34" charset="0"/>
            </a:endParaRPr>
          </a:p>
        </p:txBody>
      </p:sp>
      <p:sp>
        <p:nvSpPr>
          <p:cNvPr id="26" name="TextBox 25"/>
          <p:cNvSpPr txBox="1"/>
          <p:nvPr/>
        </p:nvSpPr>
        <p:spPr>
          <a:xfrm>
            <a:off x="3444977" y="2362200"/>
            <a:ext cx="3048000" cy="523220"/>
          </a:xfrm>
          <a:prstGeom prst="rect">
            <a:avLst/>
          </a:prstGeom>
          <a:noFill/>
        </p:spPr>
        <p:txBody>
          <a:bodyPr wrap="square" rtlCol="0">
            <a:spAutoFit/>
          </a:bodyPr>
          <a:lstStyle/>
          <a:p>
            <a:r>
              <a:rPr lang="en-US" sz="2800" b="1" dirty="0">
                <a:latin typeface="Arial" panose="020B0604020202020204" pitchFamily="34" charset="0"/>
                <a:cs typeface="Arial" panose="020B0604020202020204" pitchFamily="34" charset="0"/>
              </a:rPr>
              <a:t>: Sao </a:t>
            </a:r>
            <a:r>
              <a:rPr lang="en-US" sz="2800" b="1" dirty="0" err="1">
                <a:latin typeface="Arial" panose="020B0604020202020204" pitchFamily="34" charset="0"/>
                <a:cs typeface="Arial" panose="020B0604020202020204" pitchFamily="34" charset="0"/>
              </a:rPr>
              <a:t>Thổ</a:t>
            </a:r>
            <a:endParaRPr lang="vi-VN" sz="2800" b="1" dirty="0">
              <a:latin typeface="Arial" panose="020B0604020202020204" pitchFamily="34" charset="0"/>
              <a:cs typeface="Arial" panose="020B0604020202020204" pitchFamily="34" charset="0"/>
            </a:endParaRPr>
          </a:p>
        </p:txBody>
      </p:sp>
      <p:sp>
        <p:nvSpPr>
          <p:cNvPr id="27" name="TextBox 26"/>
          <p:cNvSpPr txBox="1"/>
          <p:nvPr/>
        </p:nvSpPr>
        <p:spPr>
          <a:xfrm>
            <a:off x="1524000" y="3210580"/>
            <a:ext cx="3048000" cy="523220"/>
          </a:xfrm>
          <a:prstGeom prst="rect">
            <a:avLst/>
          </a:prstGeom>
          <a:noFill/>
        </p:spPr>
        <p:txBody>
          <a:bodyPr wrap="square" rtlCol="0">
            <a:spAutoFit/>
          </a:bodyPr>
          <a:lstStyle/>
          <a:p>
            <a:r>
              <a:rPr lang="en-US" sz="2800" b="1" dirty="0">
                <a:latin typeface="Arial" panose="020B0604020202020204" pitchFamily="34" charset="0"/>
                <a:cs typeface="Arial" panose="020B0604020202020204" pitchFamily="34" charset="0"/>
              </a:rPr>
              <a:t>- Mars (n)</a:t>
            </a:r>
            <a:endParaRPr lang="vi-VN" sz="2800" b="1" dirty="0">
              <a:latin typeface="Arial" panose="020B0604020202020204" pitchFamily="34" charset="0"/>
              <a:cs typeface="Arial" panose="020B0604020202020204" pitchFamily="34" charset="0"/>
            </a:endParaRPr>
          </a:p>
        </p:txBody>
      </p:sp>
      <p:sp>
        <p:nvSpPr>
          <p:cNvPr id="28" name="TextBox 27"/>
          <p:cNvSpPr txBox="1"/>
          <p:nvPr/>
        </p:nvSpPr>
        <p:spPr>
          <a:xfrm>
            <a:off x="3581400" y="3215034"/>
            <a:ext cx="3689554" cy="523220"/>
          </a:xfrm>
          <a:prstGeom prst="rect">
            <a:avLst/>
          </a:prstGeom>
          <a:noFill/>
        </p:spPr>
        <p:txBody>
          <a:bodyPr wrap="square" rtlCol="0">
            <a:spAutoFit/>
          </a:bodyPr>
          <a:lstStyle/>
          <a:p>
            <a:r>
              <a:rPr lang="en-US" sz="2800" b="1" dirty="0">
                <a:latin typeface="Arial" panose="020B0604020202020204" pitchFamily="34" charset="0"/>
                <a:cs typeface="Arial" panose="020B0604020202020204" pitchFamily="34" charset="0"/>
              </a:rPr>
              <a:t>: Sao </a:t>
            </a:r>
            <a:r>
              <a:rPr lang="en-US" sz="2800" b="1" dirty="0" err="1">
                <a:latin typeface="Arial" panose="020B0604020202020204" pitchFamily="34" charset="0"/>
                <a:cs typeface="Arial" panose="020B0604020202020204" pitchFamily="34" charset="0"/>
              </a:rPr>
              <a:t>Hỏa</a:t>
            </a:r>
            <a:endParaRPr lang="vi-VN" sz="2800" b="1" dirty="0">
              <a:latin typeface="Arial" panose="020B0604020202020204" pitchFamily="34" charset="0"/>
              <a:cs typeface="Arial" panose="020B0604020202020204" pitchFamily="34" charset="0"/>
            </a:endParaRPr>
          </a:p>
        </p:txBody>
      </p:sp>
      <p:sp>
        <p:nvSpPr>
          <p:cNvPr id="29" name="TextBox 28"/>
          <p:cNvSpPr txBox="1"/>
          <p:nvPr/>
        </p:nvSpPr>
        <p:spPr>
          <a:xfrm>
            <a:off x="1524000" y="4038600"/>
            <a:ext cx="3048000" cy="523220"/>
          </a:xfrm>
          <a:prstGeom prst="rect">
            <a:avLst/>
          </a:prstGeom>
          <a:noFill/>
        </p:spPr>
        <p:txBody>
          <a:bodyPr wrap="square" rtlCol="0">
            <a:spAutoFit/>
          </a:bodyPr>
          <a:lstStyle/>
          <a:p>
            <a:r>
              <a:rPr lang="en-US" sz="2800" b="1" dirty="0">
                <a:latin typeface="Arial" panose="020B0604020202020204" pitchFamily="34" charset="0"/>
                <a:cs typeface="Arial" panose="020B0604020202020204" pitchFamily="34" charset="0"/>
              </a:rPr>
              <a:t>- Neptune (n)</a:t>
            </a:r>
            <a:endParaRPr lang="vi-VN" sz="2800" b="1" dirty="0">
              <a:latin typeface="Arial" panose="020B0604020202020204" pitchFamily="34" charset="0"/>
              <a:cs typeface="Arial" panose="020B0604020202020204" pitchFamily="34" charset="0"/>
            </a:endParaRPr>
          </a:p>
        </p:txBody>
      </p:sp>
      <p:sp>
        <p:nvSpPr>
          <p:cNvPr id="30" name="TextBox 29"/>
          <p:cNvSpPr txBox="1"/>
          <p:nvPr/>
        </p:nvSpPr>
        <p:spPr>
          <a:xfrm>
            <a:off x="4114800" y="4034146"/>
            <a:ext cx="3048000" cy="523220"/>
          </a:xfrm>
          <a:prstGeom prst="rect">
            <a:avLst/>
          </a:prstGeom>
          <a:noFill/>
        </p:spPr>
        <p:txBody>
          <a:bodyPr wrap="square" rtlCol="0">
            <a:spAutoFit/>
          </a:bodyPr>
          <a:lstStyle/>
          <a:p>
            <a:r>
              <a:rPr lang="en-US" sz="2800" b="1" dirty="0">
                <a:latin typeface="Arial" panose="020B0604020202020204" pitchFamily="34" charset="0"/>
                <a:cs typeface="Arial" panose="020B0604020202020204" pitchFamily="34" charset="0"/>
              </a:rPr>
              <a:t>: Sao </a:t>
            </a:r>
            <a:r>
              <a:rPr lang="en-US" sz="2800" b="1" dirty="0" err="1">
                <a:latin typeface="Arial" panose="020B0604020202020204" pitchFamily="34" charset="0"/>
                <a:cs typeface="Arial" panose="020B0604020202020204" pitchFamily="34" charset="0"/>
              </a:rPr>
              <a:t>Hải</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Vương</a:t>
            </a:r>
            <a:endParaRPr lang="vi-VN" sz="2800" b="1" dirty="0">
              <a:latin typeface="Arial" panose="020B0604020202020204" pitchFamily="34" charset="0"/>
              <a:cs typeface="Arial" panose="020B0604020202020204" pitchFamily="34" charset="0"/>
            </a:endParaRPr>
          </a:p>
        </p:txBody>
      </p:sp>
      <p:sp>
        <p:nvSpPr>
          <p:cNvPr id="13" name="TextBox 12"/>
          <p:cNvSpPr txBox="1"/>
          <p:nvPr/>
        </p:nvSpPr>
        <p:spPr>
          <a:xfrm>
            <a:off x="1524000" y="4820276"/>
            <a:ext cx="3048000" cy="523220"/>
          </a:xfrm>
          <a:prstGeom prst="rect">
            <a:avLst/>
          </a:prstGeom>
          <a:noFill/>
        </p:spPr>
        <p:txBody>
          <a:bodyPr wrap="square" rtlCol="0">
            <a:spAutoFit/>
          </a:bodyPr>
          <a:lstStyle/>
          <a:p>
            <a:r>
              <a:rPr lang="en-US" sz="2800" b="1" dirty="0">
                <a:latin typeface="Arial" panose="020B0604020202020204" pitchFamily="34" charset="0"/>
                <a:cs typeface="Arial" panose="020B0604020202020204" pitchFamily="34" charset="0"/>
              </a:rPr>
              <a:t>- Jupiter (n) </a:t>
            </a:r>
            <a:endParaRPr lang="vi-VN" sz="2800" b="1" dirty="0">
              <a:latin typeface="Arial" panose="020B0604020202020204" pitchFamily="34" charset="0"/>
              <a:cs typeface="Arial" panose="020B0604020202020204" pitchFamily="34" charset="0"/>
            </a:endParaRPr>
          </a:p>
        </p:txBody>
      </p:sp>
      <p:sp>
        <p:nvSpPr>
          <p:cNvPr id="14" name="TextBox 13"/>
          <p:cNvSpPr txBox="1"/>
          <p:nvPr/>
        </p:nvSpPr>
        <p:spPr>
          <a:xfrm>
            <a:off x="3733800" y="4806462"/>
            <a:ext cx="3048000" cy="523220"/>
          </a:xfrm>
          <a:prstGeom prst="rect">
            <a:avLst/>
          </a:prstGeom>
          <a:noFill/>
        </p:spPr>
        <p:txBody>
          <a:bodyPr wrap="square" rtlCol="0">
            <a:spAutoFit/>
          </a:bodyPr>
          <a:lstStyle/>
          <a:p>
            <a:r>
              <a:rPr lang="en-US" sz="2800" b="1" dirty="0">
                <a:latin typeface="Arial" panose="020B0604020202020204" pitchFamily="34" charset="0"/>
                <a:cs typeface="Arial" panose="020B0604020202020204" pitchFamily="34" charset="0"/>
              </a:rPr>
              <a:t>: Sao </a:t>
            </a:r>
            <a:r>
              <a:rPr lang="en-US" sz="2800" b="1" dirty="0" err="1">
                <a:latin typeface="Arial" panose="020B0604020202020204" pitchFamily="34" charset="0"/>
                <a:cs typeface="Arial" panose="020B0604020202020204" pitchFamily="34" charset="0"/>
              </a:rPr>
              <a:t>Mộc</a:t>
            </a:r>
            <a:endParaRPr lang="vi-VN" sz="2800" b="1" dirty="0">
              <a:latin typeface="Arial" panose="020B0604020202020204" pitchFamily="34" charset="0"/>
              <a:cs typeface="Arial" panose="020B0604020202020204" pitchFamily="34" charset="0"/>
            </a:endParaRPr>
          </a:p>
        </p:txBody>
      </p:sp>
      <p:sp>
        <p:nvSpPr>
          <p:cNvPr id="15" name="TextBox 14"/>
          <p:cNvSpPr txBox="1"/>
          <p:nvPr/>
        </p:nvSpPr>
        <p:spPr>
          <a:xfrm>
            <a:off x="1524000" y="5572780"/>
            <a:ext cx="3048000" cy="523220"/>
          </a:xfrm>
          <a:prstGeom prst="rect">
            <a:avLst/>
          </a:prstGeom>
          <a:noFill/>
        </p:spPr>
        <p:txBody>
          <a:bodyPr wrap="square" rtlCol="0">
            <a:spAutoFit/>
          </a:bodyPr>
          <a:lstStyle/>
          <a:p>
            <a:r>
              <a:rPr lang="en-US" sz="2800" b="1" dirty="0">
                <a:latin typeface="Arial" panose="020B0604020202020204" pitchFamily="34" charset="0"/>
                <a:cs typeface="Arial" panose="020B0604020202020204" pitchFamily="34" charset="0"/>
              </a:rPr>
              <a:t>- Uranus (n)</a:t>
            </a:r>
            <a:endParaRPr lang="vi-VN" sz="2800" b="1" dirty="0">
              <a:latin typeface="Arial" panose="020B0604020202020204" pitchFamily="34" charset="0"/>
              <a:cs typeface="Arial" panose="020B0604020202020204" pitchFamily="34" charset="0"/>
            </a:endParaRPr>
          </a:p>
        </p:txBody>
      </p:sp>
      <p:sp>
        <p:nvSpPr>
          <p:cNvPr id="16" name="TextBox 15"/>
          <p:cNvSpPr txBox="1"/>
          <p:nvPr/>
        </p:nvSpPr>
        <p:spPr>
          <a:xfrm>
            <a:off x="3902176" y="5572780"/>
            <a:ext cx="3870223" cy="523220"/>
          </a:xfrm>
          <a:prstGeom prst="rect">
            <a:avLst/>
          </a:prstGeom>
          <a:noFill/>
        </p:spPr>
        <p:txBody>
          <a:bodyPr wrap="square" rtlCol="0">
            <a:spAutoFit/>
          </a:bodyPr>
          <a:lstStyle/>
          <a:p>
            <a:r>
              <a:rPr lang="en-US" sz="2800" b="1" dirty="0">
                <a:latin typeface="Arial" panose="020B0604020202020204" pitchFamily="34" charset="0"/>
                <a:cs typeface="Arial" panose="020B0604020202020204" pitchFamily="34" charset="0"/>
              </a:rPr>
              <a:t>: Sao </a:t>
            </a:r>
            <a:r>
              <a:rPr lang="en-US" sz="2800" b="1" dirty="0" err="1">
                <a:latin typeface="Arial" panose="020B0604020202020204" pitchFamily="34" charset="0"/>
                <a:cs typeface="Arial" panose="020B0604020202020204" pitchFamily="34" charset="0"/>
              </a:rPr>
              <a:t>Thiên</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Vương</a:t>
            </a:r>
            <a:endParaRPr lang="vi-VN"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81021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fill="hold"/>
                                        <p:tgtEl>
                                          <p:spTgt spid="22"/>
                                        </p:tgtEl>
                                        <p:attrNameLst>
                                          <p:attrName>ppt_x</p:attrName>
                                        </p:attrNameLst>
                                      </p:cBhvr>
                                      <p:tavLst>
                                        <p:tav tm="0">
                                          <p:val>
                                            <p:strVal val="#ppt_x"/>
                                          </p:val>
                                        </p:tav>
                                        <p:tav tm="100000">
                                          <p:val>
                                            <p:strVal val="#ppt_x"/>
                                          </p:val>
                                        </p:tav>
                                      </p:tavLst>
                                    </p:anim>
                                    <p:anim calcmode="lin" valueType="num">
                                      <p:cBhvr additive="base">
                                        <p:cTn id="1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ppt_x"/>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additive="base">
                                        <p:cTn id="25" dur="500" fill="hold"/>
                                        <p:tgtEl>
                                          <p:spTgt spid="24"/>
                                        </p:tgtEl>
                                        <p:attrNameLst>
                                          <p:attrName>ppt_x</p:attrName>
                                        </p:attrNameLst>
                                      </p:cBhvr>
                                      <p:tavLst>
                                        <p:tav tm="0">
                                          <p:val>
                                            <p:strVal val="#ppt_x"/>
                                          </p:val>
                                        </p:tav>
                                        <p:tav tm="100000">
                                          <p:val>
                                            <p:strVal val="#ppt_x"/>
                                          </p:val>
                                        </p:tav>
                                      </p:tavLst>
                                    </p:anim>
                                    <p:anim calcmode="lin" valueType="num">
                                      <p:cBhvr additive="base">
                                        <p:cTn id="26"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5"/>
                                        </p:tgtEl>
                                        <p:attrNameLst>
                                          <p:attrName>style.visibility</p:attrName>
                                        </p:attrNameLst>
                                      </p:cBhvr>
                                      <p:to>
                                        <p:strVal val="visible"/>
                                      </p:to>
                                    </p:set>
                                    <p:anim calcmode="lin" valueType="num">
                                      <p:cBhvr additive="base">
                                        <p:cTn id="31" dur="500" fill="hold"/>
                                        <p:tgtEl>
                                          <p:spTgt spid="25"/>
                                        </p:tgtEl>
                                        <p:attrNameLst>
                                          <p:attrName>ppt_x</p:attrName>
                                        </p:attrNameLst>
                                      </p:cBhvr>
                                      <p:tavLst>
                                        <p:tav tm="0">
                                          <p:val>
                                            <p:strVal val="#ppt_x"/>
                                          </p:val>
                                        </p:tav>
                                        <p:tav tm="100000">
                                          <p:val>
                                            <p:strVal val="#ppt_x"/>
                                          </p:val>
                                        </p:tav>
                                      </p:tavLst>
                                    </p:anim>
                                    <p:anim calcmode="lin" valueType="num">
                                      <p:cBhvr additive="base">
                                        <p:cTn id="32"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additive="base">
                                        <p:cTn id="37" dur="500" fill="hold"/>
                                        <p:tgtEl>
                                          <p:spTgt spid="26"/>
                                        </p:tgtEl>
                                        <p:attrNameLst>
                                          <p:attrName>ppt_x</p:attrName>
                                        </p:attrNameLst>
                                      </p:cBhvr>
                                      <p:tavLst>
                                        <p:tav tm="0">
                                          <p:val>
                                            <p:strVal val="#ppt_x"/>
                                          </p:val>
                                        </p:tav>
                                        <p:tav tm="100000">
                                          <p:val>
                                            <p:strVal val="#ppt_x"/>
                                          </p:val>
                                        </p:tav>
                                      </p:tavLst>
                                    </p:anim>
                                    <p:anim calcmode="lin" valueType="num">
                                      <p:cBhvr additive="base">
                                        <p:cTn id="3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7"/>
                                        </p:tgtEl>
                                        <p:attrNameLst>
                                          <p:attrName>style.visibility</p:attrName>
                                        </p:attrNameLst>
                                      </p:cBhvr>
                                      <p:to>
                                        <p:strVal val="visible"/>
                                      </p:to>
                                    </p:set>
                                    <p:anim calcmode="lin" valueType="num">
                                      <p:cBhvr additive="base">
                                        <p:cTn id="43" dur="500" fill="hold"/>
                                        <p:tgtEl>
                                          <p:spTgt spid="27"/>
                                        </p:tgtEl>
                                        <p:attrNameLst>
                                          <p:attrName>ppt_x</p:attrName>
                                        </p:attrNameLst>
                                      </p:cBhvr>
                                      <p:tavLst>
                                        <p:tav tm="0">
                                          <p:val>
                                            <p:strVal val="#ppt_x"/>
                                          </p:val>
                                        </p:tav>
                                        <p:tav tm="100000">
                                          <p:val>
                                            <p:strVal val="#ppt_x"/>
                                          </p:val>
                                        </p:tav>
                                      </p:tavLst>
                                    </p:anim>
                                    <p:anim calcmode="lin" valueType="num">
                                      <p:cBhvr additive="base">
                                        <p:cTn id="44"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8"/>
                                        </p:tgtEl>
                                        <p:attrNameLst>
                                          <p:attrName>style.visibility</p:attrName>
                                        </p:attrNameLst>
                                      </p:cBhvr>
                                      <p:to>
                                        <p:strVal val="visible"/>
                                      </p:to>
                                    </p:set>
                                    <p:anim calcmode="lin" valueType="num">
                                      <p:cBhvr additive="base">
                                        <p:cTn id="49" dur="500" fill="hold"/>
                                        <p:tgtEl>
                                          <p:spTgt spid="28"/>
                                        </p:tgtEl>
                                        <p:attrNameLst>
                                          <p:attrName>ppt_x</p:attrName>
                                        </p:attrNameLst>
                                      </p:cBhvr>
                                      <p:tavLst>
                                        <p:tav tm="0">
                                          <p:val>
                                            <p:strVal val="#ppt_x"/>
                                          </p:val>
                                        </p:tav>
                                        <p:tav tm="100000">
                                          <p:val>
                                            <p:strVal val="#ppt_x"/>
                                          </p:val>
                                        </p:tav>
                                      </p:tavLst>
                                    </p:anim>
                                    <p:anim calcmode="lin" valueType="num">
                                      <p:cBhvr additive="base">
                                        <p:cTn id="50"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9"/>
                                        </p:tgtEl>
                                        <p:attrNameLst>
                                          <p:attrName>style.visibility</p:attrName>
                                        </p:attrNameLst>
                                      </p:cBhvr>
                                      <p:to>
                                        <p:strVal val="visible"/>
                                      </p:to>
                                    </p:set>
                                    <p:anim calcmode="lin" valueType="num">
                                      <p:cBhvr additive="base">
                                        <p:cTn id="55" dur="500" fill="hold"/>
                                        <p:tgtEl>
                                          <p:spTgt spid="29"/>
                                        </p:tgtEl>
                                        <p:attrNameLst>
                                          <p:attrName>ppt_x</p:attrName>
                                        </p:attrNameLst>
                                      </p:cBhvr>
                                      <p:tavLst>
                                        <p:tav tm="0">
                                          <p:val>
                                            <p:strVal val="#ppt_x"/>
                                          </p:val>
                                        </p:tav>
                                        <p:tav tm="100000">
                                          <p:val>
                                            <p:strVal val="#ppt_x"/>
                                          </p:val>
                                        </p:tav>
                                      </p:tavLst>
                                    </p:anim>
                                    <p:anim calcmode="lin" valueType="num">
                                      <p:cBhvr additive="base">
                                        <p:cTn id="56"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0"/>
                                        </p:tgtEl>
                                        <p:attrNameLst>
                                          <p:attrName>style.visibility</p:attrName>
                                        </p:attrNameLst>
                                      </p:cBhvr>
                                      <p:to>
                                        <p:strVal val="visible"/>
                                      </p:to>
                                    </p:set>
                                    <p:anim calcmode="lin" valueType="num">
                                      <p:cBhvr additive="base">
                                        <p:cTn id="61" dur="500" fill="hold"/>
                                        <p:tgtEl>
                                          <p:spTgt spid="30"/>
                                        </p:tgtEl>
                                        <p:attrNameLst>
                                          <p:attrName>ppt_x</p:attrName>
                                        </p:attrNameLst>
                                      </p:cBhvr>
                                      <p:tavLst>
                                        <p:tav tm="0">
                                          <p:val>
                                            <p:strVal val="#ppt_x"/>
                                          </p:val>
                                        </p:tav>
                                        <p:tav tm="100000">
                                          <p:val>
                                            <p:strVal val="#ppt_x"/>
                                          </p:val>
                                        </p:tav>
                                      </p:tavLst>
                                    </p:anim>
                                    <p:anim calcmode="lin" valueType="num">
                                      <p:cBhvr additive="base">
                                        <p:cTn id="62"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additive="base">
                                        <p:cTn id="67" dur="500" fill="hold"/>
                                        <p:tgtEl>
                                          <p:spTgt spid="13"/>
                                        </p:tgtEl>
                                        <p:attrNameLst>
                                          <p:attrName>ppt_x</p:attrName>
                                        </p:attrNameLst>
                                      </p:cBhvr>
                                      <p:tavLst>
                                        <p:tav tm="0">
                                          <p:val>
                                            <p:strVal val="#ppt_x"/>
                                          </p:val>
                                        </p:tav>
                                        <p:tav tm="100000">
                                          <p:val>
                                            <p:strVal val="#ppt_x"/>
                                          </p:val>
                                        </p:tav>
                                      </p:tavLst>
                                    </p:anim>
                                    <p:anim calcmode="lin" valueType="num">
                                      <p:cBhvr additive="base">
                                        <p:cTn id="6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5"/>
                                        </p:tgtEl>
                                        <p:attrNameLst>
                                          <p:attrName>style.visibility</p:attrName>
                                        </p:attrNameLst>
                                      </p:cBhvr>
                                      <p:to>
                                        <p:strVal val="visible"/>
                                      </p:to>
                                    </p:set>
                                    <p:anim calcmode="lin" valueType="num">
                                      <p:cBhvr additive="base">
                                        <p:cTn id="79" dur="500" fill="hold"/>
                                        <p:tgtEl>
                                          <p:spTgt spid="15"/>
                                        </p:tgtEl>
                                        <p:attrNameLst>
                                          <p:attrName>ppt_x</p:attrName>
                                        </p:attrNameLst>
                                      </p:cBhvr>
                                      <p:tavLst>
                                        <p:tav tm="0">
                                          <p:val>
                                            <p:strVal val="#ppt_x"/>
                                          </p:val>
                                        </p:tav>
                                        <p:tav tm="100000">
                                          <p:val>
                                            <p:strVal val="#ppt_x"/>
                                          </p:val>
                                        </p:tav>
                                      </p:tavLst>
                                    </p:anim>
                                    <p:anim calcmode="lin" valueType="num">
                                      <p:cBhvr additive="base">
                                        <p:cTn id="8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16"/>
                                        </p:tgtEl>
                                        <p:attrNameLst>
                                          <p:attrName>style.visibility</p:attrName>
                                        </p:attrNameLst>
                                      </p:cBhvr>
                                      <p:to>
                                        <p:strVal val="visible"/>
                                      </p:to>
                                    </p:set>
                                    <p:anim calcmode="lin" valueType="num">
                                      <p:cBhvr additive="base">
                                        <p:cTn id="85" dur="500" fill="hold"/>
                                        <p:tgtEl>
                                          <p:spTgt spid="16"/>
                                        </p:tgtEl>
                                        <p:attrNameLst>
                                          <p:attrName>ppt_x</p:attrName>
                                        </p:attrNameLst>
                                      </p:cBhvr>
                                      <p:tavLst>
                                        <p:tav tm="0">
                                          <p:val>
                                            <p:strVal val="#ppt_x"/>
                                          </p:val>
                                        </p:tav>
                                        <p:tav tm="100000">
                                          <p:val>
                                            <p:strVal val="#ppt_x"/>
                                          </p:val>
                                        </p:tav>
                                      </p:tavLst>
                                    </p:anim>
                                    <p:anim calcmode="lin" valueType="num">
                                      <p:cBhvr additive="base">
                                        <p:cTn id="8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P spid="24" grpId="0"/>
      <p:bldP spid="25" grpId="0"/>
      <p:bldP spid="26" grpId="0"/>
      <p:bldP spid="27" grpId="0"/>
      <p:bldP spid="28" grpId="0"/>
      <p:bldP spid="29" grpId="0"/>
      <p:bldP spid="30" grpId="0"/>
      <p:bldP spid="13" grpId="0"/>
      <p:bldP spid="14" grpId="0"/>
      <p:bldP spid="15" grpId="0"/>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HK\Desktop\anh UNIT12.jpg"/>
          <p:cNvPicPr/>
          <p:nvPr/>
        </p:nvPicPr>
        <p:blipFill rotWithShape="1">
          <a:blip r:embed="rId2">
            <a:extLst>
              <a:ext uri="{28A0092B-C50C-407E-A947-70E740481C1C}">
                <a14:useLocalDpi xmlns:a14="http://schemas.microsoft.com/office/drawing/2010/main" val="0"/>
              </a:ext>
            </a:extLst>
          </a:blip>
          <a:srcRect b="51312"/>
          <a:stretch/>
        </p:blipFill>
        <p:spPr bwMode="auto">
          <a:xfrm>
            <a:off x="0" y="0"/>
            <a:ext cx="12191999" cy="685800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952310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HK\Desktop\anh UNIT12.jpg"/>
          <p:cNvPicPr/>
          <p:nvPr/>
        </p:nvPicPr>
        <p:blipFill rotWithShape="1">
          <a:blip r:embed="rId2">
            <a:extLst>
              <a:ext uri="{28A0092B-C50C-407E-A947-70E740481C1C}">
                <a14:useLocalDpi xmlns:a14="http://schemas.microsoft.com/office/drawing/2010/main" val="0"/>
              </a:ext>
            </a:extLst>
          </a:blip>
          <a:srcRect t="47575" b="8604"/>
          <a:stretch/>
        </p:blipFill>
        <p:spPr bwMode="auto">
          <a:xfrm>
            <a:off x="1" y="0"/>
            <a:ext cx="12192000" cy="655320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9069262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400800"/>
          </a:xfrm>
          <a:prstGeom prst="rect">
            <a:avLst/>
          </a:prstGeom>
        </p:spPr>
      </p:pic>
    </p:spTree>
    <p:extLst>
      <p:ext uri="{BB962C8B-B14F-4D97-AF65-F5344CB8AC3E}">
        <p14:creationId xmlns:p14="http://schemas.microsoft.com/office/powerpoint/2010/main" val="24301241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1E362C"/>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7924801" y="76200"/>
            <a:ext cx="2657475" cy="762000"/>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1690688" y="76201"/>
            <a:ext cx="2195512" cy="457782"/>
          </a:xfrm>
          <a:prstGeom prst="rect">
            <a:avLst/>
          </a:prstGeom>
          <a:noFill/>
          <a:ln w="9525">
            <a:noFill/>
            <a:miter lim="800000"/>
            <a:headEnd/>
            <a:tailEnd/>
          </a:ln>
          <a:effectLst/>
        </p:spPr>
      </p:pic>
      <p:pic>
        <p:nvPicPr>
          <p:cNvPr id="1028" name="Picture 4"/>
          <p:cNvPicPr>
            <a:picLocks noChangeAspect="1" noChangeArrowheads="1"/>
          </p:cNvPicPr>
          <p:nvPr/>
        </p:nvPicPr>
        <p:blipFill>
          <a:blip r:embed="rId4"/>
          <a:srcRect/>
          <a:stretch>
            <a:fillRect/>
          </a:stretch>
        </p:blipFill>
        <p:spPr bwMode="auto">
          <a:xfrm>
            <a:off x="1524000" y="595432"/>
            <a:ext cx="5105400" cy="928568"/>
          </a:xfrm>
          <a:prstGeom prst="rect">
            <a:avLst/>
          </a:prstGeom>
          <a:noFill/>
          <a:ln w="9525">
            <a:noFill/>
            <a:miter lim="800000"/>
            <a:headEnd/>
            <a:tailEnd/>
          </a:ln>
          <a:effectLst/>
        </p:spPr>
      </p:pic>
      <p:pic>
        <p:nvPicPr>
          <p:cNvPr id="1029" name="Picture 5"/>
          <p:cNvPicPr>
            <a:picLocks noChangeAspect="1" noChangeArrowheads="1"/>
          </p:cNvPicPr>
          <p:nvPr/>
        </p:nvPicPr>
        <p:blipFill>
          <a:blip r:embed="rId5"/>
          <a:srcRect/>
          <a:stretch>
            <a:fillRect/>
          </a:stretch>
        </p:blipFill>
        <p:spPr bwMode="auto">
          <a:xfrm>
            <a:off x="5962650" y="1066800"/>
            <a:ext cx="6000750" cy="5372100"/>
          </a:xfrm>
          <a:prstGeom prst="rect">
            <a:avLst/>
          </a:prstGeom>
          <a:noFill/>
          <a:ln w="9525">
            <a:noFill/>
            <a:miter lim="800000"/>
            <a:headEnd/>
            <a:tailEnd/>
          </a:ln>
          <a:effectLst/>
        </p:spPr>
      </p:pic>
      <p:sp>
        <p:nvSpPr>
          <p:cNvPr id="6" name="TextBox 5"/>
          <p:cNvSpPr txBox="1"/>
          <p:nvPr/>
        </p:nvSpPr>
        <p:spPr>
          <a:xfrm>
            <a:off x="1600200" y="1784573"/>
            <a:ext cx="4267200" cy="769441"/>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200" b="1" dirty="0">
                <a:solidFill>
                  <a:srgbClr val="C00000"/>
                </a:solidFill>
                <a:latin typeface="Times New Roman" pitchFamily="18" charset="0"/>
                <a:cs typeface="Times New Roman" pitchFamily="18" charset="0"/>
              </a:rPr>
              <a:t>  Mercury      Venus            Saturn</a:t>
            </a:r>
          </a:p>
          <a:p>
            <a:r>
              <a:rPr lang="en-US" sz="2200" b="1" dirty="0">
                <a:solidFill>
                  <a:srgbClr val="C00000"/>
                </a:solidFill>
                <a:latin typeface="Times New Roman" pitchFamily="18" charset="0"/>
                <a:cs typeface="Times New Roman" pitchFamily="18" charset="0"/>
              </a:rPr>
              <a:t>  Mars            Neptune        Jupiter</a:t>
            </a:r>
          </a:p>
        </p:txBody>
      </p:sp>
      <p:sp>
        <p:nvSpPr>
          <p:cNvPr id="7" name="TextBox 6"/>
          <p:cNvSpPr txBox="1"/>
          <p:nvPr/>
        </p:nvSpPr>
        <p:spPr>
          <a:xfrm>
            <a:off x="2667000" y="3276600"/>
            <a:ext cx="2133600" cy="2308324"/>
          </a:xfrm>
          <a:prstGeom prst="rect">
            <a:avLst/>
          </a:prstGeom>
          <a:noFill/>
        </p:spPr>
        <p:txBody>
          <a:bodyPr wrap="square" rtlCol="0">
            <a:spAutoFit/>
          </a:bodyPr>
          <a:lstStyle/>
          <a:p>
            <a:r>
              <a:rPr lang="en-US" sz="2400" b="1" dirty="0">
                <a:solidFill>
                  <a:srgbClr val="FFFF00"/>
                </a:solidFill>
                <a:latin typeface="Times New Roman" pitchFamily="18" charset="0"/>
                <a:cs typeface="Times New Roman" pitchFamily="18" charset="0"/>
              </a:rPr>
              <a:t>A – Mercury</a:t>
            </a:r>
          </a:p>
          <a:p>
            <a:r>
              <a:rPr lang="en-US" sz="2400" b="1" dirty="0">
                <a:solidFill>
                  <a:srgbClr val="FFFF00"/>
                </a:solidFill>
                <a:latin typeface="Times New Roman" pitchFamily="18" charset="0"/>
                <a:cs typeface="Times New Roman" pitchFamily="18" charset="0"/>
              </a:rPr>
              <a:t>B – Venus</a:t>
            </a:r>
          </a:p>
          <a:p>
            <a:r>
              <a:rPr lang="en-US" sz="2400" b="1" dirty="0">
                <a:solidFill>
                  <a:srgbClr val="FFFF00"/>
                </a:solidFill>
                <a:latin typeface="Times New Roman" pitchFamily="18" charset="0"/>
                <a:cs typeface="Times New Roman" pitchFamily="18" charset="0"/>
              </a:rPr>
              <a:t>C – Mars</a:t>
            </a:r>
          </a:p>
          <a:p>
            <a:r>
              <a:rPr lang="en-US" sz="2400" b="1" dirty="0">
                <a:solidFill>
                  <a:srgbClr val="FFFF00"/>
                </a:solidFill>
                <a:latin typeface="Times New Roman" pitchFamily="18" charset="0"/>
                <a:cs typeface="Times New Roman" pitchFamily="18" charset="0"/>
              </a:rPr>
              <a:t>D – Jupiter</a:t>
            </a:r>
          </a:p>
          <a:p>
            <a:r>
              <a:rPr lang="en-US" sz="2400" b="1" dirty="0">
                <a:solidFill>
                  <a:srgbClr val="FFFF00"/>
                </a:solidFill>
                <a:latin typeface="Times New Roman" pitchFamily="18" charset="0"/>
                <a:cs typeface="Times New Roman" pitchFamily="18" charset="0"/>
              </a:rPr>
              <a:t>E – Saturn </a:t>
            </a:r>
          </a:p>
          <a:p>
            <a:r>
              <a:rPr lang="en-US" sz="2400" b="1" dirty="0">
                <a:solidFill>
                  <a:srgbClr val="FFFF00"/>
                </a:solidFill>
                <a:latin typeface="Times New Roman" pitchFamily="18" charset="0"/>
                <a:cs typeface="Times New Roman" pitchFamily="18" charset="0"/>
              </a:rPr>
              <a:t>F – Neptune </a:t>
            </a:r>
          </a:p>
        </p:txBody>
      </p:sp>
      <p:sp>
        <p:nvSpPr>
          <p:cNvPr id="8" name="TextBox 7"/>
          <p:cNvSpPr txBox="1"/>
          <p:nvPr/>
        </p:nvSpPr>
        <p:spPr>
          <a:xfrm>
            <a:off x="7472364" y="6411913"/>
            <a:ext cx="816249" cy="369332"/>
          </a:xfrm>
          <a:prstGeom prst="rect">
            <a:avLst/>
          </a:prstGeom>
          <a:ln>
            <a:solidFill>
              <a:schemeClr val="accent4">
                <a:lumMod val="10000"/>
              </a:schemeClr>
            </a:solidFill>
          </a:ln>
        </p:spPr>
        <p:style>
          <a:lnRef idx="2">
            <a:schemeClr val="dk1"/>
          </a:lnRef>
          <a:fillRef idx="1">
            <a:schemeClr val="lt1"/>
          </a:fillRef>
          <a:effectRef idx="0">
            <a:schemeClr val="dk1"/>
          </a:effectRef>
          <a:fontRef idx="minor">
            <a:schemeClr val="dk1"/>
          </a:fontRef>
        </p:style>
        <p:txBody>
          <a:bodyPr wrap="none">
            <a:spAutoFit/>
          </a:bodyPr>
          <a:lstStyle/>
          <a:p>
            <a:pPr eaLnBrk="0" hangingPunct="0">
              <a:defRPr/>
            </a:pPr>
            <a:r>
              <a:rPr lang="en-US" dirty="0">
                <a:ln w="0"/>
                <a:solidFill>
                  <a:schemeClr val="accent4">
                    <a:lumMod val="10000"/>
                  </a:schemeClr>
                </a:solidFill>
                <a:effectLst>
                  <a:outerShdw blurRad="38100" dist="19050" dir="2700000" algn="tl" rotWithShape="0">
                    <a:schemeClr val="dk1">
                      <a:alpha val="40000"/>
                    </a:schemeClr>
                  </a:outerShdw>
                </a:effectLst>
              </a:rPr>
              <a:t>All Call</a:t>
            </a:r>
          </a:p>
        </p:txBody>
      </p:sp>
      <p:sp>
        <p:nvSpPr>
          <p:cNvPr id="9" name="TextBox 8"/>
          <p:cNvSpPr txBox="1"/>
          <p:nvPr/>
        </p:nvSpPr>
        <p:spPr>
          <a:xfrm>
            <a:off x="8856664" y="6411913"/>
            <a:ext cx="1540293" cy="369332"/>
          </a:xfrm>
          <a:prstGeom prst="rect">
            <a:avLst/>
          </a:prstGeom>
          <a:ln>
            <a:solidFill>
              <a:schemeClr val="accent4">
                <a:lumMod val="10000"/>
              </a:schemeClr>
            </a:solidFill>
          </a:ln>
        </p:spPr>
        <p:style>
          <a:lnRef idx="2">
            <a:schemeClr val="dk1"/>
          </a:lnRef>
          <a:fillRef idx="1">
            <a:schemeClr val="lt1"/>
          </a:fillRef>
          <a:effectRef idx="0">
            <a:schemeClr val="dk1"/>
          </a:effectRef>
          <a:fontRef idx="minor">
            <a:schemeClr val="dk1"/>
          </a:fontRef>
        </p:style>
        <p:txBody>
          <a:bodyPr wrap="none">
            <a:spAutoFit/>
          </a:bodyPr>
          <a:lstStyle/>
          <a:p>
            <a:pPr eaLnBrk="0" hangingPunct="0">
              <a:defRPr/>
            </a:pPr>
            <a:r>
              <a:rPr lang="en-US">
                <a:ln w="0"/>
                <a:solidFill>
                  <a:schemeClr val="accent4">
                    <a:lumMod val="10000"/>
                  </a:schemeClr>
                </a:solidFill>
                <a:effectLst>
                  <a:outerShdw blurRad="38100" dist="19050" dir="2700000" algn="tl" rotWithShape="0">
                    <a:schemeClr val="dk1">
                      <a:alpha val="40000"/>
                    </a:schemeClr>
                  </a:outerShdw>
                </a:effectLst>
              </a:rPr>
              <a:t>Student Demo</a:t>
            </a:r>
          </a:p>
        </p:txBody>
      </p:sp>
      <p:pic>
        <p:nvPicPr>
          <p:cNvPr id="11" name="Picture 10"/>
          <p:cNvPicPr>
            <a:picLocks noChangeAspect="1" noChangeArrowheads="1"/>
          </p:cNvPicPr>
          <p:nvPr/>
        </p:nvPicPr>
        <p:blipFill>
          <a:blip r:embed="rId6"/>
          <a:srcRect/>
          <a:stretch>
            <a:fillRect/>
          </a:stretch>
        </p:blipFill>
        <p:spPr bwMode="auto">
          <a:xfrm>
            <a:off x="1600200" y="6434960"/>
            <a:ext cx="3429000" cy="346841"/>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diamond(in)">
                                      <p:cBhvr>
                                        <p:cTn id="7" dur="1000"/>
                                        <p:tgtEl>
                                          <p:spTgt spid="7">
                                            <p:txEl>
                                              <p:pRg st="0" end="0"/>
                                            </p:txEl>
                                          </p:spTgt>
                                        </p:tgtEl>
                                      </p:cBhvr>
                                    </p:animEffect>
                                  </p:childTnLst>
                                </p:cTn>
                              </p:par>
                              <p:par>
                                <p:cTn id="8" presetID="8" presetClass="entr" presetSubtype="16" fill="hold"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diamond(in)">
                                      <p:cBhvr>
                                        <p:cTn id="10" dur="1000"/>
                                        <p:tgtEl>
                                          <p:spTgt spid="7">
                                            <p:txEl>
                                              <p:pRg st="1" end="1"/>
                                            </p:txEl>
                                          </p:spTgt>
                                        </p:tgtEl>
                                      </p:cBhvr>
                                    </p:animEffect>
                                  </p:childTnLst>
                                </p:cTn>
                              </p:par>
                              <p:par>
                                <p:cTn id="11" presetID="8" presetClass="entr" presetSubtype="16" fill="hold"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Effect transition="in" filter="diamond(in)">
                                      <p:cBhvr>
                                        <p:cTn id="13" dur="1000"/>
                                        <p:tgtEl>
                                          <p:spTgt spid="7">
                                            <p:txEl>
                                              <p:pRg st="2" end="2"/>
                                            </p:txEl>
                                          </p:spTgt>
                                        </p:tgtEl>
                                      </p:cBhvr>
                                    </p:animEffect>
                                  </p:childTnLst>
                                </p:cTn>
                              </p:par>
                              <p:par>
                                <p:cTn id="14" presetID="8" presetClass="entr" presetSubtype="16" fill="hold" nodeType="withEffect">
                                  <p:stCondLst>
                                    <p:cond delay="0"/>
                                  </p:stCondLst>
                                  <p:childTnLst>
                                    <p:set>
                                      <p:cBhvr>
                                        <p:cTn id="15" dur="1" fill="hold">
                                          <p:stCondLst>
                                            <p:cond delay="0"/>
                                          </p:stCondLst>
                                        </p:cTn>
                                        <p:tgtEl>
                                          <p:spTgt spid="7">
                                            <p:txEl>
                                              <p:pRg st="3" end="3"/>
                                            </p:txEl>
                                          </p:spTgt>
                                        </p:tgtEl>
                                        <p:attrNameLst>
                                          <p:attrName>style.visibility</p:attrName>
                                        </p:attrNameLst>
                                      </p:cBhvr>
                                      <p:to>
                                        <p:strVal val="visible"/>
                                      </p:to>
                                    </p:set>
                                    <p:animEffect transition="in" filter="diamond(in)">
                                      <p:cBhvr>
                                        <p:cTn id="16" dur="1000"/>
                                        <p:tgtEl>
                                          <p:spTgt spid="7">
                                            <p:txEl>
                                              <p:pRg st="3" end="3"/>
                                            </p:txEl>
                                          </p:spTgt>
                                        </p:tgtEl>
                                      </p:cBhvr>
                                    </p:animEffect>
                                  </p:childTnLst>
                                </p:cTn>
                              </p:par>
                              <p:par>
                                <p:cTn id="17" presetID="8" presetClass="entr" presetSubtype="16" fill="hold" nodeType="with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animEffect transition="in" filter="diamond(in)">
                                      <p:cBhvr>
                                        <p:cTn id="19" dur="1000"/>
                                        <p:tgtEl>
                                          <p:spTgt spid="7">
                                            <p:txEl>
                                              <p:pRg st="4" end="4"/>
                                            </p:txEl>
                                          </p:spTgt>
                                        </p:tgtEl>
                                      </p:cBhvr>
                                    </p:animEffect>
                                  </p:childTnLst>
                                </p:cTn>
                              </p:par>
                              <p:par>
                                <p:cTn id="20" presetID="8" presetClass="entr" presetSubtype="16" fill="hold" nodeType="withEffect">
                                  <p:stCondLst>
                                    <p:cond delay="0"/>
                                  </p:stCondLst>
                                  <p:childTnLst>
                                    <p:set>
                                      <p:cBhvr>
                                        <p:cTn id="21" dur="1" fill="hold">
                                          <p:stCondLst>
                                            <p:cond delay="0"/>
                                          </p:stCondLst>
                                        </p:cTn>
                                        <p:tgtEl>
                                          <p:spTgt spid="7">
                                            <p:txEl>
                                              <p:pRg st="5" end="5"/>
                                            </p:txEl>
                                          </p:spTgt>
                                        </p:tgtEl>
                                        <p:attrNameLst>
                                          <p:attrName>style.visibility</p:attrName>
                                        </p:attrNameLst>
                                      </p:cBhvr>
                                      <p:to>
                                        <p:strVal val="visible"/>
                                      </p:to>
                                    </p:set>
                                    <p:animEffect transition="in" filter="diamond(in)">
                                      <p:cBhvr>
                                        <p:cTn id="22" dur="10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194739"/>
        </a:solidFill>
        <a:effectLst/>
      </p:bgPr>
    </p:bg>
    <p:spTree>
      <p:nvGrpSpPr>
        <p:cNvPr id="1" name=""/>
        <p:cNvGrpSpPr/>
        <p:nvPr/>
      </p:nvGrpSpPr>
      <p:grpSpPr>
        <a:xfrm>
          <a:off x="0" y="0"/>
          <a:ext cx="0" cy="0"/>
          <a:chOff x="0" y="0"/>
          <a:chExt cx="0" cy="0"/>
        </a:xfrm>
      </p:grpSpPr>
      <p:sp>
        <p:nvSpPr>
          <p:cNvPr id="3" name="Rectangle 2"/>
          <p:cNvSpPr/>
          <p:nvPr/>
        </p:nvSpPr>
        <p:spPr>
          <a:xfrm>
            <a:off x="838200" y="1095210"/>
            <a:ext cx="10591800" cy="5293757"/>
          </a:xfrm>
          <a:prstGeom prst="rect">
            <a:avLst/>
          </a:prstGeom>
          <a:ln>
            <a:solidFill>
              <a:srgbClr val="0070C0"/>
            </a:solidFill>
          </a:ln>
        </p:spPr>
        <p:txBody>
          <a:bodyPr wrap="square">
            <a:spAutoFit/>
          </a:bodyPr>
          <a:lstStyle/>
          <a:p>
            <a:pPr algn="just"/>
            <a:r>
              <a:rPr lang="en-US" sz="2600" b="1" dirty="0">
                <a:latin typeface="Arial" panose="020B0604020202020204" pitchFamily="34" charset="0"/>
                <a:cs typeface="Arial" panose="020B0604020202020204" pitchFamily="34" charset="0"/>
              </a:rPr>
              <a:t>The planets in the solar system are named after the Roman Gods. Mercury is the smallest and closest planet to the Sun. It is named after the Roman God Mercury, who was the fast-flying messenger of the Gods, because it moves very fast. Venus is the second planet from the Sun. It is named after the Roman Goddess of love and beauty. Mars is the fourth planet from the Sun and the second smallest planet. It is named after the Roman God of war. The fifth planet from the Sun is Jupiter. It is also the largest planet. The Romans named the planet after the Roman God of thunder and  lightning. Saturn is the sixth planet from the Sun and the second largest </a:t>
            </a:r>
            <a:r>
              <a:rPr lang="en-US" sz="2600" b="1" dirty="0" smtClean="0">
                <a:latin typeface="Arial" panose="020B0604020202020204" pitchFamily="34" charset="0"/>
                <a:cs typeface="Arial" panose="020B0604020202020204" pitchFamily="34" charset="0"/>
              </a:rPr>
              <a:t>planet. It </a:t>
            </a:r>
            <a:r>
              <a:rPr lang="en-US" sz="2600" b="1" dirty="0">
                <a:latin typeface="Arial" panose="020B0604020202020204" pitchFamily="34" charset="0"/>
                <a:cs typeface="Arial" panose="020B0604020202020204" pitchFamily="34" charset="0"/>
              </a:rPr>
              <a:t>is named after </a:t>
            </a:r>
            <a:r>
              <a:rPr lang="en-US" sz="2600" b="1" dirty="0" smtClean="0">
                <a:latin typeface="Arial" panose="020B0604020202020204" pitchFamily="34" charset="0"/>
                <a:cs typeface="Arial" panose="020B0604020202020204" pitchFamily="34" charset="0"/>
              </a:rPr>
              <a:t>the Roman </a:t>
            </a:r>
            <a:r>
              <a:rPr lang="en-US" sz="2600" b="1" dirty="0">
                <a:latin typeface="Arial" panose="020B0604020202020204" pitchFamily="34" charset="0"/>
                <a:cs typeface="Arial" panose="020B0604020202020204" pitchFamily="34" charset="0"/>
              </a:rPr>
              <a:t>God of agriculture. Neptune is the eighth planet from the Sun in the Solar System. It is named after the Roman God of the sea</a:t>
            </a:r>
            <a:r>
              <a:rPr lang="en-US" sz="2600" b="1" dirty="0" smtClean="0">
                <a:latin typeface="Arial" panose="020B0604020202020204" pitchFamily="34" charset="0"/>
                <a:cs typeface="Arial" panose="020B0604020202020204" pitchFamily="34" charset="0"/>
              </a:rPr>
              <a:t>.</a:t>
            </a:r>
            <a:endParaRPr lang="en-US" sz="2600" b="1" dirty="0">
              <a:latin typeface="Arial" panose="020B0604020202020204" pitchFamily="34" charset="0"/>
              <a:cs typeface="Arial" panose="020B0604020202020204" pitchFamily="34" charset="0"/>
            </a:endParaRPr>
          </a:p>
        </p:txBody>
      </p:sp>
      <p:sp>
        <p:nvSpPr>
          <p:cNvPr id="4" name="Rectangle 3"/>
          <p:cNvSpPr/>
          <p:nvPr/>
        </p:nvSpPr>
        <p:spPr>
          <a:xfrm>
            <a:off x="304800" y="498158"/>
            <a:ext cx="7983813" cy="461665"/>
          </a:xfrm>
          <a:prstGeom prst="rect">
            <a:avLst/>
          </a:prstGeom>
        </p:spPr>
        <p:txBody>
          <a:bodyPr wrap="square">
            <a:spAutoFit/>
          </a:bodyPr>
          <a:lstStyle/>
          <a:p>
            <a:r>
              <a:rPr lang="en-US" sz="2400" b="1" dirty="0">
                <a:latin typeface="Times New Roman" pitchFamily="18" charset="0"/>
                <a:cs typeface="Times New Roman" pitchFamily="18" charset="0"/>
              </a:rPr>
              <a:t>2.</a:t>
            </a:r>
            <a:r>
              <a:rPr lang="en-US" sz="2400" b="1" dirty="0">
                <a:solidFill>
                  <a:srgbClr val="FF0000"/>
                </a:solidFill>
                <a:latin typeface="Times New Roman" pitchFamily="18" charset="0"/>
                <a:cs typeface="Times New Roman" pitchFamily="18" charset="0"/>
              </a:rPr>
              <a:t> </a:t>
            </a:r>
            <a:r>
              <a:rPr lang="en-US" sz="2400" b="1" dirty="0">
                <a:latin typeface="Arial" panose="020B0604020202020204" pitchFamily="34" charset="0"/>
                <a:cs typeface="Arial" panose="020B0604020202020204" pitchFamily="34" charset="0"/>
              </a:rPr>
              <a:t>Now scan the </a:t>
            </a:r>
            <a:r>
              <a:rPr lang="en-US" sz="2400" b="1" dirty="0" smtClean="0">
                <a:latin typeface="Arial" panose="020B0604020202020204" pitchFamily="34" charset="0"/>
                <a:cs typeface="Arial" panose="020B0604020202020204" pitchFamily="34" charset="0"/>
              </a:rPr>
              <a:t>passage and </a:t>
            </a:r>
            <a:r>
              <a:rPr lang="en-US" sz="2400" b="1" dirty="0">
                <a:latin typeface="Arial" panose="020B0604020202020204" pitchFamily="34" charset="0"/>
                <a:cs typeface="Arial" panose="020B0604020202020204" pitchFamily="34" charset="0"/>
              </a:rPr>
              <a:t>check your answers.</a:t>
            </a:r>
            <a:endParaRPr lang="en-US" sz="2400" dirty="0">
              <a:latin typeface="Arial" panose="020B0604020202020204" pitchFamily="34" charset="0"/>
              <a:cs typeface="Arial" panose="020B0604020202020204" pitchFamily="34" charset="0"/>
            </a:endParaRPr>
          </a:p>
        </p:txBody>
      </p:sp>
      <p:pic>
        <p:nvPicPr>
          <p:cNvPr id="5" name="Picture 2"/>
          <p:cNvPicPr>
            <a:picLocks noChangeAspect="1" noChangeArrowheads="1"/>
          </p:cNvPicPr>
          <p:nvPr/>
        </p:nvPicPr>
        <p:blipFill>
          <a:blip r:embed="rId2"/>
          <a:srcRect/>
          <a:stretch>
            <a:fillRect/>
          </a:stretch>
        </p:blipFill>
        <p:spPr bwMode="auto">
          <a:xfrm>
            <a:off x="7620001" y="76200"/>
            <a:ext cx="2962276" cy="609600"/>
          </a:xfrm>
          <a:prstGeom prst="rect">
            <a:avLst/>
          </a:prstGeom>
          <a:noFill/>
          <a:ln w="9525">
            <a:noFill/>
            <a:miter lim="800000"/>
            <a:headEnd/>
            <a:tailEnd/>
          </a:ln>
          <a:effectLst/>
        </p:spPr>
      </p:pic>
      <p:pic>
        <p:nvPicPr>
          <p:cNvPr id="6" name="Picture 3"/>
          <p:cNvPicPr>
            <a:picLocks noChangeAspect="1" noChangeArrowheads="1"/>
          </p:cNvPicPr>
          <p:nvPr/>
        </p:nvPicPr>
        <p:blipFill>
          <a:blip r:embed="rId3"/>
          <a:srcRect/>
          <a:stretch>
            <a:fillRect/>
          </a:stretch>
        </p:blipFill>
        <p:spPr bwMode="auto">
          <a:xfrm>
            <a:off x="1600200" y="101601"/>
            <a:ext cx="2057399" cy="381581"/>
          </a:xfrm>
          <a:prstGeom prst="rect">
            <a:avLst/>
          </a:prstGeom>
          <a:noFill/>
          <a:ln w="9525">
            <a:noFill/>
            <a:miter lim="800000"/>
            <a:headEnd/>
            <a:tailEnd/>
          </a:ln>
          <a:effectLst/>
        </p:spPr>
      </p:pic>
      <p:pic>
        <p:nvPicPr>
          <p:cNvPr id="7" name="Picture 6"/>
          <p:cNvPicPr>
            <a:picLocks noChangeAspect="1" noChangeArrowheads="1"/>
          </p:cNvPicPr>
          <p:nvPr/>
        </p:nvPicPr>
        <p:blipFill>
          <a:blip r:embed="rId4"/>
          <a:srcRect/>
          <a:stretch>
            <a:fillRect/>
          </a:stretch>
        </p:blipFill>
        <p:spPr bwMode="auto">
          <a:xfrm>
            <a:off x="1600200" y="6434960"/>
            <a:ext cx="3429000" cy="346841"/>
          </a:xfrm>
          <a:prstGeom prst="rect">
            <a:avLst/>
          </a:prstGeom>
          <a:noFill/>
          <a:ln w="9525">
            <a:noFill/>
            <a:miter lim="800000"/>
            <a:headEnd/>
            <a:tailEnd/>
          </a:ln>
          <a:effectLst/>
        </p:spPr>
      </p:pic>
      <p:sp>
        <p:nvSpPr>
          <p:cNvPr id="8" name="TextBox 7"/>
          <p:cNvSpPr txBox="1"/>
          <p:nvPr/>
        </p:nvSpPr>
        <p:spPr>
          <a:xfrm>
            <a:off x="7472364" y="6411913"/>
            <a:ext cx="816249" cy="369332"/>
          </a:xfrm>
          <a:prstGeom prst="rect">
            <a:avLst/>
          </a:prstGeom>
          <a:ln>
            <a:solidFill>
              <a:schemeClr val="accent4">
                <a:lumMod val="10000"/>
              </a:schemeClr>
            </a:solidFill>
          </a:ln>
        </p:spPr>
        <p:style>
          <a:lnRef idx="2">
            <a:schemeClr val="dk1"/>
          </a:lnRef>
          <a:fillRef idx="1">
            <a:schemeClr val="lt1"/>
          </a:fillRef>
          <a:effectRef idx="0">
            <a:schemeClr val="dk1"/>
          </a:effectRef>
          <a:fontRef idx="minor">
            <a:schemeClr val="dk1"/>
          </a:fontRef>
        </p:style>
        <p:txBody>
          <a:bodyPr wrap="none">
            <a:spAutoFit/>
          </a:bodyPr>
          <a:lstStyle/>
          <a:p>
            <a:pPr eaLnBrk="0" hangingPunct="0">
              <a:defRPr/>
            </a:pPr>
            <a:r>
              <a:rPr lang="en-US" dirty="0">
                <a:ln w="0"/>
                <a:solidFill>
                  <a:schemeClr val="accent4">
                    <a:lumMod val="10000"/>
                  </a:schemeClr>
                </a:solidFill>
                <a:effectLst>
                  <a:outerShdw blurRad="38100" dist="19050" dir="2700000" algn="tl" rotWithShape="0">
                    <a:schemeClr val="dk1">
                      <a:alpha val="40000"/>
                    </a:schemeClr>
                  </a:outerShdw>
                </a:effectLst>
              </a:rPr>
              <a:t>All Call</a:t>
            </a:r>
          </a:p>
        </p:txBody>
      </p:sp>
      <p:sp>
        <p:nvSpPr>
          <p:cNvPr id="9" name="TextBox 8"/>
          <p:cNvSpPr txBox="1"/>
          <p:nvPr/>
        </p:nvSpPr>
        <p:spPr>
          <a:xfrm>
            <a:off x="8856664" y="6411913"/>
            <a:ext cx="1540293" cy="369332"/>
          </a:xfrm>
          <a:prstGeom prst="rect">
            <a:avLst/>
          </a:prstGeom>
          <a:ln>
            <a:solidFill>
              <a:schemeClr val="accent4">
                <a:lumMod val="10000"/>
              </a:schemeClr>
            </a:solidFill>
          </a:ln>
        </p:spPr>
        <p:style>
          <a:lnRef idx="2">
            <a:schemeClr val="dk1"/>
          </a:lnRef>
          <a:fillRef idx="1">
            <a:schemeClr val="lt1"/>
          </a:fillRef>
          <a:effectRef idx="0">
            <a:schemeClr val="dk1"/>
          </a:effectRef>
          <a:fontRef idx="minor">
            <a:schemeClr val="dk1"/>
          </a:fontRef>
        </p:style>
        <p:txBody>
          <a:bodyPr wrap="none">
            <a:spAutoFit/>
          </a:bodyPr>
          <a:lstStyle/>
          <a:p>
            <a:pPr eaLnBrk="0" hangingPunct="0">
              <a:defRPr/>
            </a:pPr>
            <a:r>
              <a:rPr lang="en-US">
                <a:ln w="0"/>
                <a:solidFill>
                  <a:schemeClr val="accent4">
                    <a:lumMod val="10000"/>
                  </a:schemeClr>
                </a:solidFill>
                <a:effectLst>
                  <a:outerShdw blurRad="38100" dist="19050" dir="2700000" algn="tl" rotWithShape="0">
                    <a:schemeClr val="dk1">
                      <a:alpha val="40000"/>
                    </a:schemeClr>
                  </a:outerShdw>
                </a:effectLst>
              </a:rPr>
              <a:t>Student Demo</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108</TotalTime>
  <Words>471</Words>
  <Application>Microsoft Office PowerPoint</Application>
  <PresentationFormat>Widescreen</PresentationFormat>
  <Paragraphs>79</Paragraphs>
  <Slides>18</Slides>
  <Notes>0</Notes>
  <HiddenSlides>0</HiddenSlides>
  <MMClips>2</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18</vt:i4>
      </vt:variant>
    </vt:vector>
  </HeadingPairs>
  <TitlesOfParts>
    <vt:vector size="27" baseType="lpstr">
      <vt:lpstr>Wingdings 3</vt:lpstr>
      <vt:lpstr>Century Gothic</vt:lpstr>
      <vt:lpstr>Times New Roman</vt:lpstr>
      <vt:lpstr>Arial Black</vt:lpstr>
      <vt:lpstr>Arial</vt:lpstr>
      <vt:lpstr>Angiang</vt:lpstr>
      <vt:lpstr>Wingdings</vt:lpstr>
      <vt:lpstr>Calibri</vt:lpstr>
      <vt:lpstr>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PHAM PHUONG LIEM</dc:creator>
  <cp:lastModifiedBy>Admin</cp:lastModifiedBy>
  <cp:revision>30</cp:revision>
  <dcterms:created xsi:type="dcterms:W3CDTF">2006-08-16T00:00:00Z</dcterms:created>
  <dcterms:modified xsi:type="dcterms:W3CDTF">2022-04-13T03:53:17Z</dcterms:modified>
</cp:coreProperties>
</file>