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68" r:id="rId4"/>
    <p:sldId id="271" r:id="rId5"/>
    <p:sldId id="272" r:id="rId6"/>
    <p:sldId id="266" r:id="rId7"/>
    <p:sldId id="259" r:id="rId8"/>
    <p:sldId id="275" r:id="rId9"/>
    <p:sldId id="273" r:id="rId10"/>
    <p:sldId id="274" r:id="rId11"/>
    <p:sldId id="260" r:id="rId12"/>
    <p:sldId id="278" r:id="rId13"/>
    <p:sldId id="277" r:id="rId14"/>
    <p:sldId id="276" r:id="rId15"/>
    <p:sldId id="279" r:id="rId16"/>
    <p:sldId id="280" r:id="rId17"/>
    <p:sldId id="262" r:id="rId18"/>
    <p:sldId id="281" r:id="rId19"/>
    <p:sldId id="263" r:id="rId20"/>
    <p:sldId id="264"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2F2A7-201A-477A-81E1-5C0E6C93317F}" type="datetimeFigureOut">
              <a:rPr lang="en-US" smtClean="0"/>
              <a:t>4/22/2022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60CE1-B262-4D46-B1CC-463B6EE221A1}" type="slidenum">
              <a:rPr lang="en-US" smtClean="0"/>
              <a:t>‹#›</a:t>
            </a:fld>
            <a:endParaRPr lang="en-US"/>
          </a:p>
        </p:txBody>
      </p:sp>
    </p:spTree>
    <p:extLst>
      <p:ext uri="{BB962C8B-B14F-4D97-AF65-F5344CB8AC3E}">
        <p14:creationId xmlns:p14="http://schemas.microsoft.com/office/powerpoint/2010/main" val="369242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fld id="{92468CF2-3646-4D4E-A5AB-ECAD1EB7EA37}" type="slidenum">
              <a:rPr lang="en-US" sz="1200" b="0">
                <a:latin typeface="Arial" charset="0"/>
              </a:rPr>
              <a:pPr eaLnBrk="1" hangingPunct="1"/>
              <a:t>16</a:t>
            </a:fld>
            <a:endParaRPr lang="en-US" sz="1200" b="0">
              <a:latin typeface="Arial" charset="0"/>
            </a:endParaRPr>
          </a:p>
        </p:txBody>
      </p:sp>
      <p:sp>
        <p:nvSpPr>
          <p:cNvPr id="31747" name="Rectangle 2"/>
          <p:cNvSpPr>
            <a:spLocks noGrp="1" noRot="1" noChangeAspect="1" noChangeArrowheads="1" noTextEdit="1"/>
          </p:cNvSpPr>
          <p:nvPr>
            <p:ph type="sldImg"/>
          </p:nvPr>
        </p:nvSpPr>
        <p:spPr>
          <a:xfrm>
            <a:off x="1144588" y="685800"/>
            <a:ext cx="4572000" cy="3429000"/>
          </a:xfrm>
          <a:ln/>
        </p:spPr>
      </p:sp>
      <p:sp>
        <p:nvSpPr>
          <p:cNvPr id="31748"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34DBA-3B60-4C7D-88DD-61632212343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128716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34DBA-3B60-4C7D-88DD-61632212343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409570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34DBA-3B60-4C7D-88DD-61632212343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1364446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5675AB6-ED73-4DC3-ACB9-802958025C46}" type="slidenum">
              <a:rPr lang="en-US"/>
              <a:pPr/>
              <a:t>‹#›</a:t>
            </a:fld>
            <a:endParaRPr lang="en-US"/>
          </a:p>
        </p:txBody>
      </p:sp>
    </p:spTree>
    <p:extLst>
      <p:ext uri="{BB962C8B-B14F-4D97-AF65-F5344CB8AC3E}">
        <p14:creationId xmlns:p14="http://schemas.microsoft.com/office/powerpoint/2010/main" val="24486109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34DBA-3B60-4C7D-88DD-61632212343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158261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34DBA-3B60-4C7D-88DD-616322123439}"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321018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34DBA-3B60-4C7D-88DD-616322123439}"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26359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34DBA-3B60-4C7D-88DD-616322123439}"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1200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34DBA-3B60-4C7D-88DD-616322123439}"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38925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34DBA-3B60-4C7D-88DD-616322123439}"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342555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34DBA-3B60-4C7D-88DD-616322123439}"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200179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34DBA-3B60-4C7D-88DD-616322123439}"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4B950-CEAE-4458-9CCB-AB57DD82E5E0}" type="slidenum">
              <a:rPr lang="en-US" smtClean="0"/>
              <a:t>‹#›</a:t>
            </a:fld>
            <a:endParaRPr lang="en-US"/>
          </a:p>
        </p:txBody>
      </p:sp>
    </p:spTree>
    <p:extLst>
      <p:ext uri="{BB962C8B-B14F-4D97-AF65-F5344CB8AC3E}">
        <p14:creationId xmlns:p14="http://schemas.microsoft.com/office/powerpoint/2010/main" val="175547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34DBA-3B60-4C7D-88DD-616322123439}" type="datetimeFigureOut">
              <a:rPr lang="en-US" smtClean="0"/>
              <a:t>4/22/2022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4B950-CEAE-4458-9CCB-AB57DD82E5E0}" type="slidenum">
              <a:rPr lang="en-US" smtClean="0"/>
              <a:t>‹#›</a:t>
            </a:fld>
            <a:endParaRPr lang="en-US"/>
          </a:p>
        </p:txBody>
      </p:sp>
    </p:spTree>
    <p:extLst>
      <p:ext uri="{BB962C8B-B14F-4D97-AF65-F5344CB8AC3E}">
        <p14:creationId xmlns:p14="http://schemas.microsoft.com/office/powerpoint/2010/main" val="293617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1.bin"/><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2.gif"/><Relationship Id="rId5" Type="http://schemas.openxmlformats.org/officeDocument/2006/relationships/slide" Target="slide4.xml"/><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6.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 Target="slide2.xml"/><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8.emf"/><Relationship Id="rId4" Type="http://schemas.openxmlformats.org/officeDocument/2006/relationships/image" Target="../media/image14.png"/><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WordArt 18"/>
          <p:cNvSpPr>
            <a:spLocks noChangeArrowheads="1" noChangeShapeType="1" noTextEdit="1"/>
          </p:cNvSpPr>
          <p:nvPr/>
        </p:nvSpPr>
        <p:spPr bwMode="auto">
          <a:xfrm>
            <a:off x="3600450" y="1066800"/>
            <a:ext cx="2286000" cy="736600"/>
          </a:xfrm>
          <a:prstGeom prst="rect">
            <a:avLst/>
          </a:prstGeom>
        </p:spPr>
        <p:txBody>
          <a:bodyPr wrap="none" fromWordArt="1">
            <a:prstTxWarp prst="textPlain">
              <a:avLst>
                <a:gd name="adj" fmla="val 50000"/>
              </a:avLst>
            </a:prstTxWarp>
          </a:bodyPr>
          <a:lstStyle/>
          <a:p>
            <a:r>
              <a:rPr lang="vi-VN" sz="3100" b="1" kern="10" dirty="0">
                <a:ln w="19050">
                  <a:solidFill>
                    <a:srgbClr val="FFFF00"/>
                  </a:solidFill>
                  <a:round/>
                  <a:headEnd/>
                  <a:tailEnd/>
                </a:ln>
                <a:solidFill>
                  <a:srgbClr val="FF0000"/>
                </a:solidFill>
                <a:effectLst>
                  <a:outerShdw dist="35921" dir="2700000" algn="ctr" rotWithShape="0">
                    <a:srgbClr val="990000">
                      <a:alpha val="50000"/>
                    </a:srgbClr>
                  </a:outerShdw>
                </a:effectLst>
              </a:rPr>
              <a:t>ĐẠI SỐ 8</a:t>
            </a:r>
          </a:p>
        </p:txBody>
      </p:sp>
      <p:sp>
        <p:nvSpPr>
          <p:cNvPr id="7" name="AutoShape 19"/>
          <p:cNvSpPr>
            <a:spLocks noChangeArrowheads="1"/>
          </p:cNvSpPr>
          <p:nvPr/>
        </p:nvSpPr>
        <p:spPr bwMode="auto">
          <a:xfrm rot="-1373167">
            <a:off x="1543050" y="3579813"/>
            <a:ext cx="514350" cy="611187"/>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lIns="76808" tIns="38404" rIns="76808" bIns="38404" anchor="ctr"/>
          <a:lstStyle/>
          <a:p>
            <a:pPr>
              <a:defRPr/>
            </a:pPr>
            <a:endParaRPr lang="vi-VN"/>
          </a:p>
        </p:txBody>
      </p:sp>
      <p:sp>
        <p:nvSpPr>
          <p:cNvPr id="8" name="AutoShape 20"/>
          <p:cNvSpPr>
            <a:spLocks noChangeArrowheads="1"/>
          </p:cNvSpPr>
          <p:nvPr/>
        </p:nvSpPr>
        <p:spPr bwMode="auto">
          <a:xfrm rot="-1373167">
            <a:off x="7131050" y="1371600"/>
            <a:ext cx="584200"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808" tIns="38404" rIns="76808" bIns="38404" anchor="ctr"/>
          <a:lstStyle/>
          <a:p>
            <a:pPr>
              <a:defRPr/>
            </a:pPr>
            <a:endParaRPr lang="vi-VN"/>
          </a:p>
        </p:txBody>
      </p:sp>
      <p:pic>
        <p:nvPicPr>
          <p:cNvPr id="9" name="Picture 21" descr="th_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17351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4"/>
          <p:cNvGrpSpPr>
            <a:grpSpLocks/>
          </p:cNvGrpSpPr>
          <p:nvPr/>
        </p:nvGrpSpPr>
        <p:grpSpPr bwMode="auto">
          <a:xfrm>
            <a:off x="3829050" y="2481262"/>
            <a:ext cx="914400" cy="1590675"/>
            <a:chOff x="1632" y="1200"/>
            <a:chExt cx="576" cy="1002"/>
          </a:xfrm>
        </p:grpSpPr>
        <p:sp>
          <p:nvSpPr>
            <p:cNvPr id="12" name="Oval 25"/>
            <p:cNvSpPr>
              <a:spLocks noChangeArrowheads="1"/>
            </p:cNvSpPr>
            <p:nvPr/>
          </p:nvSpPr>
          <p:spPr bwMode="auto">
            <a:xfrm>
              <a:off x="1632" y="2010"/>
              <a:ext cx="576" cy="192"/>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26"/>
            <p:cNvSpPr>
              <a:spLocks noChangeArrowheads="1"/>
            </p:cNvSpPr>
            <p:nvPr/>
          </p:nvSpPr>
          <p:spPr bwMode="auto">
            <a:xfrm>
              <a:off x="1632" y="1200"/>
              <a:ext cx="576" cy="912"/>
            </a:xfrm>
            <a:prstGeom prst="triangle">
              <a:avLst>
                <a:gd name="adj" fmla="val 50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27"/>
            <p:cNvSpPr>
              <a:spLocks noChangeArrowheads="1"/>
            </p:cNvSpPr>
            <p:nvPr/>
          </p:nvSpPr>
          <p:spPr bwMode="auto">
            <a:xfrm>
              <a:off x="1632" y="2028"/>
              <a:ext cx="576" cy="165"/>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AutoShape 10"/>
          <p:cNvSpPr>
            <a:spLocks noChangeArrowheads="1"/>
          </p:cNvSpPr>
          <p:nvPr/>
        </p:nvSpPr>
        <p:spPr bwMode="auto">
          <a:xfrm flipH="1">
            <a:off x="3357418" y="3546715"/>
            <a:ext cx="838200" cy="838200"/>
          </a:xfrm>
          <a:prstGeom prst="cube">
            <a:avLst>
              <a:gd name="adj" fmla="val 20454"/>
            </a:avLst>
          </a:prstGeom>
          <a:noFill/>
          <a:ln w="28575">
            <a:solidFill>
              <a:srgbClr val="FF9933"/>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83"/>
          <p:cNvGrpSpPr>
            <a:grpSpLocks/>
          </p:cNvGrpSpPr>
          <p:nvPr/>
        </p:nvGrpSpPr>
        <p:grpSpPr bwMode="auto">
          <a:xfrm>
            <a:off x="4595941" y="3505802"/>
            <a:ext cx="679450" cy="762000"/>
            <a:chOff x="1415" y="1276"/>
            <a:chExt cx="266" cy="298"/>
          </a:xfrm>
        </p:grpSpPr>
        <p:pic>
          <p:nvPicPr>
            <p:cNvPr id="17" name="Picture 8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endParaRPr lang="vi-VN" sz="1800" b="0">
                <a:latin typeface="Arial" charset="0"/>
                <a:cs typeface="Arial" charset="0"/>
              </a:endParaRPr>
            </a:p>
          </p:txBody>
        </p:sp>
        <p:sp>
          <p:nvSpPr>
            <p:cNvPr id="19"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endParaRPr lang="vi-VN" sz="1800" b="0">
                <a:latin typeface="Arial" charset="0"/>
                <a:cs typeface="Arial" charset="0"/>
              </a:endParaRPr>
            </a:p>
          </p:txBody>
        </p:sp>
        <p:pic>
          <p:nvPicPr>
            <p:cNvPr id="20" name="Picture 8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35350" y="3041890"/>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0830js5b15daddi012pz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2857500"/>
            <a:ext cx="914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
          <p:cNvGrpSpPr>
            <a:grpSpLocks/>
          </p:cNvGrpSpPr>
          <p:nvPr/>
        </p:nvGrpSpPr>
        <p:grpSpPr bwMode="auto">
          <a:xfrm>
            <a:off x="533163" y="76200"/>
            <a:ext cx="971550" cy="1295400"/>
            <a:chOff x="1632" y="2880"/>
            <a:chExt cx="1288" cy="1233"/>
          </a:xfrm>
        </p:grpSpPr>
        <p:sp>
          <p:nvSpPr>
            <p:cNvPr id="24" name="AutoShape 3"/>
            <p:cNvSpPr>
              <a:spLocks noChangeArrowheads="1"/>
            </p:cNvSpPr>
            <p:nvPr/>
          </p:nvSpPr>
          <p:spPr bwMode="auto">
            <a:xfrm>
              <a:off x="1736" y="3656"/>
              <a:ext cx="1120" cy="305"/>
            </a:xfrm>
            <a:prstGeom prst="cube">
              <a:avLst>
                <a:gd name="adj" fmla="val 84120"/>
              </a:avLst>
            </a:prstGeom>
            <a:gradFill rotWithShape="1">
              <a:gsLst>
                <a:gs pos="0">
                  <a:srgbClr val="008000"/>
                </a:gs>
                <a:gs pos="100000">
                  <a:srgbClr val="003B00"/>
                </a:gs>
              </a:gsLst>
              <a:path path="rect">
                <a:fillToRect r="100000" b="100000"/>
              </a:path>
            </a:gradFill>
            <a:ln w="28575">
              <a:solidFill>
                <a:srgbClr val="FFFFFF"/>
              </a:solidFill>
              <a:miter lim="800000"/>
              <a:headEnd/>
              <a:tailEnd/>
            </a:ln>
            <a:effectLst>
              <a:prstShdw prst="shdw17" dist="17961" dir="2700000">
                <a:srgbClr val="999999"/>
              </a:prst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25" name="AutoShape 4"/>
            <p:cNvSpPr>
              <a:spLocks noChangeArrowheads="1"/>
            </p:cNvSpPr>
            <p:nvPr/>
          </p:nvSpPr>
          <p:spPr bwMode="auto">
            <a:xfrm>
              <a:off x="2072" y="3656"/>
              <a:ext cx="392" cy="305"/>
            </a:xfrm>
            <a:prstGeom prst="star16">
              <a:avLst>
                <a:gd name="adj" fmla="val 20917"/>
              </a:avLst>
            </a:prstGeom>
            <a:solidFill>
              <a:srgbClr val="FFFFFF"/>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26" name="AutoShape 5"/>
            <p:cNvSpPr>
              <a:spLocks noChangeArrowheads="1"/>
            </p:cNvSpPr>
            <p:nvPr/>
          </p:nvSpPr>
          <p:spPr bwMode="auto">
            <a:xfrm>
              <a:off x="1848" y="3199"/>
              <a:ext cx="392" cy="610"/>
            </a:xfrm>
            <a:prstGeom prst="flowChartPunchedTape">
              <a:avLst/>
            </a:prstGeom>
            <a:solidFill>
              <a:srgbClr val="FFFFFF"/>
            </a:solidFill>
            <a:ln w="9525">
              <a:solidFill>
                <a:srgbClr val="FFFFFF"/>
              </a:solidFill>
              <a:miter lim="800000"/>
              <a:headEnd/>
              <a:tailEnd/>
            </a:ln>
            <a:effectLst>
              <a:outerShdw dist="107763" dir="135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27" name="AutoShape 6"/>
            <p:cNvSpPr>
              <a:spLocks noChangeArrowheads="1"/>
            </p:cNvSpPr>
            <p:nvPr/>
          </p:nvSpPr>
          <p:spPr bwMode="auto">
            <a:xfrm>
              <a:off x="2240"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28" name="AutoShape 7"/>
            <p:cNvSpPr>
              <a:spLocks noChangeArrowheads="1"/>
            </p:cNvSpPr>
            <p:nvPr/>
          </p:nvSpPr>
          <p:spPr bwMode="auto">
            <a:xfrm>
              <a:off x="1904" y="3199"/>
              <a:ext cx="392" cy="610"/>
            </a:xfrm>
            <a:prstGeom prst="flowChartPunchedTape">
              <a:avLst/>
            </a:prstGeom>
            <a:solidFill>
              <a:srgbClr val="FFFFFF"/>
            </a:solidFill>
            <a:ln w="9525">
              <a:solidFill>
                <a:srgbClr val="0000FF"/>
              </a:solidFill>
              <a:miter lim="800000"/>
              <a:headEnd/>
              <a:tailEnd/>
            </a:ln>
            <a:effectLst>
              <a:outerShdw dist="107763" dir="135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29" name="AutoShape 8"/>
            <p:cNvSpPr>
              <a:spLocks noChangeArrowheads="1"/>
            </p:cNvSpPr>
            <p:nvPr/>
          </p:nvSpPr>
          <p:spPr bwMode="auto">
            <a:xfrm>
              <a:off x="2296" y="3199"/>
              <a:ext cx="392" cy="610"/>
            </a:xfrm>
            <a:prstGeom prst="wave">
              <a:avLst>
                <a:gd name="adj1" fmla="val 13005"/>
                <a:gd name="adj2" fmla="val 0"/>
              </a:avLst>
            </a:prstGeom>
            <a:solidFill>
              <a:srgbClr val="FFFFFF"/>
            </a:solidFill>
            <a:ln w="9525">
              <a:solidFill>
                <a:srgbClr val="0000FF"/>
              </a:solidFill>
              <a:round/>
              <a:headEnd/>
              <a:tailEnd/>
            </a:ln>
            <a:effectLst>
              <a:outerShdw dist="107763" dir="135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30" name="AutoShape 9"/>
            <p:cNvSpPr>
              <a:spLocks noChangeArrowheads="1"/>
            </p:cNvSpPr>
            <p:nvPr/>
          </p:nvSpPr>
          <p:spPr bwMode="auto">
            <a:xfrm>
              <a:off x="1736" y="3808"/>
              <a:ext cx="1008" cy="153"/>
            </a:xfrm>
            <a:prstGeom prst="ribbon">
              <a:avLst>
                <a:gd name="adj1" fmla="val 33333"/>
                <a:gd name="adj2" fmla="val 45241"/>
              </a:avLst>
            </a:prstGeom>
            <a:solidFill>
              <a:srgbClr val="FFFFFF"/>
            </a:solidFill>
            <a:ln w="9525">
              <a:solidFill>
                <a:srgbClr val="000000"/>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vi-VN" altLang="vi-VN">
                <a:latin typeface=".VnTime" panose="020B7200000000000000" pitchFamily="34" charset="0"/>
              </a:endParaRPr>
            </a:p>
          </p:txBody>
        </p:sp>
        <p:sp>
          <p:nvSpPr>
            <p:cNvPr id="31" name="Text Box 10"/>
            <p:cNvSpPr txBox="1">
              <a:spLocks noChangeArrowheads="1"/>
            </p:cNvSpPr>
            <p:nvPr/>
          </p:nvSpPr>
          <p:spPr bwMode="auto">
            <a:xfrm>
              <a:off x="1960" y="3808"/>
              <a:ext cx="61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n-US" altLang="vi-VN" sz="1000" b="1">
                  <a:latin typeface="Arial" panose="020B0604020202020204" pitchFamily="34" charset="0"/>
                  <a:cs typeface="Arial" panose="020B0604020202020204" pitchFamily="34" charset="0"/>
                </a:rPr>
                <a:t>GD</a:t>
              </a:r>
              <a:endParaRPr lang="en-US" altLang="vi-VN">
                <a:latin typeface="Arial" panose="020B0604020202020204" pitchFamily="34" charset="0"/>
                <a:cs typeface="Arial" panose="020B0604020202020204" pitchFamily="34" charset="0"/>
              </a:endParaRPr>
            </a:p>
          </p:txBody>
        </p:sp>
        <p:sp>
          <p:nvSpPr>
            <p:cNvPr id="32" name="Line 11"/>
            <p:cNvSpPr>
              <a:spLocks noChangeShapeType="1"/>
            </p:cNvSpPr>
            <p:nvPr/>
          </p:nvSpPr>
          <p:spPr bwMode="auto">
            <a:xfrm>
              <a:off x="2128" y="3808"/>
              <a:ext cx="3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12"/>
            <p:cNvSpPr>
              <a:spLocks noChangeShapeType="1"/>
            </p:cNvSpPr>
            <p:nvPr/>
          </p:nvSpPr>
          <p:spPr bwMode="auto">
            <a:xfrm>
              <a:off x="2128" y="3808"/>
              <a:ext cx="2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WordArt 13"/>
            <p:cNvSpPr>
              <a:spLocks noChangeArrowheads="1" noChangeShapeType="1" noTextEdit="1"/>
            </p:cNvSpPr>
            <p:nvPr/>
          </p:nvSpPr>
          <p:spPr bwMode="auto">
            <a:xfrm>
              <a:off x="1632" y="2880"/>
              <a:ext cx="1288" cy="1219"/>
            </a:xfrm>
            <a:prstGeom prst="rect">
              <a:avLst/>
            </a:prstGeom>
          </p:spPr>
          <p:txBody>
            <a:bodyPr wrap="none" fromWordArt="1">
              <a:prstTxWarp prst="textButtonPour">
                <a:avLst>
                  <a:gd name="adj1" fmla="val 10651789"/>
                  <a:gd name="adj2" fmla="val 86417"/>
                </a:avLst>
              </a:prstTxWarp>
            </a:bodyPr>
            <a:lstStyle/>
            <a:p>
              <a:r>
                <a:rPr lang="fr-FR" sz="600" kern="10">
                  <a:ln w="9525">
                    <a:solidFill>
                      <a:srgbClr val="800000"/>
                    </a:solidFill>
                    <a:round/>
                    <a:headEnd/>
                    <a:tailEnd/>
                  </a:ln>
                  <a:solidFill>
                    <a:srgbClr val="993300"/>
                  </a:solidFill>
                  <a:effectLst>
                    <a:outerShdw dist="45791" dir="2021404" algn="ctr" rotWithShape="0">
                      <a:srgbClr val="B2B2B2">
                        <a:alpha val="79999"/>
                      </a:srgbClr>
                    </a:outerShdw>
                  </a:effectLst>
                  <a:latin typeface=".VnTimeH" panose="020B7200000000000000" pitchFamily="34" charset="0"/>
                </a:rPr>
                <a:t>thi ®ua d¹y tèt - häc tèt</a:t>
              </a:r>
              <a:endParaRPr lang="vi-VN" sz="600" kern="10">
                <a:ln w="9525">
                  <a:solidFill>
                    <a:srgbClr val="800000"/>
                  </a:solidFill>
                  <a:round/>
                  <a:headEnd/>
                  <a:tailEnd/>
                </a:ln>
                <a:solidFill>
                  <a:srgbClr val="993300"/>
                </a:solidFill>
                <a:effectLst>
                  <a:outerShdw dist="45791" dir="2021404" algn="ctr" rotWithShape="0">
                    <a:srgbClr val="B2B2B2">
                      <a:alpha val="79999"/>
                    </a:srgbClr>
                  </a:outerShdw>
                </a:effectLst>
              </a:endParaRPr>
            </a:p>
          </p:txBody>
        </p:sp>
      </p:grpSp>
    </p:spTree>
    <p:extLst>
      <p:ext uri="{BB962C8B-B14F-4D97-AF65-F5344CB8AC3E}">
        <p14:creationId xmlns:p14="http://schemas.microsoft.com/office/powerpoint/2010/main" val="12508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repeatCount="indefinite" fill="hold" nodeType="with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set>
                                      <p:cBhvr>
                                        <p:cTn id="8" dur="1" fill="hold">
                                          <p:stCondLst>
                                            <p:cond delay="1999"/>
                                          </p:stCondLst>
                                        </p:cTn>
                                        <p:tgtEl>
                                          <p:spTgt spid="7"/>
                                        </p:tgtEl>
                                        <p:attrNameLst>
                                          <p:attrName>style.visibility</p:attrName>
                                        </p:attrNameLst>
                                      </p:cBhvr>
                                      <p:to>
                                        <p:strVal val="hidden"/>
                                      </p:to>
                                    </p:set>
                                  </p:childTnLst>
                                </p:cTn>
                              </p:par>
                              <p:par>
                                <p:cTn id="9" presetID="15" presetClass="entr" presetSubtype="0" repeatCount="indefinite"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anim calcmode="lin" valueType="num">
                                      <p:cBhvr>
                                        <p:cTn id="13"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7"/>
                                        </p:tgtEl>
                                        <p:attrNameLst>
                                          <p:attrName>ppt_y</p:attrName>
                                        </p:attrNameLst>
                                      </p:cBhvr>
                                      <p:tavLst>
                                        <p:tav tm="0" fmla="#ppt_y+(sin(-2*pi*(1-$))*-#ppt_x+cos(-2*pi*(1-$))*(1-#ppt_y))*(1-$)">
                                          <p:val>
                                            <p:fltVal val="0"/>
                                          </p:val>
                                        </p:tav>
                                        <p:tav tm="100000">
                                          <p:val>
                                            <p:fltVal val="1"/>
                                          </p:val>
                                        </p:tav>
                                      </p:tavLst>
                                    </p:anim>
                                  </p:childTnLst>
                                </p:cTn>
                              </p:par>
                              <p:par>
                                <p:cTn id="15" presetID="8" presetClass="emph" presetSubtype="0" repeatCount="indefinite" fill="hold" nodeType="withEffect">
                                  <p:stCondLst>
                                    <p:cond delay="0"/>
                                  </p:stCondLst>
                                  <p:childTnLst>
                                    <p:animRot by="43200000">
                                      <p:cBhvr>
                                        <p:cTn id="16" dur="2000" fill="hold"/>
                                        <p:tgtEl>
                                          <p:spTgt spid="7"/>
                                        </p:tgtEl>
                                        <p:attrNameLst>
                                          <p:attrName>r</p:attrName>
                                        </p:attrNameLst>
                                      </p:cBhvr>
                                    </p:animRot>
                                  </p:childTnLst>
                                </p:cTn>
                              </p:par>
                              <p:par>
                                <p:cTn id="17" presetID="5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70" decel="100000"/>
                                        <p:tgtEl>
                                          <p:spTgt spid="7"/>
                                        </p:tgtEl>
                                      </p:cBhvr>
                                    </p:animEffect>
                                    <p:animScale>
                                      <p:cBhvr>
                                        <p:cTn id="20" dur="770" decel="100000"/>
                                        <p:tgtEl>
                                          <p:spTgt spid="7"/>
                                        </p:tgtEl>
                                      </p:cBhvr>
                                      <p:from x="10000" y="10000"/>
                                      <p:to x="200000" y="450000"/>
                                    </p:animScale>
                                    <p:animScale>
                                      <p:cBhvr>
                                        <p:cTn id="21" dur="1230" accel="100000" fill="hold">
                                          <p:stCondLst>
                                            <p:cond delay="770"/>
                                          </p:stCondLst>
                                        </p:cTn>
                                        <p:tgtEl>
                                          <p:spTgt spid="7"/>
                                        </p:tgtEl>
                                      </p:cBhvr>
                                      <p:from x="200000" y="450000"/>
                                      <p:to x="100000" y="100000"/>
                                    </p:animScale>
                                    <p:set>
                                      <p:cBhvr>
                                        <p:cTn id="22" dur="770" fill="hold"/>
                                        <p:tgtEl>
                                          <p:spTgt spid="7"/>
                                        </p:tgtEl>
                                        <p:attrNameLst>
                                          <p:attrName>ppt_x</p:attrName>
                                        </p:attrNameLst>
                                      </p:cBhvr>
                                      <p:to>
                                        <p:strVal val="(0.5)"/>
                                      </p:to>
                                    </p:set>
                                    <p:anim from="(0.5)" to="(#ppt_x)" calcmode="lin" valueType="num">
                                      <p:cBhvr>
                                        <p:cTn id="23" dur="1230" accel="100000" fill="hold">
                                          <p:stCondLst>
                                            <p:cond delay="770"/>
                                          </p:stCondLst>
                                        </p:cTn>
                                        <p:tgtEl>
                                          <p:spTgt spid="7"/>
                                        </p:tgtEl>
                                        <p:attrNameLst>
                                          <p:attrName>ppt_x</p:attrName>
                                        </p:attrNameLst>
                                      </p:cBhvr>
                                    </p:anim>
                                    <p:set>
                                      <p:cBhvr>
                                        <p:cTn id="24" dur="770" fill="hold"/>
                                        <p:tgtEl>
                                          <p:spTgt spid="7"/>
                                        </p:tgtEl>
                                        <p:attrNameLst>
                                          <p:attrName>ppt_y</p:attrName>
                                        </p:attrNameLst>
                                      </p:cBhvr>
                                      <p:to>
                                        <p:strVal val="(#ppt_y+0.4)"/>
                                      </p:to>
                                    </p:set>
                                    <p:anim from="(#ppt_y+0.4)" to="(#ppt_y)" calcmode="lin" valueType="num">
                                      <p:cBhvr>
                                        <p:cTn id="25" dur="1230" accel="100000" fill="hold">
                                          <p:stCondLst>
                                            <p:cond delay="770"/>
                                          </p:stCondLst>
                                        </p:cTn>
                                        <p:tgtEl>
                                          <p:spTgt spid="7"/>
                                        </p:tgtEl>
                                        <p:attrNameLst>
                                          <p:attrName>ppt_y</p:attrName>
                                        </p:attrNameLst>
                                      </p:cBhvr>
                                    </p:anim>
                                  </p:childTnLst>
                                </p:cTn>
                              </p:par>
                              <p:par>
                                <p:cTn id="26" presetID="23" presetClass="exit" presetSubtype="32" repeatCount="indefinite" fill="hold" nodeType="withEffect">
                                  <p:stCondLst>
                                    <p:cond delay="0"/>
                                  </p:stCondLst>
                                  <p:childTnLst>
                                    <p:anim calcmode="lin" valueType="num">
                                      <p:cBhvr>
                                        <p:cTn id="27" dur="2000"/>
                                        <p:tgtEl>
                                          <p:spTgt spid="8"/>
                                        </p:tgtEl>
                                        <p:attrNameLst>
                                          <p:attrName>ppt_w</p:attrName>
                                        </p:attrNameLst>
                                      </p:cBhvr>
                                      <p:tavLst>
                                        <p:tav tm="0">
                                          <p:val>
                                            <p:strVal val="ppt_w"/>
                                          </p:val>
                                        </p:tav>
                                        <p:tav tm="100000">
                                          <p:val>
                                            <p:fltVal val="0"/>
                                          </p:val>
                                        </p:tav>
                                      </p:tavLst>
                                    </p:anim>
                                    <p:anim calcmode="lin" valueType="num">
                                      <p:cBhvr>
                                        <p:cTn id="28" dur="2000"/>
                                        <p:tgtEl>
                                          <p:spTgt spid="8"/>
                                        </p:tgtEl>
                                        <p:attrNameLst>
                                          <p:attrName>ppt_h</p:attrName>
                                        </p:attrNameLst>
                                      </p:cBhvr>
                                      <p:tavLst>
                                        <p:tav tm="0">
                                          <p:val>
                                            <p:strVal val="ppt_h"/>
                                          </p:val>
                                        </p:tav>
                                        <p:tav tm="100000">
                                          <p:val>
                                            <p:fltVal val="0"/>
                                          </p:val>
                                        </p:tav>
                                      </p:tavLst>
                                    </p:anim>
                                    <p:set>
                                      <p:cBhvr>
                                        <p:cTn id="29" dur="1" fill="hold">
                                          <p:stCondLst>
                                            <p:cond delay="1999"/>
                                          </p:stCondLst>
                                        </p:cTn>
                                        <p:tgtEl>
                                          <p:spTgt spid="8"/>
                                        </p:tgtEl>
                                        <p:attrNameLst>
                                          <p:attrName>style.visibility</p:attrName>
                                        </p:attrNameLst>
                                      </p:cBhvr>
                                      <p:to>
                                        <p:strVal val="hidden"/>
                                      </p:to>
                                    </p:set>
                                  </p:childTnLst>
                                </p:cTn>
                              </p:par>
                              <p:par>
                                <p:cTn id="30" presetID="15"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5" dur="2000" fill="hold"/>
                                        <p:tgtEl>
                                          <p:spTgt spid="8"/>
                                        </p:tgtEl>
                                        <p:attrNameLst>
                                          <p:attrName>ppt_y</p:attrName>
                                        </p:attrNameLst>
                                      </p:cBhvr>
                                      <p:tavLst>
                                        <p:tav tm="0" fmla="#ppt_y+(sin(-2*pi*(1-$))*-#ppt_x+cos(-2*pi*(1-$))*(1-#ppt_y))*(1-$)">
                                          <p:val>
                                            <p:fltVal val="0"/>
                                          </p:val>
                                        </p:tav>
                                        <p:tav tm="100000">
                                          <p:val>
                                            <p:fltVal val="1"/>
                                          </p:val>
                                        </p:tav>
                                      </p:tavLst>
                                    </p:anim>
                                  </p:childTnLst>
                                </p:cTn>
                              </p:par>
                              <p:par>
                                <p:cTn id="36" presetID="8" presetClass="emph" presetSubtype="0" repeatCount="indefinite" fill="hold" nodeType="withEffect">
                                  <p:stCondLst>
                                    <p:cond delay="0"/>
                                  </p:stCondLst>
                                  <p:childTnLst>
                                    <p:animRot by="43200000">
                                      <p:cBhvr>
                                        <p:cTn id="37" dur="2000" fill="hold"/>
                                        <p:tgtEl>
                                          <p:spTgt spid="8"/>
                                        </p:tgtEl>
                                        <p:attrNameLst>
                                          <p:attrName>r</p:attrName>
                                        </p:attrNameLst>
                                      </p:cBhvr>
                                    </p:animRot>
                                  </p:childTnLst>
                                </p:cTn>
                              </p:par>
                              <p:par>
                                <p:cTn id="38" presetID="19" presetClass="entr" presetSubtype="10" repeatCount="indefinite"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0" fill="hold"/>
                                        <p:tgtEl>
                                          <p:spTgt spid="23"/>
                                        </p:tgtEl>
                                        <p:attrNameLst>
                                          <p:attrName>ppt_w</p:attrName>
                                        </p:attrNameLst>
                                      </p:cBhvr>
                                      <p:tavLst>
                                        <p:tav tm="0" fmla="#ppt_w*sin(2.5*pi*$)">
                                          <p:val>
                                            <p:fltVal val="0"/>
                                          </p:val>
                                        </p:tav>
                                        <p:tav tm="100000">
                                          <p:val>
                                            <p:fltVal val="1"/>
                                          </p:val>
                                        </p:tav>
                                      </p:tavLst>
                                    </p:anim>
                                    <p:anim calcmode="lin" valueType="num">
                                      <p:cBhvr>
                                        <p:cTn id="41" dur="5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92668"/>
            <a:ext cx="8839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TIẾT 61: BẤT PHƯƠNG TRÌNH BẬC NHẤT MỘT ẨN (</a:t>
            </a: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2)</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152400" y="1066800"/>
            <a:ext cx="6781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Giải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bậc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ẩn</a:t>
            </a:r>
            <a:endParaRPr lang="en-US" sz="2400" b="1" dirty="0">
              <a:latin typeface="Times New Roman" pitchFamily="18" charset="0"/>
              <a:cs typeface="Times New Roman" pitchFamily="18" charset="0"/>
            </a:endParaRPr>
          </a:p>
        </p:txBody>
      </p:sp>
      <p:sp>
        <p:nvSpPr>
          <p:cNvPr id="7" name="TextBox 6"/>
          <p:cNvSpPr txBox="1"/>
          <p:nvPr/>
        </p:nvSpPr>
        <p:spPr>
          <a:xfrm>
            <a:off x="228600" y="1752600"/>
            <a:ext cx="8534400" cy="830997"/>
          </a:xfrm>
          <a:prstGeom prst="rect">
            <a:avLst/>
          </a:prstGeom>
          <a:noFill/>
        </p:spPr>
        <p:txBody>
          <a:bodyPr wrap="square" rtlCol="0">
            <a:spAutoFit/>
          </a:bodyPr>
          <a:lstStyle/>
          <a:p>
            <a:r>
              <a:rPr lang="en-US" sz="2400" b="1" dirty="0" smtClean="0">
                <a:solidFill>
                  <a:schemeClr val="tx1">
                    <a:lumMod val="85000"/>
                    <a:lumOff val="15000"/>
                  </a:schemeClr>
                </a:solidFill>
                <a:latin typeface="Times New Roman" pitchFamily="18" charset="0"/>
                <a:cs typeface="Times New Roman" pitchFamily="18" charset="0"/>
              </a:rPr>
              <a:t>4. </a:t>
            </a:r>
            <a:r>
              <a:rPr lang="en-US" sz="2400" b="1" dirty="0" err="1" smtClean="0">
                <a:solidFill>
                  <a:schemeClr val="tx1">
                    <a:lumMod val="85000"/>
                    <a:lumOff val="15000"/>
                  </a:schemeClr>
                </a:solidFill>
                <a:latin typeface="Times New Roman" pitchFamily="18" charset="0"/>
                <a:cs typeface="Times New Roman" pitchFamily="18" charset="0"/>
              </a:rPr>
              <a:t>Giải</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bất</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phương</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trình</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đưa</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được</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về</a:t>
            </a:r>
            <a:r>
              <a:rPr lang="en-US" sz="2400" b="1" dirty="0" smtClean="0">
                <a:solidFill>
                  <a:schemeClr val="tx1">
                    <a:lumMod val="85000"/>
                    <a:lumOff val="15000"/>
                  </a:schemeClr>
                </a:solidFill>
                <a:latin typeface="Times New Roman" pitchFamily="18" charset="0"/>
                <a:cs typeface="Times New Roman" pitchFamily="18" charset="0"/>
              </a:rPr>
              <a:t> </a:t>
            </a:r>
            <a:r>
              <a:rPr lang="en-US" sz="2400" b="1" dirty="0" err="1" smtClean="0">
                <a:solidFill>
                  <a:schemeClr val="tx1">
                    <a:lumMod val="85000"/>
                    <a:lumOff val="15000"/>
                  </a:schemeClr>
                </a:solidFill>
                <a:latin typeface="Times New Roman" pitchFamily="18" charset="0"/>
                <a:cs typeface="Times New Roman" pitchFamily="18" charset="0"/>
              </a:rPr>
              <a:t>dạng</a:t>
            </a:r>
            <a:r>
              <a:rPr lang="en-US" sz="2400" b="1" dirty="0" smtClean="0">
                <a:solidFill>
                  <a:schemeClr val="tx1">
                    <a:lumMod val="85000"/>
                    <a:lumOff val="15000"/>
                  </a:schemeClr>
                </a:solidFill>
                <a:latin typeface="Times New Roman" pitchFamily="18" charset="0"/>
                <a:cs typeface="Times New Roman" pitchFamily="18" charset="0"/>
              </a:rPr>
              <a:t> ax + b &lt; 0; ax + b&gt;0;       ax + b ≤ 0; ax + b ≥ 0</a:t>
            </a:r>
            <a:endParaRPr lang="en-US" sz="2400" b="1" dirty="0">
              <a:solidFill>
                <a:schemeClr val="tx1">
                  <a:lumMod val="85000"/>
                  <a:lumOff val="15000"/>
                </a:schemeClr>
              </a:solidFill>
              <a:latin typeface="Times New Roman" pitchFamily="18" charset="0"/>
              <a:cs typeface="Times New Roman" pitchFamily="18" charset="0"/>
            </a:endParaRPr>
          </a:p>
        </p:txBody>
      </p:sp>
      <p:sp>
        <p:nvSpPr>
          <p:cNvPr id="8" name="Rectangle 7"/>
          <p:cNvSpPr/>
          <p:nvPr/>
        </p:nvSpPr>
        <p:spPr>
          <a:xfrm>
            <a:off x="1482436" y="3574473"/>
            <a:ext cx="54864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sym typeface="Symbol" pitchFamily="18" charset="2"/>
              </a:rPr>
              <a:t>3x + 5 &lt; 5x - 7</a:t>
            </a:r>
            <a:endParaRPr lang="en-US" sz="2800" dirty="0">
              <a:solidFill>
                <a:srgbClr val="FF0000"/>
              </a:solidFill>
            </a:endParaRPr>
          </a:p>
        </p:txBody>
      </p:sp>
      <p:sp>
        <p:nvSpPr>
          <p:cNvPr id="9" name="TextBox 8"/>
          <p:cNvSpPr txBox="1"/>
          <p:nvPr/>
        </p:nvSpPr>
        <p:spPr>
          <a:xfrm>
            <a:off x="800100" y="2583597"/>
            <a:ext cx="7962900" cy="830997"/>
          </a:xfrm>
          <a:prstGeom prst="rect">
            <a:avLst/>
          </a:prstGeom>
          <a:noFill/>
        </p:spPr>
        <p:txBody>
          <a:bodyPr wrap="square" rtlCol="0">
            <a:spAutoFit/>
          </a:bodyPr>
          <a:lstStyle/>
          <a:p>
            <a:pPr>
              <a:spcBef>
                <a:spcPct val="50000"/>
              </a:spcBef>
            </a:pPr>
            <a:r>
              <a:rPr lang="en-US" sz="2400" b="1" dirty="0" err="1" smtClean="0">
                <a:solidFill>
                  <a:srgbClr val="0066FF"/>
                </a:solidFill>
                <a:latin typeface="Times New Roman" pitchFamily="18" charset="0"/>
                <a:cs typeface="Times New Roman" pitchFamily="18" charset="0"/>
                <a:sym typeface="Symbol" pitchFamily="18" charset="2"/>
              </a:rPr>
              <a:t>Ví</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dụ</a:t>
            </a:r>
            <a:r>
              <a:rPr lang="en-US" sz="2400" b="1" dirty="0" smtClean="0">
                <a:solidFill>
                  <a:srgbClr val="0066FF"/>
                </a:solidFill>
                <a:latin typeface="Times New Roman" pitchFamily="18" charset="0"/>
                <a:cs typeface="Times New Roman" pitchFamily="18" charset="0"/>
                <a:sym typeface="Symbol" pitchFamily="18" charset="2"/>
              </a:rPr>
              <a:t> : </a:t>
            </a:r>
            <a:r>
              <a:rPr lang="en-US" sz="2400" b="1" dirty="0" err="1" smtClean="0">
                <a:solidFill>
                  <a:srgbClr val="0066FF"/>
                </a:solidFill>
                <a:latin typeface="Times New Roman" pitchFamily="18" charset="0"/>
                <a:cs typeface="Times New Roman" pitchFamily="18" charset="0"/>
                <a:sym typeface="Symbol" pitchFamily="18" charset="2"/>
              </a:rPr>
              <a:t>Giải</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bất</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phương</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trình</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sau</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và</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biểu</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diễn</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tập</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nghiệm</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trên</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trục</a:t>
            </a:r>
            <a:r>
              <a:rPr lang="en-US" sz="2400" b="1" dirty="0" smtClean="0">
                <a:solidFill>
                  <a:srgbClr val="0066FF"/>
                </a:solidFill>
                <a:latin typeface="Times New Roman" pitchFamily="18" charset="0"/>
                <a:cs typeface="Times New Roman" pitchFamily="18" charset="0"/>
                <a:sym typeface="Symbol" pitchFamily="18" charset="2"/>
              </a:rPr>
              <a:t> </a:t>
            </a:r>
            <a:r>
              <a:rPr lang="en-US" sz="2400" b="1" dirty="0" err="1" smtClean="0">
                <a:solidFill>
                  <a:srgbClr val="0066FF"/>
                </a:solidFill>
                <a:latin typeface="Times New Roman" pitchFamily="18" charset="0"/>
                <a:cs typeface="Times New Roman" pitchFamily="18" charset="0"/>
                <a:sym typeface="Symbol" pitchFamily="18" charset="2"/>
              </a:rPr>
              <a:t>số</a:t>
            </a:r>
            <a:r>
              <a:rPr lang="en-US" sz="2400" b="1" dirty="0" smtClean="0">
                <a:solidFill>
                  <a:srgbClr val="0066FF"/>
                </a:solidFill>
                <a:latin typeface="Times New Roman" pitchFamily="18" charset="0"/>
                <a:cs typeface="Times New Roman" pitchFamily="18" charset="0"/>
                <a:sym typeface="Symbol" pitchFamily="18" charset="2"/>
              </a:rPr>
              <a:t> </a:t>
            </a:r>
            <a:endParaRPr lang="en-US" sz="2400" b="1" dirty="0">
              <a:solidFill>
                <a:srgbClr val="0066FF"/>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20322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738745" y="1730514"/>
            <a:ext cx="3667992"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400" b="1" dirty="0">
                <a:solidFill>
                  <a:srgbClr val="0000FF"/>
                </a:solidFill>
                <a:latin typeface="Times New Roman" pitchFamily="18" charset="0"/>
                <a:cs typeface="Times New Roman" pitchFamily="18" charset="0"/>
                <a:sym typeface="Symbol" pitchFamily="18" charset="2"/>
              </a:rPr>
              <a:t>a</a:t>
            </a:r>
            <a:r>
              <a:rPr lang="en-US" sz="2400" b="1" dirty="0" smtClean="0">
                <a:solidFill>
                  <a:srgbClr val="0000FF"/>
                </a:solidFill>
                <a:latin typeface="Times New Roman" pitchFamily="18" charset="0"/>
                <a:cs typeface="Times New Roman" pitchFamily="18" charset="0"/>
                <a:sym typeface="Symbol" pitchFamily="18" charset="2"/>
              </a:rPr>
              <a:t>) </a:t>
            </a:r>
            <a:r>
              <a:rPr lang="en-US" sz="2400" b="1" dirty="0">
                <a:solidFill>
                  <a:srgbClr val="0000FF"/>
                </a:solidFill>
                <a:latin typeface="Times New Roman" pitchFamily="18" charset="0"/>
                <a:cs typeface="Times New Roman" pitchFamily="18" charset="0"/>
                <a:sym typeface="Symbol" pitchFamily="18" charset="2"/>
              </a:rPr>
              <a:t>- 0,2 </a:t>
            </a:r>
            <a:r>
              <a:rPr lang="en-US" sz="2400" b="1" i="1" dirty="0">
                <a:solidFill>
                  <a:srgbClr val="0000FF"/>
                </a:solidFill>
                <a:latin typeface="Times New Roman" pitchFamily="18" charset="0"/>
                <a:cs typeface="Times New Roman" pitchFamily="18" charset="0"/>
                <a:sym typeface="Symbol" pitchFamily="18" charset="2"/>
              </a:rPr>
              <a:t>x</a:t>
            </a:r>
            <a:r>
              <a:rPr lang="en-US" sz="2400" b="1" dirty="0">
                <a:solidFill>
                  <a:srgbClr val="0000FF"/>
                </a:solidFill>
                <a:latin typeface="Times New Roman" pitchFamily="18" charset="0"/>
                <a:cs typeface="Times New Roman" pitchFamily="18" charset="0"/>
                <a:sym typeface="Symbol" pitchFamily="18" charset="2"/>
              </a:rPr>
              <a:t> - 0,2 &gt; 2.(0,2</a:t>
            </a:r>
            <a:r>
              <a:rPr lang="en-US" sz="2400" b="1" i="1" dirty="0">
                <a:solidFill>
                  <a:srgbClr val="0000FF"/>
                </a:solidFill>
                <a:latin typeface="Times New Roman" pitchFamily="18" charset="0"/>
                <a:cs typeface="Times New Roman" pitchFamily="18" charset="0"/>
                <a:sym typeface="Symbol" pitchFamily="18" charset="2"/>
              </a:rPr>
              <a:t>x</a:t>
            </a:r>
            <a:r>
              <a:rPr lang="en-US" sz="2400" b="1" dirty="0">
                <a:solidFill>
                  <a:srgbClr val="0000FF"/>
                </a:solidFill>
                <a:latin typeface="Times New Roman" pitchFamily="18" charset="0"/>
                <a:cs typeface="Times New Roman" pitchFamily="18" charset="0"/>
                <a:sym typeface="Symbol" pitchFamily="18" charset="2"/>
              </a:rPr>
              <a:t> - 1)</a:t>
            </a:r>
          </a:p>
          <a:p>
            <a:pPr marL="342900" indent="-342900"/>
            <a:endParaRPr lang="en-US" sz="2000" dirty="0">
              <a:solidFill>
                <a:srgbClr val="0000FF"/>
              </a:solidFill>
              <a:sym typeface="Symbol" pitchFamily="18" charset="2"/>
            </a:endParaRPr>
          </a:p>
          <a:p>
            <a:pPr marL="342900" indent="-342900"/>
            <a:r>
              <a:rPr lang="en-US" sz="2400" b="1" dirty="0">
                <a:solidFill>
                  <a:srgbClr val="0000FF"/>
                </a:solidFill>
                <a:latin typeface="Times New Roman" pitchFamily="18" charset="0"/>
                <a:cs typeface="Times New Roman" pitchFamily="18" charset="0"/>
                <a:sym typeface="Symbol" pitchFamily="18" charset="2"/>
              </a:rPr>
              <a:t>b</a:t>
            </a:r>
            <a:r>
              <a:rPr lang="en-US" sz="2400" b="1" dirty="0" smtClean="0">
                <a:solidFill>
                  <a:srgbClr val="0000FF"/>
                </a:solidFill>
                <a:latin typeface="Times New Roman" pitchFamily="18" charset="0"/>
                <a:cs typeface="Times New Roman" pitchFamily="18" charset="0"/>
                <a:sym typeface="Symbol" pitchFamily="18" charset="2"/>
              </a:rPr>
              <a:t>)</a:t>
            </a:r>
            <a:endParaRPr lang="en-US" sz="2400" b="1" dirty="0">
              <a:solidFill>
                <a:srgbClr val="0000FF"/>
              </a:solidFill>
              <a:latin typeface="Times New Roman" pitchFamily="18" charset="0"/>
              <a:cs typeface="Times New Roman" pitchFamily="18" charset="0"/>
              <a:sym typeface="Symbol" pitchFamily="18" charset="2"/>
            </a:endParaRPr>
          </a:p>
          <a:p>
            <a:pPr marL="342900" indent="-342900">
              <a:buFontTx/>
              <a:buChar char="•"/>
            </a:pPr>
            <a:endParaRPr lang="en-US" dirty="0">
              <a:solidFill>
                <a:srgbClr val="0000FF"/>
              </a:solidFill>
              <a:sym typeface="Symbol" pitchFamily="18" charset="2"/>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09119351"/>
              </p:ext>
            </p:extLst>
          </p:nvPr>
        </p:nvGraphicFramePr>
        <p:xfrm>
          <a:off x="2243138" y="2325688"/>
          <a:ext cx="1169987" cy="814387"/>
        </p:xfrm>
        <a:graphic>
          <a:graphicData uri="http://schemas.openxmlformats.org/presentationml/2006/ole">
            <mc:AlternateContent xmlns:mc="http://schemas.openxmlformats.org/markup-compatibility/2006">
              <mc:Choice xmlns:v="urn:schemas-microsoft-com:vml" Requires="v">
                <p:oleObj spid="_x0000_s4124" name="Equation" r:id="rId3" imgW="558720" imgH="393480" progId="Equation.DSMT4">
                  <p:embed/>
                </p:oleObj>
              </mc:Choice>
              <mc:Fallback>
                <p:oleObj name="Equation" r:id="rId3" imgW="558720" imgH="393480" progId="Equation.DSMT4">
                  <p:embed/>
                  <p:pic>
                    <p:nvPicPr>
                      <p:cNvPr id="0" name=""/>
                      <p:cNvPicPr>
                        <a:picLocks noChangeAspect="1" noChangeArrowheads="1"/>
                      </p:cNvPicPr>
                      <p:nvPr/>
                    </p:nvPicPr>
                    <p:blipFill>
                      <a:blip r:embed="rId4"/>
                      <a:srcRect/>
                      <a:stretch>
                        <a:fillRect/>
                      </a:stretch>
                    </p:blipFill>
                    <p:spPr bwMode="auto">
                      <a:xfrm>
                        <a:off x="2243138" y="2325688"/>
                        <a:ext cx="1169987" cy="814387"/>
                      </a:xfrm>
                      <a:prstGeom prst="rect">
                        <a:avLst/>
                      </a:prstGeom>
                      <a:noFill/>
                    </p:spPr>
                  </p:pic>
                </p:oleObj>
              </mc:Fallback>
            </mc:AlternateContent>
          </a:graphicData>
        </a:graphic>
      </p:graphicFrame>
      <p:sp>
        <p:nvSpPr>
          <p:cNvPr id="5" name="TextBox 4"/>
          <p:cNvSpPr txBox="1"/>
          <p:nvPr/>
        </p:nvSpPr>
        <p:spPr>
          <a:xfrm>
            <a:off x="838200" y="609600"/>
            <a:ext cx="7162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Bài</a:t>
            </a:r>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tập</a:t>
            </a:r>
            <a:r>
              <a:rPr lang="en-US" sz="2800" b="1" dirty="0" smtClean="0">
                <a:solidFill>
                  <a:srgbClr val="FF0000"/>
                </a:solidFill>
                <a:latin typeface="Times New Roman" pitchFamily="18" charset="0"/>
                <a:cs typeface="Times New Roman" pitchFamily="18" charset="0"/>
                <a:sym typeface="Symbol" pitchFamily="18" charset="2"/>
              </a:rPr>
              <a:t> 1 : </a:t>
            </a:r>
            <a:r>
              <a:rPr lang="en-US" sz="2800" b="1" dirty="0" err="1" smtClean="0">
                <a:solidFill>
                  <a:srgbClr val="FF0000"/>
                </a:solidFill>
                <a:latin typeface="Times New Roman" pitchFamily="18" charset="0"/>
                <a:cs typeface="Times New Roman" pitchFamily="18" charset="0"/>
                <a:sym typeface="Symbol" pitchFamily="18" charset="2"/>
              </a:rPr>
              <a:t>Giải</a:t>
            </a:r>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các</a:t>
            </a:r>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bất</a:t>
            </a:r>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phương</a:t>
            </a:r>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trình</a:t>
            </a:r>
            <a:r>
              <a:rPr lang="en-US" sz="2800" b="1" dirty="0" smtClean="0">
                <a:solidFill>
                  <a:srgbClr val="FF0000"/>
                </a:solidFill>
                <a:latin typeface="Times New Roman" pitchFamily="18" charset="0"/>
                <a:cs typeface="Times New Roman" pitchFamily="18" charset="0"/>
                <a:sym typeface="Symbol" pitchFamily="18" charset="2"/>
              </a:rPr>
              <a:t> </a:t>
            </a:r>
            <a:r>
              <a:rPr lang="en-US" sz="2800" b="1" dirty="0" err="1" smtClean="0">
                <a:solidFill>
                  <a:srgbClr val="FF0000"/>
                </a:solidFill>
                <a:latin typeface="Times New Roman" pitchFamily="18" charset="0"/>
                <a:cs typeface="Times New Roman" pitchFamily="18" charset="0"/>
                <a:sym typeface="Symbol" pitchFamily="18" charset="2"/>
              </a:rPr>
              <a:t>sau</a:t>
            </a:r>
            <a:r>
              <a:rPr lang="en-US" sz="2800" b="1" dirty="0" smtClean="0">
                <a:solidFill>
                  <a:srgbClr val="FF0000"/>
                </a:solidFill>
                <a:latin typeface="Times New Roman" pitchFamily="18" charset="0"/>
                <a:cs typeface="Times New Roman" pitchFamily="18" charset="0"/>
                <a:sym typeface="Symbol" pitchFamily="18" charset="2"/>
              </a:rPr>
              <a:t>:</a:t>
            </a:r>
            <a:endParaRPr lang="en-US" sz="2800" dirty="0">
              <a:solidFill>
                <a:srgbClr val="FF0000"/>
              </a:solidFill>
            </a:endParaRPr>
          </a:p>
        </p:txBody>
      </p:sp>
    </p:spTree>
    <p:extLst>
      <p:ext uri="{BB962C8B-B14F-4D97-AF65-F5344CB8AC3E}">
        <p14:creationId xmlns:p14="http://schemas.microsoft.com/office/powerpoint/2010/main" val="1178858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990600" y="5334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just" eaLnBrk="1" hangingPunct="1">
              <a:spcBef>
                <a:spcPct val="50000"/>
              </a:spcBef>
            </a:pPr>
            <a:r>
              <a:rPr lang="en-US" sz="3200" dirty="0" err="1" smtClean="0">
                <a:solidFill>
                  <a:srgbClr val="FF0000"/>
                </a:solidFill>
                <a:latin typeface="Times New Roman" pitchFamily="18" charset="0"/>
                <a:sym typeface="Symbol" pitchFamily="18" charset="2"/>
              </a:rPr>
              <a:t>Bài</a:t>
            </a:r>
            <a:r>
              <a:rPr lang="en-US" sz="3200" dirty="0" smtClean="0">
                <a:solidFill>
                  <a:srgbClr val="FF0000"/>
                </a:solidFill>
                <a:latin typeface="Times New Roman" pitchFamily="18" charset="0"/>
                <a:sym typeface="Symbol" pitchFamily="18" charset="2"/>
              </a:rPr>
              <a:t> 2: </a:t>
            </a:r>
            <a:r>
              <a:rPr lang="en-US" sz="3200" dirty="0" err="1" smtClean="0">
                <a:solidFill>
                  <a:srgbClr val="FF0000"/>
                </a:solidFill>
                <a:latin typeface="Times New Roman" pitchFamily="18" charset="0"/>
                <a:sym typeface="Symbol" pitchFamily="18" charset="2"/>
              </a:rPr>
              <a:t>Tìm</a:t>
            </a:r>
            <a:r>
              <a:rPr lang="en-US" sz="3200" dirty="0" smtClean="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lỗi</a:t>
            </a:r>
            <a:r>
              <a:rPr lang="en-US" sz="3200" dirty="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trong</a:t>
            </a:r>
            <a:r>
              <a:rPr lang="en-US" sz="3200" dirty="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lời</a:t>
            </a:r>
            <a:r>
              <a:rPr lang="en-US" sz="3200" dirty="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giải</a:t>
            </a:r>
            <a:r>
              <a:rPr lang="en-US" sz="3200" dirty="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bài</a:t>
            </a:r>
            <a:r>
              <a:rPr lang="en-US" sz="3200" dirty="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toán</a:t>
            </a:r>
            <a:r>
              <a:rPr lang="en-US" sz="3200" dirty="0">
                <a:solidFill>
                  <a:srgbClr val="FF0000"/>
                </a:solidFill>
                <a:latin typeface="Times New Roman" pitchFamily="18" charset="0"/>
                <a:sym typeface="Symbol" pitchFamily="18" charset="2"/>
              </a:rPr>
              <a:t> </a:t>
            </a:r>
            <a:r>
              <a:rPr lang="en-US" sz="3200" dirty="0" err="1">
                <a:solidFill>
                  <a:srgbClr val="FF0000"/>
                </a:solidFill>
                <a:latin typeface="Times New Roman" pitchFamily="18" charset="0"/>
                <a:sym typeface="Symbol" pitchFamily="18" charset="2"/>
              </a:rPr>
              <a:t>sau</a:t>
            </a:r>
            <a:r>
              <a:rPr lang="en-US" sz="3200" dirty="0">
                <a:solidFill>
                  <a:srgbClr val="FF0000"/>
                </a:solidFill>
                <a:latin typeface="Times New Roman" pitchFamily="18" charset="0"/>
                <a:sym typeface="Symbol" pitchFamily="18" charset="2"/>
              </a:rPr>
              <a:t>:</a:t>
            </a:r>
          </a:p>
          <a:p>
            <a:pPr algn="just" eaLnBrk="1" hangingPunct="1">
              <a:spcBef>
                <a:spcPct val="50000"/>
              </a:spcBef>
            </a:pPr>
            <a:r>
              <a:rPr lang="en-US" sz="3200" b="0" dirty="0">
                <a:solidFill>
                  <a:srgbClr val="FF0000"/>
                </a:solidFill>
                <a:latin typeface="Times New Roman" pitchFamily="18" charset="0"/>
                <a:sym typeface="Symbol" pitchFamily="18" charset="2"/>
              </a:rPr>
              <a:t> </a:t>
            </a:r>
            <a:r>
              <a:rPr lang="en-US" sz="3200" b="0" dirty="0" err="1">
                <a:solidFill>
                  <a:srgbClr val="0000FF"/>
                </a:solidFill>
                <a:latin typeface="Times New Roman" pitchFamily="18" charset="0"/>
                <a:sym typeface="Symbol" pitchFamily="18" charset="2"/>
              </a:rPr>
              <a:t>Giải</a:t>
            </a:r>
            <a:r>
              <a:rPr lang="en-US" sz="3200" b="0" dirty="0">
                <a:solidFill>
                  <a:srgbClr val="0000FF"/>
                </a:solidFill>
                <a:latin typeface="Times New Roman" pitchFamily="18" charset="0"/>
                <a:sym typeface="Symbol" pitchFamily="18" charset="2"/>
              </a:rPr>
              <a:t> </a:t>
            </a:r>
            <a:r>
              <a:rPr lang="en-US" sz="3200" b="0" dirty="0" err="1">
                <a:solidFill>
                  <a:srgbClr val="0000FF"/>
                </a:solidFill>
                <a:latin typeface="Times New Roman" pitchFamily="18" charset="0"/>
                <a:sym typeface="Symbol" pitchFamily="18" charset="2"/>
              </a:rPr>
              <a:t>bất</a:t>
            </a:r>
            <a:r>
              <a:rPr lang="en-US" sz="3200" b="0" dirty="0">
                <a:solidFill>
                  <a:srgbClr val="0000FF"/>
                </a:solidFill>
                <a:latin typeface="Times New Roman" pitchFamily="18" charset="0"/>
                <a:sym typeface="Symbol" pitchFamily="18" charset="2"/>
              </a:rPr>
              <a:t> </a:t>
            </a:r>
            <a:r>
              <a:rPr lang="en-US" sz="3200" b="0" dirty="0" err="1">
                <a:solidFill>
                  <a:srgbClr val="0000FF"/>
                </a:solidFill>
                <a:latin typeface="Times New Roman" pitchFamily="18" charset="0"/>
                <a:sym typeface="Symbol" pitchFamily="18" charset="2"/>
              </a:rPr>
              <a:t>phương</a:t>
            </a:r>
            <a:r>
              <a:rPr lang="en-US" sz="3200" b="0" dirty="0">
                <a:solidFill>
                  <a:srgbClr val="0000FF"/>
                </a:solidFill>
                <a:latin typeface="Times New Roman" pitchFamily="18" charset="0"/>
                <a:sym typeface="Symbol" pitchFamily="18" charset="2"/>
              </a:rPr>
              <a:t> </a:t>
            </a:r>
            <a:r>
              <a:rPr lang="en-US" sz="3200" b="0" dirty="0" err="1">
                <a:solidFill>
                  <a:srgbClr val="0000FF"/>
                </a:solidFill>
                <a:latin typeface="Times New Roman" pitchFamily="18" charset="0"/>
                <a:sym typeface="Symbol" pitchFamily="18" charset="2"/>
              </a:rPr>
              <a:t>trình</a:t>
            </a:r>
            <a:r>
              <a:rPr lang="en-US" sz="3200" b="0" dirty="0">
                <a:solidFill>
                  <a:srgbClr val="0000FF"/>
                </a:solidFill>
                <a:latin typeface="Times New Roman" pitchFamily="18" charset="0"/>
                <a:sym typeface="Symbol" pitchFamily="18" charset="2"/>
              </a:rPr>
              <a:t> </a:t>
            </a:r>
          </a:p>
        </p:txBody>
      </p:sp>
      <p:sp>
        <p:nvSpPr>
          <p:cNvPr id="247812" name="Text Box 4">
            <a:hlinkClick r:id="" action="ppaction://noaction"/>
          </p:cNvPr>
          <p:cNvSpPr txBox="1">
            <a:spLocks noChangeArrowheads="1"/>
          </p:cNvSpPr>
          <p:nvPr/>
        </p:nvSpPr>
        <p:spPr bwMode="auto">
          <a:xfrm>
            <a:off x="2400300" y="23622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solidFill>
                  <a:srgbClr val="0000FF"/>
                </a:solidFill>
                <a:latin typeface="Times New Roman" pitchFamily="18" charset="0"/>
                <a:sym typeface="Symbol" pitchFamily="18" charset="2"/>
              </a:rPr>
              <a:t>   - 6x + 2x &lt; 14 - 15</a:t>
            </a:r>
            <a:endParaRPr lang="en-US">
              <a:solidFill>
                <a:srgbClr val="0000FF"/>
              </a:solidFill>
              <a:latin typeface="Times New Roman" pitchFamily="18" charset="0"/>
            </a:endParaRPr>
          </a:p>
        </p:txBody>
      </p:sp>
      <p:sp>
        <p:nvSpPr>
          <p:cNvPr id="247813" name="Text Box 5">
            <a:hlinkClick r:id="" action="ppaction://noaction"/>
          </p:cNvPr>
          <p:cNvSpPr txBox="1">
            <a:spLocks noChangeArrowheads="1"/>
          </p:cNvSpPr>
          <p:nvPr/>
        </p:nvSpPr>
        <p:spPr bwMode="auto">
          <a:xfrm>
            <a:off x="2400300" y="28829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solidFill>
                  <a:srgbClr val="0000FF"/>
                </a:solidFill>
                <a:latin typeface="Times New Roman" pitchFamily="18" charset="0"/>
                <a:sym typeface="Symbol" pitchFamily="18" charset="2"/>
              </a:rPr>
              <a:t>           - 4x &lt; - 1</a:t>
            </a:r>
            <a:endParaRPr lang="en-US">
              <a:solidFill>
                <a:srgbClr val="0000FF"/>
              </a:solidFill>
              <a:latin typeface="Times New Roman" pitchFamily="18" charset="0"/>
            </a:endParaRPr>
          </a:p>
        </p:txBody>
      </p:sp>
      <p:sp>
        <p:nvSpPr>
          <p:cNvPr id="247814" name="Text Box 6">
            <a:hlinkClick r:id="" action="ppaction://noaction"/>
          </p:cNvPr>
          <p:cNvSpPr txBox="1">
            <a:spLocks noChangeArrowheads="1"/>
          </p:cNvSpPr>
          <p:nvPr/>
        </p:nvSpPr>
        <p:spPr bwMode="auto">
          <a:xfrm>
            <a:off x="2438400" y="3429000"/>
            <a:ext cx="4918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dirty="0">
                <a:solidFill>
                  <a:srgbClr val="0000FF"/>
                </a:solidFill>
                <a:latin typeface="Times New Roman" pitchFamily="18" charset="0"/>
                <a:sym typeface="Symbol" pitchFamily="18" charset="2"/>
              </a:rPr>
              <a:t>  - 4x : (- 4) &lt; - 1:(- 4)</a:t>
            </a:r>
            <a:endParaRPr lang="en-US" dirty="0">
              <a:solidFill>
                <a:srgbClr val="0000FF"/>
              </a:solidFill>
              <a:latin typeface="Times New Roman" pitchFamily="18" charset="0"/>
            </a:endParaRPr>
          </a:p>
        </p:txBody>
      </p:sp>
      <p:sp>
        <p:nvSpPr>
          <p:cNvPr id="247816" name="Text Box 8">
            <a:hlinkClick r:id="" action="ppaction://noaction"/>
          </p:cNvPr>
          <p:cNvSpPr txBox="1">
            <a:spLocks noChangeArrowheads="1"/>
          </p:cNvSpPr>
          <p:nvPr/>
        </p:nvSpPr>
        <p:spPr bwMode="auto">
          <a:xfrm>
            <a:off x="1143000" y="1828800"/>
            <a:ext cx="5600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just" eaLnBrk="1" hangingPunct="1">
              <a:spcBef>
                <a:spcPct val="50000"/>
              </a:spcBef>
            </a:pPr>
            <a:r>
              <a:rPr lang="en-US" sz="2400">
                <a:solidFill>
                  <a:srgbClr val="0000FF"/>
                </a:solidFill>
                <a:latin typeface="Arial" charset="0"/>
                <a:sym typeface="Symbol" pitchFamily="18" charset="2"/>
              </a:rPr>
              <a:t>                 </a:t>
            </a:r>
            <a:r>
              <a:rPr lang="en-US">
                <a:solidFill>
                  <a:srgbClr val="0000FF"/>
                </a:solidFill>
                <a:latin typeface="Times New Roman" pitchFamily="18" charset="0"/>
                <a:sym typeface="Symbol" pitchFamily="18" charset="2"/>
              </a:rPr>
              <a:t>15  – 6x &lt; 14 – 2x</a:t>
            </a:r>
          </a:p>
        </p:txBody>
      </p:sp>
      <p:sp>
        <p:nvSpPr>
          <p:cNvPr id="247817" name="Text Box 9"/>
          <p:cNvSpPr txBox="1">
            <a:spLocks noChangeArrowheads="1"/>
          </p:cNvSpPr>
          <p:nvPr/>
        </p:nvSpPr>
        <p:spPr bwMode="auto">
          <a:xfrm>
            <a:off x="533400" y="45720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dirty="0">
                <a:solidFill>
                  <a:srgbClr val="0000FF"/>
                </a:solidFill>
              </a:rPr>
              <a:t> </a:t>
            </a:r>
            <a:r>
              <a:rPr lang="en-US" dirty="0" err="1">
                <a:solidFill>
                  <a:srgbClr val="0000FF"/>
                </a:solidFill>
                <a:latin typeface="Times New Roman" pitchFamily="18" charset="0"/>
              </a:rPr>
              <a:t>Vậy</a:t>
            </a:r>
            <a:r>
              <a:rPr lang="en-US" dirty="0">
                <a:solidFill>
                  <a:srgbClr val="0000FF"/>
                </a:solidFill>
                <a:latin typeface="Times New Roman" pitchFamily="18" charset="0"/>
              </a:rPr>
              <a:t> </a:t>
            </a:r>
            <a:r>
              <a:rPr lang="en-US" dirty="0" err="1">
                <a:solidFill>
                  <a:srgbClr val="0000FF"/>
                </a:solidFill>
                <a:latin typeface="Times New Roman" pitchFamily="18" charset="0"/>
              </a:rPr>
              <a:t>nghiệm</a:t>
            </a:r>
            <a:r>
              <a:rPr lang="en-US" dirty="0">
                <a:solidFill>
                  <a:srgbClr val="0000FF"/>
                </a:solidFill>
                <a:latin typeface="Times New Roman" pitchFamily="18" charset="0"/>
              </a:rPr>
              <a:t> </a:t>
            </a:r>
            <a:r>
              <a:rPr lang="en-US" dirty="0" err="1">
                <a:solidFill>
                  <a:srgbClr val="0000FF"/>
                </a:solidFill>
                <a:latin typeface="Times New Roman" pitchFamily="18" charset="0"/>
              </a:rPr>
              <a:t>của</a:t>
            </a:r>
            <a:r>
              <a:rPr lang="en-US" dirty="0">
                <a:solidFill>
                  <a:srgbClr val="0000FF"/>
                </a:solidFill>
                <a:latin typeface="Times New Roman" pitchFamily="18" charset="0"/>
              </a:rPr>
              <a:t> </a:t>
            </a:r>
            <a:r>
              <a:rPr lang="en-US" dirty="0" err="1">
                <a:solidFill>
                  <a:srgbClr val="0000FF"/>
                </a:solidFill>
                <a:latin typeface="Times New Roman" pitchFamily="18" charset="0"/>
              </a:rPr>
              <a:t>bất</a:t>
            </a:r>
            <a:r>
              <a:rPr lang="en-US" dirty="0">
                <a:solidFill>
                  <a:srgbClr val="0000FF"/>
                </a:solidFill>
                <a:latin typeface="Times New Roman" pitchFamily="18" charset="0"/>
              </a:rPr>
              <a:t> </a:t>
            </a:r>
            <a:r>
              <a:rPr lang="en-US" dirty="0" err="1">
                <a:solidFill>
                  <a:srgbClr val="0000FF"/>
                </a:solidFill>
                <a:latin typeface="Times New Roman" pitchFamily="18" charset="0"/>
              </a:rPr>
              <a:t>phương</a:t>
            </a:r>
            <a:r>
              <a:rPr lang="en-US" dirty="0">
                <a:solidFill>
                  <a:srgbClr val="0000FF"/>
                </a:solidFill>
                <a:latin typeface="Times New Roman" pitchFamily="18" charset="0"/>
              </a:rPr>
              <a:t> </a:t>
            </a:r>
            <a:r>
              <a:rPr lang="en-US" dirty="0" err="1">
                <a:solidFill>
                  <a:srgbClr val="0000FF"/>
                </a:solidFill>
                <a:latin typeface="Times New Roman" pitchFamily="18" charset="0"/>
              </a:rPr>
              <a:t>trình</a:t>
            </a:r>
            <a:r>
              <a:rPr lang="en-US" dirty="0">
                <a:solidFill>
                  <a:srgbClr val="0000FF"/>
                </a:solidFill>
                <a:latin typeface="Times New Roman" pitchFamily="18" charset="0"/>
              </a:rPr>
              <a:t> </a:t>
            </a:r>
            <a:r>
              <a:rPr lang="en-US" dirty="0" err="1">
                <a:solidFill>
                  <a:srgbClr val="0000FF"/>
                </a:solidFill>
                <a:latin typeface="Times New Roman" pitchFamily="18" charset="0"/>
              </a:rPr>
              <a:t>là</a:t>
            </a:r>
            <a:r>
              <a:rPr lang="en-US" dirty="0" smtClean="0">
                <a:solidFill>
                  <a:srgbClr val="0000FF"/>
                </a:solidFill>
                <a:latin typeface="Times New Roman" pitchFamily="18" charset="0"/>
              </a:rPr>
              <a:t>:</a:t>
            </a:r>
            <a:endParaRPr lang="en-US" dirty="0">
              <a:solidFill>
                <a:srgbClr val="0000FF"/>
              </a:solidFill>
              <a:cs typeface="Arial" charset="0"/>
            </a:endParaRPr>
          </a:p>
        </p:txBody>
      </p:sp>
      <p:sp>
        <p:nvSpPr>
          <p:cNvPr id="247818" name="Oval 10"/>
          <p:cNvSpPr>
            <a:spLocks noChangeArrowheads="1"/>
          </p:cNvSpPr>
          <p:nvPr/>
        </p:nvSpPr>
        <p:spPr bwMode="auto">
          <a:xfrm>
            <a:off x="4572000" y="3505200"/>
            <a:ext cx="355600" cy="4191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7819" name="Group 11"/>
          <p:cNvGrpSpPr>
            <a:grpSpLocks/>
          </p:cNvGrpSpPr>
          <p:nvPr/>
        </p:nvGrpSpPr>
        <p:grpSpPr bwMode="auto">
          <a:xfrm>
            <a:off x="4572000" y="3505206"/>
            <a:ext cx="355600" cy="442913"/>
            <a:chOff x="3382" y="3273"/>
            <a:chExt cx="224" cy="279"/>
          </a:xfrm>
        </p:grpSpPr>
        <p:sp>
          <p:nvSpPr>
            <p:cNvPr id="18443" name="Rectangle 12"/>
            <p:cNvSpPr>
              <a:spLocks noChangeArrowheads="1"/>
            </p:cNvSpPr>
            <p:nvPr/>
          </p:nvSpPr>
          <p:spPr bwMode="auto">
            <a:xfrm>
              <a:off x="3382" y="3273"/>
              <a:ext cx="224" cy="2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WordArt 13"/>
            <p:cNvSpPr>
              <a:spLocks noChangeArrowheads="1" noChangeShapeType="1" noTextEdit="1"/>
            </p:cNvSpPr>
            <p:nvPr/>
          </p:nvSpPr>
          <p:spPr bwMode="auto">
            <a:xfrm>
              <a:off x="3478" y="3273"/>
              <a:ext cx="128" cy="23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en-US" sz="3600" kern="10" dirty="0">
                  <a:solidFill>
                    <a:srgbClr val="FF0000"/>
                  </a:solidFill>
                  <a:effectLst>
                    <a:outerShdw dist="53882" dir="2700000" algn="ctr" rotWithShape="0">
                      <a:srgbClr val="9999FF">
                        <a:alpha val="79999"/>
                      </a:srgbClr>
                    </a:outerShdw>
                  </a:effectLst>
                  <a:latin typeface="Impact"/>
                </a:rPr>
                <a:t>&gt;</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725951981"/>
              </p:ext>
            </p:extLst>
          </p:nvPr>
        </p:nvGraphicFramePr>
        <p:xfrm>
          <a:off x="2444750" y="3726662"/>
          <a:ext cx="1364226" cy="939800"/>
        </p:xfrm>
        <a:graphic>
          <a:graphicData uri="http://schemas.openxmlformats.org/presentationml/2006/ole">
            <mc:AlternateContent xmlns:mc="http://schemas.openxmlformats.org/markup-compatibility/2006">
              <mc:Choice xmlns:v="urn:schemas-microsoft-com:vml" Requires="v">
                <p:oleObj spid="_x0000_s5142" name="Equation" r:id="rId3" imgW="571320" imgH="393480" progId="Equation.DSMT4">
                  <p:embed/>
                </p:oleObj>
              </mc:Choice>
              <mc:Fallback>
                <p:oleObj name="Equation" r:id="rId3" imgW="571320" imgH="393480" progId="Equation.DSMT4">
                  <p:embed/>
                  <p:pic>
                    <p:nvPicPr>
                      <p:cNvPr id="0" name=""/>
                      <p:cNvPicPr/>
                      <p:nvPr/>
                    </p:nvPicPr>
                    <p:blipFill>
                      <a:blip r:embed="rId4"/>
                      <a:stretch>
                        <a:fillRect/>
                      </a:stretch>
                    </p:blipFill>
                    <p:spPr>
                      <a:xfrm>
                        <a:off x="2444750" y="3726662"/>
                        <a:ext cx="1364226" cy="939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44629110"/>
              </p:ext>
            </p:extLst>
          </p:nvPr>
        </p:nvGraphicFramePr>
        <p:xfrm>
          <a:off x="6592888" y="4360863"/>
          <a:ext cx="909637" cy="939800"/>
        </p:xfrm>
        <a:graphic>
          <a:graphicData uri="http://schemas.openxmlformats.org/presentationml/2006/ole">
            <mc:AlternateContent xmlns:mc="http://schemas.openxmlformats.org/markup-compatibility/2006">
              <mc:Choice xmlns:v="urn:schemas-microsoft-com:vml" Requires="v">
                <p:oleObj spid="_x0000_s5143" name="Equation" r:id="rId5" imgW="380880" imgH="393480" progId="Equation.DSMT4">
                  <p:embed/>
                </p:oleObj>
              </mc:Choice>
              <mc:Fallback>
                <p:oleObj name="Equation" r:id="rId5" imgW="380880" imgH="393480" progId="Equation.DSMT4">
                  <p:embed/>
                  <p:pic>
                    <p:nvPicPr>
                      <p:cNvPr id="0" name=""/>
                      <p:cNvPicPr>
                        <a:picLocks noChangeAspect="1" noChangeArrowheads="1"/>
                      </p:cNvPicPr>
                      <p:nvPr/>
                    </p:nvPicPr>
                    <p:blipFill>
                      <a:blip r:embed="rId6"/>
                      <a:srcRect/>
                      <a:stretch>
                        <a:fillRect/>
                      </a:stretch>
                    </p:blipFill>
                    <p:spPr bwMode="auto">
                      <a:xfrm>
                        <a:off x="6592888" y="4360863"/>
                        <a:ext cx="9096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8324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7818"/>
                                        </p:tgtEl>
                                        <p:attrNameLst>
                                          <p:attrName>style.visibility</p:attrName>
                                        </p:attrNameLst>
                                      </p:cBhvr>
                                      <p:to>
                                        <p:strVal val="visible"/>
                                      </p:to>
                                    </p:set>
                                    <p:animEffect transition="in" filter="box(in)">
                                      <p:cBhvr>
                                        <p:cTn id="7" dur="500"/>
                                        <p:tgtEl>
                                          <p:spTgt spid="247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247819"/>
                                        </p:tgtEl>
                                        <p:attrNameLst>
                                          <p:attrName>style.visibility</p:attrName>
                                        </p:attrNameLst>
                                      </p:cBhvr>
                                      <p:to>
                                        <p:strVal val="visible"/>
                                      </p:to>
                                    </p:set>
                                    <p:animEffect transition="in" filter="fade">
                                      <p:cBhvr>
                                        <p:cTn id="12" dur="192" decel="100000"/>
                                        <p:tgtEl>
                                          <p:spTgt spid="247819"/>
                                        </p:tgtEl>
                                      </p:cBhvr>
                                    </p:animEffect>
                                    <p:animScale>
                                      <p:cBhvr>
                                        <p:cTn id="13" dur="192" decel="100000"/>
                                        <p:tgtEl>
                                          <p:spTgt spid="247819"/>
                                        </p:tgtEl>
                                      </p:cBhvr>
                                      <p:from x="10000" y="10000"/>
                                      <p:to x="200000" y="450000"/>
                                    </p:animScale>
                                    <p:animScale>
                                      <p:cBhvr>
                                        <p:cTn id="14" dur="308" accel="100000" fill="hold">
                                          <p:stCondLst>
                                            <p:cond delay="192"/>
                                          </p:stCondLst>
                                        </p:cTn>
                                        <p:tgtEl>
                                          <p:spTgt spid="247819"/>
                                        </p:tgtEl>
                                      </p:cBhvr>
                                      <p:from x="200000" y="450000"/>
                                      <p:to x="100000" y="100000"/>
                                    </p:animScale>
                                    <p:set>
                                      <p:cBhvr>
                                        <p:cTn id="15" dur="192" fill="hold"/>
                                        <p:tgtEl>
                                          <p:spTgt spid="247819"/>
                                        </p:tgtEl>
                                        <p:attrNameLst>
                                          <p:attrName>ppt_x</p:attrName>
                                        </p:attrNameLst>
                                      </p:cBhvr>
                                      <p:to>
                                        <p:strVal val="(0.5)"/>
                                      </p:to>
                                    </p:set>
                                    <p:anim from="(0.5)" to="(#ppt_x)" calcmode="lin" valueType="num">
                                      <p:cBhvr>
                                        <p:cTn id="16" dur="308" accel="100000" fill="hold">
                                          <p:stCondLst>
                                            <p:cond delay="192"/>
                                          </p:stCondLst>
                                        </p:cTn>
                                        <p:tgtEl>
                                          <p:spTgt spid="247819"/>
                                        </p:tgtEl>
                                        <p:attrNameLst>
                                          <p:attrName>ppt_x</p:attrName>
                                        </p:attrNameLst>
                                      </p:cBhvr>
                                    </p:anim>
                                    <p:set>
                                      <p:cBhvr>
                                        <p:cTn id="17" dur="192" fill="hold"/>
                                        <p:tgtEl>
                                          <p:spTgt spid="247819"/>
                                        </p:tgtEl>
                                        <p:attrNameLst>
                                          <p:attrName>ppt_y</p:attrName>
                                        </p:attrNameLst>
                                      </p:cBhvr>
                                      <p:to>
                                        <p:strVal val="(#ppt_y+0.4)"/>
                                      </p:to>
                                    </p:set>
                                    <p:anim from="(#ppt_y+0.4)" to="(#ppt_y)" calcmode="lin" valueType="num">
                                      <p:cBhvr>
                                        <p:cTn id="18" dur="308" accel="100000" fill="hold">
                                          <p:stCondLst>
                                            <p:cond delay="192"/>
                                          </p:stCondLst>
                                        </p:cTn>
                                        <p:tgtEl>
                                          <p:spTgt spid="247819"/>
                                        </p:tgtEl>
                                        <p:attrNameLst>
                                          <p:attrName>ppt_y</p:attrName>
                                        </p:attrNameLst>
                                      </p:cBhvr>
                                    </p:anim>
                                  </p:childTnLst>
                                </p:cTn>
                              </p:par>
                            </p:childTnLst>
                          </p:cTn>
                        </p:par>
                        <p:par>
                          <p:cTn id="19" fill="hold" nodeType="afterGroup">
                            <p:stCondLst>
                              <p:cond delay="500"/>
                            </p:stCondLst>
                            <p:childTnLst>
                              <p:par>
                                <p:cTn id="20" presetID="8" presetClass="exit" presetSubtype="16" fill="hold" grpId="1" nodeType="afterEffect">
                                  <p:stCondLst>
                                    <p:cond delay="0"/>
                                  </p:stCondLst>
                                  <p:childTnLst>
                                    <p:animEffect transition="out" filter="diamond(in)">
                                      <p:cBhvr>
                                        <p:cTn id="21" dur="500"/>
                                        <p:tgtEl>
                                          <p:spTgt spid="247818"/>
                                        </p:tgtEl>
                                      </p:cBhvr>
                                    </p:animEffect>
                                    <p:set>
                                      <p:cBhvr>
                                        <p:cTn id="22" dur="1" fill="hold">
                                          <p:stCondLst>
                                            <p:cond delay="499"/>
                                          </p:stCondLst>
                                        </p:cTn>
                                        <p:tgtEl>
                                          <p:spTgt spid="247818"/>
                                        </p:tgtEl>
                                        <p:attrNameLst>
                                          <p:attrName>style.visibility</p:attrName>
                                        </p:attrNameLst>
                                      </p:cBhvr>
                                      <p:to>
                                        <p:strVal val="hidden"/>
                                      </p:to>
                                    </p:set>
                                  </p:childTnLst>
                                </p:cTn>
                              </p:par>
                              <p:par>
                                <p:cTn id="23" presetID="32" presetClass="emph" presetSubtype="0" repeatCount="3000" fill="hold" nodeType="withEffect">
                                  <p:stCondLst>
                                    <p:cond delay="0"/>
                                  </p:stCondLst>
                                  <p:childTnLst>
                                    <p:animClr clrSpc="rgb" dir="cw">
                                      <p:cBhvr override="childStyle">
                                        <p:cTn id="24" dur="100" fill="hold"/>
                                        <p:tgtEl>
                                          <p:spTgt spid="247819"/>
                                        </p:tgtEl>
                                        <p:attrNameLst>
                                          <p:attrName>style.color</p:attrName>
                                        </p:attrNameLst>
                                      </p:cBhvr>
                                      <p:to>
                                        <a:schemeClr val="accent2"/>
                                      </p:to>
                                    </p:animClr>
                                    <p:animClr clrSpc="rgb" dir="cw">
                                      <p:cBhvr>
                                        <p:cTn id="25" dur="100" fill="hold"/>
                                        <p:tgtEl>
                                          <p:spTgt spid="247819"/>
                                        </p:tgtEl>
                                        <p:attrNameLst>
                                          <p:attrName>fillcolor</p:attrName>
                                        </p:attrNameLst>
                                      </p:cBhvr>
                                      <p:to>
                                        <a:schemeClr val="accent2"/>
                                      </p:to>
                                    </p:animClr>
                                    <p:set>
                                      <p:cBhvr>
                                        <p:cTn id="26" dur="100" fill="hold"/>
                                        <p:tgtEl>
                                          <p:spTgt spid="247819"/>
                                        </p:tgtEl>
                                        <p:attrNameLst>
                                          <p:attrName>fill.type</p:attrName>
                                        </p:attrNameLst>
                                      </p:cBhvr>
                                      <p:to>
                                        <p:strVal val="solid"/>
                                      </p:to>
                                    </p:set>
                                    <p:set>
                                      <p:cBhvr>
                                        <p:cTn id="27" dur="100" fill="hold"/>
                                        <p:tgtEl>
                                          <p:spTgt spid="247819"/>
                                        </p:tgtEl>
                                        <p:attrNameLst>
                                          <p:attrName>fill.on</p:attrName>
                                        </p:attrNameLst>
                                      </p:cBhvr>
                                      <p:to>
                                        <p:strVal val="true"/>
                                      </p:to>
                                    </p:set>
                                    <p:animRot by="120000">
                                      <p:cBhvr>
                                        <p:cTn id="28" dur="100" fill="hold">
                                          <p:stCondLst>
                                            <p:cond delay="0"/>
                                          </p:stCondLst>
                                        </p:cTn>
                                        <p:tgtEl>
                                          <p:spTgt spid="247819"/>
                                        </p:tgtEl>
                                        <p:attrNameLst>
                                          <p:attrName>r</p:attrName>
                                        </p:attrNameLst>
                                      </p:cBhvr>
                                    </p:animRot>
                                    <p:animRot by="-240000">
                                      <p:cBhvr>
                                        <p:cTn id="29" dur="200" fill="hold">
                                          <p:stCondLst>
                                            <p:cond delay="200"/>
                                          </p:stCondLst>
                                        </p:cTn>
                                        <p:tgtEl>
                                          <p:spTgt spid="247819"/>
                                        </p:tgtEl>
                                        <p:attrNameLst>
                                          <p:attrName>r</p:attrName>
                                        </p:attrNameLst>
                                      </p:cBhvr>
                                    </p:animRot>
                                    <p:animRot by="240000">
                                      <p:cBhvr>
                                        <p:cTn id="30" dur="200" fill="hold">
                                          <p:stCondLst>
                                            <p:cond delay="400"/>
                                          </p:stCondLst>
                                        </p:cTn>
                                        <p:tgtEl>
                                          <p:spTgt spid="247819"/>
                                        </p:tgtEl>
                                        <p:attrNameLst>
                                          <p:attrName>r</p:attrName>
                                        </p:attrNameLst>
                                      </p:cBhvr>
                                    </p:animRot>
                                    <p:animRot by="-240000">
                                      <p:cBhvr>
                                        <p:cTn id="31" dur="200" fill="hold">
                                          <p:stCondLst>
                                            <p:cond delay="600"/>
                                          </p:stCondLst>
                                        </p:cTn>
                                        <p:tgtEl>
                                          <p:spTgt spid="247819"/>
                                        </p:tgtEl>
                                        <p:attrNameLst>
                                          <p:attrName>r</p:attrName>
                                        </p:attrNameLst>
                                      </p:cBhvr>
                                    </p:animRot>
                                    <p:animRot by="120000">
                                      <p:cBhvr>
                                        <p:cTn id="32" dur="200" fill="hold">
                                          <p:stCondLst>
                                            <p:cond delay="800"/>
                                          </p:stCondLst>
                                        </p:cTn>
                                        <p:tgtEl>
                                          <p:spTgt spid="2478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8" grpId="0" animBg="1"/>
      <p:bldP spid="2478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DSCF067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2000" y="533400"/>
            <a:ext cx="7620000" cy="5715000"/>
          </a:xfrm>
          <a:noFill/>
          <a:ln/>
        </p:spPr>
      </p:pic>
      <p:sp>
        <p:nvSpPr>
          <p:cNvPr id="5" name="TextBox 4"/>
          <p:cNvSpPr txBox="1">
            <a:spLocks noChangeArrowheads="1"/>
          </p:cNvSpPr>
          <p:nvPr/>
        </p:nvSpPr>
        <p:spPr bwMode="auto">
          <a:xfrm>
            <a:off x="914400" y="236220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3600" b="0" dirty="0" smtClean="0">
                <a:solidFill>
                  <a:srgbClr val="000000"/>
                </a:solidFill>
                <a:latin typeface="Times New Roman" pitchFamily="18" charset="0"/>
              </a:rPr>
              <a:t> </a:t>
            </a:r>
            <a:r>
              <a:rPr lang="en-US" sz="3600" dirty="0" err="1">
                <a:solidFill>
                  <a:srgbClr val="000000"/>
                </a:solidFill>
                <a:latin typeface="Times New Roman" pitchFamily="18" charset="0"/>
              </a:rPr>
              <a:t>H</a:t>
            </a:r>
            <a:r>
              <a:rPr lang="en-US" sz="3600" b="0" dirty="0" err="1" smtClean="0">
                <a:solidFill>
                  <a:srgbClr val="000000"/>
                </a:solidFill>
                <a:latin typeface="Times New Roman" pitchFamily="18" charset="0"/>
              </a:rPr>
              <a:t>ình</a:t>
            </a:r>
            <a:r>
              <a:rPr lang="en-US" sz="3600" b="0" dirty="0" smtClean="0">
                <a:solidFill>
                  <a:srgbClr val="000000"/>
                </a:solidFill>
                <a:latin typeface="Times New Roman" pitchFamily="18" charset="0"/>
              </a:rPr>
              <a:t> </a:t>
            </a:r>
            <a:r>
              <a:rPr lang="en-US" sz="3600" b="0" dirty="0" err="1">
                <a:solidFill>
                  <a:srgbClr val="000000"/>
                </a:solidFill>
                <a:latin typeface="Times New Roman" pitchFamily="18" charset="0"/>
              </a:rPr>
              <a:t>ảnh</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sau</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cho</a:t>
            </a:r>
            <a:r>
              <a:rPr lang="en-US" sz="3600" b="0" dirty="0">
                <a:solidFill>
                  <a:srgbClr val="000000"/>
                </a:solidFill>
                <a:latin typeface="Times New Roman" pitchFamily="18" charset="0"/>
              </a:rPr>
              <a:t> ta </a:t>
            </a:r>
            <a:r>
              <a:rPr lang="en-US" sz="3600" b="0" dirty="0" err="1">
                <a:solidFill>
                  <a:srgbClr val="000000"/>
                </a:solidFill>
                <a:latin typeface="Times New Roman" pitchFamily="18" charset="0"/>
              </a:rPr>
              <a:t>tập</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nghiệm</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về</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bất</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phương</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trình</a:t>
            </a:r>
            <a:r>
              <a:rPr lang="en-US" sz="3600" b="0" dirty="0">
                <a:solidFill>
                  <a:srgbClr val="000000"/>
                </a:solidFill>
                <a:latin typeface="Times New Roman" pitchFamily="18" charset="0"/>
              </a:rPr>
              <a:t> </a:t>
            </a:r>
            <a:r>
              <a:rPr lang="en-US" sz="3600" b="0" dirty="0" err="1">
                <a:solidFill>
                  <a:srgbClr val="000000"/>
                </a:solidFill>
                <a:latin typeface="Times New Roman" pitchFamily="18" charset="0"/>
              </a:rPr>
              <a:t>nào</a:t>
            </a:r>
            <a:r>
              <a:rPr lang="en-US" sz="3600" b="0" dirty="0">
                <a:solidFill>
                  <a:srgbClr val="000000"/>
                </a:solidFill>
                <a:latin typeface="Times New Roman" pitchFamily="18" charset="0"/>
              </a:rPr>
              <a:t>?</a:t>
            </a:r>
          </a:p>
        </p:txBody>
      </p:sp>
    </p:spTree>
    <p:extLst>
      <p:ext uri="{BB962C8B-B14F-4D97-AF65-F5344CB8AC3E}">
        <p14:creationId xmlns:p14="http://schemas.microsoft.com/office/powerpoint/2010/main" val="149133494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nodeType="afterGroup">
                            <p:stCondLst>
                              <p:cond delay="2000"/>
                            </p:stCondLst>
                            <p:childTnLst>
                              <p:par>
                                <p:cTn id="9" presetID="29" presetClass="entr" presetSubtype="0"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1000" fill="hold"/>
                                        <p:tgtEl>
                                          <p:spTgt spid="25602"/>
                                        </p:tgtEl>
                                        <p:attrNameLst>
                                          <p:attrName>ppt_x</p:attrName>
                                        </p:attrNameLst>
                                      </p:cBhvr>
                                      <p:tavLst>
                                        <p:tav tm="0">
                                          <p:val>
                                            <p:strVal val="#ppt_x-.2"/>
                                          </p:val>
                                        </p:tav>
                                        <p:tav tm="100000">
                                          <p:val>
                                            <p:strVal val="#ppt_x"/>
                                          </p:val>
                                        </p:tav>
                                      </p:tavLst>
                                    </p:anim>
                                    <p:anim calcmode="lin" valueType="num">
                                      <p:cBhvr>
                                        <p:cTn id="12"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685800"/>
            <a:ext cx="8458200" cy="1752600"/>
          </a:xfrm>
        </p:spPr>
        <p:txBody>
          <a:bodyPr>
            <a:normAutofit fontScale="90000"/>
          </a:bodyPr>
          <a:lstStyle/>
          <a:p>
            <a:pPr algn="l"/>
            <a:r>
              <a:rPr lang="en-US" altLang="vi-VN" sz="2800" b="1" dirty="0" err="1" smtClean="0">
                <a:solidFill>
                  <a:srgbClr val="FF0000"/>
                </a:solidFill>
                <a:latin typeface="Times New Roman" panose="02020603050405020304" pitchFamily="18" charset="0"/>
                <a:cs typeface="Times New Roman" panose="02020603050405020304" pitchFamily="18" charset="0"/>
              </a:rPr>
              <a:t>Bài</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3</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Lập</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bất</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phương</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trình</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cho</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bài</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toán</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sau</a:t>
            </a:r>
            <a:r>
              <a:rPr lang="en-US" altLang="vi-VN" sz="2800" b="1" dirty="0" smtClean="0">
                <a:solidFill>
                  <a:srgbClr val="FF0000"/>
                </a:solidFill>
                <a:latin typeface="Times New Roman" panose="02020603050405020304" pitchFamily="18" charset="0"/>
                <a:cs typeface="Times New Roman" panose="02020603050405020304" pitchFamily="18" charset="0"/>
              </a:rPr>
              <a:t>:</a:t>
            </a:r>
            <a:br>
              <a:rPr lang="en-US" altLang="vi-VN" sz="2800" b="1" dirty="0" smtClean="0">
                <a:solidFill>
                  <a:srgbClr val="FF0000"/>
                </a:solidFill>
                <a:latin typeface="Times New Roman" panose="02020603050405020304" pitchFamily="18" charset="0"/>
                <a:cs typeface="Times New Roman" panose="02020603050405020304" pitchFamily="18" charset="0"/>
              </a:rPr>
            </a:b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Một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ngân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hàng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đang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thực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hiện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tỉ</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lệ</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lãi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gửi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tiết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kiệm</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hàng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tháng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là</a:t>
            </a:r>
            <a:r>
              <a:rPr lang="en-US" altLang="vi-VN" sz="2800" dirty="0" smtClean="0">
                <a:latin typeface="Times New Roman" panose="02020603050405020304" pitchFamily="18" charset="0"/>
                <a:cs typeface="Times New Roman" panose="02020603050405020304" pitchFamily="18" charset="0"/>
              </a:rPr>
              <a:t> 0,8%. </a:t>
            </a:r>
            <a:r>
              <a:rPr lang="en-US" altLang="vi-VN" sz="2800" dirty="0" err="1" smtClean="0">
                <a:latin typeface="Times New Roman" panose="02020603050405020304" pitchFamily="18" charset="0"/>
                <a:cs typeface="Times New Roman" panose="02020603050405020304" pitchFamily="18" charset="0"/>
              </a:rPr>
              <a:t>Hỏi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rằng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muốn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có</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tiền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lãi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hàng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tháng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ít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nhất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là</a:t>
            </a:r>
            <a:r>
              <a:rPr lang="en-US" altLang="vi-VN" sz="2800" dirty="0" smtClean="0">
                <a:latin typeface="Times New Roman" panose="02020603050405020304" pitchFamily="18" charset="0"/>
                <a:cs typeface="Times New Roman" panose="02020603050405020304" pitchFamily="18" charset="0"/>
              </a:rPr>
              <a:t> 2 </a:t>
            </a:r>
            <a:r>
              <a:rPr lang="en-US" altLang="vi-VN" sz="2800" dirty="0" err="1" smtClean="0">
                <a:latin typeface="Times New Roman" panose="02020603050405020304" pitchFamily="18" charset="0"/>
                <a:cs typeface="Times New Roman" panose="02020603050405020304" pitchFamily="18" charset="0"/>
              </a:rPr>
              <a:t>triệu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đồng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thì</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số</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tiền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lãi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phải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gửi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tiết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kiệm</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ít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nhất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là</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bao</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nhiêu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tiền</a:t>
            </a:r>
            <a:r>
              <a:rPr lang="en-US" altLang="vi-VN" sz="2800" dirty="0" smtClean="0">
                <a:latin typeface="Times New Roman" panose="02020603050405020304" pitchFamily="18" charset="0"/>
                <a:cs typeface="Times New Roman" panose="02020603050405020304" pitchFamily="18" charset="0"/>
              </a:rPr>
              <a:t> ?</a:t>
            </a:r>
            <a:endParaRPr lang="vi-VN" altLang="vi-VN" sz="2800" dirty="0" smtClean="0">
              <a:cs typeface="Times New Roman" panose="02020603050405020304" pitchFamily="18" charset="0"/>
            </a:endParaRPr>
          </a:p>
        </p:txBody>
      </p:sp>
      <p:sp>
        <p:nvSpPr>
          <p:cNvPr id="9" name="Oval 8"/>
          <p:cNvSpPr/>
          <p:nvPr/>
        </p:nvSpPr>
        <p:spPr>
          <a:xfrm>
            <a:off x="4724400" y="4419600"/>
            <a:ext cx="639763" cy="639763"/>
          </a:xfrm>
          <a:prstGeom prst="ellipse">
            <a:avLst/>
          </a:prstGeom>
          <a:noFill/>
          <a:ln w="5715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31618" y="2514600"/>
            <a:ext cx="8610600" cy="830997"/>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Gọi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x(</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tiền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gửi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hàng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Khi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x </a:t>
            </a:r>
            <a:r>
              <a:rPr lang="en-US" sz="2400" dirty="0" err="1" smtClean="0">
                <a:solidFill>
                  <a:srgbClr val="FF0000"/>
                </a:solidFill>
                <a:latin typeface="Times New Roman" panose="02020603050405020304" pitchFamily="18" charset="0"/>
                <a:cs typeface="Times New Roman" panose="02020603050405020304" pitchFamily="18" charset="0"/>
              </a:rPr>
              <a:t>thỏa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mãn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bất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phương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609600" y="3733800"/>
                <a:ext cx="23667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𝑨</m:t>
                      </m:r>
                      <m:r>
                        <a:rPr lang="en-US" sz="2800" b="1" i="1" smtClean="0">
                          <a:latin typeface="Cambria Math" panose="02040503050406030204" pitchFamily="18" charset="0"/>
                        </a:rPr>
                        <m:t>. </m:t>
                      </m:r>
                      <m:r>
                        <a:rPr lang="en-US" sz="2800" b="1" i="1" smtClean="0">
                          <a:latin typeface="Cambria Math"/>
                        </a:rPr>
                        <m:t>𝟐</m:t>
                      </m:r>
                      <m:r>
                        <a:rPr lang="en-US" sz="2800" b="1" i="1" smtClean="0">
                          <a:latin typeface="Cambria Math" panose="02040503050406030204" pitchFamily="18" charset="0"/>
                        </a:rPr>
                        <m:t>&gt;</m:t>
                      </m:r>
                      <m:r>
                        <a:rPr lang="en-US" sz="2800" b="1" i="1" smtClean="0">
                          <a:latin typeface="Cambria Math"/>
                        </a:rPr>
                        <m:t>𝒙</m:t>
                      </m:r>
                      <m:r>
                        <a:rPr lang="en-US" sz="2800" b="1" i="1" smtClean="0">
                          <a:latin typeface="Cambria Math"/>
                        </a:rPr>
                        <m:t>. </m:t>
                      </m:r>
                      <m:r>
                        <a:rPr lang="en-US" sz="2800" b="1" i="1" smtClean="0">
                          <a:latin typeface="Cambria Math"/>
                        </a:rPr>
                        <m:t>𝟎</m:t>
                      </m:r>
                      <m:r>
                        <a:rPr lang="en-US" sz="2800" b="1" i="1" smtClean="0">
                          <a:latin typeface="Cambria Math"/>
                        </a:rPr>
                        <m:t>,</m:t>
                      </m:r>
                      <m:r>
                        <a:rPr lang="en-US" sz="2800" b="1" i="1" smtClean="0">
                          <a:latin typeface="Cambria Math"/>
                        </a:rPr>
                        <m:t>𝟖</m:t>
                      </m:r>
                      <m:r>
                        <a:rPr lang="en-US" sz="2800" b="1" i="1" smtClean="0">
                          <a:latin typeface="Cambria Math"/>
                        </a:rPr>
                        <m:t>%</m:t>
                      </m:r>
                    </m:oMath>
                  </m:oMathPara>
                </a14:m>
                <a:endParaRPr lang="vi-VN" sz="2800" b="1"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9600" y="3733800"/>
                <a:ext cx="2366738" cy="43088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1010" y="4419600"/>
                <a:ext cx="2693045" cy="553998"/>
              </a:xfrm>
              <a:prstGeom prst="rect">
                <a:avLst/>
              </a:prstGeom>
              <a:noFill/>
            </p:spPr>
            <p:txBody>
              <a:bodyPr wrap="none" lIns="0" tIns="0" rIns="0" bIns="0" rtlCol="0">
                <a:spAutoFit/>
              </a:bodyPr>
              <a:lstStyle/>
              <a:p>
                <a:r>
                  <a:rPr lang="en-US" sz="3600" b="1" dirty="0" smtClean="0"/>
                  <a:t>C</a:t>
                </a:r>
                <a14:m>
                  <m:oMath xmlns:m="http://schemas.openxmlformats.org/officeDocument/2006/math">
                    <m:r>
                      <a:rPr lang="en-US" sz="3600" b="1" i="1" smtClean="0">
                        <a:latin typeface="Cambria Math" panose="02040503050406030204" pitchFamily="18" charset="0"/>
                      </a:rPr>
                      <m:t>. </m:t>
                    </m:r>
                    <m:r>
                      <a:rPr lang="en-US" sz="3600" b="1" i="1" smtClean="0">
                        <a:latin typeface="Cambria Math"/>
                      </a:rPr>
                      <m:t>𝒙</m:t>
                    </m:r>
                    <m:r>
                      <a:rPr lang="en-US" sz="3600" b="1" i="1" smtClean="0">
                        <a:latin typeface="Cambria Math"/>
                      </a:rPr>
                      <m:t>.</m:t>
                    </m:r>
                    <m:r>
                      <a:rPr lang="en-US" sz="3600" b="1" i="1" smtClean="0">
                        <a:latin typeface="Cambria Math"/>
                      </a:rPr>
                      <m:t>𝟎𝟖</m:t>
                    </m:r>
                    <m:r>
                      <a:rPr lang="en-US" sz="3600" b="1" i="1" smtClean="0">
                        <a:latin typeface="Cambria Math"/>
                      </a:rPr>
                      <m:t>%≤</m:t>
                    </m:r>
                    <m:r>
                      <a:rPr lang="en-US" sz="3600" b="1" i="1" smtClean="0">
                        <a:latin typeface="Cambria Math" panose="02040503050406030204" pitchFamily="18" charset="0"/>
                        <a:ea typeface="Cambria Math" panose="02040503050406030204" pitchFamily="18" charset="0"/>
                      </a:rPr>
                      <m:t>𝟐</m:t>
                    </m:r>
                  </m:oMath>
                </a14:m>
                <a:endParaRPr lang="vi-VN"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01010" y="4419600"/>
                <a:ext cx="2693045" cy="553998"/>
              </a:xfrm>
              <a:prstGeom prst="rect">
                <a:avLst/>
              </a:prstGeom>
              <a:blipFill rotWithShape="1">
                <a:blip r:embed="rId3"/>
                <a:stretch>
                  <a:fillRect l="-10431" t="-23077" b="-49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00600" y="3810000"/>
                <a:ext cx="2278572" cy="430887"/>
              </a:xfrm>
              <a:prstGeom prst="rect">
                <a:avLst/>
              </a:prstGeom>
              <a:noFill/>
            </p:spPr>
            <p:txBody>
              <a:bodyPr wrap="none" lIns="0" tIns="0" rIns="0" bIns="0" rtlCol="0">
                <a:spAutoFit/>
              </a:bodyPr>
              <a:lstStyle/>
              <a:p>
                <a:r>
                  <a:rPr lang="en-US" sz="2800" b="1" dirty="0" smtClean="0">
                    <a:latin typeface="Times New Roman" pitchFamily="18" charset="0"/>
                    <a:cs typeface="Times New Roman" pitchFamily="18" charset="0"/>
                  </a:rPr>
                  <a:t>B</a:t>
                </a:r>
                <a14:m>
                  <m:oMath xmlns:m="http://schemas.openxmlformats.org/officeDocument/2006/math">
                    <m:r>
                      <a:rPr lang="en-US" sz="2800" b="1" i="1" smtClean="0">
                        <a:latin typeface="Cambria Math" panose="02040503050406030204" pitchFamily="18" charset="0"/>
                      </a:rPr>
                      <m:t>. </m:t>
                    </m:r>
                    <m:r>
                      <a:rPr lang="en-US" sz="2800" b="1" i="1" smtClean="0">
                        <a:latin typeface="Cambria Math"/>
                      </a:rPr>
                      <m:t>𝟐</m:t>
                    </m:r>
                    <m:r>
                      <a:rPr lang="en-US" sz="2800" b="1" i="1" smtClean="0">
                        <a:latin typeface="Cambria Math" panose="02040503050406030204" pitchFamily="18" charset="0"/>
                      </a:rPr>
                      <m:t>&lt;</m:t>
                    </m:r>
                    <m:r>
                      <a:rPr lang="en-US" sz="2800" b="1" i="1" smtClean="0">
                        <a:latin typeface="Cambria Math"/>
                      </a:rPr>
                      <m:t>𝒙</m:t>
                    </m:r>
                    <m:r>
                      <a:rPr lang="en-US" sz="2800" b="1" i="1" smtClean="0">
                        <a:latin typeface="Cambria Math"/>
                      </a:rPr>
                      <m:t>. </m:t>
                    </m:r>
                    <m:r>
                      <a:rPr lang="en-US" sz="2800" b="1" i="1" smtClean="0">
                        <a:latin typeface="Cambria Math"/>
                      </a:rPr>
                      <m:t>𝟎</m:t>
                    </m:r>
                    <m:r>
                      <a:rPr lang="en-US" sz="2800" b="1" i="1" smtClean="0">
                        <a:latin typeface="Cambria Math"/>
                      </a:rPr>
                      <m:t>,</m:t>
                    </m:r>
                    <m:r>
                      <a:rPr lang="en-US" sz="2800" b="1" i="1" smtClean="0">
                        <a:latin typeface="Cambria Math"/>
                      </a:rPr>
                      <m:t>𝟖</m:t>
                    </m:r>
                    <m:r>
                      <a:rPr lang="en-US" sz="2800" b="1" i="1" smtClean="0">
                        <a:latin typeface="Cambria Math"/>
                      </a:rPr>
                      <m:t>%</m:t>
                    </m:r>
                  </m:oMath>
                </a14:m>
                <a:endParaRPr lang="vi-VN" sz="2800" b="1" dirty="0">
                  <a:latin typeface="Times New Roman" pitchFamily="18"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00600" y="3810000"/>
                <a:ext cx="2278572" cy="430887"/>
              </a:xfrm>
              <a:prstGeom prst="rect">
                <a:avLst/>
              </a:prstGeom>
              <a:blipFill rotWithShape="1">
                <a:blip r:embed="rId4"/>
                <a:stretch>
                  <a:fillRect l="-9651" t="-23944" b="-47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76800" y="4419600"/>
                <a:ext cx="3013646" cy="553998"/>
              </a:xfrm>
              <a:prstGeom prst="rect">
                <a:avLst/>
              </a:prstGeom>
              <a:noFill/>
            </p:spPr>
            <p:txBody>
              <a:bodyPr wrap="none" lIns="0" tIns="0" rIns="0" bIns="0" rtlCol="0">
                <a:spAutoFit/>
              </a:bodyPr>
              <a:lstStyle/>
              <a:p>
                <a:r>
                  <a:rPr lang="en-US" sz="3600" b="1" dirty="0" smtClean="0"/>
                  <a:t>D</a:t>
                </a:r>
                <a14:m>
                  <m:oMath xmlns:m="http://schemas.openxmlformats.org/officeDocument/2006/math">
                    <m:r>
                      <a:rPr lang="en-US" sz="3600" b="1" i="1" smtClean="0">
                        <a:latin typeface="Cambria Math" panose="02040503050406030204" pitchFamily="18" charset="0"/>
                      </a:rPr>
                      <m:t>. </m:t>
                    </m:r>
                    <m:r>
                      <a:rPr lang="en-US" sz="3600" b="1" i="1" smtClean="0">
                        <a:latin typeface="Cambria Math"/>
                      </a:rPr>
                      <m:t> </m:t>
                    </m:r>
                    <m:r>
                      <a:rPr lang="en-US" sz="3600" b="1" i="1" smtClean="0">
                        <a:latin typeface="Cambria Math"/>
                      </a:rPr>
                      <m:t>𝒙</m:t>
                    </m:r>
                    <m:r>
                      <a:rPr lang="en-US" sz="3600" b="1" i="1" smtClean="0">
                        <a:latin typeface="Cambria Math"/>
                      </a:rPr>
                      <m:t>.</m:t>
                    </m:r>
                    <m:r>
                      <a:rPr lang="en-US" sz="3600" b="1" i="1" smtClean="0">
                        <a:latin typeface="Cambria Math"/>
                      </a:rPr>
                      <m:t>𝟎</m:t>
                    </m:r>
                    <m:r>
                      <a:rPr lang="en-US" sz="3600" b="1" i="1" smtClean="0">
                        <a:latin typeface="Cambria Math"/>
                      </a:rPr>
                      <m:t>,</m:t>
                    </m:r>
                    <m:r>
                      <a:rPr lang="en-US" sz="3600" b="1" i="1" smtClean="0">
                        <a:latin typeface="Cambria Math"/>
                      </a:rPr>
                      <m:t>𝟖</m:t>
                    </m:r>
                    <m:r>
                      <a:rPr lang="en-US" sz="3600" b="1" i="1" smtClean="0">
                        <a:latin typeface="Cambria Math"/>
                      </a:rPr>
                      <m:t>%≥</m:t>
                    </m:r>
                    <m:r>
                      <a:rPr lang="en-US" sz="3600" b="1" i="1" smtClean="0">
                        <a:latin typeface="Cambria Math" panose="02040503050406030204" pitchFamily="18" charset="0"/>
                        <a:ea typeface="Cambria Math" panose="02040503050406030204" pitchFamily="18" charset="0"/>
                      </a:rPr>
                      <m:t>𝟐</m:t>
                    </m:r>
                  </m:oMath>
                </a14:m>
                <a:endParaRPr lang="vi-VN"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6800" y="4419600"/>
                <a:ext cx="3013646" cy="553998"/>
              </a:xfrm>
              <a:prstGeom prst="rect">
                <a:avLst/>
              </a:prstGeom>
              <a:blipFill rotWithShape="1">
                <a:blip r:embed="rId5"/>
                <a:stretch>
                  <a:fillRect l="-9109" t="-23077" b="-49451"/>
                </a:stretch>
              </a:blipFill>
            </p:spPr>
            <p:txBody>
              <a:bodyPr/>
              <a:lstStyle/>
              <a:p>
                <a:r>
                  <a:rPr lang="en-US">
                    <a:noFill/>
                  </a:rPr>
                  <a:t> </a:t>
                </a:r>
              </a:p>
            </p:txBody>
          </p:sp>
        </mc:Fallback>
      </mc:AlternateContent>
    </p:spTree>
    <p:extLst>
      <p:ext uri="{BB962C8B-B14F-4D97-AF65-F5344CB8AC3E}">
        <p14:creationId xmlns:p14="http://schemas.microsoft.com/office/powerpoint/2010/main" val="2005109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152400" y="533400"/>
            <a:ext cx="8686800" cy="4495800"/>
          </a:xfrm>
        </p:spPr>
        <p:txBody>
          <a:bodyPr>
            <a:normAutofit fontScale="90000"/>
          </a:bodyPr>
          <a:lstStyle/>
          <a:p>
            <a:pPr algn="l"/>
            <a:r>
              <a:rPr lang="en-US" sz="3600" b="1" dirty="0" smtClean="0">
                <a:solidFill>
                  <a:srgbClr val="0000CC"/>
                </a:solidFill>
                <a:latin typeface="VNI-Times" pitchFamily="2" charset="0"/>
              </a:rPr>
              <a:t>                    </a:t>
            </a:r>
            <a:r>
              <a:rPr lang="en-US" sz="3600" b="1" u="sng" dirty="0" smtClean="0">
                <a:solidFill>
                  <a:srgbClr val="FF0000"/>
                </a:solidFill>
                <a:latin typeface="Times New Roman" pitchFamily="18" charset="0"/>
                <a:cs typeface="Times New Roman" pitchFamily="18" charset="0"/>
              </a:rPr>
              <a:t>HƯỚNG DẪN VỀ NHÀ </a:t>
            </a:r>
            <a:r>
              <a:rPr lang="en-US" sz="3600" b="1" dirty="0" smtClean="0">
                <a:solidFill>
                  <a:srgbClr val="FF0000"/>
                </a:solidFill>
                <a:latin typeface="VNI-Times" pitchFamily="2" charset="0"/>
              </a:rPr>
              <a:t>		</a:t>
            </a:r>
            <a:r>
              <a:rPr lang="en-US" sz="3600" b="1" dirty="0" smtClean="0">
                <a:solidFill>
                  <a:srgbClr val="0000CC"/>
                </a:solidFill>
                <a:latin typeface="VNI-Times" pitchFamily="2" charset="0"/>
              </a:rPr>
              <a:t>	</a:t>
            </a:r>
            <a:r>
              <a:rPr lang="en-US" sz="3600" b="1" i="1" u="sng" dirty="0" smtClean="0">
                <a:solidFill>
                  <a:srgbClr val="FF0000"/>
                </a:solidFill>
                <a:latin typeface="VNI-Times" pitchFamily="2" charset="0"/>
              </a:rPr>
              <a:t/>
            </a:r>
            <a:br>
              <a:rPr lang="en-US" sz="3600" b="1" i="1" u="sng" dirty="0" smtClean="0">
                <a:solidFill>
                  <a:srgbClr val="FF0000"/>
                </a:solidFill>
                <a:latin typeface="VNI-Times" pitchFamily="2" charset="0"/>
              </a:rPr>
            </a:br>
            <a:r>
              <a:rPr lang="en-US" sz="3600" dirty="0">
                <a:latin typeface="Times New Roman" pitchFamily="18" charset="0"/>
              </a:rPr>
              <a:t> </a:t>
            </a:r>
            <a:r>
              <a:rPr lang="en-US" sz="3600" dirty="0" smtClean="0">
                <a:latin typeface="Times New Roman" pitchFamily="18" charset="0"/>
              </a:rPr>
              <a:t/>
            </a:r>
            <a:br>
              <a:rPr lang="en-US" sz="3600" dirty="0" smtClean="0">
                <a:latin typeface="Times New Roman" pitchFamily="18" charset="0"/>
              </a:rPr>
            </a:br>
            <a:r>
              <a:rPr lang="en-US" sz="3100" dirty="0" smtClean="0">
                <a:latin typeface="Times New Roman" pitchFamily="18" charset="0"/>
              </a:rPr>
              <a:t>- </a:t>
            </a:r>
            <a:r>
              <a:rPr lang="en-US" sz="3100" dirty="0" err="1" smtClean="0">
                <a:latin typeface="Times New Roman" pitchFamily="18" charset="0"/>
              </a:rPr>
              <a:t>Học</a:t>
            </a:r>
            <a:r>
              <a:rPr lang="en-US" sz="3100" dirty="0" smtClean="0">
                <a:latin typeface="Times New Roman" pitchFamily="18" charset="0"/>
              </a:rPr>
              <a:t> </a:t>
            </a:r>
            <a:r>
              <a:rPr lang="en-US" sz="3100" dirty="0" err="1">
                <a:latin typeface="Times New Roman" pitchFamily="18" charset="0"/>
              </a:rPr>
              <a:t>thuộc</a:t>
            </a:r>
            <a:r>
              <a:rPr lang="en-US" sz="3100" dirty="0">
                <a:latin typeface="Times New Roman" pitchFamily="18" charset="0"/>
              </a:rPr>
              <a:t> 2 </a:t>
            </a:r>
            <a:r>
              <a:rPr lang="en-US" sz="3100" dirty="0" err="1">
                <a:latin typeface="Times New Roman" pitchFamily="18" charset="0"/>
              </a:rPr>
              <a:t>quy</a:t>
            </a:r>
            <a:r>
              <a:rPr lang="en-US" sz="3100" dirty="0">
                <a:latin typeface="Times New Roman" pitchFamily="18" charset="0"/>
              </a:rPr>
              <a:t> </a:t>
            </a:r>
            <a:r>
              <a:rPr lang="en-US" sz="3100" dirty="0" err="1">
                <a:latin typeface="Times New Roman" pitchFamily="18" charset="0"/>
              </a:rPr>
              <a:t>tắc</a:t>
            </a:r>
            <a:r>
              <a:rPr lang="en-US" sz="3100" dirty="0">
                <a:latin typeface="Times New Roman" pitchFamily="18" charset="0"/>
              </a:rPr>
              <a:t> </a:t>
            </a:r>
            <a:r>
              <a:rPr lang="en-US" sz="3100" dirty="0" err="1">
                <a:latin typeface="Times New Roman" pitchFamily="18" charset="0"/>
              </a:rPr>
              <a:t>biến</a:t>
            </a:r>
            <a:r>
              <a:rPr lang="en-US" sz="3100" dirty="0">
                <a:latin typeface="Times New Roman" pitchFamily="18" charset="0"/>
              </a:rPr>
              <a:t> </a:t>
            </a:r>
            <a:r>
              <a:rPr lang="en-US" sz="3100" dirty="0" err="1">
                <a:latin typeface="Times New Roman" pitchFamily="18" charset="0"/>
              </a:rPr>
              <a:t>đổi</a:t>
            </a:r>
            <a:r>
              <a:rPr lang="en-US" sz="3100" dirty="0">
                <a:latin typeface="Times New Roman" pitchFamily="18" charset="0"/>
              </a:rPr>
              <a:t> </a:t>
            </a:r>
            <a:r>
              <a:rPr lang="en-US" sz="3100" dirty="0" err="1">
                <a:latin typeface="Times New Roman" pitchFamily="18" charset="0"/>
              </a:rPr>
              <a:t>bất</a:t>
            </a:r>
            <a:r>
              <a:rPr lang="en-US" sz="3100" dirty="0">
                <a:latin typeface="Times New Roman" pitchFamily="18" charset="0"/>
              </a:rPr>
              <a:t> </a:t>
            </a:r>
            <a:r>
              <a:rPr lang="en-US" sz="3100" dirty="0" err="1">
                <a:latin typeface="Times New Roman" pitchFamily="18" charset="0"/>
              </a:rPr>
              <a:t>phương</a:t>
            </a:r>
            <a:r>
              <a:rPr lang="en-US" sz="3100" dirty="0">
                <a:latin typeface="Times New Roman" pitchFamily="18" charset="0"/>
              </a:rPr>
              <a:t> </a:t>
            </a:r>
            <a:r>
              <a:rPr lang="en-US" sz="3100" dirty="0" err="1">
                <a:latin typeface="Times New Roman" pitchFamily="18" charset="0"/>
              </a:rPr>
              <a:t>trình</a:t>
            </a:r>
            <a:r>
              <a:rPr lang="en-US" sz="3100" dirty="0">
                <a:latin typeface="Times New Roman" pitchFamily="18" charset="0"/>
              </a:rPr>
              <a:t>, </a:t>
            </a:r>
            <a:r>
              <a:rPr lang="en-US" sz="3100" dirty="0" err="1">
                <a:latin typeface="Times New Roman" pitchFamily="18" charset="0"/>
              </a:rPr>
              <a:t>vận</a:t>
            </a:r>
            <a:r>
              <a:rPr lang="en-US" sz="3100" dirty="0">
                <a:latin typeface="Times New Roman" pitchFamily="18" charset="0"/>
              </a:rPr>
              <a:t> </a:t>
            </a:r>
            <a:r>
              <a:rPr lang="en-US" sz="3100" dirty="0" err="1">
                <a:latin typeface="Times New Roman" pitchFamily="18" charset="0"/>
              </a:rPr>
              <a:t>dụng</a:t>
            </a:r>
            <a:r>
              <a:rPr lang="en-US" sz="3100" dirty="0">
                <a:latin typeface="Times New Roman" pitchFamily="18" charset="0"/>
              </a:rPr>
              <a:t> </a:t>
            </a:r>
            <a:r>
              <a:rPr lang="en-US" sz="3100" dirty="0" err="1">
                <a:latin typeface="Times New Roman" pitchFamily="18" charset="0"/>
              </a:rPr>
              <a:t>thành</a:t>
            </a:r>
            <a:r>
              <a:rPr lang="en-US" sz="3100" dirty="0">
                <a:latin typeface="Times New Roman" pitchFamily="18" charset="0"/>
              </a:rPr>
              <a:t> </a:t>
            </a:r>
            <a:r>
              <a:rPr lang="en-US" sz="3100" dirty="0" err="1">
                <a:latin typeface="Times New Roman" pitchFamily="18" charset="0"/>
              </a:rPr>
              <a:t>thạo</a:t>
            </a:r>
            <a:r>
              <a:rPr lang="en-US" sz="3100" dirty="0">
                <a:latin typeface="Times New Roman" pitchFamily="18" charset="0"/>
              </a:rPr>
              <a:t> </a:t>
            </a:r>
            <a:r>
              <a:rPr lang="en-US" sz="3100" dirty="0" err="1">
                <a:latin typeface="Times New Roman" pitchFamily="18" charset="0"/>
              </a:rPr>
              <a:t>các</a:t>
            </a:r>
            <a:r>
              <a:rPr lang="en-US" sz="3100" dirty="0">
                <a:latin typeface="Times New Roman" pitchFamily="18" charset="0"/>
              </a:rPr>
              <a:t> </a:t>
            </a:r>
            <a:r>
              <a:rPr lang="en-US" sz="3100" dirty="0" err="1">
                <a:latin typeface="Times New Roman" pitchFamily="18" charset="0"/>
              </a:rPr>
              <a:t>quy</a:t>
            </a:r>
            <a:r>
              <a:rPr lang="en-US" sz="3100" dirty="0">
                <a:latin typeface="Times New Roman" pitchFamily="18" charset="0"/>
              </a:rPr>
              <a:t> </a:t>
            </a:r>
            <a:r>
              <a:rPr lang="en-US" sz="3100" dirty="0" err="1">
                <a:latin typeface="Times New Roman" pitchFamily="18" charset="0"/>
              </a:rPr>
              <a:t>tắc</a:t>
            </a:r>
            <a:r>
              <a:rPr lang="en-US" sz="3100" dirty="0">
                <a:latin typeface="Times New Roman" pitchFamily="18" charset="0"/>
              </a:rPr>
              <a:t> </a:t>
            </a:r>
            <a:r>
              <a:rPr lang="en-US" sz="3100" dirty="0" err="1">
                <a:latin typeface="Times New Roman" pitchFamily="18" charset="0"/>
              </a:rPr>
              <a:t>này</a:t>
            </a:r>
            <a:r>
              <a:rPr lang="en-US" sz="3100" dirty="0">
                <a:latin typeface="Times New Roman" pitchFamily="18" charset="0"/>
              </a:rPr>
              <a:t> </a:t>
            </a:r>
            <a:r>
              <a:rPr lang="en-US" sz="3100" dirty="0" err="1">
                <a:latin typeface="Times New Roman" pitchFamily="18" charset="0"/>
              </a:rPr>
              <a:t>để</a:t>
            </a:r>
            <a:r>
              <a:rPr lang="en-US" sz="3100" dirty="0">
                <a:latin typeface="Times New Roman" pitchFamily="18" charset="0"/>
              </a:rPr>
              <a:t> </a:t>
            </a:r>
            <a:r>
              <a:rPr lang="en-US" sz="3100" dirty="0" err="1">
                <a:latin typeface="Times New Roman" pitchFamily="18" charset="0"/>
              </a:rPr>
              <a:t>giải</a:t>
            </a:r>
            <a:r>
              <a:rPr lang="en-US" sz="3100" dirty="0">
                <a:latin typeface="Times New Roman" pitchFamily="18" charset="0"/>
              </a:rPr>
              <a:t> </a:t>
            </a:r>
            <a:r>
              <a:rPr lang="en-US" sz="3100" dirty="0" err="1">
                <a:latin typeface="Times New Roman" pitchFamily="18" charset="0"/>
              </a:rPr>
              <a:t>bất</a:t>
            </a:r>
            <a:r>
              <a:rPr lang="en-US" sz="3100" dirty="0">
                <a:latin typeface="Times New Roman" pitchFamily="18" charset="0"/>
              </a:rPr>
              <a:t> </a:t>
            </a:r>
            <a:r>
              <a:rPr lang="en-US" sz="3100" dirty="0" err="1">
                <a:latin typeface="Times New Roman" pitchFamily="18" charset="0"/>
              </a:rPr>
              <a:t>phương</a:t>
            </a:r>
            <a:r>
              <a:rPr lang="en-US" sz="3100" dirty="0">
                <a:latin typeface="Times New Roman" pitchFamily="18" charset="0"/>
              </a:rPr>
              <a:t> </a:t>
            </a:r>
            <a:r>
              <a:rPr lang="en-US" sz="3100" dirty="0" err="1">
                <a:latin typeface="Times New Roman" pitchFamily="18" charset="0"/>
              </a:rPr>
              <a:t>trình</a:t>
            </a:r>
            <a:r>
              <a:rPr lang="en-US" sz="3100" dirty="0">
                <a:latin typeface="Times New Roman" pitchFamily="18" charset="0"/>
              </a:rPr>
              <a:t> </a:t>
            </a:r>
            <a:r>
              <a:rPr lang="en-US" sz="3100" dirty="0" err="1">
                <a:latin typeface="Times New Roman" pitchFamily="18" charset="0"/>
              </a:rPr>
              <a:t>bậc</a:t>
            </a:r>
            <a:r>
              <a:rPr lang="en-US" sz="3100" dirty="0">
                <a:latin typeface="Times New Roman" pitchFamily="18" charset="0"/>
              </a:rPr>
              <a:t> </a:t>
            </a:r>
            <a:r>
              <a:rPr lang="en-US" sz="3100" dirty="0" err="1">
                <a:latin typeface="Times New Roman" pitchFamily="18" charset="0"/>
              </a:rPr>
              <a:t>nhất</a:t>
            </a:r>
            <a:r>
              <a:rPr lang="en-US" sz="3100" dirty="0">
                <a:latin typeface="Times New Roman" pitchFamily="18" charset="0"/>
              </a:rPr>
              <a:t> </a:t>
            </a:r>
            <a:r>
              <a:rPr lang="en-US" sz="3100" dirty="0" err="1">
                <a:latin typeface="Times New Roman" pitchFamily="18" charset="0"/>
              </a:rPr>
              <a:t>một</a:t>
            </a:r>
            <a:r>
              <a:rPr lang="en-US" sz="3100" dirty="0">
                <a:latin typeface="Times New Roman" pitchFamily="18" charset="0"/>
              </a:rPr>
              <a:t> </a:t>
            </a:r>
            <a:r>
              <a:rPr lang="en-US" sz="3100" dirty="0" err="1">
                <a:latin typeface="Times New Roman" pitchFamily="18" charset="0"/>
              </a:rPr>
              <a:t>ẩn</a:t>
            </a:r>
            <a:r>
              <a:rPr lang="en-US" sz="3100" dirty="0">
                <a:latin typeface="Times New Roman" pitchFamily="18" charset="0"/>
              </a:rPr>
              <a:t> </a:t>
            </a:r>
            <a:r>
              <a:rPr lang="en-US" sz="3100" dirty="0" err="1">
                <a:latin typeface="Times New Roman" pitchFamily="18" charset="0"/>
              </a:rPr>
              <a:t>và</a:t>
            </a:r>
            <a:r>
              <a:rPr lang="en-US" sz="3100" dirty="0">
                <a:latin typeface="Times New Roman" pitchFamily="18" charset="0"/>
              </a:rPr>
              <a:t> </a:t>
            </a:r>
            <a:r>
              <a:rPr lang="en-US" sz="3100" dirty="0" err="1">
                <a:latin typeface="Times New Roman" pitchFamily="18" charset="0"/>
              </a:rPr>
              <a:t>giải</a:t>
            </a:r>
            <a:r>
              <a:rPr lang="en-US" sz="3100" dirty="0">
                <a:latin typeface="Times New Roman" pitchFamily="18" charset="0"/>
              </a:rPr>
              <a:t> </a:t>
            </a:r>
            <a:r>
              <a:rPr lang="en-US" sz="3100" dirty="0" err="1">
                <a:latin typeface="Times New Roman" pitchFamily="18" charset="0"/>
              </a:rPr>
              <a:t>bất</a:t>
            </a:r>
            <a:r>
              <a:rPr lang="en-US" sz="3100" dirty="0">
                <a:latin typeface="Times New Roman" pitchFamily="18" charset="0"/>
              </a:rPr>
              <a:t> </a:t>
            </a:r>
            <a:r>
              <a:rPr lang="en-US" sz="3100" dirty="0" err="1">
                <a:latin typeface="Times New Roman" pitchFamily="18" charset="0"/>
              </a:rPr>
              <a:t>phương</a:t>
            </a:r>
            <a:r>
              <a:rPr lang="en-US" sz="3100" dirty="0">
                <a:latin typeface="Times New Roman" pitchFamily="18" charset="0"/>
              </a:rPr>
              <a:t> </a:t>
            </a:r>
            <a:r>
              <a:rPr lang="en-US" sz="3100" dirty="0" err="1">
                <a:latin typeface="Times New Roman" pitchFamily="18" charset="0"/>
              </a:rPr>
              <a:t>trình</a:t>
            </a:r>
            <a:r>
              <a:rPr lang="en-US" sz="3100" dirty="0">
                <a:latin typeface="Times New Roman" pitchFamily="18" charset="0"/>
              </a:rPr>
              <a:t> </a:t>
            </a:r>
            <a:r>
              <a:rPr lang="en-US" sz="3100" dirty="0" err="1">
                <a:latin typeface="Times New Roman" pitchFamily="18" charset="0"/>
              </a:rPr>
              <a:t>đưa</a:t>
            </a:r>
            <a:r>
              <a:rPr lang="en-US" sz="3100" dirty="0">
                <a:latin typeface="Times New Roman" pitchFamily="18" charset="0"/>
              </a:rPr>
              <a:t> </a:t>
            </a:r>
            <a:r>
              <a:rPr lang="en-US" sz="3100" dirty="0" err="1">
                <a:latin typeface="Times New Roman" pitchFamily="18" charset="0"/>
              </a:rPr>
              <a:t>về</a:t>
            </a:r>
            <a:r>
              <a:rPr lang="en-US" sz="3100" dirty="0">
                <a:latin typeface="Times New Roman" pitchFamily="18" charset="0"/>
              </a:rPr>
              <a:t> </a:t>
            </a:r>
            <a:r>
              <a:rPr lang="en-US" sz="3100" dirty="0" err="1">
                <a:latin typeface="Times New Roman" pitchFamily="18" charset="0"/>
              </a:rPr>
              <a:t>dạng</a:t>
            </a:r>
            <a:r>
              <a:rPr lang="en-US" sz="3100" dirty="0" smtClean="0">
                <a:latin typeface="Times New Roman" pitchFamily="18" charset="0"/>
              </a:rPr>
              <a:t>:</a:t>
            </a:r>
            <a:br>
              <a:rPr lang="en-US" sz="3100" dirty="0" smtClean="0">
                <a:latin typeface="Times New Roman" pitchFamily="18" charset="0"/>
              </a:rPr>
            </a:br>
            <a:r>
              <a:rPr lang="en-US" sz="3100" dirty="0" smtClean="0">
                <a:latin typeface="Times New Roman" pitchFamily="18" charset="0"/>
              </a:rPr>
              <a:t> </a:t>
            </a:r>
            <a:r>
              <a:rPr lang="en-US" sz="3100" dirty="0">
                <a:latin typeface="Times New Roman" pitchFamily="18" charset="0"/>
              </a:rPr>
              <a:t>ax + b &gt; 0; </a:t>
            </a:r>
            <a:r>
              <a:rPr lang="en-US" sz="3100" dirty="0" smtClean="0">
                <a:latin typeface="Times New Roman" pitchFamily="18" charset="0"/>
              </a:rPr>
              <a:t>ax </a:t>
            </a:r>
            <a:r>
              <a:rPr lang="en-US" sz="3100" dirty="0">
                <a:latin typeface="Times New Roman" pitchFamily="18" charset="0"/>
              </a:rPr>
              <a:t>+ b &lt; 0; ax + b </a:t>
            </a:r>
            <a:r>
              <a:rPr lang="en-US" sz="3100" dirty="0">
                <a:latin typeface="Times New Roman" pitchFamily="18" charset="0"/>
                <a:sym typeface="Symbol" pitchFamily="18" charset="2"/>
              </a:rPr>
              <a:t> 0; ax + b ≤ </a:t>
            </a:r>
            <a:r>
              <a:rPr lang="en-US" sz="3100" dirty="0" smtClean="0">
                <a:latin typeface="Times New Roman" pitchFamily="18" charset="0"/>
                <a:sym typeface="Symbol" pitchFamily="18" charset="2"/>
              </a:rPr>
              <a:t>0</a:t>
            </a:r>
            <a:br>
              <a:rPr lang="en-US" sz="3100" dirty="0" smtClean="0">
                <a:latin typeface="Times New Roman" pitchFamily="18" charset="0"/>
                <a:sym typeface="Symbol" pitchFamily="18" charset="2"/>
              </a:rPr>
            </a:br>
            <a:r>
              <a:rPr lang="en-US" sz="3100" dirty="0" smtClean="0">
                <a:latin typeface="Times New Roman" pitchFamily="18" charset="0"/>
                <a:sym typeface="Symbol" pitchFamily="18" charset="2"/>
              </a:rPr>
              <a:t>- </a:t>
            </a:r>
            <a:r>
              <a:rPr lang="en-US" sz="3100" dirty="0" err="1" smtClean="0">
                <a:latin typeface="Times New Roman" pitchFamily="18" charset="0"/>
              </a:rPr>
              <a:t>Xem</a:t>
            </a:r>
            <a:r>
              <a:rPr lang="en-US" sz="3100" dirty="0" smtClean="0">
                <a:latin typeface="Times New Roman" pitchFamily="18" charset="0"/>
              </a:rPr>
              <a:t> </a:t>
            </a:r>
            <a:r>
              <a:rPr lang="en-US" sz="3100" dirty="0" err="1">
                <a:latin typeface="Times New Roman" pitchFamily="18" charset="0"/>
              </a:rPr>
              <a:t>lại</a:t>
            </a:r>
            <a:r>
              <a:rPr lang="en-US" sz="3100" dirty="0">
                <a:latin typeface="Times New Roman" pitchFamily="18" charset="0"/>
              </a:rPr>
              <a:t> </a:t>
            </a:r>
            <a:r>
              <a:rPr lang="en-US" sz="3100" dirty="0" err="1">
                <a:latin typeface="Times New Roman" pitchFamily="18" charset="0"/>
              </a:rPr>
              <a:t>các</a:t>
            </a:r>
            <a:r>
              <a:rPr lang="en-US" sz="3100" dirty="0">
                <a:latin typeface="Times New Roman" pitchFamily="18" charset="0"/>
              </a:rPr>
              <a:t> </a:t>
            </a:r>
            <a:r>
              <a:rPr lang="en-US" sz="3100" dirty="0" err="1">
                <a:latin typeface="Times New Roman" pitchFamily="18" charset="0"/>
              </a:rPr>
              <a:t>ví</a:t>
            </a:r>
            <a:r>
              <a:rPr lang="en-US" sz="3100" dirty="0">
                <a:latin typeface="Times New Roman" pitchFamily="18" charset="0"/>
              </a:rPr>
              <a:t> </a:t>
            </a:r>
            <a:r>
              <a:rPr lang="en-US" sz="3100" dirty="0" err="1">
                <a:latin typeface="Times New Roman" pitchFamily="18" charset="0"/>
              </a:rPr>
              <a:t>dụ</a:t>
            </a:r>
            <a:r>
              <a:rPr lang="en-US" sz="3100" dirty="0">
                <a:latin typeface="Times New Roman" pitchFamily="18" charset="0"/>
              </a:rPr>
              <a:t> </a:t>
            </a:r>
            <a:r>
              <a:rPr lang="en-US" sz="3100" dirty="0" err="1">
                <a:latin typeface="Times New Roman" pitchFamily="18" charset="0"/>
              </a:rPr>
              <a:t>và</a:t>
            </a:r>
            <a:r>
              <a:rPr lang="en-US" sz="3100" dirty="0">
                <a:latin typeface="Times New Roman" pitchFamily="18" charset="0"/>
              </a:rPr>
              <a:t> </a:t>
            </a:r>
            <a:r>
              <a:rPr lang="en-US" sz="3100" dirty="0" err="1">
                <a:latin typeface="Times New Roman" pitchFamily="18" charset="0"/>
              </a:rPr>
              <a:t>bài</a:t>
            </a:r>
            <a:r>
              <a:rPr lang="en-US" sz="3100" dirty="0">
                <a:latin typeface="Times New Roman" pitchFamily="18" charset="0"/>
              </a:rPr>
              <a:t> </a:t>
            </a:r>
            <a:r>
              <a:rPr lang="en-US" sz="3100" dirty="0" err="1">
                <a:latin typeface="Times New Roman" pitchFamily="18" charset="0"/>
              </a:rPr>
              <a:t>tập</a:t>
            </a:r>
            <a:r>
              <a:rPr lang="en-US" sz="3100" dirty="0">
                <a:latin typeface="Times New Roman" pitchFamily="18" charset="0"/>
              </a:rPr>
              <a:t> </a:t>
            </a:r>
            <a:r>
              <a:rPr lang="en-US" sz="3100" dirty="0" err="1">
                <a:latin typeface="Times New Roman" pitchFamily="18" charset="0"/>
              </a:rPr>
              <a:t>đã</a:t>
            </a:r>
            <a:r>
              <a:rPr lang="en-US" sz="3100" dirty="0">
                <a:latin typeface="Times New Roman" pitchFamily="18" charset="0"/>
              </a:rPr>
              <a:t> </a:t>
            </a:r>
            <a:r>
              <a:rPr lang="en-US" sz="3100" dirty="0" err="1">
                <a:latin typeface="Times New Roman" pitchFamily="18" charset="0"/>
              </a:rPr>
              <a:t>chữa</a:t>
            </a:r>
            <a:r>
              <a:rPr lang="en-US" sz="3100" dirty="0">
                <a:latin typeface="Times New Roman" pitchFamily="18" charset="0"/>
              </a:rPr>
              <a:t>.</a:t>
            </a:r>
            <a:br>
              <a:rPr lang="en-US" sz="3100" dirty="0">
                <a:latin typeface="Times New Roman" pitchFamily="18" charset="0"/>
              </a:rPr>
            </a:br>
            <a:r>
              <a:rPr lang="en-US" sz="3100" dirty="0" smtClean="0">
                <a:latin typeface="Times New Roman" pitchFamily="18" charset="0"/>
              </a:rPr>
              <a:t>     </a:t>
            </a:r>
            <a:r>
              <a:rPr lang="en-US" sz="3100" dirty="0" err="1" smtClean="0">
                <a:latin typeface="Times New Roman" pitchFamily="18" charset="0"/>
              </a:rPr>
              <a:t>Làm</a:t>
            </a:r>
            <a:r>
              <a:rPr lang="en-US" sz="3100" dirty="0" smtClean="0">
                <a:latin typeface="Times New Roman" pitchFamily="18" charset="0"/>
              </a:rPr>
              <a:t> </a:t>
            </a:r>
            <a:r>
              <a:rPr lang="en-US" sz="3100" dirty="0" err="1">
                <a:latin typeface="Times New Roman" pitchFamily="18" charset="0"/>
              </a:rPr>
              <a:t>các</a:t>
            </a:r>
            <a:r>
              <a:rPr lang="en-US" sz="3100" dirty="0">
                <a:latin typeface="Times New Roman" pitchFamily="18" charset="0"/>
              </a:rPr>
              <a:t> 23,24,25/</a:t>
            </a:r>
            <a:r>
              <a:rPr lang="en-US" sz="3100" dirty="0" err="1">
                <a:latin typeface="Times New Roman" pitchFamily="18" charset="0"/>
              </a:rPr>
              <a:t>sgk</a:t>
            </a:r>
            <a:r>
              <a:rPr lang="en-US" sz="3100" dirty="0">
                <a:latin typeface="Times New Roman" pitchFamily="18" charset="0"/>
              </a:rPr>
              <a:t>/47</a:t>
            </a:r>
            <a:br>
              <a:rPr lang="en-US" sz="3100" dirty="0">
                <a:latin typeface="Times New Roman" pitchFamily="18" charset="0"/>
              </a:rPr>
            </a:br>
            <a:r>
              <a:rPr lang="en-US" sz="3100" dirty="0">
                <a:latin typeface="Times New Roman" pitchFamily="18" charset="0"/>
              </a:rPr>
              <a:t>- </a:t>
            </a:r>
            <a:r>
              <a:rPr lang="en-US" sz="3100" dirty="0" err="1">
                <a:latin typeface="Times New Roman" pitchFamily="18" charset="0"/>
              </a:rPr>
              <a:t>Tiết</a:t>
            </a:r>
            <a:r>
              <a:rPr lang="en-US" sz="3100" dirty="0">
                <a:latin typeface="Times New Roman" pitchFamily="18" charset="0"/>
              </a:rPr>
              <a:t> </a:t>
            </a:r>
            <a:r>
              <a:rPr lang="en-US" sz="3100" dirty="0" err="1">
                <a:latin typeface="Times New Roman" pitchFamily="18" charset="0"/>
              </a:rPr>
              <a:t>sau</a:t>
            </a:r>
            <a:r>
              <a:rPr lang="en-US" sz="3100" dirty="0">
                <a:latin typeface="Times New Roman" pitchFamily="18" charset="0"/>
              </a:rPr>
              <a:t> </a:t>
            </a:r>
            <a:r>
              <a:rPr lang="en-US" sz="3100" dirty="0" err="1">
                <a:latin typeface="Times New Roman" pitchFamily="18" charset="0"/>
              </a:rPr>
              <a:t>học</a:t>
            </a:r>
            <a:r>
              <a:rPr lang="en-US" sz="3100" dirty="0">
                <a:latin typeface="Times New Roman" pitchFamily="18" charset="0"/>
              </a:rPr>
              <a:t>: </a:t>
            </a:r>
            <a:r>
              <a:rPr lang="en-US" sz="3100" dirty="0" err="1">
                <a:latin typeface="Times New Roman" pitchFamily="18" charset="0"/>
              </a:rPr>
              <a:t>Luyện</a:t>
            </a:r>
            <a:r>
              <a:rPr lang="en-US" sz="3100" dirty="0">
                <a:latin typeface="Times New Roman" pitchFamily="18" charset="0"/>
              </a:rPr>
              <a:t> </a:t>
            </a:r>
            <a:r>
              <a:rPr lang="en-US" sz="3100" dirty="0" err="1">
                <a:latin typeface="Times New Roman" pitchFamily="18" charset="0"/>
              </a:rPr>
              <a:t>tập</a:t>
            </a:r>
            <a:r>
              <a:rPr lang="en-US" sz="3100" dirty="0">
                <a:latin typeface="Times New Roman" pitchFamily="18" charset="0"/>
              </a:rPr>
              <a:t/>
            </a:r>
            <a:br>
              <a:rPr lang="en-US" sz="3100" dirty="0">
                <a:latin typeface="Times New Roman" pitchFamily="18" charset="0"/>
              </a:rPr>
            </a:br>
            <a:endParaRPr lang="en-US" sz="3100" dirty="0" smtClean="0">
              <a:latin typeface="VNI-Times" pitchFamily="2" charset="0"/>
            </a:endParaRPr>
          </a:p>
        </p:txBody>
      </p:sp>
      <p:grpSp>
        <p:nvGrpSpPr>
          <p:cNvPr id="4" name="Group 24"/>
          <p:cNvGrpSpPr>
            <a:grpSpLocks/>
          </p:cNvGrpSpPr>
          <p:nvPr/>
        </p:nvGrpSpPr>
        <p:grpSpPr bwMode="auto">
          <a:xfrm>
            <a:off x="6858000" y="4129087"/>
            <a:ext cx="914400" cy="1590675"/>
            <a:chOff x="1632" y="1200"/>
            <a:chExt cx="576" cy="1002"/>
          </a:xfrm>
        </p:grpSpPr>
        <p:sp>
          <p:nvSpPr>
            <p:cNvPr id="5" name="Oval 25"/>
            <p:cNvSpPr>
              <a:spLocks noChangeArrowheads="1"/>
            </p:cNvSpPr>
            <p:nvPr/>
          </p:nvSpPr>
          <p:spPr bwMode="auto">
            <a:xfrm>
              <a:off x="1632" y="2010"/>
              <a:ext cx="576" cy="192"/>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26"/>
            <p:cNvSpPr>
              <a:spLocks noChangeArrowheads="1"/>
            </p:cNvSpPr>
            <p:nvPr/>
          </p:nvSpPr>
          <p:spPr bwMode="auto">
            <a:xfrm>
              <a:off x="1632" y="1200"/>
              <a:ext cx="576" cy="912"/>
            </a:xfrm>
            <a:prstGeom prst="triangle">
              <a:avLst>
                <a:gd name="adj" fmla="val 50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27"/>
            <p:cNvSpPr>
              <a:spLocks noChangeArrowheads="1"/>
            </p:cNvSpPr>
            <p:nvPr/>
          </p:nvSpPr>
          <p:spPr bwMode="auto">
            <a:xfrm>
              <a:off x="1632" y="2028"/>
              <a:ext cx="576" cy="165"/>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AutoShape 10"/>
          <p:cNvSpPr>
            <a:spLocks noChangeArrowheads="1"/>
          </p:cNvSpPr>
          <p:nvPr/>
        </p:nvSpPr>
        <p:spPr bwMode="auto">
          <a:xfrm flipH="1">
            <a:off x="6629400" y="5348287"/>
            <a:ext cx="838200" cy="838200"/>
          </a:xfrm>
          <a:prstGeom prst="cube">
            <a:avLst>
              <a:gd name="adj" fmla="val 20454"/>
            </a:avLst>
          </a:prstGeom>
          <a:noFill/>
          <a:ln w="28575">
            <a:solidFill>
              <a:srgbClr val="FF9933"/>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83"/>
          <p:cNvGrpSpPr>
            <a:grpSpLocks/>
          </p:cNvGrpSpPr>
          <p:nvPr/>
        </p:nvGrpSpPr>
        <p:grpSpPr bwMode="auto">
          <a:xfrm>
            <a:off x="7543800" y="5500687"/>
            <a:ext cx="679450" cy="762000"/>
            <a:chOff x="1415" y="1276"/>
            <a:chExt cx="266" cy="298"/>
          </a:xfrm>
        </p:grpSpPr>
        <p:pic>
          <p:nvPicPr>
            <p:cNvPr id="10" name="Picture 8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85"/>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endParaRPr lang="vi-VN" sz="1800" b="0">
                <a:latin typeface="Arial" charset="0"/>
                <a:cs typeface="Arial" charset="0"/>
              </a:endParaRPr>
            </a:p>
          </p:txBody>
        </p:sp>
        <p:sp>
          <p:nvSpPr>
            <p:cNvPr id="12" name="Oval 86"/>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r" rtl="1"/>
              <a:endParaRPr lang="vi-VN" sz="1800" b="0">
                <a:latin typeface="Arial" charset="0"/>
                <a:cs typeface="Arial" charset="0"/>
              </a:endParaRPr>
            </a:p>
          </p:txBody>
        </p:sp>
        <p:pic>
          <p:nvPicPr>
            <p:cNvPr id="13" name="Picture 8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891087"/>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7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27650" name="Picture 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3892550"/>
            <a:ext cx="55467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3"/>
          <p:cNvSpPr>
            <a:spLocks noChangeArrowheads="1" noChangeShapeType="1" noTextEdit="1"/>
          </p:cNvSpPr>
          <p:nvPr/>
        </p:nvSpPr>
        <p:spPr bwMode="auto">
          <a:xfrm>
            <a:off x="974725" y="1289050"/>
            <a:ext cx="7504113" cy="2384425"/>
          </a:xfrm>
          <a:prstGeom prst="rect">
            <a:avLst/>
          </a:prstGeom>
        </p:spPr>
        <p:txBody>
          <a:bodyPr wrap="none" fromWordArt="1">
            <a:prstTxWarp prst="textInflateTop">
              <a:avLst>
                <a:gd name="adj" fmla="val 16579"/>
              </a:avLst>
            </a:prstTxWarp>
          </a:bodyPr>
          <a:lstStyle/>
          <a:p>
            <a:pPr algn="ctr"/>
            <a:r>
              <a:rPr lang="pt-BR" sz="3600" kern="10">
                <a:ln w="12700">
                  <a:solidFill>
                    <a:srgbClr val="FFFF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rPr>
              <a:t>Ch©n thµnh c¶m ¬n</a:t>
            </a:r>
          </a:p>
          <a:p>
            <a:pPr algn="ctr"/>
            <a:r>
              <a:rPr lang="pt-BR" sz="3600" kern="10">
                <a:ln w="12700">
                  <a:solidFill>
                    <a:srgbClr val="FFFF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rPr>
              <a:t> c¸c thÇy c« gi¸o vµ c¸c em häc sinh!</a:t>
            </a:r>
            <a:endParaRPr lang="en-US" sz="3600" kern="10">
              <a:ln w="12700">
                <a:solidFill>
                  <a:srgbClr val="FFFF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endParaRPr>
          </a:p>
        </p:txBody>
      </p:sp>
      <p:pic>
        <p:nvPicPr>
          <p:cNvPr id="27652" name="Picture 4" descr="Picture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725" y="606425"/>
            <a:ext cx="26797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Picture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26350">
            <a:off x="6494463" y="2422525"/>
            <a:ext cx="226218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Picture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73131">
            <a:off x="5502275" y="327025"/>
            <a:ext cx="9652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6" name="AutoShape 8"/>
          <p:cNvSpPr>
            <a:spLocks noChangeArrowheads="1"/>
          </p:cNvSpPr>
          <p:nvPr/>
        </p:nvSpPr>
        <p:spPr bwMode="auto">
          <a:xfrm>
            <a:off x="7710488" y="11112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1:30</a:t>
            </a:r>
          </a:p>
        </p:txBody>
      </p:sp>
      <p:sp>
        <p:nvSpPr>
          <p:cNvPr id="181257" name="AutoShape 9"/>
          <p:cNvSpPr>
            <a:spLocks noChangeArrowheads="1"/>
          </p:cNvSpPr>
          <p:nvPr/>
        </p:nvSpPr>
        <p:spPr bwMode="auto">
          <a:xfrm>
            <a:off x="7708900" y="11112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1:29</a:t>
            </a:r>
          </a:p>
        </p:txBody>
      </p:sp>
      <p:sp>
        <p:nvSpPr>
          <p:cNvPr id="181258" name="AutoShape 10"/>
          <p:cNvSpPr>
            <a:spLocks noChangeArrowheads="1"/>
          </p:cNvSpPr>
          <p:nvPr/>
        </p:nvSpPr>
        <p:spPr bwMode="auto">
          <a:xfrm>
            <a:off x="7710488" y="10318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1:28</a:t>
            </a:r>
          </a:p>
        </p:txBody>
      </p:sp>
      <p:sp>
        <p:nvSpPr>
          <p:cNvPr id="181259" name="AutoShape 11"/>
          <p:cNvSpPr>
            <a:spLocks noChangeArrowheads="1"/>
          </p:cNvSpPr>
          <p:nvPr/>
        </p:nvSpPr>
        <p:spPr bwMode="auto">
          <a:xfrm>
            <a:off x="7707313" y="10318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1:27</a:t>
            </a:r>
          </a:p>
        </p:txBody>
      </p:sp>
      <p:sp>
        <p:nvSpPr>
          <p:cNvPr id="181260" name="AutoShape 12"/>
          <p:cNvSpPr>
            <a:spLocks noChangeArrowheads="1"/>
          </p:cNvSpPr>
          <p:nvPr/>
        </p:nvSpPr>
        <p:spPr bwMode="auto">
          <a:xfrm>
            <a:off x="7713663" y="1143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1:26</a:t>
            </a:r>
          </a:p>
        </p:txBody>
      </p:sp>
      <p:sp>
        <p:nvSpPr>
          <p:cNvPr id="181261" name="AutoShape 13"/>
          <p:cNvSpPr>
            <a:spLocks noChangeArrowheads="1"/>
          </p:cNvSpPr>
          <p:nvPr/>
        </p:nvSpPr>
        <p:spPr bwMode="auto">
          <a:xfrm>
            <a:off x="7707313" y="10318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1:25</a:t>
            </a:r>
          </a:p>
        </p:txBody>
      </p:sp>
      <p:sp>
        <p:nvSpPr>
          <p:cNvPr id="181262" name="AutoShape 14"/>
          <p:cNvSpPr>
            <a:spLocks noChangeArrowheads="1"/>
          </p:cNvSpPr>
          <p:nvPr/>
        </p:nvSpPr>
        <p:spPr bwMode="auto">
          <a:xfrm>
            <a:off x="7708900" y="11112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1:24</a:t>
            </a:r>
          </a:p>
        </p:txBody>
      </p:sp>
      <p:sp>
        <p:nvSpPr>
          <p:cNvPr id="181263" name="AutoShape 15"/>
          <p:cNvSpPr>
            <a:spLocks noChangeArrowheads="1"/>
          </p:cNvSpPr>
          <p:nvPr/>
        </p:nvSpPr>
        <p:spPr bwMode="auto">
          <a:xfrm>
            <a:off x="7708900" y="103188"/>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1:23</a:t>
            </a:r>
          </a:p>
        </p:txBody>
      </p:sp>
      <p:sp>
        <p:nvSpPr>
          <p:cNvPr id="181264" name="AutoShape 16"/>
          <p:cNvSpPr>
            <a:spLocks noChangeArrowheads="1"/>
          </p:cNvSpPr>
          <p:nvPr/>
        </p:nvSpPr>
        <p:spPr bwMode="auto">
          <a:xfrm>
            <a:off x="7704138" y="11271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1:22</a:t>
            </a:r>
          </a:p>
        </p:txBody>
      </p:sp>
      <p:sp>
        <p:nvSpPr>
          <p:cNvPr id="181265" name="AutoShape 17"/>
          <p:cNvSpPr>
            <a:spLocks noChangeArrowheads="1"/>
          </p:cNvSpPr>
          <p:nvPr/>
        </p:nvSpPr>
        <p:spPr bwMode="auto">
          <a:xfrm>
            <a:off x="7708900" y="112713"/>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1:21</a:t>
            </a:r>
          </a:p>
        </p:txBody>
      </p:sp>
      <p:sp>
        <p:nvSpPr>
          <p:cNvPr id="181266" name="AutoShape 18"/>
          <p:cNvSpPr>
            <a:spLocks noChangeArrowheads="1"/>
          </p:cNvSpPr>
          <p:nvPr/>
        </p:nvSpPr>
        <p:spPr bwMode="auto">
          <a:xfrm>
            <a:off x="7704138" y="10318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1:20</a:t>
            </a:r>
          </a:p>
        </p:txBody>
      </p:sp>
      <p:sp>
        <p:nvSpPr>
          <p:cNvPr id="181267" name="AutoShape 19"/>
          <p:cNvSpPr>
            <a:spLocks noChangeArrowheads="1"/>
          </p:cNvSpPr>
          <p:nvPr/>
        </p:nvSpPr>
        <p:spPr bwMode="auto">
          <a:xfrm>
            <a:off x="7713663" y="11588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1:19</a:t>
            </a:r>
          </a:p>
        </p:txBody>
      </p:sp>
      <p:sp>
        <p:nvSpPr>
          <p:cNvPr id="181268" name="AutoShape 20"/>
          <p:cNvSpPr>
            <a:spLocks noChangeArrowheads="1"/>
          </p:cNvSpPr>
          <p:nvPr/>
        </p:nvSpPr>
        <p:spPr bwMode="auto">
          <a:xfrm>
            <a:off x="7704138" y="9842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1:18</a:t>
            </a:r>
          </a:p>
        </p:txBody>
      </p:sp>
      <p:sp>
        <p:nvSpPr>
          <p:cNvPr id="181269" name="AutoShape 21"/>
          <p:cNvSpPr>
            <a:spLocks noChangeArrowheads="1"/>
          </p:cNvSpPr>
          <p:nvPr/>
        </p:nvSpPr>
        <p:spPr bwMode="auto">
          <a:xfrm>
            <a:off x="7707313" y="11271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1:17</a:t>
            </a:r>
          </a:p>
        </p:txBody>
      </p:sp>
      <p:sp>
        <p:nvSpPr>
          <p:cNvPr id="181270" name="AutoShape 22"/>
          <p:cNvSpPr>
            <a:spLocks noChangeArrowheads="1"/>
          </p:cNvSpPr>
          <p:nvPr/>
        </p:nvSpPr>
        <p:spPr bwMode="auto">
          <a:xfrm>
            <a:off x="7708900" y="11112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1:16</a:t>
            </a:r>
          </a:p>
        </p:txBody>
      </p:sp>
      <p:sp>
        <p:nvSpPr>
          <p:cNvPr id="181271" name="AutoShape 23"/>
          <p:cNvSpPr>
            <a:spLocks noChangeArrowheads="1"/>
          </p:cNvSpPr>
          <p:nvPr/>
        </p:nvSpPr>
        <p:spPr bwMode="auto">
          <a:xfrm>
            <a:off x="7708900" y="107950"/>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1:15</a:t>
            </a:r>
          </a:p>
        </p:txBody>
      </p:sp>
      <p:sp>
        <p:nvSpPr>
          <p:cNvPr id="181272" name="AutoShape 24"/>
          <p:cNvSpPr>
            <a:spLocks noChangeArrowheads="1"/>
          </p:cNvSpPr>
          <p:nvPr/>
        </p:nvSpPr>
        <p:spPr bwMode="auto">
          <a:xfrm>
            <a:off x="7708900" y="9842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1:14</a:t>
            </a:r>
          </a:p>
        </p:txBody>
      </p:sp>
      <p:sp>
        <p:nvSpPr>
          <p:cNvPr id="181273" name="AutoShape 25"/>
          <p:cNvSpPr>
            <a:spLocks noChangeArrowheads="1"/>
          </p:cNvSpPr>
          <p:nvPr/>
        </p:nvSpPr>
        <p:spPr bwMode="auto">
          <a:xfrm>
            <a:off x="7710488" y="11112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1:13</a:t>
            </a:r>
          </a:p>
        </p:txBody>
      </p:sp>
      <p:sp>
        <p:nvSpPr>
          <p:cNvPr id="181274" name="AutoShape 26"/>
          <p:cNvSpPr>
            <a:spLocks noChangeArrowheads="1"/>
          </p:cNvSpPr>
          <p:nvPr/>
        </p:nvSpPr>
        <p:spPr bwMode="auto">
          <a:xfrm>
            <a:off x="7704138" y="9366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1:12</a:t>
            </a:r>
          </a:p>
        </p:txBody>
      </p:sp>
      <p:sp>
        <p:nvSpPr>
          <p:cNvPr id="181275" name="AutoShape 27"/>
          <p:cNvSpPr>
            <a:spLocks noChangeArrowheads="1"/>
          </p:cNvSpPr>
          <p:nvPr/>
        </p:nvSpPr>
        <p:spPr bwMode="auto">
          <a:xfrm>
            <a:off x="7707313" y="11906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1:11</a:t>
            </a:r>
          </a:p>
        </p:txBody>
      </p:sp>
      <p:sp>
        <p:nvSpPr>
          <p:cNvPr id="181276" name="AutoShape 28"/>
          <p:cNvSpPr>
            <a:spLocks noChangeArrowheads="1"/>
          </p:cNvSpPr>
          <p:nvPr/>
        </p:nvSpPr>
        <p:spPr bwMode="auto">
          <a:xfrm>
            <a:off x="7707313"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1:10</a:t>
            </a:r>
          </a:p>
        </p:txBody>
      </p:sp>
      <p:sp>
        <p:nvSpPr>
          <p:cNvPr id="181277" name="AutoShape 29"/>
          <p:cNvSpPr>
            <a:spLocks noChangeArrowheads="1"/>
          </p:cNvSpPr>
          <p:nvPr/>
        </p:nvSpPr>
        <p:spPr bwMode="auto">
          <a:xfrm>
            <a:off x="7704138" y="10001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1:09</a:t>
            </a:r>
          </a:p>
        </p:txBody>
      </p:sp>
      <p:sp>
        <p:nvSpPr>
          <p:cNvPr id="181278" name="AutoShape 30"/>
          <p:cNvSpPr>
            <a:spLocks noChangeArrowheads="1"/>
          </p:cNvSpPr>
          <p:nvPr/>
        </p:nvSpPr>
        <p:spPr bwMode="auto">
          <a:xfrm>
            <a:off x="7708900" y="11112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1:08</a:t>
            </a:r>
          </a:p>
        </p:txBody>
      </p:sp>
      <p:sp>
        <p:nvSpPr>
          <p:cNvPr id="181279" name="AutoShape 31"/>
          <p:cNvSpPr>
            <a:spLocks noChangeArrowheads="1"/>
          </p:cNvSpPr>
          <p:nvPr/>
        </p:nvSpPr>
        <p:spPr bwMode="auto">
          <a:xfrm>
            <a:off x="7708900" y="103188"/>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1:07</a:t>
            </a:r>
          </a:p>
        </p:txBody>
      </p:sp>
      <p:sp>
        <p:nvSpPr>
          <p:cNvPr id="181280" name="AutoShape 32"/>
          <p:cNvSpPr>
            <a:spLocks noChangeArrowheads="1"/>
          </p:cNvSpPr>
          <p:nvPr/>
        </p:nvSpPr>
        <p:spPr bwMode="auto">
          <a:xfrm>
            <a:off x="7707313" y="11112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1:06</a:t>
            </a:r>
          </a:p>
        </p:txBody>
      </p:sp>
      <p:sp>
        <p:nvSpPr>
          <p:cNvPr id="181281" name="AutoShape 33"/>
          <p:cNvSpPr>
            <a:spLocks noChangeArrowheads="1"/>
          </p:cNvSpPr>
          <p:nvPr/>
        </p:nvSpPr>
        <p:spPr bwMode="auto">
          <a:xfrm>
            <a:off x="7708900" y="112713"/>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1:05</a:t>
            </a:r>
          </a:p>
        </p:txBody>
      </p:sp>
      <p:sp>
        <p:nvSpPr>
          <p:cNvPr id="181282" name="AutoShape 34"/>
          <p:cNvSpPr>
            <a:spLocks noChangeArrowheads="1"/>
          </p:cNvSpPr>
          <p:nvPr/>
        </p:nvSpPr>
        <p:spPr bwMode="auto">
          <a:xfrm>
            <a:off x="7708900" y="107950"/>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1:04</a:t>
            </a:r>
          </a:p>
        </p:txBody>
      </p:sp>
      <p:sp>
        <p:nvSpPr>
          <p:cNvPr id="181283" name="AutoShape 35"/>
          <p:cNvSpPr>
            <a:spLocks noChangeArrowheads="1"/>
          </p:cNvSpPr>
          <p:nvPr/>
        </p:nvSpPr>
        <p:spPr bwMode="auto">
          <a:xfrm>
            <a:off x="7704138" y="9842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1:03</a:t>
            </a:r>
          </a:p>
        </p:txBody>
      </p:sp>
      <p:sp>
        <p:nvSpPr>
          <p:cNvPr id="181284" name="AutoShape 36"/>
          <p:cNvSpPr>
            <a:spLocks noChangeArrowheads="1"/>
          </p:cNvSpPr>
          <p:nvPr/>
        </p:nvSpPr>
        <p:spPr bwMode="auto">
          <a:xfrm>
            <a:off x="7694613" y="11271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1:02</a:t>
            </a:r>
          </a:p>
        </p:txBody>
      </p:sp>
      <p:sp>
        <p:nvSpPr>
          <p:cNvPr id="181285" name="AutoShape 37"/>
          <p:cNvSpPr>
            <a:spLocks noChangeArrowheads="1"/>
          </p:cNvSpPr>
          <p:nvPr/>
        </p:nvSpPr>
        <p:spPr bwMode="auto">
          <a:xfrm>
            <a:off x="7708900" y="107950"/>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1:01</a:t>
            </a:r>
          </a:p>
        </p:txBody>
      </p:sp>
      <p:sp>
        <p:nvSpPr>
          <p:cNvPr id="181286" name="AutoShape 38"/>
          <p:cNvSpPr>
            <a:spLocks noChangeArrowheads="1"/>
          </p:cNvSpPr>
          <p:nvPr/>
        </p:nvSpPr>
        <p:spPr bwMode="auto">
          <a:xfrm>
            <a:off x="7708900" y="9842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1:00</a:t>
            </a:r>
          </a:p>
        </p:txBody>
      </p:sp>
      <p:sp>
        <p:nvSpPr>
          <p:cNvPr id="181287" name="AutoShape 39"/>
          <p:cNvSpPr>
            <a:spLocks noChangeArrowheads="1"/>
          </p:cNvSpPr>
          <p:nvPr/>
        </p:nvSpPr>
        <p:spPr bwMode="auto">
          <a:xfrm>
            <a:off x="7720013" y="10477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0:59</a:t>
            </a:r>
          </a:p>
        </p:txBody>
      </p:sp>
      <p:sp>
        <p:nvSpPr>
          <p:cNvPr id="181288" name="AutoShape 40"/>
          <p:cNvSpPr>
            <a:spLocks noChangeArrowheads="1"/>
          </p:cNvSpPr>
          <p:nvPr/>
        </p:nvSpPr>
        <p:spPr bwMode="auto">
          <a:xfrm>
            <a:off x="7720013" y="104775"/>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0:58</a:t>
            </a:r>
          </a:p>
        </p:txBody>
      </p:sp>
      <p:sp>
        <p:nvSpPr>
          <p:cNvPr id="181289" name="AutoShape 41"/>
          <p:cNvSpPr>
            <a:spLocks noChangeArrowheads="1"/>
          </p:cNvSpPr>
          <p:nvPr/>
        </p:nvSpPr>
        <p:spPr bwMode="auto">
          <a:xfrm>
            <a:off x="7715250" y="109538"/>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0:57</a:t>
            </a:r>
          </a:p>
        </p:txBody>
      </p:sp>
      <p:sp>
        <p:nvSpPr>
          <p:cNvPr id="181290" name="AutoShape 42"/>
          <p:cNvSpPr>
            <a:spLocks noChangeArrowheads="1"/>
          </p:cNvSpPr>
          <p:nvPr/>
        </p:nvSpPr>
        <p:spPr bwMode="auto">
          <a:xfrm>
            <a:off x="7715250" y="109538"/>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0:56</a:t>
            </a:r>
          </a:p>
        </p:txBody>
      </p:sp>
      <p:sp>
        <p:nvSpPr>
          <p:cNvPr id="181291" name="AutoShape 43"/>
          <p:cNvSpPr>
            <a:spLocks noChangeArrowheads="1"/>
          </p:cNvSpPr>
          <p:nvPr/>
        </p:nvSpPr>
        <p:spPr bwMode="auto">
          <a:xfrm>
            <a:off x="7705725" y="109538"/>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0:55</a:t>
            </a:r>
          </a:p>
        </p:txBody>
      </p:sp>
      <p:sp>
        <p:nvSpPr>
          <p:cNvPr id="181292" name="AutoShape 44"/>
          <p:cNvSpPr>
            <a:spLocks noChangeArrowheads="1"/>
          </p:cNvSpPr>
          <p:nvPr/>
        </p:nvSpPr>
        <p:spPr bwMode="auto">
          <a:xfrm>
            <a:off x="7710488" y="11906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0:54</a:t>
            </a:r>
          </a:p>
        </p:txBody>
      </p:sp>
      <p:sp>
        <p:nvSpPr>
          <p:cNvPr id="181293" name="AutoShape 45"/>
          <p:cNvSpPr>
            <a:spLocks noChangeArrowheads="1"/>
          </p:cNvSpPr>
          <p:nvPr/>
        </p:nvSpPr>
        <p:spPr bwMode="auto">
          <a:xfrm>
            <a:off x="7710488" y="10953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0:53</a:t>
            </a:r>
          </a:p>
        </p:txBody>
      </p:sp>
      <p:sp>
        <p:nvSpPr>
          <p:cNvPr id="181294" name="AutoShape 46"/>
          <p:cNvSpPr>
            <a:spLocks noChangeArrowheads="1"/>
          </p:cNvSpPr>
          <p:nvPr/>
        </p:nvSpPr>
        <p:spPr bwMode="auto">
          <a:xfrm>
            <a:off x="7710488" y="100013"/>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0:52</a:t>
            </a:r>
          </a:p>
        </p:txBody>
      </p:sp>
      <p:sp>
        <p:nvSpPr>
          <p:cNvPr id="181295" name="AutoShape 47"/>
          <p:cNvSpPr>
            <a:spLocks noChangeArrowheads="1"/>
          </p:cNvSpPr>
          <p:nvPr/>
        </p:nvSpPr>
        <p:spPr bwMode="auto">
          <a:xfrm>
            <a:off x="7710488" y="109538"/>
            <a:ext cx="1347787"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0:51</a:t>
            </a:r>
          </a:p>
        </p:txBody>
      </p:sp>
      <p:sp>
        <p:nvSpPr>
          <p:cNvPr id="181296" name="AutoShape 48"/>
          <p:cNvSpPr>
            <a:spLocks noChangeArrowheads="1"/>
          </p:cNvSpPr>
          <p:nvPr/>
        </p:nvSpPr>
        <p:spPr bwMode="auto">
          <a:xfrm>
            <a:off x="7705725" y="100013"/>
            <a:ext cx="1347788" cy="1176337"/>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0:50</a:t>
            </a:r>
          </a:p>
        </p:txBody>
      </p:sp>
      <p:sp>
        <p:nvSpPr>
          <p:cNvPr id="181297" name="AutoShape 49"/>
          <p:cNvSpPr>
            <a:spLocks noChangeArrowheads="1"/>
          </p:cNvSpPr>
          <p:nvPr/>
        </p:nvSpPr>
        <p:spPr bwMode="auto">
          <a:xfrm>
            <a:off x="7715250" y="10477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0:49</a:t>
            </a:r>
          </a:p>
        </p:txBody>
      </p:sp>
      <p:sp>
        <p:nvSpPr>
          <p:cNvPr id="181298" name="AutoShape 50"/>
          <p:cNvSpPr>
            <a:spLocks noChangeArrowheads="1"/>
          </p:cNvSpPr>
          <p:nvPr/>
        </p:nvSpPr>
        <p:spPr bwMode="auto">
          <a:xfrm>
            <a:off x="7705725" y="104775"/>
            <a:ext cx="1347788"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0:48</a:t>
            </a:r>
          </a:p>
        </p:txBody>
      </p:sp>
      <p:sp>
        <p:nvSpPr>
          <p:cNvPr id="181299" name="AutoShape 51"/>
          <p:cNvSpPr>
            <a:spLocks noChangeArrowheads="1"/>
          </p:cNvSpPr>
          <p:nvPr/>
        </p:nvSpPr>
        <p:spPr bwMode="auto">
          <a:xfrm>
            <a:off x="77104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0:47</a:t>
            </a:r>
          </a:p>
        </p:txBody>
      </p:sp>
      <p:sp>
        <p:nvSpPr>
          <p:cNvPr id="181300" name="AutoShape 52"/>
          <p:cNvSpPr>
            <a:spLocks noChangeArrowheads="1"/>
          </p:cNvSpPr>
          <p:nvPr/>
        </p:nvSpPr>
        <p:spPr bwMode="auto">
          <a:xfrm>
            <a:off x="771048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0:46</a:t>
            </a:r>
          </a:p>
        </p:txBody>
      </p:sp>
      <p:sp>
        <p:nvSpPr>
          <p:cNvPr id="181301" name="AutoShape 53"/>
          <p:cNvSpPr>
            <a:spLocks noChangeArrowheads="1"/>
          </p:cNvSpPr>
          <p:nvPr/>
        </p:nvSpPr>
        <p:spPr bwMode="auto">
          <a:xfrm>
            <a:off x="7710488" y="1143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0:45</a:t>
            </a:r>
          </a:p>
        </p:txBody>
      </p:sp>
      <p:sp>
        <p:nvSpPr>
          <p:cNvPr id="181302" name="AutoShape 54"/>
          <p:cNvSpPr>
            <a:spLocks noChangeArrowheads="1"/>
          </p:cNvSpPr>
          <p:nvPr/>
        </p:nvSpPr>
        <p:spPr bwMode="auto">
          <a:xfrm>
            <a:off x="77168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0:44</a:t>
            </a:r>
          </a:p>
        </p:txBody>
      </p:sp>
      <p:sp>
        <p:nvSpPr>
          <p:cNvPr id="181303" name="AutoShape 55"/>
          <p:cNvSpPr>
            <a:spLocks noChangeArrowheads="1"/>
          </p:cNvSpPr>
          <p:nvPr/>
        </p:nvSpPr>
        <p:spPr bwMode="auto">
          <a:xfrm>
            <a:off x="77168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0:43</a:t>
            </a:r>
          </a:p>
        </p:txBody>
      </p:sp>
      <p:sp>
        <p:nvSpPr>
          <p:cNvPr id="181304" name="AutoShape 56"/>
          <p:cNvSpPr>
            <a:spLocks noChangeArrowheads="1"/>
          </p:cNvSpPr>
          <p:nvPr/>
        </p:nvSpPr>
        <p:spPr bwMode="auto">
          <a:xfrm>
            <a:off x="7704138" y="952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0:42</a:t>
            </a:r>
          </a:p>
        </p:txBody>
      </p:sp>
      <p:sp>
        <p:nvSpPr>
          <p:cNvPr id="181305" name="AutoShape 57"/>
          <p:cNvSpPr>
            <a:spLocks noChangeArrowheads="1"/>
          </p:cNvSpPr>
          <p:nvPr/>
        </p:nvSpPr>
        <p:spPr bwMode="auto">
          <a:xfrm>
            <a:off x="770413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0:41</a:t>
            </a:r>
          </a:p>
        </p:txBody>
      </p:sp>
      <p:sp>
        <p:nvSpPr>
          <p:cNvPr id="181306" name="AutoShape 58"/>
          <p:cNvSpPr>
            <a:spLocks noChangeArrowheads="1"/>
          </p:cNvSpPr>
          <p:nvPr/>
        </p:nvSpPr>
        <p:spPr bwMode="auto">
          <a:xfrm>
            <a:off x="77041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0:40</a:t>
            </a:r>
          </a:p>
        </p:txBody>
      </p:sp>
      <p:sp>
        <p:nvSpPr>
          <p:cNvPr id="181307" name="AutoShape 59"/>
          <p:cNvSpPr>
            <a:spLocks noChangeArrowheads="1"/>
          </p:cNvSpPr>
          <p:nvPr/>
        </p:nvSpPr>
        <p:spPr bwMode="auto">
          <a:xfrm>
            <a:off x="77041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0:39</a:t>
            </a:r>
          </a:p>
        </p:txBody>
      </p:sp>
      <p:sp>
        <p:nvSpPr>
          <p:cNvPr id="181308" name="AutoShape 60"/>
          <p:cNvSpPr>
            <a:spLocks noChangeArrowheads="1"/>
          </p:cNvSpPr>
          <p:nvPr/>
        </p:nvSpPr>
        <p:spPr bwMode="auto">
          <a:xfrm>
            <a:off x="77168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0:38</a:t>
            </a:r>
          </a:p>
        </p:txBody>
      </p:sp>
      <p:sp>
        <p:nvSpPr>
          <p:cNvPr id="181309" name="AutoShape 61"/>
          <p:cNvSpPr>
            <a:spLocks noChangeArrowheads="1"/>
          </p:cNvSpPr>
          <p:nvPr/>
        </p:nvSpPr>
        <p:spPr bwMode="auto">
          <a:xfrm>
            <a:off x="77041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0:37</a:t>
            </a:r>
          </a:p>
        </p:txBody>
      </p:sp>
      <p:sp>
        <p:nvSpPr>
          <p:cNvPr id="181310" name="AutoShape 62"/>
          <p:cNvSpPr>
            <a:spLocks noChangeArrowheads="1"/>
          </p:cNvSpPr>
          <p:nvPr/>
        </p:nvSpPr>
        <p:spPr bwMode="auto">
          <a:xfrm>
            <a:off x="770413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0:36</a:t>
            </a:r>
          </a:p>
        </p:txBody>
      </p:sp>
      <p:sp>
        <p:nvSpPr>
          <p:cNvPr id="181311" name="AutoShape 63"/>
          <p:cNvSpPr>
            <a:spLocks noChangeArrowheads="1"/>
          </p:cNvSpPr>
          <p:nvPr/>
        </p:nvSpPr>
        <p:spPr bwMode="auto">
          <a:xfrm>
            <a:off x="771048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0:35</a:t>
            </a:r>
          </a:p>
        </p:txBody>
      </p:sp>
      <p:sp>
        <p:nvSpPr>
          <p:cNvPr id="181312" name="AutoShape 64"/>
          <p:cNvSpPr>
            <a:spLocks noChangeArrowheads="1"/>
          </p:cNvSpPr>
          <p:nvPr/>
        </p:nvSpPr>
        <p:spPr bwMode="auto">
          <a:xfrm>
            <a:off x="7699375" y="889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0:34</a:t>
            </a:r>
          </a:p>
        </p:txBody>
      </p:sp>
      <p:sp>
        <p:nvSpPr>
          <p:cNvPr id="181313" name="AutoShape 65"/>
          <p:cNvSpPr>
            <a:spLocks noChangeArrowheads="1"/>
          </p:cNvSpPr>
          <p:nvPr/>
        </p:nvSpPr>
        <p:spPr bwMode="auto">
          <a:xfrm>
            <a:off x="7691438" y="889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0:33</a:t>
            </a:r>
          </a:p>
        </p:txBody>
      </p:sp>
      <p:sp>
        <p:nvSpPr>
          <p:cNvPr id="181314" name="AutoShape 66"/>
          <p:cNvSpPr>
            <a:spLocks noChangeArrowheads="1"/>
          </p:cNvSpPr>
          <p:nvPr/>
        </p:nvSpPr>
        <p:spPr bwMode="auto">
          <a:xfrm>
            <a:off x="7699375" y="889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0:32</a:t>
            </a:r>
          </a:p>
        </p:txBody>
      </p:sp>
      <p:sp>
        <p:nvSpPr>
          <p:cNvPr id="181315" name="AutoShape 67"/>
          <p:cNvSpPr>
            <a:spLocks noChangeArrowheads="1"/>
          </p:cNvSpPr>
          <p:nvPr/>
        </p:nvSpPr>
        <p:spPr bwMode="auto">
          <a:xfrm>
            <a:off x="7691438" y="1016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0:31</a:t>
            </a:r>
          </a:p>
        </p:txBody>
      </p:sp>
      <p:sp>
        <p:nvSpPr>
          <p:cNvPr id="181316" name="AutoShape 68"/>
          <p:cNvSpPr>
            <a:spLocks noChangeArrowheads="1"/>
          </p:cNvSpPr>
          <p:nvPr/>
        </p:nvSpPr>
        <p:spPr bwMode="auto">
          <a:xfrm>
            <a:off x="76850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0:30</a:t>
            </a:r>
          </a:p>
        </p:txBody>
      </p:sp>
      <p:sp>
        <p:nvSpPr>
          <p:cNvPr id="181317" name="AutoShape 69"/>
          <p:cNvSpPr>
            <a:spLocks noChangeArrowheads="1"/>
          </p:cNvSpPr>
          <p:nvPr/>
        </p:nvSpPr>
        <p:spPr bwMode="auto">
          <a:xfrm>
            <a:off x="7699375" y="1016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0:29</a:t>
            </a:r>
          </a:p>
        </p:txBody>
      </p:sp>
      <p:sp>
        <p:nvSpPr>
          <p:cNvPr id="181318" name="AutoShape 70"/>
          <p:cNvSpPr>
            <a:spLocks noChangeArrowheads="1"/>
          </p:cNvSpPr>
          <p:nvPr/>
        </p:nvSpPr>
        <p:spPr bwMode="auto">
          <a:xfrm>
            <a:off x="7691438" y="9525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0:28</a:t>
            </a:r>
          </a:p>
        </p:txBody>
      </p:sp>
      <p:sp>
        <p:nvSpPr>
          <p:cNvPr id="181319" name="AutoShape 71"/>
          <p:cNvSpPr>
            <a:spLocks noChangeArrowheads="1"/>
          </p:cNvSpPr>
          <p:nvPr/>
        </p:nvSpPr>
        <p:spPr bwMode="auto">
          <a:xfrm>
            <a:off x="7691438" y="1016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0:27</a:t>
            </a:r>
          </a:p>
        </p:txBody>
      </p:sp>
      <p:sp>
        <p:nvSpPr>
          <p:cNvPr id="181320" name="AutoShape 72"/>
          <p:cNvSpPr>
            <a:spLocks noChangeArrowheads="1"/>
          </p:cNvSpPr>
          <p:nvPr/>
        </p:nvSpPr>
        <p:spPr bwMode="auto">
          <a:xfrm>
            <a:off x="76850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0:26</a:t>
            </a:r>
          </a:p>
        </p:txBody>
      </p:sp>
      <p:sp>
        <p:nvSpPr>
          <p:cNvPr id="181321" name="AutoShape 73"/>
          <p:cNvSpPr>
            <a:spLocks noChangeArrowheads="1"/>
          </p:cNvSpPr>
          <p:nvPr/>
        </p:nvSpPr>
        <p:spPr bwMode="auto">
          <a:xfrm>
            <a:off x="7691438" y="1016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0:25</a:t>
            </a:r>
          </a:p>
        </p:txBody>
      </p:sp>
      <p:sp>
        <p:nvSpPr>
          <p:cNvPr id="181322" name="AutoShape 74"/>
          <p:cNvSpPr>
            <a:spLocks noChangeArrowheads="1"/>
          </p:cNvSpPr>
          <p:nvPr/>
        </p:nvSpPr>
        <p:spPr bwMode="auto">
          <a:xfrm>
            <a:off x="7685088" y="1079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0:24</a:t>
            </a:r>
          </a:p>
        </p:txBody>
      </p:sp>
      <p:sp>
        <p:nvSpPr>
          <p:cNvPr id="181323" name="AutoShape 75"/>
          <p:cNvSpPr>
            <a:spLocks noChangeArrowheads="1"/>
          </p:cNvSpPr>
          <p:nvPr/>
        </p:nvSpPr>
        <p:spPr bwMode="auto">
          <a:xfrm>
            <a:off x="7691438" y="1016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0:23</a:t>
            </a:r>
          </a:p>
        </p:txBody>
      </p:sp>
      <p:sp>
        <p:nvSpPr>
          <p:cNvPr id="181324" name="AutoShape 76"/>
          <p:cNvSpPr>
            <a:spLocks noChangeArrowheads="1"/>
          </p:cNvSpPr>
          <p:nvPr/>
        </p:nvSpPr>
        <p:spPr bwMode="auto">
          <a:xfrm>
            <a:off x="76850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0:22</a:t>
            </a:r>
          </a:p>
        </p:txBody>
      </p:sp>
      <p:sp>
        <p:nvSpPr>
          <p:cNvPr id="181325" name="AutoShape 77"/>
          <p:cNvSpPr>
            <a:spLocks noChangeArrowheads="1"/>
          </p:cNvSpPr>
          <p:nvPr/>
        </p:nvSpPr>
        <p:spPr bwMode="auto">
          <a:xfrm>
            <a:off x="7691438" y="1016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0:21</a:t>
            </a:r>
          </a:p>
        </p:txBody>
      </p:sp>
      <p:sp>
        <p:nvSpPr>
          <p:cNvPr id="181326" name="AutoShape 78"/>
          <p:cNvSpPr>
            <a:spLocks noChangeArrowheads="1"/>
          </p:cNvSpPr>
          <p:nvPr/>
        </p:nvSpPr>
        <p:spPr bwMode="auto">
          <a:xfrm>
            <a:off x="770413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0:20</a:t>
            </a:r>
          </a:p>
        </p:txBody>
      </p:sp>
      <p:sp>
        <p:nvSpPr>
          <p:cNvPr id="181327" name="AutoShape 79"/>
          <p:cNvSpPr>
            <a:spLocks noChangeArrowheads="1"/>
          </p:cNvSpPr>
          <p:nvPr/>
        </p:nvSpPr>
        <p:spPr bwMode="auto">
          <a:xfrm>
            <a:off x="7699375" y="1016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0:19</a:t>
            </a:r>
          </a:p>
        </p:txBody>
      </p:sp>
      <p:sp>
        <p:nvSpPr>
          <p:cNvPr id="181328" name="AutoShape 80"/>
          <p:cNvSpPr>
            <a:spLocks noChangeArrowheads="1"/>
          </p:cNvSpPr>
          <p:nvPr/>
        </p:nvSpPr>
        <p:spPr bwMode="auto">
          <a:xfrm>
            <a:off x="770413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0:18</a:t>
            </a:r>
          </a:p>
        </p:txBody>
      </p:sp>
      <p:sp>
        <p:nvSpPr>
          <p:cNvPr id="181329" name="AutoShape 81"/>
          <p:cNvSpPr>
            <a:spLocks noChangeArrowheads="1"/>
          </p:cNvSpPr>
          <p:nvPr/>
        </p:nvSpPr>
        <p:spPr bwMode="auto">
          <a:xfrm>
            <a:off x="7699375" y="10795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0:17</a:t>
            </a:r>
          </a:p>
        </p:txBody>
      </p:sp>
      <p:sp>
        <p:nvSpPr>
          <p:cNvPr id="181330" name="AutoShape 82"/>
          <p:cNvSpPr>
            <a:spLocks noChangeArrowheads="1"/>
          </p:cNvSpPr>
          <p:nvPr/>
        </p:nvSpPr>
        <p:spPr bwMode="auto">
          <a:xfrm>
            <a:off x="7691438" y="9525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0:16</a:t>
            </a:r>
          </a:p>
        </p:txBody>
      </p:sp>
      <p:sp>
        <p:nvSpPr>
          <p:cNvPr id="181331" name="AutoShape 83"/>
          <p:cNvSpPr>
            <a:spLocks noChangeArrowheads="1"/>
          </p:cNvSpPr>
          <p:nvPr/>
        </p:nvSpPr>
        <p:spPr bwMode="auto">
          <a:xfrm>
            <a:off x="7699375" y="9525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0:15</a:t>
            </a:r>
          </a:p>
        </p:txBody>
      </p:sp>
      <p:sp>
        <p:nvSpPr>
          <p:cNvPr id="181332" name="AutoShape 84"/>
          <p:cNvSpPr>
            <a:spLocks noChangeArrowheads="1"/>
          </p:cNvSpPr>
          <p:nvPr/>
        </p:nvSpPr>
        <p:spPr bwMode="auto">
          <a:xfrm>
            <a:off x="7691438" y="10160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0:14</a:t>
            </a:r>
          </a:p>
        </p:txBody>
      </p:sp>
      <p:sp>
        <p:nvSpPr>
          <p:cNvPr id="181333" name="AutoShape 85"/>
          <p:cNvSpPr>
            <a:spLocks noChangeArrowheads="1"/>
          </p:cNvSpPr>
          <p:nvPr/>
        </p:nvSpPr>
        <p:spPr bwMode="auto">
          <a:xfrm>
            <a:off x="76850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0:13</a:t>
            </a:r>
          </a:p>
        </p:txBody>
      </p:sp>
      <p:sp>
        <p:nvSpPr>
          <p:cNvPr id="181334" name="AutoShape 86"/>
          <p:cNvSpPr>
            <a:spLocks noChangeArrowheads="1"/>
          </p:cNvSpPr>
          <p:nvPr/>
        </p:nvSpPr>
        <p:spPr bwMode="auto">
          <a:xfrm>
            <a:off x="7699375" y="1016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0:12</a:t>
            </a:r>
          </a:p>
        </p:txBody>
      </p:sp>
      <p:sp>
        <p:nvSpPr>
          <p:cNvPr id="181335" name="AutoShape 87"/>
          <p:cNvSpPr>
            <a:spLocks noChangeArrowheads="1"/>
          </p:cNvSpPr>
          <p:nvPr/>
        </p:nvSpPr>
        <p:spPr bwMode="auto">
          <a:xfrm>
            <a:off x="7691438" y="9525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0:11</a:t>
            </a:r>
          </a:p>
        </p:txBody>
      </p:sp>
      <p:sp>
        <p:nvSpPr>
          <p:cNvPr id="181336" name="AutoShape 88"/>
          <p:cNvSpPr>
            <a:spLocks noChangeArrowheads="1"/>
          </p:cNvSpPr>
          <p:nvPr/>
        </p:nvSpPr>
        <p:spPr bwMode="auto">
          <a:xfrm>
            <a:off x="76850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0:10</a:t>
            </a:r>
          </a:p>
        </p:txBody>
      </p:sp>
      <p:sp>
        <p:nvSpPr>
          <p:cNvPr id="181337" name="AutoShape 89"/>
          <p:cNvSpPr>
            <a:spLocks noChangeArrowheads="1"/>
          </p:cNvSpPr>
          <p:nvPr/>
        </p:nvSpPr>
        <p:spPr bwMode="auto">
          <a:xfrm>
            <a:off x="7699375" y="1016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0:09</a:t>
            </a:r>
          </a:p>
        </p:txBody>
      </p:sp>
      <p:sp>
        <p:nvSpPr>
          <p:cNvPr id="181338" name="AutoShape 90"/>
          <p:cNvSpPr>
            <a:spLocks noChangeArrowheads="1"/>
          </p:cNvSpPr>
          <p:nvPr/>
        </p:nvSpPr>
        <p:spPr bwMode="auto">
          <a:xfrm>
            <a:off x="7710488" y="9525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0:08</a:t>
            </a:r>
          </a:p>
        </p:txBody>
      </p:sp>
      <p:sp>
        <p:nvSpPr>
          <p:cNvPr id="181339" name="AutoShape 91"/>
          <p:cNvSpPr>
            <a:spLocks noChangeArrowheads="1"/>
          </p:cNvSpPr>
          <p:nvPr/>
        </p:nvSpPr>
        <p:spPr bwMode="auto">
          <a:xfrm>
            <a:off x="77104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0:07</a:t>
            </a:r>
          </a:p>
        </p:txBody>
      </p:sp>
      <p:sp>
        <p:nvSpPr>
          <p:cNvPr id="181340" name="AutoShape 92"/>
          <p:cNvSpPr>
            <a:spLocks noChangeArrowheads="1"/>
          </p:cNvSpPr>
          <p:nvPr/>
        </p:nvSpPr>
        <p:spPr bwMode="auto">
          <a:xfrm>
            <a:off x="7699375" y="10160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0:06</a:t>
            </a:r>
          </a:p>
        </p:txBody>
      </p:sp>
      <p:sp>
        <p:nvSpPr>
          <p:cNvPr id="181341" name="AutoShape 93"/>
          <p:cNvSpPr>
            <a:spLocks noChangeArrowheads="1"/>
          </p:cNvSpPr>
          <p:nvPr/>
        </p:nvSpPr>
        <p:spPr bwMode="auto">
          <a:xfrm>
            <a:off x="7691438" y="9525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0:05</a:t>
            </a:r>
          </a:p>
        </p:txBody>
      </p:sp>
      <p:sp>
        <p:nvSpPr>
          <p:cNvPr id="181342" name="AutoShape 94"/>
          <p:cNvSpPr>
            <a:spLocks noChangeArrowheads="1"/>
          </p:cNvSpPr>
          <p:nvPr/>
        </p:nvSpPr>
        <p:spPr bwMode="auto">
          <a:xfrm>
            <a:off x="7685088" y="1016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0:04</a:t>
            </a:r>
          </a:p>
        </p:txBody>
      </p:sp>
      <p:sp>
        <p:nvSpPr>
          <p:cNvPr id="181343" name="AutoShape 95"/>
          <p:cNvSpPr>
            <a:spLocks noChangeArrowheads="1"/>
          </p:cNvSpPr>
          <p:nvPr/>
        </p:nvSpPr>
        <p:spPr bwMode="auto">
          <a:xfrm>
            <a:off x="7691438" y="9525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0:03</a:t>
            </a:r>
          </a:p>
        </p:txBody>
      </p:sp>
      <p:sp>
        <p:nvSpPr>
          <p:cNvPr id="181344" name="AutoShape 96"/>
          <p:cNvSpPr>
            <a:spLocks noChangeArrowheads="1"/>
          </p:cNvSpPr>
          <p:nvPr/>
        </p:nvSpPr>
        <p:spPr bwMode="auto">
          <a:xfrm>
            <a:off x="7699375" y="107950"/>
            <a:ext cx="1346200" cy="1176338"/>
          </a:xfrm>
          <a:prstGeom prst="hexagon">
            <a:avLst>
              <a:gd name="adj" fmla="val 28610"/>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0:02</a:t>
            </a:r>
          </a:p>
        </p:txBody>
      </p:sp>
      <p:sp>
        <p:nvSpPr>
          <p:cNvPr id="181345" name="AutoShape 97"/>
          <p:cNvSpPr>
            <a:spLocks noChangeArrowheads="1"/>
          </p:cNvSpPr>
          <p:nvPr/>
        </p:nvSpPr>
        <p:spPr bwMode="auto">
          <a:xfrm>
            <a:off x="7691438" y="95250"/>
            <a:ext cx="1349375" cy="1176338"/>
          </a:xfrm>
          <a:prstGeom prst="hexagon">
            <a:avLst>
              <a:gd name="adj" fmla="val 28677"/>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0:01</a:t>
            </a:r>
          </a:p>
        </p:txBody>
      </p:sp>
      <p:sp>
        <p:nvSpPr>
          <p:cNvPr id="181346" name="AutoShape 98"/>
          <p:cNvSpPr>
            <a:spLocks noChangeArrowheads="1"/>
          </p:cNvSpPr>
          <p:nvPr/>
        </p:nvSpPr>
        <p:spPr bwMode="auto">
          <a:xfrm>
            <a:off x="7710488" y="76200"/>
            <a:ext cx="1347787" cy="1176338"/>
          </a:xfrm>
          <a:prstGeom prst="hexagon">
            <a:avLst>
              <a:gd name="adj" fmla="val 28644"/>
              <a:gd name="vf" fmla="val 115470"/>
            </a:avLst>
          </a:prstGeom>
          <a:gradFill rotWithShape="1">
            <a:gsLst>
              <a:gs pos="0">
                <a:srgbClr val="6699FF"/>
              </a:gs>
              <a:gs pos="50000">
                <a:schemeClr val="bg1"/>
              </a:gs>
              <a:gs pos="100000">
                <a:srgbClr val="6699FF"/>
              </a:gs>
            </a:gsLst>
            <a:lin ang="5400000" scaled="1"/>
          </a:gra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4800"/>
              <a:t>0:00</a:t>
            </a:r>
          </a:p>
        </p:txBody>
      </p:sp>
    </p:spTree>
    <p:extLst>
      <p:ext uri="{BB962C8B-B14F-4D97-AF65-F5344CB8AC3E}">
        <p14:creationId xmlns:p14="http://schemas.microsoft.com/office/powerpoint/2010/main" val="2837804414"/>
      </p:ext>
    </p:extLst>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fade">
                                      <p:cBhvr>
                                        <p:cTn id="7" dur="1000"/>
                                        <p:tgtEl>
                                          <p:spTgt spid="18125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1257"/>
                                        </p:tgtEl>
                                        <p:attrNameLst>
                                          <p:attrName>style.visibility</p:attrName>
                                        </p:attrNameLst>
                                      </p:cBhvr>
                                      <p:to>
                                        <p:strVal val="visible"/>
                                      </p:to>
                                    </p:set>
                                    <p:animEffect transition="in" filter="fade">
                                      <p:cBhvr>
                                        <p:cTn id="11" dur="1000"/>
                                        <p:tgtEl>
                                          <p:spTgt spid="181257"/>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1258"/>
                                        </p:tgtEl>
                                        <p:attrNameLst>
                                          <p:attrName>style.visibility</p:attrName>
                                        </p:attrNameLst>
                                      </p:cBhvr>
                                      <p:to>
                                        <p:strVal val="visible"/>
                                      </p:to>
                                    </p:set>
                                    <p:animEffect transition="in" filter="fade">
                                      <p:cBhvr>
                                        <p:cTn id="15" dur="1000"/>
                                        <p:tgtEl>
                                          <p:spTgt spid="181258"/>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1259"/>
                                        </p:tgtEl>
                                        <p:attrNameLst>
                                          <p:attrName>style.visibility</p:attrName>
                                        </p:attrNameLst>
                                      </p:cBhvr>
                                      <p:to>
                                        <p:strVal val="visible"/>
                                      </p:to>
                                    </p:set>
                                    <p:animEffect transition="in" filter="fade">
                                      <p:cBhvr>
                                        <p:cTn id="19" dur="1000"/>
                                        <p:tgtEl>
                                          <p:spTgt spid="181259"/>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81260"/>
                                        </p:tgtEl>
                                        <p:attrNameLst>
                                          <p:attrName>style.visibility</p:attrName>
                                        </p:attrNameLst>
                                      </p:cBhvr>
                                      <p:to>
                                        <p:strVal val="visible"/>
                                      </p:to>
                                    </p:set>
                                    <p:animEffect transition="in" filter="fade">
                                      <p:cBhvr>
                                        <p:cTn id="23" dur="1000"/>
                                        <p:tgtEl>
                                          <p:spTgt spid="181260"/>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81261"/>
                                        </p:tgtEl>
                                        <p:attrNameLst>
                                          <p:attrName>style.visibility</p:attrName>
                                        </p:attrNameLst>
                                      </p:cBhvr>
                                      <p:to>
                                        <p:strVal val="visible"/>
                                      </p:to>
                                    </p:set>
                                    <p:animEffect transition="in" filter="fade">
                                      <p:cBhvr>
                                        <p:cTn id="27" dur="1000"/>
                                        <p:tgtEl>
                                          <p:spTgt spid="181261"/>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81262"/>
                                        </p:tgtEl>
                                        <p:attrNameLst>
                                          <p:attrName>style.visibility</p:attrName>
                                        </p:attrNameLst>
                                      </p:cBhvr>
                                      <p:to>
                                        <p:strVal val="visible"/>
                                      </p:to>
                                    </p:set>
                                    <p:animEffect transition="in" filter="fade">
                                      <p:cBhvr>
                                        <p:cTn id="31" dur="1000"/>
                                        <p:tgtEl>
                                          <p:spTgt spid="181262"/>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81263"/>
                                        </p:tgtEl>
                                        <p:attrNameLst>
                                          <p:attrName>style.visibility</p:attrName>
                                        </p:attrNameLst>
                                      </p:cBhvr>
                                      <p:to>
                                        <p:strVal val="visible"/>
                                      </p:to>
                                    </p:set>
                                    <p:animEffect transition="in" filter="fade">
                                      <p:cBhvr>
                                        <p:cTn id="35" dur="1000"/>
                                        <p:tgtEl>
                                          <p:spTgt spid="181263"/>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81264"/>
                                        </p:tgtEl>
                                        <p:attrNameLst>
                                          <p:attrName>style.visibility</p:attrName>
                                        </p:attrNameLst>
                                      </p:cBhvr>
                                      <p:to>
                                        <p:strVal val="visible"/>
                                      </p:to>
                                    </p:set>
                                    <p:animEffect transition="in" filter="fade">
                                      <p:cBhvr>
                                        <p:cTn id="39" dur="1000"/>
                                        <p:tgtEl>
                                          <p:spTgt spid="181264"/>
                                        </p:tgtEl>
                                      </p:cBhvr>
                                    </p:animEffect>
                                  </p:childTnLst>
                                </p:cTn>
                              </p:par>
                            </p:childTnLst>
                          </p:cTn>
                        </p:par>
                        <p:par>
                          <p:cTn id="40" fill="hold" nodeType="afterGroup">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81265"/>
                                        </p:tgtEl>
                                        <p:attrNameLst>
                                          <p:attrName>style.visibility</p:attrName>
                                        </p:attrNameLst>
                                      </p:cBhvr>
                                      <p:to>
                                        <p:strVal val="visible"/>
                                      </p:to>
                                    </p:set>
                                    <p:animEffect transition="in" filter="fade">
                                      <p:cBhvr>
                                        <p:cTn id="43" dur="1000"/>
                                        <p:tgtEl>
                                          <p:spTgt spid="181265"/>
                                        </p:tgtEl>
                                      </p:cBhvr>
                                    </p:animEffect>
                                  </p:childTnLst>
                                </p:cTn>
                              </p:par>
                            </p:childTnLst>
                          </p:cTn>
                        </p:par>
                        <p:par>
                          <p:cTn id="44" fill="hold" nodeType="afterGroup">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81266"/>
                                        </p:tgtEl>
                                        <p:attrNameLst>
                                          <p:attrName>style.visibility</p:attrName>
                                        </p:attrNameLst>
                                      </p:cBhvr>
                                      <p:to>
                                        <p:strVal val="visible"/>
                                      </p:to>
                                    </p:set>
                                    <p:animEffect transition="in" filter="fade">
                                      <p:cBhvr>
                                        <p:cTn id="47" dur="1000"/>
                                        <p:tgtEl>
                                          <p:spTgt spid="181266"/>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181267"/>
                                        </p:tgtEl>
                                        <p:attrNameLst>
                                          <p:attrName>style.visibility</p:attrName>
                                        </p:attrNameLst>
                                      </p:cBhvr>
                                      <p:to>
                                        <p:strVal val="visible"/>
                                      </p:to>
                                    </p:set>
                                    <p:animEffect transition="in" filter="fade">
                                      <p:cBhvr>
                                        <p:cTn id="51" dur="1000"/>
                                        <p:tgtEl>
                                          <p:spTgt spid="181267"/>
                                        </p:tgtEl>
                                      </p:cBhvr>
                                    </p:animEffect>
                                  </p:childTnLst>
                                </p:cTn>
                              </p:par>
                            </p:childTnLst>
                          </p:cTn>
                        </p:par>
                        <p:par>
                          <p:cTn id="52" fill="hold" nodeType="afterGroup">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81268"/>
                                        </p:tgtEl>
                                        <p:attrNameLst>
                                          <p:attrName>style.visibility</p:attrName>
                                        </p:attrNameLst>
                                      </p:cBhvr>
                                      <p:to>
                                        <p:strVal val="visible"/>
                                      </p:to>
                                    </p:set>
                                    <p:animEffect transition="in" filter="fade">
                                      <p:cBhvr>
                                        <p:cTn id="55" dur="1000"/>
                                        <p:tgtEl>
                                          <p:spTgt spid="181268"/>
                                        </p:tgtEl>
                                      </p:cBhvr>
                                    </p:animEffect>
                                  </p:childTnLst>
                                </p:cTn>
                              </p:par>
                            </p:childTnLst>
                          </p:cTn>
                        </p:par>
                        <p:par>
                          <p:cTn id="56" fill="hold" nodeType="afterGroup">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181269"/>
                                        </p:tgtEl>
                                        <p:attrNameLst>
                                          <p:attrName>style.visibility</p:attrName>
                                        </p:attrNameLst>
                                      </p:cBhvr>
                                      <p:to>
                                        <p:strVal val="visible"/>
                                      </p:to>
                                    </p:set>
                                    <p:animEffect transition="in" filter="fade">
                                      <p:cBhvr>
                                        <p:cTn id="59" dur="1000"/>
                                        <p:tgtEl>
                                          <p:spTgt spid="181269"/>
                                        </p:tgtEl>
                                      </p:cBhvr>
                                    </p:animEffect>
                                  </p:childTnLst>
                                </p:cTn>
                              </p:par>
                            </p:childTnLst>
                          </p:cTn>
                        </p:par>
                        <p:par>
                          <p:cTn id="60" fill="hold" nodeType="afterGroup">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181270"/>
                                        </p:tgtEl>
                                        <p:attrNameLst>
                                          <p:attrName>style.visibility</p:attrName>
                                        </p:attrNameLst>
                                      </p:cBhvr>
                                      <p:to>
                                        <p:strVal val="visible"/>
                                      </p:to>
                                    </p:set>
                                    <p:animEffect transition="in" filter="fade">
                                      <p:cBhvr>
                                        <p:cTn id="63" dur="1000"/>
                                        <p:tgtEl>
                                          <p:spTgt spid="181270"/>
                                        </p:tgtEl>
                                      </p:cBhvr>
                                    </p:animEffect>
                                  </p:childTnLst>
                                </p:cTn>
                              </p:par>
                            </p:childTnLst>
                          </p:cTn>
                        </p:par>
                        <p:par>
                          <p:cTn id="64" fill="hold" nodeType="afterGroup">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181271"/>
                                        </p:tgtEl>
                                        <p:attrNameLst>
                                          <p:attrName>style.visibility</p:attrName>
                                        </p:attrNameLst>
                                      </p:cBhvr>
                                      <p:to>
                                        <p:strVal val="visible"/>
                                      </p:to>
                                    </p:set>
                                    <p:animEffect transition="in" filter="fade">
                                      <p:cBhvr>
                                        <p:cTn id="67" dur="1000"/>
                                        <p:tgtEl>
                                          <p:spTgt spid="181271"/>
                                        </p:tgtEl>
                                      </p:cBhvr>
                                    </p:animEffect>
                                  </p:childTnLst>
                                </p:cTn>
                              </p:par>
                            </p:childTnLst>
                          </p:cTn>
                        </p:par>
                        <p:par>
                          <p:cTn id="68" fill="hold" nodeType="afterGroup">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181272"/>
                                        </p:tgtEl>
                                        <p:attrNameLst>
                                          <p:attrName>style.visibility</p:attrName>
                                        </p:attrNameLst>
                                      </p:cBhvr>
                                      <p:to>
                                        <p:strVal val="visible"/>
                                      </p:to>
                                    </p:set>
                                    <p:animEffect transition="in" filter="fade">
                                      <p:cBhvr>
                                        <p:cTn id="71" dur="1000"/>
                                        <p:tgtEl>
                                          <p:spTgt spid="181272"/>
                                        </p:tgtEl>
                                      </p:cBhvr>
                                    </p:animEffect>
                                  </p:childTnLst>
                                </p:cTn>
                              </p:par>
                            </p:childTnLst>
                          </p:cTn>
                        </p:par>
                        <p:par>
                          <p:cTn id="72" fill="hold" nodeType="afterGroup">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181273"/>
                                        </p:tgtEl>
                                        <p:attrNameLst>
                                          <p:attrName>style.visibility</p:attrName>
                                        </p:attrNameLst>
                                      </p:cBhvr>
                                      <p:to>
                                        <p:strVal val="visible"/>
                                      </p:to>
                                    </p:set>
                                    <p:animEffect transition="in" filter="fade">
                                      <p:cBhvr>
                                        <p:cTn id="75" dur="1000"/>
                                        <p:tgtEl>
                                          <p:spTgt spid="181273"/>
                                        </p:tgtEl>
                                      </p:cBhvr>
                                    </p:animEffect>
                                  </p:childTnLst>
                                </p:cTn>
                              </p:par>
                            </p:childTnLst>
                          </p:cTn>
                        </p:par>
                        <p:par>
                          <p:cTn id="76" fill="hold" nodeType="afterGroup">
                            <p:stCondLst>
                              <p:cond delay="18000"/>
                            </p:stCondLst>
                            <p:childTnLst>
                              <p:par>
                                <p:cTn id="77" presetID="10" presetClass="entr" presetSubtype="0" fill="hold" grpId="0" nodeType="afterEffect">
                                  <p:stCondLst>
                                    <p:cond delay="0"/>
                                  </p:stCondLst>
                                  <p:childTnLst>
                                    <p:set>
                                      <p:cBhvr>
                                        <p:cTn id="78" dur="1" fill="hold">
                                          <p:stCondLst>
                                            <p:cond delay="0"/>
                                          </p:stCondLst>
                                        </p:cTn>
                                        <p:tgtEl>
                                          <p:spTgt spid="181274"/>
                                        </p:tgtEl>
                                        <p:attrNameLst>
                                          <p:attrName>style.visibility</p:attrName>
                                        </p:attrNameLst>
                                      </p:cBhvr>
                                      <p:to>
                                        <p:strVal val="visible"/>
                                      </p:to>
                                    </p:set>
                                    <p:animEffect transition="in" filter="fade">
                                      <p:cBhvr>
                                        <p:cTn id="79" dur="1000"/>
                                        <p:tgtEl>
                                          <p:spTgt spid="181274"/>
                                        </p:tgtEl>
                                      </p:cBhvr>
                                    </p:animEffect>
                                  </p:childTnLst>
                                </p:cTn>
                              </p:par>
                            </p:childTnLst>
                          </p:cTn>
                        </p:par>
                        <p:par>
                          <p:cTn id="80" fill="hold" nodeType="afterGroup">
                            <p:stCondLst>
                              <p:cond delay="19000"/>
                            </p:stCondLst>
                            <p:childTnLst>
                              <p:par>
                                <p:cTn id="81" presetID="10" presetClass="entr" presetSubtype="0" fill="hold" grpId="0" nodeType="afterEffect">
                                  <p:stCondLst>
                                    <p:cond delay="0"/>
                                  </p:stCondLst>
                                  <p:childTnLst>
                                    <p:set>
                                      <p:cBhvr>
                                        <p:cTn id="82" dur="1" fill="hold">
                                          <p:stCondLst>
                                            <p:cond delay="0"/>
                                          </p:stCondLst>
                                        </p:cTn>
                                        <p:tgtEl>
                                          <p:spTgt spid="181275"/>
                                        </p:tgtEl>
                                        <p:attrNameLst>
                                          <p:attrName>style.visibility</p:attrName>
                                        </p:attrNameLst>
                                      </p:cBhvr>
                                      <p:to>
                                        <p:strVal val="visible"/>
                                      </p:to>
                                    </p:set>
                                    <p:animEffect transition="in" filter="fade">
                                      <p:cBhvr>
                                        <p:cTn id="83" dur="1000"/>
                                        <p:tgtEl>
                                          <p:spTgt spid="181275"/>
                                        </p:tgtEl>
                                      </p:cBhvr>
                                    </p:animEffect>
                                  </p:childTnLst>
                                </p:cTn>
                              </p:par>
                            </p:childTnLst>
                          </p:cTn>
                        </p:par>
                        <p:par>
                          <p:cTn id="84" fill="hold" nodeType="afterGroup">
                            <p:stCondLst>
                              <p:cond delay="20000"/>
                            </p:stCondLst>
                            <p:childTnLst>
                              <p:par>
                                <p:cTn id="85" presetID="10" presetClass="entr" presetSubtype="0" fill="hold" grpId="0" nodeType="afterEffect">
                                  <p:stCondLst>
                                    <p:cond delay="0"/>
                                  </p:stCondLst>
                                  <p:childTnLst>
                                    <p:set>
                                      <p:cBhvr>
                                        <p:cTn id="86" dur="1" fill="hold">
                                          <p:stCondLst>
                                            <p:cond delay="0"/>
                                          </p:stCondLst>
                                        </p:cTn>
                                        <p:tgtEl>
                                          <p:spTgt spid="181276"/>
                                        </p:tgtEl>
                                        <p:attrNameLst>
                                          <p:attrName>style.visibility</p:attrName>
                                        </p:attrNameLst>
                                      </p:cBhvr>
                                      <p:to>
                                        <p:strVal val="visible"/>
                                      </p:to>
                                    </p:set>
                                    <p:animEffect transition="in" filter="fade">
                                      <p:cBhvr>
                                        <p:cTn id="87" dur="1000"/>
                                        <p:tgtEl>
                                          <p:spTgt spid="181276"/>
                                        </p:tgtEl>
                                      </p:cBhvr>
                                    </p:animEffect>
                                  </p:childTnLst>
                                </p:cTn>
                              </p:par>
                            </p:childTnLst>
                          </p:cTn>
                        </p:par>
                        <p:par>
                          <p:cTn id="88" fill="hold" nodeType="afterGroup">
                            <p:stCondLst>
                              <p:cond delay="21000"/>
                            </p:stCondLst>
                            <p:childTnLst>
                              <p:par>
                                <p:cTn id="89" presetID="10" presetClass="entr" presetSubtype="0" fill="hold" grpId="0" nodeType="afterEffect">
                                  <p:stCondLst>
                                    <p:cond delay="0"/>
                                  </p:stCondLst>
                                  <p:childTnLst>
                                    <p:set>
                                      <p:cBhvr>
                                        <p:cTn id="90" dur="1" fill="hold">
                                          <p:stCondLst>
                                            <p:cond delay="0"/>
                                          </p:stCondLst>
                                        </p:cTn>
                                        <p:tgtEl>
                                          <p:spTgt spid="181277"/>
                                        </p:tgtEl>
                                        <p:attrNameLst>
                                          <p:attrName>style.visibility</p:attrName>
                                        </p:attrNameLst>
                                      </p:cBhvr>
                                      <p:to>
                                        <p:strVal val="visible"/>
                                      </p:to>
                                    </p:set>
                                    <p:animEffect transition="in" filter="fade">
                                      <p:cBhvr>
                                        <p:cTn id="91" dur="1000"/>
                                        <p:tgtEl>
                                          <p:spTgt spid="181277"/>
                                        </p:tgtEl>
                                      </p:cBhvr>
                                    </p:animEffect>
                                  </p:childTnLst>
                                </p:cTn>
                              </p:par>
                            </p:childTnLst>
                          </p:cTn>
                        </p:par>
                        <p:par>
                          <p:cTn id="92" fill="hold" nodeType="afterGroup">
                            <p:stCondLst>
                              <p:cond delay="22000"/>
                            </p:stCondLst>
                            <p:childTnLst>
                              <p:par>
                                <p:cTn id="93" presetID="10" presetClass="entr" presetSubtype="0" fill="hold" grpId="0" nodeType="afterEffect">
                                  <p:stCondLst>
                                    <p:cond delay="0"/>
                                  </p:stCondLst>
                                  <p:childTnLst>
                                    <p:set>
                                      <p:cBhvr>
                                        <p:cTn id="94" dur="1" fill="hold">
                                          <p:stCondLst>
                                            <p:cond delay="0"/>
                                          </p:stCondLst>
                                        </p:cTn>
                                        <p:tgtEl>
                                          <p:spTgt spid="181278"/>
                                        </p:tgtEl>
                                        <p:attrNameLst>
                                          <p:attrName>style.visibility</p:attrName>
                                        </p:attrNameLst>
                                      </p:cBhvr>
                                      <p:to>
                                        <p:strVal val="visible"/>
                                      </p:to>
                                    </p:set>
                                    <p:animEffect transition="in" filter="fade">
                                      <p:cBhvr>
                                        <p:cTn id="95" dur="1000"/>
                                        <p:tgtEl>
                                          <p:spTgt spid="181278"/>
                                        </p:tgtEl>
                                      </p:cBhvr>
                                    </p:animEffect>
                                  </p:childTnLst>
                                </p:cTn>
                              </p:par>
                            </p:childTnLst>
                          </p:cTn>
                        </p:par>
                        <p:par>
                          <p:cTn id="96" fill="hold" nodeType="afterGroup">
                            <p:stCondLst>
                              <p:cond delay="23000"/>
                            </p:stCondLst>
                            <p:childTnLst>
                              <p:par>
                                <p:cTn id="97" presetID="10" presetClass="entr" presetSubtype="0" fill="hold" grpId="0" nodeType="afterEffect">
                                  <p:stCondLst>
                                    <p:cond delay="0"/>
                                  </p:stCondLst>
                                  <p:childTnLst>
                                    <p:set>
                                      <p:cBhvr>
                                        <p:cTn id="98" dur="1" fill="hold">
                                          <p:stCondLst>
                                            <p:cond delay="0"/>
                                          </p:stCondLst>
                                        </p:cTn>
                                        <p:tgtEl>
                                          <p:spTgt spid="181279"/>
                                        </p:tgtEl>
                                        <p:attrNameLst>
                                          <p:attrName>style.visibility</p:attrName>
                                        </p:attrNameLst>
                                      </p:cBhvr>
                                      <p:to>
                                        <p:strVal val="visible"/>
                                      </p:to>
                                    </p:set>
                                    <p:animEffect transition="in" filter="fade">
                                      <p:cBhvr>
                                        <p:cTn id="99" dur="1000"/>
                                        <p:tgtEl>
                                          <p:spTgt spid="181279"/>
                                        </p:tgtEl>
                                      </p:cBhvr>
                                    </p:animEffect>
                                  </p:childTnLst>
                                </p:cTn>
                              </p:par>
                            </p:childTnLst>
                          </p:cTn>
                        </p:par>
                        <p:par>
                          <p:cTn id="100" fill="hold" nodeType="afterGroup">
                            <p:stCondLst>
                              <p:cond delay="24000"/>
                            </p:stCondLst>
                            <p:childTnLst>
                              <p:par>
                                <p:cTn id="101" presetID="10" presetClass="entr" presetSubtype="0" fill="hold" grpId="0" nodeType="afterEffect">
                                  <p:stCondLst>
                                    <p:cond delay="0"/>
                                  </p:stCondLst>
                                  <p:childTnLst>
                                    <p:set>
                                      <p:cBhvr>
                                        <p:cTn id="102" dur="1" fill="hold">
                                          <p:stCondLst>
                                            <p:cond delay="0"/>
                                          </p:stCondLst>
                                        </p:cTn>
                                        <p:tgtEl>
                                          <p:spTgt spid="181280"/>
                                        </p:tgtEl>
                                        <p:attrNameLst>
                                          <p:attrName>style.visibility</p:attrName>
                                        </p:attrNameLst>
                                      </p:cBhvr>
                                      <p:to>
                                        <p:strVal val="visible"/>
                                      </p:to>
                                    </p:set>
                                    <p:animEffect transition="in" filter="fade">
                                      <p:cBhvr>
                                        <p:cTn id="103" dur="1000"/>
                                        <p:tgtEl>
                                          <p:spTgt spid="181280"/>
                                        </p:tgtEl>
                                      </p:cBhvr>
                                    </p:animEffect>
                                  </p:childTnLst>
                                </p:cTn>
                              </p:par>
                            </p:childTnLst>
                          </p:cTn>
                        </p:par>
                        <p:par>
                          <p:cTn id="104" fill="hold" nodeType="afterGroup">
                            <p:stCondLst>
                              <p:cond delay="25000"/>
                            </p:stCondLst>
                            <p:childTnLst>
                              <p:par>
                                <p:cTn id="105" presetID="10" presetClass="entr" presetSubtype="0" fill="hold" grpId="0" nodeType="afterEffect">
                                  <p:stCondLst>
                                    <p:cond delay="0"/>
                                  </p:stCondLst>
                                  <p:childTnLst>
                                    <p:set>
                                      <p:cBhvr>
                                        <p:cTn id="106" dur="1" fill="hold">
                                          <p:stCondLst>
                                            <p:cond delay="0"/>
                                          </p:stCondLst>
                                        </p:cTn>
                                        <p:tgtEl>
                                          <p:spTgt spid="181281"/>
                                        </p:tgtEl>
                                        <p:attrNameLst>
                                          <p:attrName>style.visibility</p:attrName>
                                        </p:attrNameLst>
                                      </p:cBhvr>
                                      <p:to>
                                        <p:strVal val="visible"/>
                                      </p:to>
                                    </p:set>
                                    <p:animEffect transition="in" filter="fade">
                                      <p:cBhvr>
                                        <p:cTn id="107" dur="1000"/>
                                        <p:tgtEl>
                                          <p:spTgt spid="181281"/>
                                        </p:tgtEl>
                                      </p:cBhvr>
                                    </p:animEffect>
                                  </p:childTnLst>
                                </p:cTn>
                              </p:par>
                            </p:childTnLst>
                          </p:cTn>
                        </p:par>
                        <p:par>
                          <p:cTn id="108" fill="hold" nodeType="afterGroup">
                            <p:stCondLst>
                              <p:cond delay="26000"/>
                            </p:stCondLst>
                            <p:childTnLst>
                              <p:par>
                                <p:cTn id="109" presetID="10" presetClass="entr" presetSubtype="0" fill="hold" grpId="0" nodeType="afterEffect">
                                  <p:stCondLst>
                                    <p:cond delay="0"/>
                                  </p:stCondLst>
                                  <p:childTnLst>
                                    <p:set>
                                      <p:cBhvr>
                                        <p:cTn id="110" dur="1" fill="hold">
                                          <p:stCondLst>
                                            <p:cond delay="0"/>
                                          </p:stCondLst>
                                        </p:cTn>
                                        <p:tgtEl>
                                          <p:spTgt spid="181282"/>
                                        </p:tgtEl>
                                        <p:attrNameLst>
                                          <p:attrName>style.visibility</p:attrName>
                                        </p:attrNameLst>
                                      </p:cBhvr>
                                      <p:to>
                                        <p:strVal val="visible"/>
                                      </p:to>
                                    </p:set>
                                    <p:animEffect transition="in" filter="fade">
                                      <p:cBhvr>
                                        <p:cTn id="111" dur="1000"/>
                                        <p:tgtEl>
                                          <p:spTgt spid="181282"/>
                                        </p:tgtEl>
                                      </p:cBhvr>
                                    </p:animEffect>
                                  </p:childTnLst>
                                </p:cTn>
                              </p:par>
                            </p:childTnLst>
                          </p:cTn>
                        </p:par>
                        <p:par>
                          <p:cTn id="112" fill="hold" nodeType="afterGroup">
                            <p:stCondLst>
                              <p:cond delay="27000"/>
                            </p:stCondLst>
                            <p:childTnLst>
                              <p:par>
                                <p:cTn id="113" presetID="10" presetClass="entr" presetSubtype="0" fill="hold" grpId="0" nodeType="afterEffect">
                                  <p:stCondLst>
                                    <p:cond delay="0"/>
                                  </p:stCondLst>
                                  <p:childTnLst>
                                    <p:set>
                                      <p:cBhvr>
                                        <p:cTn id="114" dur="1" fill="hold">
                                          <p:stCondLst>
                                            <p:cond delay="0"/>
                                          </p:stCondLst>
                                        </p:cTn>
                                        <p:tgtEl>
                                          <p:spTgt spid="181283"/>
                                        </p:tgtEl>
                                        <p:attrNameLst>
                                          <p:attrName>style.visibility</p:attrName>
                                        </p:attrNameLst>
                                      </p:cBhvr>
                                      <p:to>
                                        <p:strVal val="visible"/>
                                      </p:to>
                                    </p:set>
                                    <p:animEffect transition="in" filter="fade">
                                      <p:cBhvr>
                                        <p:cTn id="115" dur="1000"/>
                                        <p:tgtEl>
                                          <p:spTgt spid="181283"/>
                                        </p:tgtEl>
                                      </p:cBhvr>
                                    </p:animEffect>
                                  </p:childTnLst>
                                </p:cTn>
                              </p:par>
                            </p:childTnLst>
                          </p:cTn>
                        </p:par>
                        <p:par>
                          <p:cTn id="116" fill="hold" nodeType="afterGroup">
                            <p:stCondLst>
                              <p:cond delay="28000"/>
                            </p:stCondLst>
                            <p:childTnLst>
                              <p:par>
                                <p:cTn id="117" presetID="10" presetClass="entr" presetSubtype="0" fill="hold" grpId="0" nodeType="afterEffect">
                                  <p:stCondLst>
                                    <p:cond delay="0"/>
                                  </p:stCondLst>
                                  <p:childTnLst>
                                    <p:set>
                                      <p:cBhvr>
                                        <p:cTn id="118" dur="1" fill="hold">
                                          <p:stCondLst>
                                            <p:cond delay="0"/>
                                          </p:stCondLst>
                                        </p:cTn>
                                        <p:tgtEl>
                                          <p:spTgt spid="181284"/>
                                        </p:tgtEl>
                                        <p:attrNameLst>
                                          <p:attrName>style.visibility</p:attrName>
                                        </p:attrNameLst>
                                      </p:cBhvr>
                                      <p:to>
                                        <p:strVal val="visible"/>
                                      </p:to>
                                    </p:set>
                                    <p:animEffect transition="in" filter="fade">
                                      <p:cBhvr>
                                        <p:cTn id="119" dur="1000"/>
                                        <p:tgtEl>
                                          <p:spTgt spid="181284"/>
                                        </p:tgtEl>
                                      </p:cBhvr>
                                    </p:animEffect>
                                  </p:childTnLst>
                                </p:cTn>
                              </p:par>
                            </p:childTnLst>
                          </p:cTn>
                        </p:par>
                        <p:par>
                          <p:cTn id="120" fill="hold" nodeType="afterGroup">
                            <p:stCondLst>
                              <p:cond delay="29000"/>
                            </p:stCondLst>
                            <p:childTnLst>
                              <p:par>
                                <p:cTn id="121" presetID="10" presetClass="entr" presetSubtype="0" fill="hold" grpId="0" nodeType="afterEffect">
                                  <p:stCondLst>
                                    <p:cond delay="0"/>
                                  </p:stCondLst>
                                  <p:childTnLst>
                                    <p:set>
                                      <p:cBhvr>
                                        <p:cTn id="122" dur="1" fill="hold">
                                          <p:stCondLst>
                                            <p:cond delay="0"/>
                                          </p:stCondLst>
                                        </p:cTn>
                                        <p:tgtEl>
                                          <p:spTgt spid="181285"/>
                                        </p:tgtEl>
                                        <p:attrNameLst>
                                          <p:attrName>style.visibility</p:attrName>
                                        </p:attrNameLst>
                                      </p:cBhvr>
                                      <p:to>
                                        <p:strVal val="visible"/>
                                      </p:to>
                                    </p:set>
                                    <p:animEffect transition="in" filter="fade">
                                      <p:cBhvr>
                                        <p:cTn id="123" dur="1000"/>
                                        <p:tgtEl>
                                          <p:spTgt spid="181285"/>
                                        </p:tgtEl>
                                      </p:cBhvr>
                                    </p:animEffect>
                                  </p:childTnLst>
                                </p:cTn>
                              </p:par>
                            </p:childTnLst>
                          </p:cTn>
                        </p:par>
                        <p:par>
                          <p:cTn id="124" fill="hold" nodeType="afterGroup">
                            <p:stCondLst>
                              <p:cond delay="30000"/>
                            </p:stCondLst>
                            <p:childTnLst>
                              <p:par>
                                <p:cTn id="125" presetID="10" presetClass="entr" presetSubtype="0" fill="hold" grpId="0" nodeType="afterEffect">
                                  <p:stCondLst>
                                    <p:cond delay="0"/>
                                  </p:stCondLst>
                                  <p:childTnLst>
                                    <p:set>
                                      <p:cBhvr>
                                        <p:cTn id="126" dur="1" fill="hold">
                                          <p:stCondLst>
                                            <p:cond delay="0"/>
                                          </p:stCondLst>
                                        </p:cTn>
                                        <p:tgtEl>
                                          <p:spTgt spid="181286"/>
                                        </p:tgtEl>
                                        <p:attrNameLst>
                                          <p:attrName>style.visibility</p:attrName>
                                        </p:attrNameLst>
                                      </p:cBhvr>
                                      <p:to>
                                        <p:strVal val="visible"/>
                                      </p:to>
                                    </p:set>
                                    <p:animEffect transition="in" filter="fade">
                                      <p:cBhvr>
                                        <p:cTn id="127" dur="1000"/>
                                        <p:tgtEl>
                                          <p:spTgt spid="181286"/>
                                        </p:tgtEl>
                                      </p:cBhvr>
                                    </p:animEffect>
                                  </p:childTnLst>
                                </p:cTn>
                              </p:par>
                            </p:childTnLst>
                          </p:cTn>
                        </p:par>
                        <p:par>
                          <p:cTn id="128" fill="hold" nodeType="afterGroup">
                            <p:stCondLst>
                              <p:cond delay="31000"/>
                            </p:stCondLst>
                            <p:childTnLst>
                              <p:par>
                                <p:cTn id="129" presetID="10" presetClass="entr" presetSubtype="0" fill="hold" grpId="0" nodeType="afterEffect">
                                  <p:stCondLst>
                                    <p:cond delay="0"/>
                                  </p:stCondLst>
                                  <p:childTnLst>
                                    <p:set>
                                      <p:cBhvr>
                                        <p:cTn id="130" dur="1" fill="hold">
                                          <p:stCondLst>
                                            <p:cond delay="0"/>
                                          </p:stCondLst>
                                        </p:cTn>
                                        <p:tgtEl>
                                          <p:spTgt spid="181287"/>
                                        </p:tgtEl>
                                        <p:attrNameLst>
                                          <p:attrName>style.visibility</p:attrName>
                                        </p:attrNameLst>
                                      </p:cBhvr>
                                      <p:to>
                                        <p:strVal val="visible"/>
                                      </p:to>
                                    </p:set>
                                    <p:animEffect transition="in" filter="fade">
                                      <p:cBhvr>
                                        <p:cTn id="131" dur="1000"/>
                                        <p:tgtEl>
                                          <p:spTgt spid="181287"/>
                                        </p:tgtEl>
                                      </p:cBhvr>
                                    </p:animEffect>
                                  </p:childTnLst>
                                </p:cTn>
                              </p:par>
                            </p:childTnLst>
                          </p:cTn>
                        </p:par>
                        <p:par>
                          <p:cTn id="132" fill="hold" nodeType="afterGroup">
                            <p:stCondLst>
                              <p:cond delay="32000"/>
                            </p:stCondLst>
                            <p:childTnLst>
                              <p:par>
                                <p:cTn id="133" presetID="10" presetClass="entr" presetSubtype="0" fill="hold" grpId="0" nodeType="afterEffect">
                                  <p:stCondLst>
                                    <p:cond delay="0"/>
                                  </p:stCondLst>
                                  <p:childTnLst>
                                    <p:set>
                                      <p:cBhvr>
                                        <p:cTn id="134" dur="1" fill="hold">
                                          <p:stCondLst>
                                            <p:cond delay="0"/>
                                          </p:stCondLst>
                                        </p:cTn>
                                        <p:tgtEl>
                                          <p:spTgt spid="181288"/>
                                        </p:tgtEl>
                                        <p:attrNameLst>
                                          <p:attrName>style.visibility</p:attrName>
                                        </p:attrNameLst>
                                      </p:cBhvr>
                                      <p:to>
                                        <p:strVal val="visible"/>
                                      </p:to>
                                    </p:set>
                                    <p:animEffect transition="in" filter="fade">
                                      <p:cBhvr>
                                        <p:cTn id="135" dur="1000"/>
                                        <p:tgtEl>
                                          <p:spTgt spid="181288"/>
                                        </p:tgtEl>
                                      </p:cBhvr>
                                    </p:animEffect>
                                  </p:childTnLst>
                                </p:cTn>
                              </p:par>
                            </p:childTnLst>
                          </p:cTn>
                        </p:par>
                        <p:par>
                          <p:cTn id="136" fill="hold" nodeType="afterGroup">
                            <p:stCondLst>
                              <p:cond delay="33000"/>
                            </p:stCondLst>
                            <p:childTnLst>
                              <p:par>
                                <p:cTn id="137" presetID="10" presetClass="entr" presetSubtype="0" fill="hold" grpId="0" nodeType="afterEffect">
                                  <p:stCondLst>
                                    <p:cond delay="0"/>
                                  </p:stCondLst>
                                  <p:childTnLst>
                                    <p:set>
                                      <p:cBhvr>
                                        <p:cTn id="138" dur="1" fill="hold">
                                          <p:stCondLst>
                                            <p:cond delay="0"/>
                                          </p:stCondLst>
                                        </p:cTn>
                                        <p:tgtEl>
                                          <p:spTgt spid="181289"/>
                                        </p:tgtEl>
                                        <p:attrNameLst>
                                          <p:attrName>style.visibility</p:attrName>
                                        </p:attrNameLst>
                                      </p:cBhvr>
                                      <p:to>
                                        <p:strVal val="visible"/>
                                      </p:to>
                                    </p:set>
                                    <p:animEffect transition="in" filter="fade">
                                      <p:cBhvr>
                                        <p:cTn id="139" dur="1000"/>
                                        <p:tgtEl>
                                          <p:spTgt spid="181289"/>
                                        </p:tgtEl>
                                      </p:cBhvr>
                                    </p:animEffect>
                                  </p:childTnLst>
                                </p:cTn>
                              </p:par>
                            </p:childTnLst>
                          </p:cTn>
                        </p:par>
                        <p:par>
                          <p:cTn id="140" fill="hold" nodeType="afterGroup">
                            <p:stCondLst>
                              <p:cond delay="34000"/>
                            </p:stCondLst>
                            <p:childTnLst>
                              <p:par>
                                <p:cTn id="141" presetID="10" presetClass="entr" presetSubtype="0" fill="hold" grpId="0" nodeType="afterEffect">
                                  <p:stCondLst>
                                    <p:cond delay="0"/>
                                  </p:stCondLst>
                                  <p:childTnLst>
                                    <p:set>
                                      <p:cBhvr>
                                        <p:cTn id="142" dur="1" fill="hold">
                                          <p:stCondLst>
                                            <p:cond delay="0"/>
                                          </p:stCondLst>
                                        </p:cTn>
                                        <p:tgtEl>
                                          <p:spTgt spid="181290"/>
                                        </p:tgtEl>
                                        <p:attrNameLst>
                                          <p:attrName>style.visibility</p:attrName>
                                        </p:attrNameLst>
                                      </p:cBhvr>
                                      <p:to>
                                        <p:strVal val="visible"/>
                                      </p:to>
                                    </p:set>
                                    <p:animEffect transition="in" filter="fade">
                                      <p:cBhvr>
                                        <p:cTn id="143" dur="1000"/>
                                        <p:tgtEl>
                                          <p:spTgt spid="181290"/>
                                        </p:tgtEl>
                                      </p:cBhvr>
                                    </p:animEffect>
                                  </p:childTnLst>
                                </p:cTn>
                              </p:par>
                            </p:childTnLst>
                          </p:cTn>
                        </p:par>
                        <p:par>
                          <p:cTn id="144" fill="hold" nodeType="afterGroup">
                            <p:stCondLst>
                              <p:cond delay="35000"/>
                            </p:stCondLst>
                            <p:childTnLst>
                              <p:par>
                                <p:cTn id="145" presetID="10" presetClass="entr" presetSubtype="0" fill="hold" grpId="0" nodeType="afterEffect">
                                  <p:stCondLst>
                                    <p:cond delay="0"/>
                                  </p:stCondLst>
                                  <p:childTnLst>
                                    <p:set>
                                      <p:cBhvr>
                                        <p:cTn id="146" dur="1" fill="hold">
                                          <p:stCondLst>
                                            <p:cond delay="0"/>
                                          </p:stCondLst>
                                        </p:cTn>
                                        <p:tgtEl>
                                          <p:spTgt spid="181291"/>
                                        </p:tgtEl>
                                        <p:attrNameLst>
                                          <p:attrName>style.visibility</p:attrName>
                                        </p:attrNameLst>
                                      </p:cBhvr>
                                      <p:to>
                                        <p:strVal val="visible"/>
                                      </p:to>
                                    </p:set>
                                    <p:animEffect transition="in" filter="fade">
                                      <p:cBhvr>
                                        <p:cTn id="147" dur="1000"/>
                                        <p:tgtEl>
                                          <p:spTgt spid="181291"/>
                                        </p:tgtEl>
                                      </p:cBhvr>
                                    </p:animEffect>
                                  </p:childTnLst>
                                </p:cTn>
                              </p:par>
                            </p:childTnLst>
                          </p:cTn>
                        </p:par>
                        <p:par>
                          <p:cTn id="148" fill="hold" nodeType="afterGroup">
                            <p:stCondLst>
                              <p:cond delay="36000"/>
                            </p:stCondLst>
                            <p:childTnLst>
                              <p:par>
                                <p:cTn id="149" presetID="10" presetClass="entr" presetSubtype="0" fill="hold" grpId="0" nodeType="afterEffect">
                                  <p:stCondLst>
                                    <p:cond delay="0"/>
                                  </p:stCondLst>
                                  <p:childTnLst>
                                    <p:set>
                                      <p:cBhvr>
                                        <p:cTn id="150" dur="1" fill="hold">
                                          <p:stCondLst>
                                            <p:cond delay="0"/>
                                          </p:stCondLst>
                                        </p:cTn>
                                        <p:tgtEl>
                                          <p:spTgt spid="181292"/>
                                        </p:tgtEl>
                                        <p:attrNameLst>
                                          <p:attrName>style.visibility</p:attrName>
                                        </p:attrNameLst>
                                      </p:cBhvr>
                                      <p:to>
                                        <p:strVal val="visible"/>
                                      </p:to>
                                    </p:set>
                                    <p:animEffect transition="in" filter="fade">
                                      <p:cBhvr>
                                        <p:cTn id="151" dur="1000"/>
                                        <p:tgtEl>
                                          <p:spTgt spid="181292"/>
                                        </p:tgtEl>
                                      </p:cBhvr>
                                    </p:animEffect>
                                  </p:childTnLst>
                                </p:cTn>
                              </p:par>
                            </p:childTnLst>
                          </p:cTn>
                        </p:par>
                        <p:par>
                          <p:cTn id="152" fill="hold" nodeType="afterGroup">
                            <p:stCondLst>
                              <p:cond delay="37000"/>
                            </p:stCondLst>
                            <p:childTnLst>
                              <p:par>
                                <p:cTn id="153" presetID="10" presetClass="entr" presetSubtype="0" fill="hold" grpId="0" nodeType="afterEffect">
                                  <p:stCondLst>
                                    <p:cond delay="0"/>
                                  </p:stCondLst>
                                  <p:childTnLst>
                                    <p:set>
                                      <p:cBhvr>
                                        <p:cTn id="154" dur="1" fill="hold">
                                          <p:stCondLst>
                                            <p:cond delay="0"/>
                                          </p:stCondLst>
                                        </p:cTn>
                                        <p:tgtEl>
                                          <p:spTgt spid="181293"/>
                                        </p:tgtEl>
                                        <p:attrNameLst>
                                          <p:attrName>style.visibility</p:attrName>
                                        </p:attrNameLst>
                                      </p:cBhvr>
                                      <p:to>
                                        <p:strVal val="visible"/>
                                      </p:to>
                                    </p:set>
                                    <p:animEffect transition="in" filter="fade">
                                      <p:cBhvr>
                                        <p:cTn id="155" dur="1000"/>
                                        <p:tgtEl>
                                          <p:spTgt spid="181293"/>
                                        </p:tgtEl>
                                      </p:cBhvr>
                                    </p:animEffect>
                                  </p:childTnLst>
                                </p:cTn>
                              </p:par>
                            </p:childTnLst>
                          </p:cTn>
                        </p:par>
                        <p:par>
                          <p:cTn id="156" fill="hold" nodeType="afterGroup">
                            <p:stCondLst>
                              <p:cond delay="38000"/>
                            </p:stCondLst>
                            <p:childTnLst>
                              <p:par>
                                <p:cTn id="157" presetID="10" presetClass="entr" presetSubtype="0" fill="hold" grpId="0" nodeType="afterEffect">
                                  <p:stCondLst>
                                    <p:cond delay="0"/>
                                  </p:stCondLst>
                                  <p:childTnLst>
                                    <p:set>
                                      <p:cBhvr>
                                        <p:cTn id="158" dur="1" fill="hold">
                                          <p:stCondLst>
                                            <p:cond delay="0"/>
                                          </p:stCondLst>
                                        </p:cTn>
                                        <p:tgtEl>
                                          <p:spTgt spid="181294"/>
                                        </p:tgtEl>
                                        <p:attrNameLst>
                                          <p:attrName>style.visibility</p:attrName>
                                        </p:attrNameLst>
                                      </p:cBhvr>
                                      <p:to>
                                        <p:strVal val="visible"/>
                                      </p:to>
                                    </p:set>
                                    <p:animEffect transition="in" filter="fade">
                                      <p:cBhvr>
                                        <p:cTn id="159" dur="1000"/>
                                        <p:tgtEl>
                                          <p:spTgt spid="181294"/>
                                        </p:tgtEl>
                                      </p:cBhvr>
                                    </p:animEffect>
                                  </p:childTnLst>
                                </p:cTn>
                              </p:par>
                            </p:childTnLst>
                          </p:cTn>
                        </p:par>
                        <p:par>
                          <p:cTn id="160" fill="hold" nodeType="afterGroup">
                            <p:stCondLst>
                              <p:cond delay="39000"/>
                            </p:stCondLst>
                            <p:childTnLst>
                              <p:par>
                                <p:cTn id="161" presetID="10" presetClass="entr" presetSubtype="0" fill="hold" grpId="0" nodeType="afterEffect">
                                  <p:stCondLst>
                                    <p:cond delay="0"/>
                                  </p:stCondLst>
                                  <p:childTnLst>
                                    <p:set>
                                      <p:cBhvr>
                                        <p:cTn id="162" dur="1" fill="hold">
                                          <p:stCondLst>
                                            <p:cond delay="0"/>
                                          </p:stCondLst>
                                        </p:cTn>
                                        <p:tgtEl>
                                          <p:spTgt spid="181295"/>
                                        </p:tgtEl>
                                        <p:attrNameLst>
                                          <p:attrName>style.visibility</p:attrName>
                                        </p:attrNameLst>
                                      </p:cBhvr>
                                      <p:to>
                                        <p:strVal val="visible"/>
                                      </p:to>
                                    </p:set>
                                    <p:animEffect transition="in" filter="fade">
                                      <p:cBhvr>
                                        <p:cTn id="163" dur="1000"/>
                                        <p:tgtEl>
                                          <p:spTgt spid="181295"/>
                                        </p:tgtEl>
                                      </p:cBhvr>
                                    </p:animEffect>
                                  </p:childTnLst>
                                </p:cTn>
                              </p:par>
                            </p:childTnLst>
                          </p:cTn>
                        </p:par>
                        <p:par>
                          <p:cTn id="164" fill="hold" nodeType="afterGroup">
                            <p:stCondLst>
                              <p:cond delay="40000"/>
                            </p:stCondLst>
                            <p:childTnLst>
                              <p:par>
                                <p:cTn id="165" presetID="10" presetClass="entr" presetSubtype="0" fill="hold" grpId="0" nodeType="afterEffect">
                                  <p:stCondLst>
                                    <p:cond delay="0"/>
                                  </p:stCondLst>
                                  <p:childTnLst>
                                    <p:set>
                                      <p:cBhvr>
                                        <p:cTn id="166" dur="1" fill="hold">
                                          <p:stCondLst>
                                            <p:cond delay="0"/>
                                          </p:stCondLst>
                                        </p:cTn>
                                        <p:tgtEl>
                                          <p:spTgt spid="181296"/>
                                        </p:tgtEl>
                                        <p:attrNameLst>
                                          <p:attrName>style.visibility</p:attrName>
                                        </p:attrNameLst>
                                      </p:cBhvr>
                                      <p:to>
                                        <p:strVal val="visible"/>
                                      </p:to>
                                    </p:set>
                                    <p:animEffect transition="in" filter="fade">
                                      <p:cBhvr>
                                        <p:cTn id="167" dur="1000"/>
                                        <p:tgtEl>
                                          <p:spTgt spid="181296"/>
                                        </p:tgtEl>
                                      </p:cBhvr>
                                    </p:animEffect>
                                  </p:childTnLst>
                                </p:cTn>
                              </p:par>
                            </p:childTnLst>
                          </p:cTn>
                        </p:par>
                        <p:par>
                          <p:cTn id="168" fill="hold" nodeType="afterGroup">
                            <p:stCondLst>
                              <p:cond delay="41000"/>
                            </p:stCondLst>
                            <p:childTnLst>
                              <p:par>
                                <p:cTn id="169" presetID="10" presetClass="entr" presetSubtype="0" fill="hold" grpId="0" nodeType="afterEffect">
                                  <p:stCondLst>
                                    <p:cond delay="0"/>
                                  </p:stCondLst>
                                  <p:childTnLst>
                                    <p:set>
                                      <p:cBhvr>
                                        <p:cTn id="170" dur="1" fill="hold">
                                          <p:stCondLst>
                                            <p:cond delay="0"/>
                                          </p:stCondLst>
                                        </p:cTn>
                                        <p:tgtEl>
                                          <p:spTgt spid="181297"/>
                                        </p:tgtEl>
                                        <p:attrNameLst>
                                          <p:attrName>style.visibility</p:attrName>
                                        </p:attrNameLst>
                                      </p:cBhvr>
                                      <p:to>
                                        <p:strVal val="visible"/>
                                      </p:to>
                                    </p:set>
                                    <p:animEffect transition="in" filter="fade">
                                      <p:cBhvr>
                                        <p:cTn id="171" dur="1000"/>
                                        <p:tgtEl>
                                          <p:spTgt spid="181297"/>
                                        </p:tgtEl>
                                      </p:cBhvr>
                                    </p:animEffect>
                                  </p:childTnLst>
                                </p:cTn>
                              </p:par>
                            </p:childTnLst>
                          </p:cTn>
                        </p:par>
                        <p:par>
                          <p:cTn id="172" fill="hold" nodeType="afterGroup">
                            <p:stCondLst>
                              <p:cond delay="42000"/>
                            </p:stCondLst>
                            <p:childTnLst>
                              <p:par>
                                <p:cTn id="173" presetID="10" presetClass="entr" presetSubtype="0" fill="hold" grpId="0" nodeType="afterEffect">
                                  <p:stCondLst>
                                    <p:cond delay="0"/>
                                  </p:stCondLst>
                                  <p:childTnLst>
                                    <p:set>
                                      <p:cBhvr>
                                        <p:cTn id="174" dur="1" fill="hold">
                                          <p:stCondLst>
                                            <p:cond delay="0"/>
                                          </p:stCondLst>
                                        </p:cTn>
                                        <p:tgtEl>
                                          <p:spTgt spid="181298"/>
                                        </p:tgtEl>
                                        <p:attrNameLst>
                                          <p:attrName>style.visibility</p:attrName>
                                        </p:attrNameLst>
                                      </p:cBhvr>
                                      <p:to>
                                        <p:strVal val="visible"/>
                                      </p:to>
                                    </p:set>
                                    <p:animEffect transition="in" filter="fade">
                                      <p:cBhvr>
                                        <p:cTn id="175" dur="1000"/>
                                        <p:tgtEl>
                                          <p:spTgt spid="181298"/>
                                        </p:tgtEl>
                                      </p:cBhvr>
                                    </p:animEffect>
                                  </p:childTnLst>
                                </p:cTn>
                              </p:par>
                            </p:childTnLst>
                          </p:cTn>
                        </p:par>
                        <p:par>
                          <p:cTn id="176" fill="hold" nodeType="afterGroup">
                            <p:stCondLst>
                              <p:cond delay="43000"/>
                            </p:stCondLst>
                            <p:childTnLst>
                              <p:par>
                                <p:cTn id="177" presetID="10" presetClass="entr" presetSubtype="0" fill="hold" grpId="0" nodeType="afterEffect">
                                  <p:stCondLst>
                                    <p:cond delay="0"/>
                                  </p:stCondLst>
                                  <p:childTnLst>
                                    <p:set>
                                      <p:cBhvr>
                                        <p:cTn id="178" dur="1" fill="hold">
                                          <p:stCondLst>
                                            <p:cond delay="0"/>
                                          </p:stCondLst>
                                        </p:cTn>
                                        <p:tgtEl>
                                          <p:spTgt spid="181299"/>
                                        </p:tgtEl>
                                        <p:attrNameLst>
                                          <p:attrName>style.visibility</p:attrName>
                                        </p:attrNameLst>
                                      </p:cBhvr>
                                      <p:to>
                                        <p:strVal val="visible"/>
                                      </p:to>
                                    </p:set>
                                    <p:animEffect transition="in" filter="fade">
                                      <p:cBhvr>
                                        <p:cTn id="179" dur="1000"/>
                                        <p:tgtEl>
                                          <p:spTgt spid="181299"/>
                                        </p:tgtEl>
                                      </p:cBhvr>
                                    </p:animEffect>
                                  </p:childTnLst>
                                </p:cTn>
                              </p:par>
                            </p:childTnLst>
                          </p:cTn>
                        </p:par>
                        <p:par>
                          <p:cTn id="180" fill="hold" nodeType="afterGroup">
                            <p:stCondLst>
                              <p:cond delay="44000"/>
                            </p:stCondLst>
                            <p:childTnLst>
                              <p:par>
                                <p:cTn id="181" presetID="10" presetClass="entr" presetSubtype="0" fill="hold" grpId="0" nodeType="afterEffect">
                                  <p:stCondLst>
                                    <p:cond delay="0"/>
                                  </p:stCondLst>
                                  <p:childTnLst>
                                    <p:set>
                                      <p:cBhvr>
                                        <p:cTn id="182" dur="1" fill="hold">
                                          <p:stCondLst>
                                            <p:cond delay="0"/>
                                          </p:stCondLst>
                                        </p:cTn>
                                        <p:tgtEl>
                                          <p:spTgt spid="181300"/>
                                        </p:tgtEl>
                                        <p:attrNameLst>
                                          <p:attrName>style.visibility</p:attrName>
                                        </p:attrNameLst>
                                      </p:cBhvr>
                                      <p:to>
                                        <p:strVal val="visible"/>
                                      </p:to>
                                    </p:set>
                                    <p:animEffect transition="in" filter="fade">
                                      <p:cBhvr>
                                        <p:cTn id="183" dur="1000"/>
                                        <p:tgtEl>
                                          <p:spTgt spid="181300"/>
                                        </p:tgtEl>
                                      </p:cBhvr>
                                    </p:animEffect>
                                  </p:childTnLst>
                                </p:cTn>
                              </p:par>
                            </p:childTnLst>
                          </p:cTn>
                        </p:par>
                        <p:par>
                          <p:cTn id="184" fill="hold" nodeType="afterGroup">
                            <p:stCondLst>
                              <p:cond delay="45000"/>
                            </p:stCondLst>
                            <p:childTnLst>
                              <p:par>
                                <p:cTn id="185" presetID="10" presetClass="entr" presetSubtype="0" fill="hold" grpId="0" nodeType="afterEffect">
                                  <p:stCondLst>
                                    <p:cond delay="0"/>
                                  </p:stCondLst>
                                  <p:childTnLst>
                                    <p:set>
                                      <p:cBhvr>
                                        <p:cTn id="186" dur="1" fill="hold">
                                          <p:stCondLst>
                                            <p:cond delay="0"/>
                                          </p:stCondLst>
                                        </p:cTn>
                                        <p:tgtEl>
                                          <p:spTgt spid="181301"/>
                                        </p:tgtEl>
                                        <p:attrNameLst>
                                          <p:attrName>style.visibility</p:attrName>
                                        </p:attrNameLst>
                                      </p:cBhvr>
                                      <p:to>
                                        <p:strVal val="visible"/>
                                      </p:to>
                                    </p:set>
                                    <p:animEffect transition="in" filter="fade">
                                      <p:cBhvr>
                                        <p:cTn id="187" dur="1000"/>
                                        <p:tgtEl>
                                          <p:spTgt spid="181301"/>
                                        </p:tgtEl>
                                      </p:cBhvr>
                                    </p:animEffect>
                                  </p:childTnLst>
                                </p:cTn>
                              </p:par>
                            </p:childTnLst>
                          </p:cTn>
                        </p:par>
                        <p:par>
                          <p:cTn id="188" fill="hold" nodeType="afterGroup">
                            <p:stCondLst>
                              <p:cond delay="46000"/>
                            </p:stCondLst>
                            <p:childTnLst>
                              <p:par>
                                <p:cTn id="189" presetID="10" presetClass="entr" presetSubtype="0" fill="hold" grpId="0" nodeType="afterEffect">
                                  <p:stCondLst>
                                    <p:cond delay="0"/>
                                  </p:stCondLst>
                                  <p:childTnLst>
                                    <p:set>
                                      <p:cBhvr>
                                        <p:cTn id="190" dur="1" fill="hold">
                                          <p:stCondLst>
                                            <p:cond delay="0"/>
                                          </p:stCondLst>
                                        </p:cTn>
                                        <p:tgtEl>
                                          <p:spTgt spid="181302"/>
                                        </p:tgtEl>
                                        <p:attrNameLst>
                                          <p:attrName>style.visibility</p:attrName>
                                        </p:attrNameLst>
                                      </p:cBhvr>
                                      <p:to>
                                        <p:strVal val="visible"/>
                                      </p:to>
                                    </p:set>
                                    <p:animEffect transition="in" filter="fade">
                                      <p:cBhvr>
                                        <p:cTn id="191" dur="1000"/>
                                        <p:tgtEl>
                                          <p:spTgt spid="181302"/>
                                        </p:tgtEl>
                                      </p:cBhvr>
                                    </p:animEffect>
                                  </p:childTnLst>
                                </p:cTn>
                              </p:par>
                            </p:childTnLst>
                          </p:cTn>
                        </p:par>
                        <p:par>
                          <p:cTn id="192" fill="hold" nodeType="afterGroup">
                            <p:stCondLst>
                              <p:cond delay="47000"/>
                            </p:stCondLst>
                            <p:childTnLst>
                              <p:par>
                                <p:cTn id="193" presetID="10" presetClass="entr" presetSubtype="0" fill="hold" grpId="0" nodeType="afterEffect">
                                  <p:stCondLst>
                                    <p:cond delay="0"/>
                                  </p:stCondLst>
                                  <p:childTnLst>
                                    <p:set>
                                      <p:cBhvr>
                                        <p:cTn id="194" dur="1" fill="hold">
                                          <p:stCondLst>
                                            <p:cond delay="0"/>
                                          </p:stCondLst>
                                        </p:cTn>
                                        <p:tgtEl>
                                          <p:spTgt spid="181303"/>
                                        </p:tgtEl>
                                        <p:attrNameLst>
                                          <p:attrName>style.visibility</p:attrName>
                                        </p:attrNameLst>
                                      </p:cBhvr>
                                      <p:to>
                                        <p:strVal val="visible"/>
                                      </p:to>
                                    </p:set>
                                    <p:animEffect transition="in" filter="fade">
                                      <p:cBhvr>
                                        <p:cTn id="195" dur="1000"/>
                                        <p:tgtEl>
                                          <p:spTgt spid="181303"/>
                                        </p:tgtEl>
                                      </p:cBhvr>
                                    </p:animEffect>
                                  </p:childTnLst>
                                </p:cTn>
                              </p:par>
                            </p:childTnLst>
                          </p:cTn>
                        </p:par>
                        <p:par>
                          <p:cTn id="196" fill="hold" nodeType="afterGroup">
                            <p:stCondLst>
                              <p:cond delay="48000"/>
                            </p:stCondLst>
                            <p:childTnLst>
                              <p:par>
                                <p:cTn id="197" presetID="10" presetClass="entr" presetSubtype="0" fill="hold" grpId="0" nodeType="afterEffect">
                                  <p:stCondLst>
                                    <p:cond delay="0"/>
                                  </p:stCondLst>
                                  <p:childTnLst>
                                    <p:set>
                                      <p:cBhvr>
                                        <p:cTn id="198" dur="1" fill="hold">
                                          <p:stCondLst>
                                            <p:cond delay="0"/>
                                          </p:stCondLst>
                                        </p:cTn>
                                        <p:tgtEl>
                                          <p:spTgt spid="181304"/>
                                        </p:tgtEl>
                                        <p:attrNameLst>
                                          <p:attrName>style.visibility</p:attrName>
                                        </p:attrNameLst>
                                      </p:cBhvr>
                                      <p:to>
                                        <p:strVal val="visible"/>
                                      </p:to>
                                    </p:set>
                                    <p:animEffect transition="in" filter="fade">
                                      <p:cBhvr>
                                        <p:cTn id="199" dur="1000"/>
                                        <p:tgtEl>
                                          <p:spTgt spid="181304"/>
                                        </p:tgtEl>
                                      </p:cBhvr>
                                    </p:animEffect>
                                  </p:childTnLst>
                                </p:cTn>
                              </p:par>
                            </p:childTnLst>
                          </p:cTn>
                        </p:par>
                        <p:par>
                          <p:cTn id="200" fill="hold" nodeType="afterGroup">
                            <p:stCondLst>
                              <p:cond delay="49000"/>
                            </p:stCondLst>
                            <p:childTnLst>
                              <p:par>
                                <p:cTn id="201" presetID="10" presetClass="entr" presetSubtype="0" fill="hold" grpId="0" nodeType="afterEffect">
                                  <p:stCondLst>
                                    <p:cond delay="0"/>
                                  </p:stCondLst>
                                  <p:childTnLst>
                                    <p:set>
                                      <p:cBhvr>
                                        <p:cTn id="202" dur="1" fill="hold">
                                          <p:stCondLst>
                                            <p:cond delay="0"/>
                                          </p:stCondLst>
                                        </p:cTn>
                                        <p:tgtEl>
                                          <p:spTgt spid="181305"/>
                                        </p:tgtEl>
                                        <p:attrNameLst>
                                          <p:attrName>style.visibility</p:attrName>
                                        </p:attrNameLst>
                                      </p:cBhvr>
                                      <p:to>
                                        <p:strVal val="visible"/>
                                      </p:to>
                                    </p:set>
                                    <p:animEffect transition="in" filter="fade">
                                      <p:cBhvr>
                                        <p:cTn id="203" dur="1000"/>
                                        <p:tgtEl>
                                          <p:spTgt spid="181305"/>
                                        </p:tgtEl>
                                      </p:cBhvr>
                                    </p:animEffect>
                                  </p:childTnLst>
                                </p:cTn>
                              </p:par>
                            </p:childTnLst>
                          </p:cTn>
                        </p:par>
                        <p:par>
                          <p:cTn id="204" fill="hold" nodeType="afterGroup">
                            <p:stCondLst>
                              <p:cond delay="50000"/>
                            </p:stCondLst>
                            <p:childTnLst>
                              <p:par>
                                <p:cTn id="205" presetID="10" presetClass="entr" presetSubtype="0" fill="hold" grpId="0" nodeType="afterEffect">
                                  <p:stCondLst>
                                    <p:cond delay="0"/>
                                  </p:stCondLst>
                                  <p:childTnLst>
                                    <p:set>
                                      <p:cBhvr>
                                        <p:cTn id="206" dur="1" fill="hold">
                                          <p:stCondLst>
                                            <p:cond delay="0"/>
                                          </p:stCondLst>
                                        </p:cTn>
                                        <p:tgtEl>
                                          <p:spTgt spid="181306"/>
                                        </p:tgtEl>
                                        <p:attrNameLst>
                                          <p:attrName>style.visibility</p:attrName>
                                        </p:attrNameLst>
                                      </p:cBhvr>
                                      <p:to>
                                        <p:strVal val="visible"/>
                                      </p:to>
                                    </p:set>
                                    <p:animEffect transition="in" filter="fade">
                                      <p:cBhvr>
                                        <p:cTn id="207" dur="1000"/>
                                        <p:tgtEl>
                                          <p:spTgt spid="181306"/>
                                        </p:tgtEl>
                                      </p:cBhvr>
                                    </p:animEffect>
                                  </p:childTnLst>
                                </p:cTn>
                              </p:par>
                            </p:childTnLst>
                          </p:cTn>
                        </p:par>
                        <p:par>
                          <p:cTn id="208" fill="hold" nodeType="afterGroup">
                            <p:stCondLst>
                              <p:cond delay="51000"/>
                            </p:stCondLst>
                            <p:childTnLst>
                              <p:par>
                                <p:cTn id="209" presetID="10" presetClass="entr" presetSubtype="0" fill="hold" grpId="0" nodeType="afterEffect">
                                  <p:stCondLst>
                                    <p:cond delay="0"/>
                                  </p:stCondLst>
                                  <p:childTnLst>
                                    <p:set>
                                      <p:cBhvr>
                                        <p:cTn id="210" dur="1" fill="hold">
                                          <p:stCondLst>
                                            <p:cond delay="0"/>
                                          </p:stCondLst>
                                        </p:cTn>
                                        <p:tgtEl>
                                          <p:spTgt spid="181307"/>
                                        </p:tgtEl>
                                        <p:attrNameLst>
                                          <p:attrName>style.visibility</p:attrName>
                                        </p:attrNameLst>
                                      </p:cBhvr>
                                      <p:to>
                                        <p:strVal val="visible"/>
                                      </p:to>
                                    </p:set>
                                    <p:animEffect transition="in" filter="fade">
                                      <p:cBhvr>
                                        <p:cTn id="211" dur="1000"/>
                                        <p:tgtEl>
                                          <p:spTgt spid="181307"/>
                                        </p:tgtEl>
                                      </p:cBhvr>
                                    </p:animEffect>
                                  </p:childTnLst>
                                </p:cTn>
                              </p:par>
                            </p:childTnLst>
                          </p:cTn>
                        </p:par>
                        <p:par>
                          <p:cTn id="212" fill="hold" nodeType="afterGroup">
                            <p:stCondLst>
                              <p:cond delay="52000"/>
                            </p:stCondLst>
                            <p:childTnLst>
                              <p:par>
                                <p:cTn id="213" presetID="10" presetClass="entr" presetSubtype="0" fill="hold" grpId="0" nodeType="afterEffect">
                                  <p:stCondLst>
                                    <p:cond delay="0"/>
                                  </p:stCondLst>
                                  <p:childTnLst>
                                    <p:set>
                                      <p:cBhvr>
                                        <p:cTn id="214" dur="1" fill="hold">
                                          <p:stCondLst>
                                            <p:cond delay="0"/>
                                          </p:stCondLst>
                                        </p:cTn>
                                        <p:tgtEl>
                                          <p:spTgt spid="181308"/>
                                        </p:tgtEl>
                                        <p:attrNameLst>
                                          <p:attrName>style.visibility</p:attrName>
                                        </p:attrNameLst>
                                      </p:cBhvr>
                                      <p:to>
                                        <p:strVal val="visible"/>
                                      </p:to>
                                    </p:set>
                                    <p:animEffect transition="in" filter="fade">
                                      <p:cBhvr>
                                        <p:cTn id="215" dur="1000"/>
                                        <p:tgtEl>
                                          <p:spTgt spid="181308"/>
                                        </p:tgtEl>
                                      </p:cBhvr>
                                    </p:animEffect>
                                  </p:childTnLst>
                                </p:cTn>
                              </p:par>
                            </p:childTnLst>
                          </p:cTn>
                        </p:par>
                        <p:par>
                          <p:cTn id="216" fill="hold" nodeType="afterGroup">
                            <p:stCondLst>
                              <p:cond delay="53000"/>
                            </p:stCondLst>
                            <p:childTnLst>
                              <p:par>
                                <p:cTn id="217" presetID="10" presetClass="entr" presetSubtype="0" fill="hold" grpId="0" nodeType="afterEffect">
                                  <p:stCondLst>
                                    <p:cond delay="0"/>
                                  </p:stCondLst>
                                  <p:childTnLst>
                                    <p:set>
                                      <p:cBhvr>
                                        <p:cTn id="218" dur="1" fill="hold">
                                          <p:stCondLst>
                                            <p:cond delay="0"/>
                                          </p:stCondLst>
                                        </p:cTn>
                                        <p:tgtEl>
                                          <p:spTgt spid="181309"/>
                                        </p:tgtEl>
                                        <p:attrNameLst>
                                          <p:attrName>style.visibility</p:attrName>
                                        </p:attrNameLst>
                                      </p:cBhvr>
                                      <p:to>
                                        <p:strVal val="visible"/>
                                      </p:to>
                                    </p:set>
                                    <p:animEffect transition="in" filter="fade">
                                      <p:cBhvr>
                                        <p:cTn id="219" dur="1000"/>
                                        <p:tgtEl>
                                          <p:spTgt spid="181309"/>
                                        </p:tgtEl>
                                      </p:cBhvr>
                                    </p:animEffect>
                                  </p:childTnLst>
                                </p:cTn>
                              </p:par>
                            </p:childTnLst>
                          </p:cTn>
                        </p:par>
                        <p:par>
                          <p:cTn id="220" fill="hold" nodeType="afterGroup">
                            <p:stCondLst>
                              <p:cond delay="54000"/>
                            </p:stCondLst>
                            <p:childTnLst>
                              <p:par>
                                <p:cTn id="221" presetID="10" presetClass="entr" presetSubtype="0" fill="hold" grpId="0" nodeType="afterEffect">
                                  <p:stCondLst>
                                    <p:cond delay="0"/>
                                  </p:stCondLst>
                                  <p:childTnLst>
                                    <p:set>
                                      <p:cBhvr>
                                        <p:cTn id="222" dur="1" fill="hold">
                                          <p:stCondLst>
                                            <p:cond delay="0"/>
                                          </p:stCondLst>
                                        </p:cTn>
                                        <p:tgtEl>
                                          <p:spTgt spid="181310"/>
                                        </p:tgtEl>
                                        <p:attrNameLst>
                                          <p:attrName>style.visibility</p:attrName>
                                        </p:attrNameLst>
                                      </p:cBhvr>
                                      <p:to>
                                        <p:strVal val="visible"/>
                                      </p:to>
                                    </p:set>
                                    <p:animEffect transition="in" filter="fade">
                                      <p:cBhvr>
                                        <p:cTn id="223" dur="1000"/>
                                        <p:tgtEl>
                                          <p:spTgt spid="181310"/>
                                        </p:tgtEl>
                                      </p:cBhvr>
                                    </p:animEffect>
                                  </p:childTnLst>
                                </p:cTn>
                              </p:par>
                            </p:childTnLst>
                          </p:cTn>
                        </p:par>
                        <p:par>
                          <p:cTn id="224" fill="hold" nodeType="afterGroup">
                            <p:stCondLst>
                              <p:cond delay="55000"/>
                            </p:stCondLst>
                            <p:childTnLst>
                              <p:par>
                                <p:cTn id="225" presetID="10" presetClass="entr" presetSubtype="0" fill="hold" grpId="0" nodeType="afterEffect">
                                  <p:stCondLst>
                                    <p:cond delay="0"/>
                                  </p:stCondLst>
                                  <p:childTnLst>
                                    <p:set>
                                      <p:cBhvr>
                                        <p:cTn id="226" dur="1" fill="hold">
                                          <p:stCondLst>
                                            <p:cond delay="0"/>
                                          </p:stCondLst>
                                        </p:cTn>
                                        <p:tgtEl>
                                          <p:spTgt spid="181311"/>
                                        </p:tgtEl>
                                        <p:attrNameLst>
                                          <p:attrName>style.visibility</p:attrName>
                                        </p:attrNameLst>
                                      </p:cBhvr>
                                      <p:to>
                                        <p:strVal val="visible"/>
                                      </p:to>
                                    </p:set>
                                    <p:animEffect transition="in" filter="fade">
                                      <p:cBhvr>
                                        <p:cTn id="227" dur="1000"/>
                                        <p:tgtEl>
                                          <p:spTgt spid="181311"/>
                                        </p:tgtEl>
                                      </p:cBhvr>
                                    </p:animEffect>
                                  </p:childTnLst>
                                </p:cTn>
                              </p:par>
                            </p:childTnLst>
                          </p:cTn>
                        </p:par>
                        <p:par>
                          <p:cTn id="228" fill="hold" nodeType="afterGroup">
                            <p:stCondLst>
                              <p:cond delay="56000"/>
                            </p:stCondLst>
                            <p:childTnLst>
                              <p:par>
                                <p:cTn id="229" presetID="10" presetClass="entr" presetSubtype="0" fill="hold" grpId="0" nodeType="afterEffect">
                                  <p:stCondLst>
                                    <p:cond delay="0"/>
                                  </p:stCondLst>
                                  <p:childTnLst>
                                    <p:set>
                                      <p:cBhvr>
                                        <p:cTn id="230" dur="1" fill="hold">
                                          <p:stCondLst>
                                            <p:cond delay="0"/>
                                          </p:stCondLst>
                                        </p:cTn>
                                        <p:tgtEl>
                                          <p:spTgt spid="181312"/>
                                        </p:tgtEl>
                                        <p:attrNameLst>
                                          <p:attrName>style.visibility</p:attrName>
                                        </p:attrNameLst>
                                      </p:cBhvr>
                                      <p:to>
                                        <p:strVal val="visible"/>
                                      </p:to>
                                    </p:set>
                                    <p:animEffect transition="in" filter="fade">
                                      <p:cBhvr>
                                        <p:cTn id="231" dur="1000"/>
                                        <p:tgtEl>
                                          <p:spTgt spid="181312"/>
                                        </p:tgtEl>
                                      </p:cBhvr>
                                    </p:animEffect>
                                  </p:childTnLst>
                                </p:cTn>
                              </p:par>
                            </p:childTnLst>
                          </p:cTn>
                        </p:par>
                        <p:par>
                          <p:cTn id="232" fill="hold" nodeType="afterGroup">
                            <p:stCondLst>
                              <p:cond delay="57000"/>
                            </p:stCondLst>
                            <p:childTnLst>
                              <p:par>
                                <p:cTn id="233" presetID="10" presetClass="entr" presetSubtype="0" fill="hold" grpId="0" nodeType="afterEffect">
                                  <p:stCondLst>
                                    <p:cond delay="0"/>
                                  </p:stCondLst>
                                  <p:childTnLst>
                                    <p:set>
                                      <p:cBhvr>
                                        <p:cTn id="234" dur="1" fill="hold">
                                          <p:stCondLst>
                                            <p:cond delay="0"/>
                                          </p:stCondLst>
                                        </p:cTn>
                                        <p:tgtEl>
                                          <p:spTgt spid="181313"/>
                                        </p:tgtEl>
                                        <p:attrNameLst>
                                          <p:attrName>style.visibility</p:attrName>
                                        </p:attrNameLst>
                                      </p:cBhvr>
                                      <p:to>
                                        <p:strVal val="visible"/>
                                      </p:to>
                                    </p:set>
                                    <p:animEffect transition="in" filter="fade">
                                      <p:cBhvr>
                                        <p:cTn id="235" dur="1000"/>
                                        <p:tgtEl>
                                          <p:spTgt spid="181313"/>
                                        </p:tgtEl>
                                      </p:cBhvr>
                                    </p:animEffect>
                                  </p:childTnLst>
                                </p:cTn>
                              </p:par>
                            </p:childTnLst>
                          </p:cTn>
                        </p:par>
                        <p:par>
                          <p:cTn id="236" fill="hold" nodeType="afterGroup">
                            <p:stCondLst>
                              <p:cond delay="58000"/>
                            </p:stCondLst>
                            <p:childTnLst>
                              <p:par>
                                <p:cTn id="237" presetID="10" presetClass="entr" presetSubtype="0" fill="hold" grpId="0" nodeType="afterEffect">
                                  <p:stCondLst>
                                    <p:cond delay="0"/>
                                  </p:stCondLst>
                                  <p:childTnLst>
                                    <p:set>
                                      <p:cBhvr>
                                        <p:cTn id="238" dur="1" fill="hold">
                                          <p:stCondLst>
                                            <p:cond delay="0"/>
                                          </p:stCondLst>
                                        </p:cTn>
                                        <p:tgtEl>
                                          <p:spTgt spid="181314"/>
                                        </p:tgtEl>
                                        <p:attrNameLst>
                                          <p:attrName>style.visibility</p:attrName>
                                        </p:attrNameLst>
                                      </p:cBhvr>
                                      <p:to>
                                        <p:strVal val="visible"/>
                                      </p:to>
                                    </p:set>
                                    <p:animEffect transition="in" filter="fade">
                                      <p:cBhvr>
                                        <p:cTn id="239" dur="1000"/>
                                        <p:tgtEl>
                                          <p:spTgt spid="181314"/>
                                        </p:tgtEl>
                                      </p:cBhvr>
                                    </p:animEffect>
                                  </p:childTnLst>
                                </p:cTn>
                              </p:par>
                            </p:childTnLst>
                          </p:cTn>
                        </p:par>
                        <p:par>
                          <p:cTn id="240" fill="hold" nodeType="afterGroup">
                            <p:stCondLst>
                              <p:cond delay="59000"/>
                            </p:stCondLst>
                            <p:childTnLst>
                              <p:par>
                                <p:cTn id="241" presetID="10" presetClass="entr" presetSubtype="0" fill="hold" grpId="0" nodeType="afterEffect">
                                  <p:stCondLst>
                                    <p:cond delay="0"/>
                                  </p:stCondLst>
                                  <p:childTnLst>
                                    <p:set>
                                      <p:cBhvr>
                                        <p:cTn id="242" dur="1" fill="hold">
                                          <p:stCondLst>
                                            <p:cond delay="0"/>
                                          </p:stCondLst>
                                        </p:cTn>
                                        <p:tgtEl>
                                          <p:spTgt spid="181315"/>
                                        </p:tgtEl>
                                        <p:attrNameLst>
                                          <p:attrName>style.visibility</p:attrName>
                                        </p:attrNameLst>
                                      </p:cBhvr>
                                      <p:to>
                                        <p:strVal val="visible"/>
                                      </p:to>
                                    </p:set>
                                    <p:animEffect transition="in" filter="fade">
                                      <p:cBhvr>
                                        <p:cTn id="243" dur="1000"/>
                                        <p:tgtEl>
                                          <p:spTgt spid="181315"/>
                                        </p:tgtEl>
                                      </p:cBhvr>
                                    </p:animEffect>
                                  </p:childTnLst>
                                </p:cTn>
                              </p:par>
                            </p:childTnLst>
                          </p:cTn>
                        </p:par>
                        <p:par>
                          <p:cTn id="244" fill="hold" nodeType="afterGroup">
                            <p:stCondLst>
                              <p:cond delay="60000"/>
                            </p:stCondLst>
                            <p:childTnLst>
                              <p:par>
                                <p:cTn id="245" presetID="10" presetClass="entr" presetSubtype="0" fill="hold" grpId="0" nodeType="afterEffect">
                                  <p:stCondLst>
                                    <p:cond delay="0"/>
                                  </p:stCondLst>
                                  <p:childTnLst>
                                    <p:set>
                                      <p:cBhvr>
                                        <p:cTn id="246" dur="1" fill="hold">
                                          <p:stCondLst>
                                            <p:cond delay="0"/>
                                          </p:stCondLst>
                                        </p:cTn>
                                        <p:tgtEl>
                                          <p:spTgt spid="181316"/>
                                        </p:tgtEl>
                                        <p:attrNameLst>
                                          <p:attrName>style.visibility</p:attrName>
                                        </p:attrNameLst>
                                      </p:cBhvr>
                                      <p:to>
                                        <p:strVal val="visible"/>
                                      </p:to>
                                    </p:set>
                                    <p:animEffect transition="in" filter="fade">
                                      <p:cBhvr>
                                        <p:cTn id="247" dur="1000"/>
                                        <p:tgtEl>
                                          <p:spTgt spid="181316"/>
                                        </p:tgtEl>
                                      </p:cBhvr>
                                    </p:animEffect>
                                  </p:childTnLst>
                                </p:cTn>
                              </p:par>
                            </p:childTnLst>
                          </p:cTn>
                        </p:par>
                        <p:par>
                          <p:cTn id="248" fill="hold" nodeType="afterGroup">
                            <p:stCondLst>
                              <p:cond delay="61000"/>
                            </p:stCondLst>
                            <p:childTnLst>
                              <p:par>
                                <p:cTn id="249" presetID="10" presetClass="entr" presetSubtype="0" fill="hold" grpId="0" nodeType="afterEffect">
                                  <p:stCondLst>
                                    <p:cond delay="0"/>
                                  </p:stCondLst>
                                  <p:childTnLst>
                                    <p:set>
                                      <p:cBhvr>
                                        <p:cTn id="250" dur="1" fill="hold">
                                          <p:stCondLst>
                                            <p:cond delay="0"/>
                                          </p:stCondLst>
                                        </p:cTn>
                                        <p:tgtEl>
                                          <p:spTgt spid="181317"/>
                                        </p:tgtEl>
                                        <p:attrNameLst>
                                          <p:attrName>style.visibility</p:attrName>
                                        </p:attrNameLst>
                                      </p:cBhvr>
                                      <p:to>
                                        <p:strVal val="visible"/>
                                      </p:to>
                                    </p:set>
                                    <p:animEffect transition="in" filter="fade">
                                      <p:cBhvr>
                                        <p:cTn id="251" dur="1000"/>
                                        <p:tgtEl>
                                          <p:spTgt spid="181317"/>
                                        </p:tgtEl>
                                      </p:cBhvr>
                                    </p:animEffect>
                                  </p:childTnLst>
                                </p:cTn>
                              </p:par>
                            </p:childTnLst>
                          </p:cTn>
                        </p:par>
                        <p:par>
                          <p:cTn id="252" fill="hold" nodeType="afterGroup">
                            <p:stCondLst>
                              <p:cond delay="62000"/>
                            </p:stCondLst>
                            <p:childTnLst>
                              <p:par>
                                <p:cTn id="253" presetID="10" presetClass="entr" presetSubtype="0" fill="hold" grpId="0" nodeType="afterEffect">
                                  <p:stCondLst>
                                    <p:cond delay="0"/>
                                  </p:stCondLst>
                                  <p:childTnLst>
                                    <p:set>
                                      <p:cBhvr>
                                        <p:cTn id="254" dur="1" fill="hold">
                                          <p:stCondLst>
                                            <p:cond delay="0"/>
                                          </p:stCondLst>
                                        </p:cTn>
                                        <p:tgtEl>
                                          <p:spTgt spid="181318"/>
                                        </p:tgtEl>
                                        <p:attrNameLst>
                                          <p:attrName>style.visibility</p:attrName>
                                        </p:attrNameLst>
                                      </p:cBhvr>
                                      <p:to>
                                        <p:strVal val="visible"/>
                                      </p:to>
                                    </p:set>
                                    <p:animEffect transition="in" filter="fade">
                                      <p:cBhvr>
                                        <p:cTn id="255" dur="1000"/>
                                        <p:tgtEl>
                                          <p:spTgt spid="181318"/>
                                        </p:tgtEl>
                                      </p:cBhvr>
                                    </p:animEffect>
                                  </p:childTnLst>
                                </p:cTn>
                              </p:par>
                            </p:childTnLst>
                          </p:cTn>
                        </p:par>
                        <p:par>
                          <p:cTn id="256" fill="hold" nodeType="afterGroup">
                            <p:stCondLst>
                              <p:cond delay="63000"/>
                            </p:stCondLst>
                            <p:childTnLst>
                              <p:par>
                                <p:cTn id="257" presetID="10" presetClass="entr" presetSubtype="0" fill="hold" grpId="0" nodeType="afterEffect">
                                  <p:stCondLst>
                                    <p:cond delay="0"/>
                                  </p:stCondLst>
                                  <p:childTnLst>
                                    <p:set>
                                      <p:cBhvr>
                                        <p:cTn id="258" dur="1" fill="hold">
                                          <p:stCondLst>
                                            <p:cond delay="0"/>
                                          </p:stCondLst>
                                        </p:cTn>
                                        <p:tgtEl>
                                          <p:spTgt spid="181319"/>
                                        </p:tgtEl>
                                        <p:attrNameLst>
                                          <p:attrName>style.visibility</p:attrName>
                                        </p:attrNameLst>
                                      </p:cBhvr>
                                      <p:to>
                                        <p:strVal val="visible"/>
                                      </p:to>
                                    </p:set>
                                    <p:animEffect transition="in" filter="fade">
                                      <p:cBhvr>
                                        <p:cTn id="259" dur="1000"/>
                                        <p:tgtEl>
                                          <p:spTgt spid="181319"/>
                                        </p:tgtEl>
                                      </p:cBhvr>
                                    </p:animEffect>
                                  </p:childTnLst>
                                </p:cTn>
                              </p:par>
                            </p:childTnLst>
                          </p:cTn>
                        </p:par>
                        <p:par>
                          <p:cTn id="260" fill="hold" nodeType="afterGroup">
                            <p:stCondLst>
                              <p:cond delay="64000"/>
                            </p:stCondLst>
                            <p:childTnLst>
                              <p:par>
                                <p:cTn id="261" presetID="10" presetClass="entr" presetSubtype="0" fill="hold" grpId="0" nodeType="afterEffect">
                                  <p:stCondLst>
                                    <p:cond delay="0"/>
                                  </p:stCondLst>
                                  <p:childTnLst>
                                    <p:set>
                                      <p:cBhvr>
                                        <p:cTn id="262" dur="1" fill="hold">
                                          <p:stCondLst>
                                            <p:cond delay="0"/>
                                          </p:stCondLst>
                                        </p:cTn>
                                        <p:tgtEl>
                                          <p:spTgt spid="181320"/>
                                        </p:tgtEl>
                                        <p:attrNameLst>
                                          <p:attrName>style.visibility</p:attrName>
                                        </p:attrNameLst>
                                      </p:cBhvr>
                                      <p:to>
                                        <p:strVal val="visible"/>
                                      </p:to>
                                    </p:set>
                                    <p:animEffect transition="in" filter="fade">
                                      <p:cBhvr>
                                        <p:cTn id="263" dur="1000"/>
                                        <p:tgtEl>
                                          <p:spTgt spid="181320"/>
                                        </p:tgtEl>
                                      </p:cBhvr>
                                    </p:animEffect>
                                  </p:childTnLst>
                                </p:cTn>
                              </p:par>
                            </p:childTnLst>
                          </p:cTn>
                        </p:par>
                        <p:par>
                          <p:cTn id="264" fill="hold" nodeType="afterGroup">
                            <p:stCondLst>
                              <p:cond delay="65000"/>
                            </p:stCondLst>
                            <p:childTnLst>
                              <p:par>
                                <p:cTn id="265" presetID="10" presetClass="entr" presetSubtype="0" fill="hold" grpId="0" nodeType="afterEffect">
                                  <p:stCondLst>
                                    <p:cond delay="0"/>
                                  </p:stCondLst>
                                  <p:childTnLst>
                                    <p:set>
                                      <p:cBhvr>
                                        <p:cTn id="266" dur="1" fill="hold">
                                          <p:stCondLst>
                                            <p:cond delay="0"/>
                                          </p:stCondLst>
                                        </p:cTn>
                                        <p:tgtEl>
                                          <p:spTgt spid="181321"/>
                                        </p:tgtEl>
                                        <p:attrNameLst>
                                          <p:attrName>style.visibility</p:attrName>
                                        </p:attrNameLst>
                                      </p:cBhvr>
                                      <p:to>
                                        <p:strVal val="visible"/>
                                      </p:to>
                                    </p:set>
                                    <p:animEffect transition="in" filter="fade">
                                      <p:cBhvr>
                                        <p:cTn id="267" dur="1000"/>
                                        <p:tgtEl>
                                          <p:spTgt spid="181321"/>
                                        </p:tgtEl>
                                      </p:cBhvr>
                                    </p:animEffect>
                                  </p:childTnLst>
                                </p:cTn>
                              </p:par>
                            </p:childTnLst>
                          </p:cTn>
                        </p:par>
                        <p:par>
                          <p:cTn id="268" fill="hold" nodeType="afterGroup">
                            <p:stCondLst>
                              <p:cond delay="66000"/>
                            </p:stCondLst>
                            <p:childTnLst>
                              <p:par>
                                <p:cTn id="269" presetID="10" presetClass="entr" presetSubtype="0" fill="hold" grpId="0" nodeType="afterEffect">
                                  <p:stCondLst>
                                    <p:cond delay="0"/>
                                  </p:stCondLst>
                                  <p:childTnLst>
                                    <p:set>
                                      <p:cBhvr>
                                        <p:cTn id="270" dur="1" fill="hold">
                                          <p:stCondLst>
                                            <p:cond delay="0"/>
                                          </p:stCondLst>
                                        </p:cTn>
                                        <p:tgtEl>
                                          <p:spTgt spid="181322"/>
                                        </p:tgtEl>
                                        <p:attrNameLst>
                                          <p:attrName>style.visibility</p:attrName>
                                        </p:attrNameLst>
                                      </p:cBhvr>
                                      <p:to>
                                        <p:strVal val="visible"/>
                                      </p:to>
                                    </p:set>
                                    <p:animEffect transition="in" filter="fade">
                                      <p:cBhvr>
                                        <p:cTn id="271" dur="1000"/>
                                        <p:tgtEl>
                                          <p:spTgt spid="181322"/>
                                        </p:tgtEl>
                                      </p:cBhvr>
                                    </p:animEffect>
                                  </p:childTnLst>
                                </p:cTn>
                              </p:par>
                            </p:childTnLst>
                          </p:cTn>
                        </p:par>
                        <p:par>
                          <p:cTn id="272" fill="hold" nodeType="afterGroup">
                            <p:stCondLst>
                              <p:cond delay="67000"/>
                            </p:stCondLst>
                            <p:childTnLst>
                              <p:par>
                                <p:cTn id="273" presetID="10" presetClass="entr" presetSubtype="0" fill="hold" grpId="0" nodeType="afterEffect">
                                  <p:stCondLst>
                                    <p:cond delay="0"/>
                                  </p:stCondLst>
                                  <p:childTnLst>
                                    <p:set>
                                      <p:cBhvr>
                                        <p:cTn id="274" dur="1" fill="hold">
                                          <p:stCondLst>
                                            <p:cond delay="0"/>
                                          </p:stCondLst>
                                        </p:cTn>
                                        <p:tgtEl>
                                          <p:spTgt spid="181323"/>
                                        </p:tgtEl>
                                        <p:attrNameLst>
                                          <p:attrName>style.visibility</p:attrName>
                                        </p:attrNameLst>
                                      </p:cBhvr>
                                      <p:to>
                                        <p:strVal val="visible"/>
                                      </p:to>
                                    </p:set>
                                    <p:animEffect transition="in" filter="fade">
                                      <p:cBhvr>
                                        <p:cTn id="275" dur="1000"/>
                                        <p:tgtEl>
                                          <p:spTgt spid="181323"/>
                                        </p:tgtEl>
                                      </p:cBhvr>
                                    </p:animEffect>
                                  </p:childTnLst>
                                </p:cTn>
                              </p:par>
                            </p:childTnLst>
                          </p:cTn>
                        </p:par>
                        <p:par>
                          <p:cTn id="276" fill="hold" nodeType="afterGroup">
                            <p:stCondLst>
                              <p:cond delay="68000"/>
                            </p:stCondLst>
                            <p:childTnLst>
                              <p:par>
                                <p:cTn id="277" presetID="10" presetClass="entr" presetSubtype="0" fill="hold" grpId="0" nodeType="afterEffect">
                                  <p:stCondLst>
                                    <p:cond delay="0"/>
                                  </p:stCondLst>
                                  <p:childTnLst>
                                    <p:set>
                                      <p:cBhvr>
                                        <p:cTn id="278" dur="1" fill="hold">
                                          <p:stCondLst>
                                            <p:cond delay="0"/>
                                          </p:stCondLst>
                                        </p:cTn>
                                        <p:tgtEl>
                                          <p:spTgt spid="181324"/>
                                        </p:tgtEl>
                                        <p:attrNameLst>
                                          <p:attrName>style.visibility</p:attrName>
                                        </p:attrNameLst>
                                      </p:cBhvr>
                                      <p:to>
                                        <p:strVal val="visible"/>
                                      </p:to>
                                    </p:set>
                                    <p:animEffect transition="in" filter="fade">
                                      <p:cBhvr>
                                        <p:cTn id="279" dur="1000"/>
                                        <p:tgtEl>
                                          <p:spTgt spid="181324"/>
                                        </p:tgtEl>
                                      </p:cBhvr>
                                    </p:animEffect>
                                  </p:childTnLst>
                                </p:cTn>
                              </p:par>
                            </p:childTnLst>
                          </p:cTn>
                        </p:par>
                        <p:par>
                          <p:cTn id="280" fill="hold" nodeType="afterGroup">
                            <p:stCondLst>
                              <p:cond delay="69000"/>
                            </p:stCondLst>
                            <p:childTnLst>
                              <p:par>
                                <p:cTn id="281" presetID="10" presetClass="entr" presetSubtype="0" fill="hold" grpId="0" nodeType="afterEffect">
                                  <p:stCondLst>
                                    <p:cond delay="0"/>
                                  </p:stCondLst>
                                  <p:childTnLst>
                                    <p:set>
                                      <p:cBhvr>
                                        <p:cTn id="282" dur="1" fill="hold">
                                          <p:stCondLst>
                                            <p:cond delay="0"/>
                                          </p:stCondLst>
                                        </p:cTn>
                                        <p:tgtEl>
                                          <p:spTgt spid="181325"/>
                                        </p:tgtEl>
                                        <p:attrNameLst>
                                          <p:attrName>style.visibility</p:attrName>
                                        </p:attrNameLst>
                                      </p:cBhvr>
                                      <p:to>
                                        <p:strVal val="visible"/>
                                      </p:to>
                                    </p:set>
                                    <p:animEffect transition="in" filter="fade">
                                      <p:cBhvr>
                                        <p:cTn id="283" dur="1000"/>
                                        <p:tgtEl>
                                          <p:spTgt spid="181325"/>
                                        </p:tgtEl>
                                      </p:cBhvr>
                                    </p:animEffect>
                                  </p:childTnLst>
                                </p:cTn>
                              </p:par>
                            </p:childTnLst>
                          </p:cTn>
                        </p:par>
                        <p:par>
                          <p:cTn id="284" fill="hold" nodeType="afterGroup">
                            <p:stCondLst>
                              <p:cond delay="70000"/>
                            </p:stCondLst>
                            <p:childTnLst>
                              <p:par>
                                <p:cTn id="285" presetID="10" presetClass="entr" presetSubtype="0" fill="hold" grpId="0" nodeType="afterEffect">
                                  <p:stCondLst>
                                    <p:cond delay="0"/>
                                  </p:stCondLst>
                                  <p:childTnLst>
                                    <p:set>
                                      <p:cBhvr>
                                        <p:cTn id="286" dur="1" fill="hold">
                                          <p:stCondLst>
                                            <p:cond delay="0"/>
                                          </p:stCondLst>
                                        </p:cTn>
                                        <p:tgtEl>
                                          <p:spTgt spid="181326"/>
                                        </p:tgtEl>
                                        <p:attrNameLst>
                                          <p:attrName>style.visibility</p:attrName>
                                        </p:attrNameLst>
                                      </p:cBhvr>
                                      <p:to>
                                        <p:strVal val="visible"/>
                                      </p:to>
                                    </p:set>
                                    <p:animEffect transition="in" filter="fade">
                                      <p:cBhvr>
                                        <p:cTn id="287" dur="1000"/>
                                        <p:tgtEl>
                                          <p:spTgt spid="181326"/>
                                        </p:tgtEl>
                                      </p:cBhvr>
                                    </p:animEffect>
                                  </p:childTnLst>
                                </p:cTn>
                              </p:par>
                            </p:childTnLst>
                          </p:cTn>
                        </p:par>
                        <p:par>
                          <p:cTn id="288" fill="hold" nodeType="afterGroup">
                            <p:stCondLst>
                              <p:cond delay="71000"/>
                            </p:stCondLst>
                            <p:childTnLst>
                              <p:par>
                                <p:cTn id="289" presetID="10" presetClass="entr" presetSubtype="0" fill="hold" grpId="0" nodeType="afterEffect">
                                  <p:stCondLst>
                                    <p:cond delay="0"/>
                                  </p:stCondLst>
                                  <p:childTnLst>
                                    <p:set>
                                      <p:cBhvr>
                                        <p:cTn id="290" dur="1" fill="hold">
                                          <p:stCondLst>
                                            <p:cond delay="0"/>
                                          </p:stCondLst>
                                        </p:cTn>
                                        <p:tgtEl>
                                          <p:spTgt spid="181327"/>
                                        </p:tgtEl>
                                        <p:attrNameLst>
                                          <p:attrName>style.visibility</p:attrName>
                                        </p:attrNameLst>
                                      </p:cBhvr>
                                      <p:to>
                                        <p:strVal val="visible"/>
                                      </p:to>
                                    </p:set>
                                    <p:animEffect transition="in" filter="fade">
                                      <p:cBhvr>
                                        <p:cTn id="291" dur="1000"/>
                                        <p:tgtEl>
                                          <p:spTgt spid="181327"/>
                                        </p:tgtEl>
                                      </p:cBhvr>
                                    </p:animEffect>
                                  </p:childTnLst>
                                </p:cTn>
                              </p:par>
                            </p:childTnLst>
                          </p:cTn>
                        </p:par>
                        <p:par>
                          <p:cTn id="292" fill="hold" nodeType="afterGroup">
                            <p:stCondLst>
                              <p:cond delay="72000"/>
                            </p:stCondLst>
                            <p:childTnLst>
                              <p:par>
                                <p:cTn id="293" presetID="10" presetClass="entr" presetSubtype="0" fill="hold" grpId="0" nodeType="afterEffect">
                                  <p:stCondLst>
                                    <p:cond delay="0"/>
                                  </p:stCondLst>
                                  <p:childTnLst>
                                    <p:set>
                                      <p:cBhvr>
                                        <p:cTn id="294" dur="1" fill="hold">
                                          <p:stCondLst>
                                            <p:cond delay="0"/>
                                          </p:stCondLst>
                                        </p:cTn>
                                        <p:tgtEl>
                                          <p:spTgt spid="181328"/>
                                        </p:tgtEl>
                                        <p:attrNameLst>
                                          <p:attrName>style.visibility</p:attrName>
                                        </p:attrNameLst>
                                      </p:cBhvr>
                                      <p:to>
                                        <p:strVal val="visible"/>
                                      </p:to>
                                    </p:set>
                                    <p:animEffect transition="in" filter="fade">
                                      <p:cBhvr>
                                        <p:cTn id="295" dur="1000"/>
                                        <p:tgtEl>
                                          <p:spTgt spid="181328"/>
                                        </p:tgtEl>
                                      </p:cBhvr>
                                    </p:animEffect>
                                  </p:childTnLst>
                                </p:cTn>
                              </p:par>
                            </p:childTnLst>
                          </p:cTn>
                        </p:par>
                        <p:par>
                          <p:cTn id="296" fill="hold" nodeType="afterGroup">
                            <p:stCondLst>
                              <p:cond delay="73000"/>
                            </p:stCondLst>
                            <p:childTnLst>
                              <p:par>
                                <p:cTn id="297" presetID="10" presetClass="entr" presetSubtype="0" fill="hold" grpId="0" nodeType="afterEffect">
                                  <p:stCondLst>
                                    <p:cond delay="0"/>
                                  </p:stCondLst>
                                  <p:childTnLst>
                                    <p:set>
                                      <p:cBhvr>
                                        <p:cTn id="298" dur="1" fill="hold">
                                          <p:stCondLst>
                                            <p:cond delay="0"/>
                                          </p:stCondLst>
                                        </p:cTn>
                                        <p:tgtEl>
                                          <p:spTgt spid="181329"/>
                                        </p:tgtEl>
                                        <p:attrNameLst>
                                          <p:attrName>style.visibility</p:attrName>
                                        </p:attrNameLst>
                                      </p:cBhvr>
                                      <p:to>
                                        <p:strVal val="visible"/>
                                      </p:to>
                                    </p:set>
                                    <p:animEffect transition="in" filter="fade">
                                      <p:cBhvr>
                                        <p:cTn id="299" dur="1000"/>
                                        <p:tgtEl>
                                          <p:spTgt spid="181329"/>
                                        </p:tgtEl>
                                      </p:cBhvr>
                                    </p:animEffect>
                                  </p:childTnLst>
                                </p:cTn>
                              </p:par>
                            </p:childTnLst>
                          </p:cTn>
                        </p:par>
                        <p:par>
                          <p:cTn id="300" fill="hold" nodeType="afterGroup">
                            <p:stCondLst>
                              <p:cond delay="74000"/>
                            </p:stCondLst>
                            <p:childTnLst>
                              <p:par>
                                <p:cTn id="301" presetID="10" presetClass="entr" presetSubtype="0" fill="hold" grpId="0" nodeType="afterEffect">
                                  <p:stCondLst>
                                    <p:cond delay="0"/>
                                  </p:stCondLst>
                                  <p:childTnLst>
                                    <p:set>
                                      <p:cBhvr>
                                        <p:cTn id="302" dur="1" fill="hold">
                                          <p:stCondLst>
                                            <p:cond delay="0"/>
                                          </p:stCondLst>
                                        </p:cTn>
                                        <p:tgtEl>
                                          <p:spTgt spid="181330"/>
                                        </p:tgtEl>
                                        <p:attrNameLst>
                                          <p:attrName>style.visibility</p:attrName>
                                        </p:attrNameLst>
                                      </p:cBhvr>
                                      <p:to>
                                        <p:strVal val="visible"/>
                                      </p:to>
                                    </p:set>
                                    <p:animEffect transition="in" filter="fade">
                                      <p:cBhvr>
                                        <p:cTn id="303" dur="1000"/>
                                        <p:tgtEl>
                                          <p:spTgt spid="181330"/>
                                        </p:tgtEl>
                                      </p:cBhvr>
                                    </p:animEffect>
                                  </p:childTnLst>
                                </p:cTn>
                              </p:par>
                            </p:childTnLst>
                          </p:cTn>
                        </p:par>
                        <p:par>
                          <p:cTn id="304" fill="hold" nodeType="afterGroup">
                            <p:stCondLst>
                              <p:cond delay="75000"/>
                            </p:stCondLst>
                            <p:childTnLst>
                              <p:par>
                                <p:cTn id="305" presetID="10" presetClass="entr" presetSubtype="0" fill="hold" grpId="0" nodeType="afterEffect">
                                  <p:stCondLst>
                                    <p:cond delay="0"/>
                                  </p:stCondLst>
                                  <p:childTnLst>
                                    <p:set>
                                      <p:cBhvr>
                                        <p:cTn id="306" dur="1" fill="hold">
                                          <p:stCondLst>
                                            <p:cond delay="0"/>
                                          </p:stCondLst>
                                        </p:cTn>
                                        <p:tgtEl>
                                          <p:spTgt spid="181331"/>
                                        </p:tgtEl>
                                        <p:attrNameLst>
                                          <p:attrName>style.visibility</p:attrName>
                                        </p:attrNameLst>
                                      </p:cBhvr>
                                      <p:to>
                                        <p:strVal val="visible"/>
                                      </p:to>
                                    </p:set>
                                    <p:animEffect transition="in" filter="fade">
                                      <p:cBhvr>
                                        <p:cTn id="307" dur="1000"/>
                                        <p:tgtEl>
                                          <p:spTgt spid="181331"/>
                                        </p:tgtEl>
                                      </p:cBhvr>
                                    </p:animEffect>
                                  </p:childTnLst>
                                </p:cTn>
                              </p:par>
                            </p:childTnLst>
                          </p:cTn>
                        </p:par>
                        <p:par>
                          <p:cTn id="308" fill="hold" nodeType="afterGroup">
                            <p:stCondLst>
                              <p:cond delay="76000"/>
                            </p:stCondLst>
                            <p:childTnLst>
                              <p:par>
                                <p:cTn id="309" presetID="10" presetClass="entr" presetSubtype="0" fill="hold" grpId="0" nodeType="afterEffect">
                                  <p:stCondLst>
                                    <p:cond delay="0"/>
                                  </p:stCondLst>
                                  <p:childTnLst>
                                    <p:set>
                                      <p:cBhvr>
                                        <p:cTn id="310" dur="1" fill="hold">
                                          <p:stCondLst>
                                            <p:cond delay="0"/>
                                          </p:stCondLst>
                                        </p:cTn>
                                        <p:tgtEl>
                                          <p:spTgt spid="181332"/>
                                        </p:tgtEl>
                                        <p:attrNameLst>
                                          <p:attrName>style.visibility</p:attrName>
                                        </p:attrNameLst>
                                      </p:cBhvr>
                                      <p:to>
                                        <p:strVal val="visible"/>
                                      </p:to>
                                    </p:set>
                                    <p:animEffect transition="in" filter="fade">
                                      <p:cBhvr>
                                        <p:cTn id="311" dur="1000"/>
                                        <p:tgtEl>
                                          <p:spTgt spid="181332"/>
                                        </p:tgtEl>
                                      </p:cBhvr>
                                    </p:animEffect>
                                  </p:childTnLst>
                                </p:cTn>
                              </p:par>
                            </p:childTnLst>
                          </p:cTn>
                        </p:par>
                        <p:par>
                          <p:cTn id="312" fill="hold" nodeType="afterGroup">
                            <p:stCondLst>
                              <p:cond delay="77000"/>
                            </p:stCondLst>
                            <p:childTnLst>
                              <p:par>
                                <p:cTn id="313" presetID="10" presetClass="entr" presetSubtype="0" fill="hold" grpId="0" nodeType="afterEffect">
                                  <p:stCondLst>
                                    <p:cond delay="0"/>
                                  </p:stCondLst>
                                  <p:childTnLst>
                                    <p:set>
                                      <p:cBhvr>
                                        <p:cTn id="314" dur="1" fill="hold">
                                          <p:stCondLst>
                                            <p:cond delay="0"/>
                                          </p:stCondLst>
                                        </p:cTn>
                                        <p:tgtEl>
                                          <p:spTgt spid="181333"/>
                                        </p:tgtEl>
                                        <p:attrNameLst>
                                          <p:attrName>style.visibility</p:attrName>
                                        </p:attrNameLst>
                                      </p:cBhvr>
                                      <p:to>
                                        <p:strVal val="visible"/>
                                      </p:to>
                                    </p:set>
                                    <p:animEffect transition="in" filter="fade">
                                      <p:cBhvr>
                                        <p:cTn id="315" dur="1000"/>
                                        <p:tgtEl>
                                          <p:spTgt spid="181333"/>
                                        </p:tgtEl>
                                      </p:cBhvr>
                                    </p:animEffect>
                                  </p:childTnLst>
                                </p:cTn>
                              </p:par>
                            </p:childTnLst>
                          </p:cTn>
                        </p:par>
                        <p:par>
                          <p:cTn id="316" fill="hold" nodeType="afterGroup">
                            <p:stCondLst>
                              <p:cond delay="78000"/>
                            </p:stCondLst>
                            <p:childTnLst>
                              <p:par>
                                <p:cTn id="317" presetID="10" presetClass="entr" presetSubtype="0" fill="hold" grpId="0" nodeType="afterEffect">
                                  <p:stCondLst>
                                    <p:cond delay="0"/>
                                  </p:stCondLst>
                                  <p:childTnLst>
                                    <p:set>
                                      <p:cBhvr>
                                        <p:cTn id="318" dur="1" fill="hold">
                                          <p:stCondLst>
                                            <p:cond delay="0"/>
                                          </p:stCondLst>
                                        </p:cTn>
                                        <p:tgtEl>
                                          <p:spTgt spid="181334"/>
                                        </p:tgtEl>
                                        <p:attrNameLst>
                                          <p:attrName>style.visibility</p:attrName>
                                        </p:attrNameLst>
                                      </p:cBhvr>
                                      <p:to>
                                        <p:strVal val="visible"/>
                                      </p:to>
                                    </p:set>
                                    <p:animEffect transition="in" filter="fade">
                                      <p:cBhvr>
                                        <p:cTn id="319" dur="1000"/>
                                        <p:tgtEl>
                                          <p:spTgt spid="181334"/>
                                        </p:tgtEl>
                                      </p:cBhvr>
                                    </p:animEffect>
                                  </p:childTnLst>
                                </p:cTn>
                              </p:par>
                            </p:childTnLst>
                          </p:cTn>
                        </p:par>
                        <p:par>
                          <p:cTn id="320" fill="hold" nodeType="afterGroup">
                            <p:stCondLst>
                              <p:cond delay="79000"/>
                            </p:stCondLst>
                            <p:childTnLst>
                              <p:par>
                                <p:cTn id="321" presetID="10" presetClass="entr" presetSubtype="0" fill="hold" grpId="0" nodeType="afterEffect">
                                  <p:stCondLst>
                                    <p:cond delay="0"/>
                                  </p:stCondLst>
                                  <p:childTnLst>
                                    <p:set>
                                      <p:cBhvr>
                                        <p:cTn id="322" dur="1" fill="hold">
                                          <p:stCondLst>
                                            <p:cond delay="0"/>
                                          </p:stCondLst>
                                        </p:cTn>
                                        <p:tgtEl>
                                          <p:spTgt spid="181335"/>
                                        </p:tgtEl>
                                        <p:attrNameLst>
                                          <p:attrName>style.visibility</p:attrName>
                                        </p:attrNameLst>
                                      </p:cBhvr>
                                      <p:to>
                                        <p:strVal val="visible"/>
                                      </p:to>
                                    </p:set>
                                    <p:animEffect transition="in" filter="fade">
                                      <p:cBhvr>
                                        <p:cTn id="323" dur="1000"/>
                                        <p:tgtEl>
                                          <p:spTgt spid="181335"/>
                                        </p:tgtEl>
                                      </p:cBhvr>
                                    </p:animEffect>
                                  </p:childTnLst>
                                </p:cTn>
                              </p:par>
                            </p:childTnLst>
                          </p:cTn>
                        </p:par>
                        <p:par>
                          <p:cTn id="324" fill="hold" nodeType="afterGroup">
                            <p:stCondLst>
                              <p:cond delay="80000"/>
                            </p:stCondLst>
                            <p:childTnLst>
                              <p:par>
                                <p:cTn id="325" presetID="10" presetClass="entr" presetSubtype="0" fill="hold" grpId="0" nodeType="afterEffect">
                                  <p:stCondLst>
                                    <p:cond delay="0"/>
                                  </p:stCondLst>
                                  <p:childTnLst>
                                    <p:set>
                                      <p:cBhvr>
                                        <p:cTn id="326" dur="1" fill="hold">
                                          <p:stCondLst>
                                            <p:cond delay="0"/>
                                          </p:stCondLst>
                                        </p:cTn>
                                        <p:tgtEl>
                                          <p:spTgt spid="181336"/>
                                        </p:tgtEl>
                                        <p:attrNameLst>
                                          <p:attrName>style.visibility</p:attrName>
                                        </p:attrNameLst>
                                      </p:cBhvr>
                                      <p:to>
                                        <p:strVal val="visible"/>
                                      </p:to>
                                    </p:set>
                                    <p:animEffect transition="in" filter="fade">
                                      <p:cBhvr>
                                        <p:cTn id="327" dur="1000"/>
                                        <p:tgtEl>
                                          <p:spTgt spid="181336"/>
                                        </p:tgtEl>
                                      </p:cBhvr>
                                    </p:animEffect>
                                  </p:childTnLst>
                                </p:cTn>
                              </p:par>
                            </p:childTnLst>
                          </p:cTn>
                        </p:par>
                        <p:par>
                          <p:cTn id="328" fill="hold" nodeType="afterGroup">
                            <p:stCondLst>
                              <p:cond delay="81000"/>
                            </p:stCondLst>
                            <p:childTnLst>
                              <p:par>
                                <p:cTn id="329" presetID="10" presetClass="entr" presetSubtype="0" fill="hold" grpId="0" nodeType="afterEffect">
                                  <p:stCondLst>
                                    <p:cond delay="0"/>
                                  </p:stCondLst>
                                  <p:childTnLst>
                                    <p:set>
                                      <p:cBhvr>
                                        <p:cTn id="330" dur="1" fill="hold">
                                          <p:stCondLst>
                                            <p:cond delay="0"/>
                                          </p:stCondLst>
                                        </p:cTn>
                                        <p:tgtEl>
                                          <p:spTgt spid="181337"/>
                                        </p:tgtEl>
                                        <p:attrNameLst>
                                          <p:attrName>style.visibility</p:attrName>
                                        </p:attrNameLst>
                                      </p:cBhvr>
                                      <p:to>
                                        <p:strVal val="visible"/>
                                      </p:to>
                                    </p:set>
                                    <p:animEffect transition="in" filter="fade">
                                      <p:cBhvr>
                                        <p:cTn id="331" dur="1000"/>
                                        <p:tgtEl>
                                          <p:spTgt spid="181337"/>
                                        </p:tgtEl>
                                      </p:cBhvr>
                                    </p:animEffect>
                                  </p:childTnLst>
                                </p:cTn>
                              </p:par>
                            </p:childTnLst>
                          </p:cTn>
                        </p:par>
                        <p:par>
                          <p:cTn id="332" fill="hold" nodeType="afterGroup">
                            <p:stCondLst>
                              <p:cond delay="82000"/>
                            </p:stCondLst>
                            <p:childTnLst>
                              <p:par>
                                <p:cTn id="333" presetID="10" presetClass="entr" presetSubtype="0" fill="hold" grpId="0" nodeType="afterEffect">
                                  <p:stCondLst>
                                    <p:cond delay="0"/>
                                  </p:stCondLst>
                                  <p:childTnLst>
                                    <p:set>
                                      <p:cBhvr>
                                        <p:cTn id="334" dur="1" fill="hold">
                                          <p:stCondLst>
                                            <p:cond delay="0"/>
                                          </p:stCondLst>
                                        </p:cTn>
                                        <p:tgtEl>
                                          <p:spTgt spid="181338"/>
                                        </p:tgtEl>
                                        <p:attrNameLst>
                                          <p:attrName>style.visibility</p:attrName>
                                        </p:attrNameLst>
                                      </p:cBhvr>
                                      <p:to>
                                        <p:strVal val="visible"/>
                                      </p:to>
                                    </p:set>
                                    <p:animEffect transition="in" filter="fade">
                                      <p:cBhvr>
                                        <p:cTn id="335" dur="1000"/>
                                        <p:tgtEl>
                                          <p:spTgt spid="181338"/>
                                        </p:tgtEl>
                                      </p:cBhvr>
                                    </p:animEffect>
                                  </p:childTnLst>
                                </p:cTn>
                              </p:par>
                            </p:childTnLst>
                          </p:cTn>
                        </p:par>
                        <p:par>
                          <p:cTn id="336" fill="hold" nodeType="afterGroup">
                            <p:stCondLst>
                              <p:cond delay="83000"/>
                            </p:stCondLst>
                            <p:childTnLst>
                              <p:par>
                                <p:cTn id="337" presetID="10" presetClass="entr" presetSubtype="0" fill="hold" grpId="0" nodeType="afterEffect">
                                  <p:stCondLst>
                                    <p:cond delay="0"/>
                                  </p:stCondLst>
                                  <p:childTnLst>
                                    <p:set>
                                      <p:cBhvr>
                                        <p:cTn id="338" dur="1" fill="hold">
                                          <p:stCondLst>
                                            <p:cond delay="0"/>
                                          </p:stCondLst>
                                        </p:cTn>
                                        <p:tgtEl>
                                          <p:spTgt spid="181339"/>
                                        </p:tgtEl>
                                        <p:attrNameLst>
                                          <p:attrName>style.visibility</p:attrName>
                                        </p:attrNameLst>
                                      </p:cBhvr>
                                      <p:to>
                                        <p:strVal val="visible"/>
                                      </p:to>
                                    </p:set>
                                    <p:animEffect transition="in" filter="fade">
                                      <p:cBhvr>
                                        <p:cTn id="339" dur="1000"/>
                                        <p:tgtEl>
                                          <p:spTgt spid="181339"/>
                                        </p:tgtEl>
                                      </p:cBhvr>
                                    </p:animEffect>
                                  </p:childTnLst>
                                </p:cTn>
                              </p:par>
                            </p:childTnLst>
                          </p:cTn>
                        </p:par>
                        <p:par>
                          <p:cTn id="340" fill="hold" nodeType="afterGroup">
                            <p:stCondLst>
                              <p:cond delay="84000"/>
                            </p:stCondLst>
                            <p:childTnLst>
                              <p:par>
                                <p:cTn id="341" presetID="10" presetClass="entr" presetSubtype="0" fill="hold" grpId="0" nodeType="afterEffect">
                                  <p:stCondLst>
                                    <p:cond delay="0"/>
                                  </p:stCondLst>
                                  <p:childTnLst>
                                    <p:set>
                                      <p:cBhvr>
                                        <p:cTn id="342" dur="1" fill="hold">
                                          <p:stCondLst>
                                            <p:cond delay="0"/>
                                          </p:stCondLst>
                                        </p:cTn>
                                        <p:tgtEl>
                                          <p:spTgt spid="181340"/>
                                        </p:tgtEl>
                                        <p:attrNameLst>
                                          <p:attrName>style.visibility</p:attrName>
                                        </p:attrNameLst>
                                      </p:cBhvr>
                                      <p:to>
                                        <p:strVal val="visible"/>
                                      </p:to>
                                    </p:set>
                                    <p:animEffect transition="in" filter="fade">
                                      <p:cBhvr>
                                        <p:cTn id="343" dur="1000"/>
                                        <p:tgtEl>
                                          <p:spTgt spid="181340"/>
                                        </p:tgtEl>
                                      </p:cBhvr>
                                    </p:animEffect>
                                  </p:childTnLst>
                                </p:cTn>
                              </p:par>
                            </p:childTnLst>
                          </p:cTn>
                        </p:par>
                        <p:par>
                          <p:cTn id="344" fill="hold" nodeType="afterGroup">
                            <p:stCondLst>
                              <p:cond delay="85000"/>
                            </p:stCondLst>
                            <p:childTnLst>
                              <p:par>
                                <p:cTn id="345" presetID="10" presetClass="entr" presetSubtype="0" fill="hold" grpId="0" nodeType="afterEffect">
                                  <p:stCondLst>
                                    <p:cond delay="0"/>
                                  </p:stCondLst>
                                  <p:childTnLst>
                                    <p:set>
                                      <p:cBhvr>
                                        <p:cTn id="346" dur="1" fill="hold">
                                          <p:stCondLst>
                                            <p:cond delay="0"/>
                                          </p:stCondLst>
                                        </p:cTn>
                                        <p:tgtEl>
                                          <p:spTgt spid="181341"/>
                                        </p:tgtEl>
                                        <p:attrNameLst>
                                          <p:attrName>style.visibility</p:attrName>
                                        </p:attrNameLst>
                                      </p:cBhvr>
                                      <p:to>
                                        <p:strVal val="visible"/>
                                      </p:to>
                                    </p:set>
                                    <p:animEffect transition="in" filter="fade">
                                      <p:cBhvr>
                                        <p:cTn id="347" dur="1000"/>
                                        <p:tgtEl>
                                          <p:spTgt spid="181341"/>
                                        </p:tgtEl>
                                      </p:cBhvr>
                                    </p:animEffect>
                                  </p:childTnLst>
                                  <p:subTnLst>
                                    <p:audio>
                                      <p:cMediaNode>
                                        <p:cTn display="0" masterRel="sameClick">
                                          <p:stCondLst>
                                            <p:cond evt="begin" delay="0">
                                              <p:tn val="345"/>
                                            </p:cond>
                                          </p:stCondLst>
                                          <p:endCondLst>
                                            <p:cond evt="onStopAudio" delay="0">
                                              <p:tgtEl>
                                                <p:sldTgt/>
                                              </p:tgtEl>
                                            </p:cond>
                                          </p:endCondLst>
                                        </p:cTn>
                                        <p:tgtEl>
                                          <p:sndTgt r:embed="rId3" name="click.wav"/>
                                        </p:tgtEl>
                                      </p:cMediaNode>
                                    </p:audio>
                                  </p:subTnLst>
                                </p:cTn>
                              </p:par>
                            </p:childTnLst>
                          </p:cTn>
                        </p:par>
                        <p:par>
                          <p:cTn id="348" fill="hold" nodeType="afterGroup">
                            <p:stCondLst>
                              <p:cond delay="86000"/>
                            </p:stCondLst>
                            <p:childTnLst>
                              <p:par>
                                <p:cTn id="349" presetID="10" presetClass="entr" presetSubtype="0" fill="hold" grpId="0" nodeType="afterEffect">
                                  <p:stCondLst>
                                    <p:cond delay="0"/>
                                  </p:stCondLst>
                                  <p:childTnLst>
                                    <p:set>
                                      <p:cBhvr>
                                        <p:cTn id="350" dur="1" fill="hold">
                                          <p:stCondLst>
                                            <p:cond delay="0"/>
                                          </p:stCondLst>
                                        </p:cTn>
                                        <p:tgtEl>
                                          <p:spTgt spid="181342"/>
                                        </p:tgtEl>
                                        <p:attrNameLst>
                                          <p:attrName>style.visibility</p:attrName>
                                        </p:attrNameLst>
                                      </p:cBhvr>
                                      <p:to>
                                        <p:strVal val="visible"/>
                                      </p:to>
                                    </p:set>
                                    <p:animEffect transition="in" filter="fade">
                                      <p:cBhvr>
                                        <p:cTn id="351" dur="1000"/>
                                        <p:tgtEl>
                                          <p:spTgt spid="181342"/>
                                        </p:tgtEl>
                                      </p:cBhvr>
                                    </p:animEffect>
                                  </p:childTnLst>
                                  <p:subTnLst>
                                    <p:audio>
                                      <p:cMediaNode>
                                        <p:cTn display="0" masterRel="sameClick">
                                          <p:stCondLst>
                                            <p:cond evt="begin" delay="0">
                                              <p:tn val="349"/>
                                            </p:cond>
                                          </p:stCondLst>
                                          <p:endCondLst>
                                            <p:cond evt="onStopAudio" delay="0">
                                              <p:tgtEl>
                                                <p:sldTgt/>
                                              </p:tgtEl>
                                            </p:cond>
                                          </p:endCondLst>
                                        </p:cTn>
                                        <p:tgtEl>
                                          <p:sndTgt r:embed="rId3" name="click.wav"/>
                                        </p:tgtEl>
                                      </p:cMediaNode>
                                    </p:audio>
                                  </p:subTnLst>
                                </p:cTn>
                              </p:par>
                            </p:childTnLst>
                          </p:cTn>
                        </p:par>
                        <p:par>
                          <p:cTn id="352" fill="hold" nodeType="afterGroup">
                            <p:stCondLst>
                              <p:cond delay="87000"/>
                            </p:stCondLst>
                            <p:childTnLst>
                              <p:par>
                                <p:cTn id="353" presetID="10" presetClass="entr" presetSubtype="0" fill="hold" grpId="0" nodeType="afterEffect">
                                  <p:stCondLst>
                                    <p:cond delay="0"/>
                                  </p:stCondLst>
                                  <p:childTnLst>
                                    <p:set>
                                      <p:cBhvr>
                                        <p:cTn id="354" dur="1" fill="hold">
                                          <p:stCondLst>
                                            <p:cond delay="0"/>
                                          </p:stCondLst>
                                        </p:cTn>
                                        <p:tgtEl>
                                          <p:spTgt spid="181343"/>
                                        </p:tgtEl>
                                        <p:attrNameLst>
                                          <p:attrName>style.visibility</p:attrName>
                                        </p:attrNameLst>
                                      </p:cBhvr>
                                      <p:to>
                                        <p:strVal val="visible"/>
                                      </p:to>
                                    </p:set>
                                    <p:animEffect transition="in" filter="fade">
                                      <p:cBhvr>
                                        <p:cTn id="355" dur="1000"/>
                                        <p:tgtEl>
                                          <p:spTgt spid="181343"/>
                                        </p:tgtEl>
                                      </p:cBhvr>
                                    </p:animEffect>
                                  </p:childTnLst>
                                  <p:subTnLst>
                                    <p:audio>
                                      <p:cMediaNode>
                                        <p:cTn display="0" masterRel="sameClick">
                                          <p:stCondLst>
                                            <p:cond evt="begin" delay="0">
                                              <p:tn val="353"/>
                                            </p:cond>
                                          </p:stCondLst>
                                          <p:endCondLst>
                                            <p:cond evt="onStopAudio" delay="0">
                                              <p:tgtEl>
                                                <p:sldTgt/>
                                              </p:tgtEl>
                                            </p:cond>
                                          </p:endCondLst>
                                        </p:cTn>
                                        <p:tgtEl>
                                          <p:sndTgt r:embed="rId3" name="click.wav"/>
                                        </p:tgtEl>
                                      </p:cMediaNode>
                                    </p:audio>
                                  </p:subTnLst>
                                </p:cTn>
                              </p:par>
                            </p:childTnLst>
                          </p:cTn>
                        </p:par>
                        <p:par>
                          <p:cTn id="356" fill="hold" nodeType="afterGroup">
                            <p:stCondLst>
                              <p:cond delay="88000"/>
                            </p:stCondLst>
                            <p:childTnLst>
                              <p:par>
                                <p:cTn id="357" presetID="10" presetClass="entr" presetSubtype="0" fill="hold" grpId="0" nodeType="afterEffect">
                                  <p:stCondLst>
                                    <p:cond delay="0"/>
                                  </p:stCondLst>
                                  <p:childTnLst>
                                    <p:set>
                                      <p:cBhvr>
                                        <p:cTn id="358" dur="1" fill="hold">
                                          <p:stCondLst>
                                            <p:cond delay="0"/>
                                          </p:stCondLst>
                                        </p:cTn>
                                        <p:tgtEl>
                                          <p:spTgt spid="181344"/>
                                        </p:tgtEl>
                                        <p:attrNameLst>
                                          <p:attrName>style.visibility</p:attrName>
                                        </p:attrNameLst>
                                      </p:cBhvr>
                                      <p:to>
                                        <p:strVal val="visible"/>
                                      </p:to>
                                    </p:set>
                                    <p:animEffect transition="in" filter="fade">
                                      <p:cBhvr>
                                        <p:cTn id="359" dur="1000"/>
                                        <p:tgtEl>
                                          <p:spTgt spid="181344"/>
                                        </p:tgtEl>
                                      </p:cBhvr>
                                    </p:animEffect>
                                  </p:childTnLst>
                                  <p:subTnLst>
                                    <p:audio>
                                      <p:cMediaNode>
                                        <p:cTn display="0" masterRel="sameClick">
                                          <p:stCondLst>
                                            <p:cond evt="begin" delay="0">
                                              <p:tn val="357"/>
                                            </p:cond>
                                          </p:stCondLst>
                                          <p:endCondLst>
                                            <p:cond evt="onStopAudio" delay="0">
                                              <p:tgtEl>
                                                <p:sldTgt/>
                                              </p:tgtEl>
                                            </p:cond>
                                          </p:endCondLst>
                                        </p:cTn>
                                        <p:tgtEl>
                                          <p:sndTgt r:embed="rId3" name="click.wav"/>
                                        </p:tgtEl>
                                      </p:cMediaNode>
                                    </p:audio>
                                  </p:subTnLst>
                                </p:cTn>
                              </p:par>
                            </p:childTnLst>
                          </p:cTn>
                        </p:par>
                        <p:par>
                          <p:cTn id="360" fill="hold" nodeType="afterGroup">
                            <p:stCondLst>
                              <p:cond delay="89000"/>
                            </p:stCondLst>
                            <p:childTnLst>
                              <p:par>
                                <p:cTn id="361" presetID="10" presetClass="entr" presetSubtype="0" fill="hold" grpId="0" nodeType="afterEffect">
                                  <p:stCondLst>
                                    <p:cond delay="0"/>
                                  </p:stCondLst>
                                  <p:childTnLst>
                                    <p:set>
                                      <p:cBhvr>
                                        <p:cTn id="362" dur="1" fill="hold">
                                          <p:stCondLst>
                                            <p:cond delay="0"/>
                                          </p:stCondLst>
                                        </p:cTn>
                                        <p:tgtEl>
                                          <p:spTgt spid="181345"/>
                                        </p:tgtEl>
                                        <p:attrNameLst>
                                          <p:attrName>style.visibility</p:attrName>
                                        </p:attrNameLst>
                                      </p:cBhvr>
                                      <p:to>
                                        <p:strVal val="visible"/>
                                      </p:to>
                                    </p:set>
                                    <p:animEffect transition="in" filter="fade">
                                      <p:cBhvr>
                                        <p:cTn id="363" dur="1000"/>
                                        <p:tgtEl>
                                          <p:spTgt spid="181345"/>
                                        </p:tgtEl>
                                      </p:cBhvr>
                                    </p:animEffect>
                                  </p:childTnLst>
                                  <p:subTnLst>
                                    <p:audio>
                                      <p:cMediaNode>
                                        <p:cTn display="0" masterRel="sameClick">
                                          <p:stCondLst>
                                            <p:cond evt="begin" delay="0">
                                              <p:tn val="361"/>
                                            </p:cond>
                                          </p:stCondLst>
                                          <p:endCondLst>
                                            <p:cond evt="onStopAudio" delay="0">
                                              <p:tgtEl>
                                                <p:sldTgt/>
                                              </p:tgtEl>
                                            </p:cond>
                                          </p:endCondLst>
                                        </p:cTn>
                                        <p:tgtEl>
                                          <p:sndTgt r:embed="rId3" name="click.wav"/>
                                        </p:tgtEl>
                                      </p:cMediaNode>
                                    </p:audio>
                                  </p:subTnLst>
                                </p:cTn>
                              </p:par>
                            </p:childTnLst>
                          </p:cTn>
                        </p:par>
                        <p:par>
                          <p:cTn id="364" fill="hold" nodeType="afterGroup">
                            <p:stCondLst>
                              <p:cond delay="90000"/>
                            </p:stCondLst>
                            <p:childTnLst>
                              <p:par>
                                <p:cTn id="365" presetID="10" presetClass="entr" presetSubtype="0" fill="hold" grpId="0" nodeType="afterEffect">
                                  <p:stCondLst>
                                    <p:cond delay="0"/>
                                  </p:stCondLst>
                                  <p:childTnLst>
                                    <p:set>
                                      <p:cBhvr>
                                        <p:cTn id="366" dur="1" fill="hold">
                                          <p:stCondLst>
                                            <p:cond delay="0"/>
                                          </p:stCondLst>
                                        </p:cTn>
                                        <p:tgtEl>
                                          <p:spTgt spid="181346"/>
                                        </p:tgtEl>
                                        <p:attrNameLst>
                                          <p:attrName>style.visibility</p:attrName>
                                        </p:attrNameLst>
                                      </p:cBhvr>
                                      <p:to>
                                        <p:strVal val="visible"/>
                                      </p:to>
                                    </p:set>
                                    <p:animEffect transition="in" filter="fade">
                                      <p:cBhvr>
                                        <p:cTn id="367" dur="1000"/>
                                        <p:tgtEl>
                                          <p:spTgt spid="181346"/>
                                        </p:tgtEl>
                                      </p:cBhvr>
                                    </p:animEffect>
                                  </p:childTnLst>
                                  <p:subTnLst>
                                    <p:audio>
                                      <p:cMediaNode>
                                        <p:cTn display="0" masterRel="sameClick">
                                          <p:stCondLst>
                                            <p:cond evt="begin" delay="0">
                                              <p:tn val="36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6" grpId="0" animBg="1"/>
      <p:bldP spid="181257" grpId="0" animBg="1"/>
      <p:bldP spid="181258" grpId="0" animBg="1"/>
      <p:bldP spid="181259" grpId="0" animBg="1"/>
      <p:bldP spid="181260" grpId="0" animBg="1"/>
      <p:bldP spid="181261" grpId="0" animBg="1"/>
      <p:bldP spid="181262" grpId="0" animBg="1"/>
      <p:bldP spid="181263" grpId="0" animBg="1"/>
      <p:bldP spid="181264" grpId="0" animBg="1"/>
      <p:bldP spid="181265" grpId="0" animBg="1"/>
      <p:bldP spid="181266" grpId="0" animBg="1"/>
      <p:bldP spid="181267" grpId="0" animBg="1"/>
      <p:bldP spid="181268" grpId="0" animBg="1"/>
      <p:bldP spid="181269" grpId="0" animBg="1"/>
      <p:bldP spid="181270" grpId="0" animBg="1"/>
      <p:bldP spid="181271" grpId="0" animBg="1"/>
      <p:bldP spid="181272" grpId="0" animBg="1"/>
      <p:bldP spid="181273" grpId="0" animBg="1"/>
      <p:bldP spid="181274" grpId="0" animBg="1"/>
      <p:bldP spid="181275" grpId="0" animBg="1"/>
      <p:bldP spid="181276" grpId="0" animBg="1"/>
      <p:bldP spid="181277" grpId="0" animBg="1"/>
      <p:bldP spid="181278" grpId="0" animBg="1"/>
      <p:bldP spid="181279" grpId="0" animBg="1"/>
      <p:bldP spid="181280" grpId="0" animBg="1"/>
      <p:bldP spid="181281" grpId="0" animBg="1"/>
      <p:bldP spid="181282" grpId="0" animBg="1"/>
      <p:bldP spid="181283" grpId="0" animBg="1"/>
      <p:bldP spid="181284" grpId="0" animBg="1"/>
      <p:bldP spid="181285" grpId="0" animBg="1"/>
      <p:bldP spid="181286" grpId="0" animBg="1"/>
      <p:bldP spid="181287" grpId="0" animBg="1"/>
      <p:bldP spid="181288" grpId="0" animBg="1"/>
      <p:bldP spid="181289" grpId="0" animBg="1"/>
      <p:bldP spid="181290" grpId="0" animBg="1"/>
      <p:bldP spid="181291" grpId="0" animBg="1"/>
      <p:bldP spid="181292" grpId="0" animBg="1"/>
      <p:bldP spid="181293" grpId="0" animBg="1"/>
      <p:bldP spid="181294" grpId="0" animBg="1"/>
      <p:bldP spid="181295" grpId="0" animBg="1"/>
      <p:bldP spid="181296" grpId="0" animBg="1"/>
      <p:bldP spid="181297" grpId="0" animBg="1"/>
      <p:bldP spid="181298" grpId="0" animBg="1"/>
      <p:bldP spid="181299" grpId="0" animBg="1"/>
      <p:bldP spid="181300" grpId="0" animBg="1"/>
      <p:bldP spid="181301" grpId="0" animBg="1"/>
      <p:bldP spid="181302" grpId="0" animBg="1"/>
      <p:bldP spid="181303" grpId="0" animBg="1"/>
      <p:bldP spid="181304" grpId="0" animBg="1"/>
      <p:bldP spid="181305" grpId="0" animBg="1"/>
      <p:bldP spid="181306" grpId="0" animBg="1"/>
      <p:bldP spid="181307" grpId="0" animBg="1"/>
      <p:bldP spid="181308" grpId="0" animBg="1"/>
      <p:bldP spid="181309" grpId="0" animBg="1"/>
      <p:bldP spid="181310" grpId="0" animBg="1"/>
      <p:bldP spid="181311" grpId="0" animBg="1"/>
      <p:bldP spid="181312" grpId="0" animBg="1"/>
      <p:bldP spid="181313" grpId="0" animBg="1"/>
      <p:bldP spid="181314" grpId="0" animBg="1"/>
      <p:bldP spid="181315" grpId="0" animBg="1"/>
      <p:bldP spid="181316" grpId="0" animBg="1"/>
      <p:bldP spid="181317" grpId="0" animBg="1"/>
      <p:bldP spid="181318" grpId="0" animBg="1"/>
      <p:bldP spid="181319" grpId="0" animBg="1"/>
      <p:bldP spid="181320" grpId="0" animBg="1"/>
      <p:bldP spid="181321" grpId="0" animBg="1"/>
      <p:bldP spid="181322" grpId="0" animBg="1"/>
      <p:bldP spid="181323" grpId="0" animBg="1"/>
      <p:bldP spid="181324" grpId="0" animBg="1"/>
      <p:bldP spid="181325" grpId="0" animBg="1"/>
      <p:bldP spid="181326" grpId="0" animBg="1"/>
      <p:bldP spid="181327" grpId="0" animBg="1"/>
      <p:bldP spid="181328" grpId="0" animBg="1"/>
      <p:bldP spid="181329" grpId="0" animBg="1"/>
      <p:bldP spid="181330" grpId="0" animBg="1"/>
      <p:bldP spid="181331" grpId="0" animBg="1"/>
      <p:bldP spid="181332" grpId="0" animBg="1"/>
      <p:bldP spid="181333" grpId="0" animBg="1"/>
      <p:bldP spid="181334" grpId="0" animBg="1"/>
      <p:bldP spid="181335" grpId="0" animBg="1"/>
      <p:bldP spid="181336" grpId="0" animBg="1"/>
      <p:bldP spid="181337" grpId="0" animBg="1"/>
      <p:bldP spid="181338" grpId="0" animBg="1"/>
      <p:bldP spid="181339" grpId="0" animBg="1"/>
      <p:bldP spid="181340" grpId="0" animBg="1"/>
      <p:bldP spid="181341" grpId="0" animBg="1"/>
      <p:bldP spid="181342" grpId="0" animBg="1"/>
      <p:bldP spid="181343" grpId="0" animBg="1"/>
      <p:bldP spid="181344" grpId="0" animBg="1"/>
      <p:bldP spid="181345" grpId="0" animBg="1"/>
      <p:bldP spid="1813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58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685800"/>
            <a:ext cx="8458200" cy="1752600"/>
          </a:xfrm>
        </p:spPr>
        <p:txBody>
          <a:bodyPr>
            <a:normAutofit fontScale="90000"/>
          </a:bodyPr>
          <a:lstStyle/>
          <a:p>
            <a:pPr algn="l"/>
            <a:r>
              <a:rPr lang="en-US" altLang="vi-VN" sz="2800" b="1" dirty="0" err="1" smtClean="0">
                <a:solidFill>
                  <a:srgbClr val="FF0000"/>
                </a:solidFill>
                <a:latin typeface="Times New Roman" panose="02020603050405020304" pitchFamily="18" charset="0"/>
                <a:cs typeface="Times New Roman" panose="02020603050405020304" pitchFamily="18" charset="0"/>
              </a:rPr>
              <a:t>Bài</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3</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Lập</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bất</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phương</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trình</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cho</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bài</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toán</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sau</a:t>
            </a:r>
            <a:r>
              <a:rPr lang="en-US" altLang="vi-VN" sz="2800" b="1" dirty="0" smtClean="0">
                <a:solidFill>
                  <a:srgbClr val="FF0000"/>
                </a:solidFill>
                <a:latin typeface="Times New Roman" panose="02020603050405020304" pitchFamily="18" charset="0"/>
                <a:cs typeface="Times New Roman" panose="02020603050405020304" pitchFamily="18" charset="0"/>
              </a:rPr>
              <a:t>:</a:t>
            </a:r>
            <a:br>
              <a:rPr lang="en-US" altLang="vi-VN" sz="2800" b="1" dirty="0" smtClean="0">
                <a:solidFill>
                  <a:srgbClr val="FF0000"/>
                </a:solidFill>
                <a:latin typeface="Times New Roman" panose="02020603050405020304" pitchFamily="18" charset="0"/>
                <a:cs typeface="Times New Roman" panose="02020603050405020304" pitchFamily="18" charset="0"/>
              </a:rPr>
            </a:b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Quãng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đường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từ</a:t>
            </a:r>
            <a:r>
              <a:rPr lang="en-US" altLang="vi-VN" sz="2800" dirty="0" smtClean="0">
                <a:latin typeface="Times New Roman" panose="02020603050405020304" pitchFamily="18" charset="0"/>
                <a:cs typeface="Times New Roman" panose="02020603050405020304" pitchFamily="18" charset="0"/>
              </a:rPr>
              <a:t> A </a:t>
            </a:r>
            <a:r>
              <a:rPr lang="en-US" altLang="vi-VN" sz="2800" dirty="0" err="1" smtClean="0">
                <a:latin typeface="Times New Roman" panose="02020603050405020304" pitchFamily="18" charset="0"/>
                <a:cs typeface="Times New Roman" panose="02020603050405020304" pitchFamily="18" charset="0"/>
              </a:rPr>
              <a:t>đến</a:t>
            </a:r>
            <a:r>
              <a:rPr lang="en-US" altLang="vi-VN" sz="2800" dirty="0" smtClean="0">
                <a:latin typeface="Times New Roman" panose="02020603050405020304" pitchFamily="18" charset="0"/>
                <a:cs typeface="Times New Roman" panose="02020603050405020304" pitchFamily="18" charset="0"/>
              </a:rPr>
              <a:t> B </a:t>
            </a:r>
            <a:r>
              <a:rPr lang="en-US" altLang="vi-VN" sz="2800" dirty="0" err="1" smtClean="0">
                <a:latin typeface="Times New Roman" panose="02020603050405020304" pitchFamily="18" charset="0"/>
                <a:cs typeface="Times New Roman" panose="02020603050405020304" pitchFamily="18" charset="0"/>
              </a:rPr>
              <a:t>dài</a:t>
            </a:r>
            <a:r>
              <a:rPr lang="en-US" altLang="vi-VN" sz="2800" dirty="0" smtClean="0">
                <a:latin typeface="Times New Roman" panose="02020603050405020304" pitchFamily="18" charset="0"/>
                <a:cs typeface="Times New Roman" panose="02020603050405020304" pitchFamily="18" charset="0"/>
              </a:rPr>
              <a:t> 50km. </a:t>
            </a:r>
            <a:r>
              <a:rPr lang="en-US" altLang="vi-VN" sz="2800" dirty="0" err="1" smtClean="0">
                <a:latin typeface="Times New Roman" panose="02020603050405020304" pitchFamily="18" charset="0"/>
                <a:cs typeface="Times New Roman" panose="02020603050405020304" pitchFamily="18" charset="0"/>
              </a:rPr>
              <a:t>Một</a:t>
            </a:r>
            <a:r>
              <a:rPr lang="en-US" altLang="vi-VN" sz="2800" dirty="0" smtClean="0">
                <a:latin typeface="Times New Roman" panose="02020603050405020304" pitchFamily="18" charset="0"/>
                <a:cs typeface="Times New Roman" panose="02020603050405020304" pitchFamily="18" charset="0"/>
              </a:rPr>
              <a:t> ô </a:t>
            </a:r>
            <a:r>
              <a:rPr lang="en-US" altLang="vi-VN" sz="2800" dirty="0" err="1" smtClean="0">
                <a:latin typeface="Times New Roman" panose="02020603050405020304" pitchFamily="18" charset="0"/>
                <a:cs typeface="Times New Roman" panose="02020603050405020304" pitchFamily="18" charset="0"/>
              </a:rPr>
              <a:t>tô</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từ</a:t>
            </a:r>
            <a:r>
              <a:rPr lang="en-US" altLang="vi-VN" sz="2800" dirty="0" smtClean="0">
                <a:latin typeface="Times New Roman" panose="02020603050405020304" pitchFamily="18" charset="0"/>
                <a:cs typeface="Times New Roman" panose="02020603050405020304" pitchFamily="18" charset="0"/>
              </a:rPr>
              <a:t> A </a:t>
            </a:r>
            <a:r>
              <a:rPr lang="en-US" altLang="vi-VN" sz="2800" dirty="0" err="1" smtClean="0">
                <a:latin typeface="Times New Roman" panose="02020603050405020304" pitchFamily="18" charset="0"/>
                <a:cs typeface="Times New Roman" panose="02020603050405020304" pitchFamily="18" charset="0"/>
              </a:rPr>
              <a:t>đến</a:t>
            </a:r>
            <a:r>
              <a:rPr lang="en-US" altLang="vi-VN" sz="2800" dirty="0" smtClean="0">
                <a:latin typeface="Times New Roman" panose="02020603050405020304" pitchFamily="18" charset="0"/>
                <a:cs typeface="Times New Roman" panose="02020603050405020304" pitchFamily="18" charset="0"/>
              </a:rPr>
              <a:t> B, </a:t>
            </a:r>
            <a:r>
              <a:rPr lang="en-US" altLang="vi-VN" sz="2800" dirty="0" err="1" smtClean="0">
                <a:latin typeface="Times New Roman" panose="02020603050405020304" pitchFamily="18" charset="0"/>
                <a:cs typeface="Times New Roman" panose="02020603050405020304" pitchFamily="18" charset="0"/>
              </a:rPr>
              <a:t>khởi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hành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lúc</a:t>
            </a:r>
            <a:r>
              <a:rPr lang="en-US" altLang="vi-VN" sz="2800" dirty="0" smtClean="0">
                <a:latin typeface="Times New Roman" panose="02020603050405020304" pitchFamily="18" charset="0"/>
                <a:cs typeface="Times New Roman" panose="02020603050405020304" pitchFamily="18" charset="0"/>
              </a:rPr>
              <a:t> 7giờ. </a:t>
            </a:r>
            <a:r>
              <a:rPr lang="en-US" altLang="vi-VN" sz="2800" dirty="0" err="1" smtClean="0">
                <a:latin typeface="Times New Roman" panose="02020603050405020304" pitchFamily="18" charset="0"/>
                <a:cs typeface="Times New Roman" panose="02020603050405020304" pitchFamily="18" charset="0"/>
              </a:rPr>
              <a:t>Hỏi</a:t>
            </a:r>
            <a:r>
              <a:rPr lang="en-US" altLang="vi-VN" sz="2800" dirty="0" smtClean="0">
                <a:latin typeface="Times New Roman" panose="02020603050405020304" pitchFamily="18" charset="0"/>
                <a:cs typeface="Times New Roman" panose="02020603050405020304" pitchFamily="18" charset="0"/>
              </a:rPr>
              <a:t> ô </a:t>
            </a:r>
            <a:r>
              <a:rPr lang="en-US" altLang="vi-VN" sz="2800" dirty="0" err="1" smtClean="0">
                <a:latin typeface="Times New Roman" panose="02020603050405020304" pitchFamily="18" charset="0"/>
                <a:cs typeface="Times New Roman" panose="02020603050405020304" pitchFamily="18" charset="0"/>
              </a:rPr>
              <a:t>tô</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phải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với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vận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tốc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bao</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nhiêu</a:t>
            </a:r>
            <a:r>
              <a:rPr lang="en-US" altLang="vi-VN" sz="2800" dirty="0" smtClean="0">
                <a:latin typeface="Times New Roman" panose="02020603050405020304" pitchFamily="18" charset="0"/>
                <a:cs typeface="Times New Roman" panose="02020603050405020304" pitchFamily="18" charset="0"/>
              </a:rPr>
              <a:t> km/h </a:t>
            </a:r>
            <a:r>
              <a:rPr lang="en-US" altLang="vi-VN" sz="2800" dirty="0" err="1" smtClean="0">
                <a:latin typeface="Times New Roman" panose="02020603050405020304" pitchFamily="18" charset="0"/>
                <a:cs typeface="Times New Roman" panose="02020603050405020304" pitchFamily="18" charset="0"/>
              </a:rPr>
              <a:t>để</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đến</a:t>
            </a:r>
            <a:r>
              <a:rPr lang="en-US" altLang="vi-VN" sz="2800" dirty="0" smtClean="0">
                <a:latin typeface="Times New Roman" panose="02020603050405020304" pitchFamily="18" charset="0"/>
                <a:cs typeface="Times New Roman" panose="02020603050405020304" pitchFamily="18" charset="0"/>
              </a:rPr>
              <a:t> B </a:t>
            </a:r>
            <a:r>
              <a:rPr lang="en-US" altLang="vi-VN" sz="2800" dirty="0" err="1" smtClean="0">
                <a:latin typeface="Times New Roman" panose="02020603050405020304" pitchFamily="18" charset="0"/>
                <a:cs typeface="Times New Roman" panose="02020603050405020304" pitchFamily="18" charset="0"/>
              </a:rPr>
              <a:t>trước</a:t>
            </a:r>
            <a:r>
              <a:rPr lang="en-US" altLang="vi-VN" sz="2800" dirty="0" smtClean="0">
                <a:latin typeface="Times New Roman" panose="02020603050405020304" pitchFamily="18" charset="0"/>
                <a:cs typeface="Times New Roman" panose="02020603050405020304" pitchFamily="18" charset="0"/>
              </a:rPr>
              <a:t> 9 </a:t>
            </a:r>
            <a:r>
              <a:rPr lang="en-US" altLang="vi-VN" sz="2800" dirty="0" err="1" smtClean="0">
                <a:latin typeface="Times New Roman" panose="02020603050405020304" pitchFamily="18" charset="0"/>
                <a:cs typeface="Times New Roman" panose="02020603050405020304" pitchFamily="18" charset="0"/>
              </a:rPr>
              <a:t>giờ</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cùng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ngày</a:t>
            </a:r>
            <a:r>
              <a:rPr lang="en-US" altLang="vi-VN" sz="2800" dirty="0" smtClean="0">
                <a:latin typeface="Times New Roman" panose="02020603050405020304" pitchFamily="18" charset="0"/>
                <a:cs typeface="Times New Roman" panose="02020603050405020304" pitchFamily="18" charset="0"/>
              </a:rPr>
              <a:t>?</a:t>
            </a:r>
            <a:endParaRPr lang="vi-VN" altLang="vi-VN" sz="2800" dirty="0" smtClean="0">
              <a:cs typeface="Times New Roman" panose="02020603050405020304" pitchFamily="18" charset="0"/>
            </a:endParaRPr>
          </a:p>
        </p:txBody>
      </p:sp>
      <p:sp>
        <p:nvSpPr>
          <p:cNvPr id="9" name="Oval 8"/>
          <p:cNvSpPr/>
          <p:nvPr/>
        </p:nvSpPr>
        <p:spPr>
          <a:xfrm>
            <a:off x="4495800" y="3657600"/>
            <a:ext cx="639763" cy="639763"/>
          </a:xfrm>
          <a:prstGeom prst="ellipse">
            <a:avLst/>
          </a:prstGeom>
          <a:noFill/>
          <a:ln w="5715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52400" y="2362200"/>
            <a:ext cx="8610600" cy="830997"/>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Gọi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tốc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ô </a:t>
            </a:r>
            <a:r>
              <a:rPr lang="en-US" sz="2400" dirty="0" err="1" smtClean="0">
                <a:solidFill>
                  <a:srgbClr val="FF0000"/>
                </a:solidFill>
                <a:latin typeface="Times New Roman" panose="02020603050405020304" pitchFamily="18" charset="0"/>
                <a:cs typeface="Times New Roman" panose="02020603050405020304" pitchFamily="18" charset="0"/>
              </a:rPr>
              <a:t>tô</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a:t>
            </a:r>
            <a:r>
              <a:rPr lang="en-US" sz="2400" dirty="0" smtClean="0">
                <a:solidFill>
                  <a:srgbClr val="FF0000"/>
                </a:solidFill>
                <a:latin typeface="Times New Roman" panose="02020603050405020304" pitchFamily="18" charset="0"/>
                <a:cs typeface="Times New Roman" panose="02020603050405020304" pitchFamily="18" charset="0"/>
              </a:rPr>
              <a:t> x (km/h; x&gt;0). </a:t>
            </a:r>
            <a:r>
              <a:rPr lang="en-US" sz="2400" dirty="0" err="1" smtClean="0">
                <a:solidFill>
                  <a:srgbClr val="FF0000"/>
                </a:solidFill>
                <a:latin typeface="Times New Roman" panose="02020603050405020304" pitchFamily="18" charset="0"/>
                <a:cs typeface="Times New Roman" panose="02020603050405020304" pitchFamily="18" charset="0"/>
              </a:rPr>
              <a:t>Khi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x </a:t>
            </a:r>
            <a:r>
              <a:rPr lang="en-US" sz="2400" dirty="0" err="1" smtClean="0">
                <a:solidFill>
                  <a:srgbClr val="FF0000"/>
                </a:solidFill>
                <a:latin typeface="Times New Roman" panose="02020603050405020304" pitchFamily="18" charset="0"/>
                <a:cs typeface="Times New Roman" panose="02020603050405020304" pitchFamily="18" charset="0"/>
              </a:rPr>
              <a:t>thỏa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mãn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bất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phương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609600" y="3733800"/>
                <a:ext cx="285437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𝑨</m:t>
                      </m:r>
                      <m:r>
                        <a:rPr lang="en-US" sz="2800" b="1" i="1" smtClean="0">
                          <a:latin typeface="Cambria Math" panose="02040503050406030204" pitchFamily="18" charset="0"/>
                        </a:rPr>
                        <m:t>. </m:t>
                      </m:r>
                      <m:r>
                        <a:rPr lang="en-US" sz="2800" b="1" i="1" smtClean="0">
                          <a:latin typeface="Cambria Math"/>
                        </a:rPr>
                        <m:t>𝟓𝟎</m:t>
                      </m:r>
                      <m:r>
                        <a:rPr lang="en-US" sz="2800" b="1" i="1" smtClean="0">
                          <a:latin typeface="Cambria Math" panose="02040503050406030204" pitchFamily="18" charset="0"/>
                        </a:rPr>
                        <m:t>&gt;</m:t>
                      </m:r>
                      <m:r>
                        <a:rPr lang="en-US" sz="2800" b="1" i="1" smtClean="0">
                          <a:latin typeface="Cambria Math"/>
                        </a:rPr>
                        <m:t>(</m:t>
                      </m:r>
                      <m:r>
                        <a:rPr lang="en-US" sz="2800" b="1" i="1" smtClean="0">
                          <a:latin typeface="Cambria Math" panose="02040503050406030204" pitchFamily="18" charset="0"/>
                        </a:rPr>
                        <m:t>𝟗</m:t>
                      </m:r>
                      <m:r>
                        <a:rPr lang="en-US" sz="2800" b="1" i="1" smtClean="0">
                          <a:latin typeface="Cambria Math"/>
                        </a:rPr>
                        <m:t>−</m:t>
                      </m:r>
                      <m:r>
                        <a:rPr lang="en-US" sz="2800" b="1" i="1" smtClean="0">
                          <a:latin typeface="Cambria Math"/>
                        </a:rPr>
                        <m:t>𝟕</m:t>
                      </m:r>
                      <m:r>
                        <a:rPr lang="en-US" sz="2800" b="1" i="1" smtClean="0">
                          <a:latin typeface="Cambria Math"/>
                        </a:rPr>
                        <m:t>).</m:t>
                      </m:r>
                      <m:r>
                        <a:rPr lang="en-US" sz="2800" b="1" i="1" smtClean="0">
                          <a:latin typeface="Cambria Math"/>
                        </a:rPr>
                        <m:t>𝒙</m:t>
                      </m:r>
                    </m:oMath>
                  </m:oMathPara>
                </a14:m>
                <a:endParaRPr lang="vi-VN" sz="2800" b="1"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9600" y="3733800"/>
                <a:ext cx="2854371" cy="43088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1010" y="4419600"/>
                <a:ext cx="2111155" cy="553998"/>
              </a:xfrm>
              <a:prstGeom prst="rect">
                <a:avLst/>
              </a:prstGeom>
              <a:noFill/>
            </p:spPr>
            <p:txBody>
              <a:bodyPr wrap="none" lIns="0" tIns="0" rIns="0" bIns="0" rtlCol="0">
                <a:spAutoFit/>
              </a:bodyPr>
              <a:lstStyle/>
              <a:p>
                <a:r>
                  <a:rPr lang="en-US" sz="3600" b="1" dirty="0" smtClean="0"/>
                  <a:t>C</a:t>
                </a:r>
                <a14:m>
                  <m:oMath xmlns:m="http://schemas.openxmlformats.org/officeDocument/2006/math">
                    <m:r>
                      <a:rPr lang="en-US" sz="3600" b="1" i="1" smtClean="0">
                        <a:latin typeface="Cambria Math" panose="02040503050406030204" pitchFamily="18" charset="0"/>
                      </a:rPr>
                      <m:t>. </m:t>
                    </m:r>
                    <m:r>
                      <a:rPr lang="en-US" sz="3600" b="1" i="1" smtClean="0">
                        <a:latin typeface="Cambria Math"/>
                      </a:rPr>
                      <m:t>𝟓𝟎</m:t>
                    </m:r>
                    <m:r>
                      <a:rPr lang="en-US" sz="3600" b="1" i="1">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𝟐</m:t>
                    </m:r>
                    <m:r>
                      <a:rPr lang="en-US" sz="3600" b="1" i="1" smtClean="0">
                        <a:latin typeface="Cambria Math"/>
                        <a:ea typeface="Cambria Math" panose="02040503050406030204" pitchFamily="18" charset="0"/>
                      </a:rPr>
                      <m:t>𝒙</m:t>
                    </m:r>
                  </m:oMath>
                </a14:m>
                <a:endParaRPr lang="vi-VN" sz="3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01010" y="4419600"/>
                <a:ext cx="2111155" cy="553998"/>
              </a:xfrm>
              <a:prstGeom prst="rect">
                <a:avLst/>
              </a:prstGeom>
              <a:blipFill rotWithShape="1">
                <a:blip r:embed="rId3"/>
                <a:stretch>
                  <a:fillRect l="-13295" t="-23077" b="-49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00600" y="3810000"/>
                <a:ext cx="2766078" cy="430887"/>
              </a:xfrm>
              <a:prstGeom prst="rect">
                <a:avLst/>
              </a:prstGeom>
              <a:noFill/>
            </p:spPr>
            <p:txBody>
              <a:bodyPr wrap="none" lIns="0" tIns="0" rIns="0" bIns="0" rtlCol="0">
                <a:spAutoFit/>
              </a:bodyPr>
              <a:lstStyle/>
              <a:p>
                <a:r>
                  <a:rPr lang="en-US" sz="2800" b="1" dirty="0" smtClean="0">
                    <a:latin typeface="Times New Roman" pitchFamily="18" charset="0"/>
                    <a:cs typeface="Times New Roman" pitchFamily="18" charset="0"/>
                  </a:rPr>
                  <a:t>B</a:t>
                </a:r>
                <a14:m>
                  <m:oMath xmlns:m="http://schemas.openxmlformats.org/officeDocument/2006/math">
                    <m:r>
                      <a:rPr lang="en-US" sz="2800" b="1" i="1" smtClean="0">
                        <a:latin typeface="Cambria Math" panose="02040503050406030204" pitchFamily="18" charset="0"/>
                      </a:rPr>
                      <m:t>. </m:t>
                    </m:r>
                    <m:r>
                      <a:rPr lang="en-US" sz="2800" b="1" i="1" smtClean="0">
                        <a:latin typeface="Cambria Math"/>
                      </a:rPr>
                      <m:t>𝟓𝟎</m:t>
                    </m:r>
                    <m:r>
                      <a:rPr lang="en-US" sz="2800" b="1" i="1" smtClean="0">
                        <a:latin typeface="Cambria Math" panose="02040503050406030204" pitchFamily="18" charset="0"/>
                      </a:rPr>
                      <m:t>&lt;</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𝟗</m:t>
                        </m:r>
                        <m:r>
                          <a:rPr lang="en-US" sz="2800" b="1" i="1" smtClean="0">
                            <a:latin typeface="Cambria Math"/>
                          </a:rPr>
                          <m:t>−</m:t>
                        </m:r>
                        <m:r>
                          <a:rPr lang="en-US" sz="2800" b="1" i="1" smtClean="0">
                            <a:latin typeface="Cambria Math"/>
                          </a:rPr>
                          <m:t>𝟕</m:t>
                        </m:r>
                      </m:e>
                    </m:d>
                    <m:r>
                      <a:rPr lang="en-US" sz="2800" b="1" i="1" smtClean="0">
                        <a:latin typeface="Cambria Math"/>
                      </a:rPr>
                      <m:t>.</m:t>
                    </m:r>
                    <m:r>
                      <a:rPr lang="en-US" sz="2800" b="1" i="1" smtClean="0">
                        <a:latin typeface="Cambria Math"/>
                      </a:rPr>
                      <m:t>𝒙</m:t>
                    </m:r>
                  </m:oMath>
                </a14:m>
                <a:endParaRPr lang="vi-VN" sz="2800" b="1" dirty="0">
                  <a:latin typeface="Times New Roman" pitchFamily="18"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00600" y="3810000"/>
                <a:ext cx="2766078" cy="430887"/>
              </a:xfrm>
              <a:prstGeom prst="rect">
                <a:avLst/>
              </a:prstGeom>
              <a:blipFill rotWithShape="1">
                <a:blip r:embed="rId4"/>
                <a:stretch>
                  <a:fillRect l="-7947" t="-23944" b="-47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76800" y="4419600"/>
                <a:ext cx="2159245" cy="553998"/>
              </a:xfrm>
              <a:prstGeom prst="rect">
                <a:avLst/>
              </a:prstGeom>
              <a:noFill/>
            </p:spPr>
            <p:txBody>
              <a:bodyPr wrap="none" lIns="0" tIns="0" rIns="0" bIns="0" rtlCol="0">
                <a:spAutoFit/>
              </a:bodyPr>
              <a:lstStyle/>
              <a:p>
                <a:r>
                  <a:rPr lang="en-US" sz="3600" b="1" dirty="0" smtClean="0"/>
                  <a:t>D</a:t>
                </a:r>
                <a14:m>
                  <m:oMath xmlns:m="http://schemas.openxmlformats.org/officeDocument/2006/math">
                    <m:r>
                      <a:rPr lang="en-US" sz="3600" b="1" i="1" smtClean="0">
                        <a:latin typeface="Cambria Math" panose="02040503050406030204" pitchFamily="18" charset="0"/>
                      </a:rPr>
                      <m:t>. </m:t>
                    </m:r>
                    <m:r>
                      <a:rPr lang="en-US" sz="3600" b="1" i="1" smtClean="0">
                        <a:latin typeface="Cambria Math"/>
                      </a:rPr>
                      <m:t>𝟓𝟎</m:t>
                    </m:r>
                    <m:r>
                      <a:rPr lang="en-US" sz="3600" b="1" i="1" smtClean="0">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𝟐</m:t>
                    </m:r>
                    <m:r>
                      <a:rPr lang="en-US" sz="3600" b="1" i="1" smtClean="0">
                        <a:latin typeface="Cambria Math"/>
                        <a:ea typeface="Cambria Math" panose="02040503050406030204" pitchFamily="18" charset="0"/>
                      </a:rPr>
                      <m:t>𝒙</m:t>
                    </m:r>
                  </m:oMath>
                </a14:m>
                <a:endParaRPr lang="vi-VN"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6800" y="4419600"/>
                <a:ext cx="2159245" cy="553998"/>
              </a:xfrm>
              <a:prstGeom prst="rect">
                <a:avLst/>
              </a:prstGeom>
              <a:blipFill rotWithShape="1">
                <a:blip r:embed="rId5"/>
                <a:stretch>
                  <a:fillRect l="-12712" t="-23077" b="-49451"/>
                </a:stretch>
              </a:blipFill>
            </p:spPr>
            <p:txBody>
              <a:bodyPr/>
              <a:lstStyle/>
              <a:p>
                <a:r>
                  <a:rPr lang="en-US">
                    <a:noFill/>
                  </a:rPr>
                  <a:t> </a:t>
                </a:r>
              </a:p>
            </p:txBody>
          </p:sp>
        </mc:Fallback>
      </mc:AlternateContent>
    </p:spTree>
    <p:extLst>
      <p:ext uri="{BB962C8B-B14F-4D97-AF65-F5344CB8AC3E}">
        <p14:creationId xmlns:p14="http://schemas.microsoft.com/office/powerpoint/2010/main" val="2998958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5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num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9080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um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25908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um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66700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4" descr="1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602163"/>
            <a:ext cx="12573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39925" y="1241425"/>
            <a:ext cx="5387975" cy="585788"/>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lIns="76808" tIns="38404" rIns="76808" bIns="38404">
            <a:spAutoFit/>
          </a:bodyPr>
          <a:lstStyle/>
          <a:p>
            <a:pPr algn="ctr" eaLnBrk="1" hangingPunct="1">
              <a:defRPr/>
            </a:pPr>
            <a:r>
              <a:rPr lang="en-US" sz="3300" b="1" dirty="0" err="1">
                <a:solidFill>
                  <a:srgbClr val="FF0000"/>
                </a:solidFill>
                <a:latin typeface="Times New Roman" panose="02020603050405020304" pitchFamily="18" charset="0"/>
                <a:cs typeface="Times New Roman" panose="02020603050405020304" pitchFamily="18" charset="0"/>
              </a:rPr>
              <a:t>Trò</a:t>
            </a:r>
            <a:r>
              <a:rPr lang="en-US" sz="3300" b="1" dirty="0">
                <a:solidFill>
                  <a:srgbClr val="FF0000"/>
                </a:solidFill>
                <a:latin typeface="Times New Roman" panose="02020603050405020304" pitchFamily="18" charset="0"/>
                <a:cs typeface="Times New Roman" panose="02020603050405020304" pitchFamily="18" charset="0"/>
              </a:rPr>
              <a:t> chơi: </a:t>
            </a:r>
            <a:r>
              <a:rPr lang="en-US" sz="3300" b="1" dirty="0" err="1" smtClean="0">
                <a:solidFill>
                  <a:srgbClr val="FF0000"/>
                </a:solidFill>
                <a:latin typeface="Times New Roman" panose="02020603050405020304" pitchFamily="18" charset="0"/>
                <a:cs typeface="Times New Roman" panose="02020603050405020304" pitchFamily="18" charset="0"/>
              </a:rPr>
              <a:t>Bấm</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số</a:t>
            </a:r>
            <a:endParaRPr lang="en-US" sz="3300" b="1" dirty="0">
              <a:solidFill>
                <a:srgbClr val="FF0000"/>
              </a:solidFill>
              <a:latin typeface="Times New Roman" panose="02020603050405020304" pitchFamily="18" charset="0"/>
              <a:cs typeface="Times New Roman" panose="02020603050405020304" pitchFamily="18" charset="0"/>
            </a:endParaRPr>
          </a:p>
        </p:txBody>
      </p:sp>
      <p:pic>
        <p:nvPicPr>
          <p:cNvPr id="6151" name="Picture 30" descr="2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113" y="914400"/>
            <a:ext cx="9810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Slide Number Placeholder 1"/>
          <p:cNvSpPr>
            <a:spLocks noGrp="1"/>
          </p:cNvSpPr>
          <p:nvPr>
            <p:ph type="sldNum" sz="quarter" idx="12"/>
          </p:nvPr>
        </p:nvSpPr>
        <p:spPr bwMode="auto">
          <a:xfrm>
            <a:off x="8531225" y="5094288"/>
            <a:ext cx="549275" cy="29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Time" panose="020B7200000000000000" pitchFamily="34" charset="0"/>
              </a:defRPr>
            </a:lvl1pPr>
            <a:lvl2pPr marL="466725" indent="-179388">
              <a:defRPr sz="2800">
                <a:solidFill>
                  <a:schemeClr val="tx1"/>
                </a:solidFill>
                <a:latin typeface=".VnTime" panose="020B7200000000000000" pitchFamily="34" charset="0"/>
              </a:defRPr>
            </a:lvl2pPr>
            <a:lvl3pPr marL="719138" indent="-142875">
              <a:defRPr sz="2800">
                <a:solidFill>
                  <a:schemeClr val="tx1"/>
                </a:solidFill>
                <a:latin typeface=".VnTime" panose="020B7200000000000000" pitchFamily="34" charset="0"/>
              </a:defRPr>
            </a:lvl3pPr>
            <a:lvl4pPr marL="1008063" indent="-142875">
              <a:defRPr sz="2800">
                <a:solidFill>
                  <a:schemeClr val="tx1"/>
                </a:solidFill>
                <a:latin typeface=".VnTime" panose="020B7200000000000000" pitchFamily="34" charset="0"/>
              </a:defRPr>
            </a:lvl4pPr>
            <a:lvl5pPr marL="1295400" indent="-142875">
              <a:defRPr sz="2800">
                <a:solidFill>
                  <a:schemeClr val="tx1"/>
                </a:solidFill>
                <a:latin typeface=".VnTime" panose="020B7200000000000000" pitchFamily="34" charset="0"/>
              </a:defRPr>
            </a:lvl5pPr>
            <a:lvl6pPr marL="1752600" indent="-142875" eaLnBrk="0" fontAlgn="base" hangingPunct="0">
              <a:spcBef>
                <a:spcPct val="0"/>
              </a:spcBef>
              <a:spcAft>
                <a:spcPct val="0"/>
              </a:spcAft>
              <a:defRPr sz="2800">
                <a:solidFill>
                  <a:schemeClr val="tx1"/>
                </a:solidFill>
                <a:latin typeface=".VnTime" panose="020B7200000000000000" pitchFamily="34" charset="0"/>
              </a:defRPr>
            </a:lvl6pPr>
            <a:lvl7pPr marL="2209800" indent="-142875" eaLnBrk="0" fontAlgn="base" hangingPunct="0">
              <a:spcBef>
                <a:spcPct val="0"/>
              </a:spcBef>
              <a:spcAft>
                <a:spcPct val="0"/>
              </a:spcAft>
              <a:defRPr sz="2800">
                <a:solidFill>
                  <a:schemeClr val="tx1"/>
                </a:solidFill>
                <a:latin typeface=".VnTime" panose="020B7200000000000000" pitchFamily="34" charset="0"/>
              </a:defRPr>
            </a:lvl7pPr>
            <a:lvl8pPr marL="2667000" indent="-142875" eaLnBrk="0" fontAlgn="base" hangingPunct="0">
              <a:spcBef>
                <a:spcPct val="0"/>
              </a:spcBef>
              <a:spcAft>
                <a:spcPct val="0"/>
              </a:spcAft>
              <a:defRPr sz="2800">
                <a:solidFill>
                  <a:schemeClr val="tx1"/>
                </a:solidFill>
                <a:latin typeface=".VnTime" panose="020B7200000000000000" pitchFamily="34" charset="0"/>
              </a:defRPr>
            </a:lvl8pPr>
            <a:lvl9pPr marL="3124200" indent="-142875" eaLnBrk="0" fontAlgn="base" hangingPunct="0">
              <a:spcBef>
                <a:spcPct val="0"/>
              </a:spcBef>
              <a:spcAft>
                <a:spcPct val="0"/>
              </a:spcAft>
              <a:defRPr sz="2800">
                <a:solidFill>
                  <a:schemeClr val="tx1"/>
                </a:solidFill>
                <a:latin typeface=".VnTime" panose="020B7200000000000000" pitchFamily="34" charset="0"/>
              </a:defRPr>
            </a:lvl9pPr>
          </a:lstStyle>
          <a:p>
            <a:fld id="{CCCDC2AB-24E7-46E6-B1E0-6AEA1DC5250F}" type="slidenum">
              <a:rPr lang="en-US" altLang="en-US" sz="800" smtClean="0">
                <a:latin typeface="Arial" panose="020B0604020202020204" pitchFamily="34" charset="0"/>
                <a:cs typeface="Arial" panose="020B0604020202020204" pitchFamily="34" charset="0"/>
              </a:rPr>
              <a:pPr/>
              <a:t>2</a:t>
            </a:fld>
            <a:endParaRPr lang="en-US" altLang="en-US" sz="800" smtClean="0">
              <a:latin typeface="Arial" panose="020B0604020202020204" pitchFamily="34" charset="0"/>
              <a:cs typeface="Arial" panose="020B0604020202020204" pitchFamily="34" charset="0"/>
            </a:endParaRPr>
          </a:p>
        </p:txBody>
      </p:sp>
      <p:grpSp>
        <p:nvGrpSpPr>
          <p:cNvPr id="6153" name="Group 16"/>
          <p:cNvGrpSpPr>
            <a:grpSpLocks/>
          </p:cNvGrpSpPr>
          <p:nvPr/>
        </p:nvGrpSpPr>
        <p:grpSpPr bwMode="auto">
          <a:xfrm>
            <a:off x="-19050" y="857250"/>
            <a:ext cx="9163050" cy="5200650"/>
            <a:chOff x="0" y="0"/>
            <a:chExt cx="5760" cy="4320"/>
          </a:xfrm>
        </p:grpSpPr>
        <p:pic>
          <p:nvPicPr>
            <p:cNvPr id="6156" name="Picture 17" descr="blulin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8" descr="blulin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9" descr="blulin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0" descr="bluline[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4" name="Picture 3" descr="amaryllis0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53626">
            <a:off x="7502525" y="1030288"/>
            <a:ext cx="9318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5" name="Object 18"/>
          <p:cNvGraphicFramePr>
            <a:graphicFrameLocks noChangeAspect="1"/>
          </p:cNvGraphicFramePr>
          <p:nvPr/>
        </p:nvGraphicFramePr>
        <p:xfrm>
          <a:off x="7480300" y="5086350"/>
          <a:ext cx="977900" cy="896938"/>
        </p:xfrm>
        <a:graphic>
          <a:graphicData uri="http://schemas.openxmlformats.org/presentationml/2006/ole">
            <mc:AlternateContent xmlns:mc="http://schemas.openxmlformats.org/markup-compatibility/2006">
              <mc:Choice xmlns:v="urn:schemas-microsoft-com:vml" Requires="v">
                <p:oleObj spid="_x0000_s1056" name="Clip" r:id="rId13" imgW="1999793" imgH="1831543" progId="MS_ClipArt_Gallery.2">
                  <p:embed/>
                </p:oleObj>
              </mc:Choice>
              <mc:Fallback>
                <p:oleObj name="Clip" r:id="rId13" imgW="1999793" imgH="1831543" progId="MS_ClipArt_Gallery.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0300" y="5086350"/>
                        <a:ext cx="977900"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32705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6" presetClass="exit" presetSubtype="21" fill="hold" nodeType="clickEffect">
                                  <p:stCondLst>
                                    <p:cond delay="0"/>
                                  </p:stCondLst>
                                  <p:childTnLst>
                                    <p:animEffect transition="out" filter="barn(inVertic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xit" presetSubtype="21" fill="hold" nodeType="clickEffect">
                                  <p:stCondLst>
                                    <p:cond delay="0"/>
                                  </p:stCondLst>
                                  <p:childTnLst>
                                    <p:animEffect transition="out" filter="barn(inVertic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58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5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713" y="5667375"/>
            <a:ext cx="514350" cy="64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5">
            <a:hlinkClick r:id="" action="ppaction://noaction"/>
          </p:cNvPr>
          <p:cNvSpPr txBox="1">
            <a:spLocks noChangeArrowheads="1"/>
          </p:cNvSpPr>
          <p:nvPr/>
        </p:nvSpPr>
        <p:spPr bwMode="auto">
          <a:xfrm>
            <a:off x="2070099" y="3381375"/>
            <a:ext cx="3076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rgbClr val="0000FF"/>
                </a:solidFill>
                <a:latin typeface="VNI-Avo" pitchFamily="2" charset="0"/>
              </a:rPr>
              <a:t> </a:t>
            </a:r>
            <a:r>
              <a:rPr lang="en-US" sz="2800" b="1" dirty="0">
                <a:latin typeface="Times New Roman" pitchFamily="18" charset="0"/>
                <a:cs typeface="Times New Roman" pitchFamily="18" charset="0"/>
              </a:rPr>
              <a:t>b)    2y </a:t>
            </a:r>
            <a:r>
              <a:rPr lang="en-US" sz="2800" b="1" dirty="0" smtClean="0">
                <a:latin typeface="Times New Roman" pitchFamily="18" charset="0"/>
                <a:cs typeface="Times New Roman" pitchFamily="18" charset="0"/>
                <a:sym typeface="Symbol" pitchFamily="18" charset="2"/>
              </a:rPr>
              <a:t>&gt; </a:t>
            </a:r>
            <a:r>
              <a:rPr lang="en-US" sz="2800" b="1" dirty="0">
                <a:latin typeface="Times New Roman" pitchFamily="18" charset="0"/>
                <a:cs typeface="Times New Roman" pitchFamily="18" charset="0"/>
                <a:sym typeface="Symbol" pitchFamily="18" charset="2"/>
              </a:rPr>
              <a:t>0</a:t>
            </a:r>
            <a:r>
              <a:rPr lang="en-US" sz="2800" b="1" dirty="0">
                <a:latin typeface="Times New Roman" pitchFamily="18" charset="0"/>
                <a:cs typeface="Times New Roman" pitchFamily="18" charset="0"/>
              </a:rPr>
              <a:t> </a:t>
            </a:r>
          </a:p>
        </p:txBody>
      </p:sp>
      <p:sp>
        <p:nvSpPr>
          <p:cNvPr id="24" name="Text Box 6">
            <a:hlinkClick r:id="" action="ppaction://noaction"/>
          </p:cNvPr>
          <p:cNvSpPr txBox="1">
            <a:spLocks noChangeArrowheads="1"/>
          </p:cNvSpPr>
          <p:nvPr/>
        </p:nvSpPr>
        <p:spPr bwMode="auto">
          <a:xfrm>
            <a:off x="2104018" y="2764204"/>
            <a:ext cx="2925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Times New Roman" pitchFamily="18" charset="0"/>
                <a:cs typeface="Times New Roman" pitchFamily="18" charset="0"/>
              </a:rPr>
              <a:t> a)   x – 8 </a:t>
            </a:r>
            <a:r>
              <a:rPr lang="en-US" sz="2800" b="1" dirty="0">
                <a:latin typeface="Times New Roman" pitchFamily="18" charset="0"/>
                <a:cs typeface="Times New Roman" pitchFamily="18" charset="0"/>
                <a:sym typeface="Symbol" pitchFamily="18" charset="2"/>
              </a:rPr>
              <a:t></a:t>
            </a:r>
            <a:r>
              <a:rPr lang="en-US" sz="2800" b="1" dirty="0">
                <a:latin typeface="Times New Roman" pitchFamily="18" charset="0"/>
                <a:cs typeface="Times New Roman" pitchFamily="18" charset="0"/>
              </a:rPr>
              <a:t> 0</a:t>
            </a:r>
          </a:p>
        </p:txBody>
      </p:sp>
      <p:sp>
        <p:nvSpPr>
          <p:cNvPr id="27" name="Text Box 9"/>
          <p:cNvSpPr txBox="1">
            <a:spLocks noChangeArrowheads="1"/>
          </p:cNvSpPr>
          <p:nvPr/>
        </p:nvSpPr>
        <p:spPr bwMode="auto">
          <a:xfrm>
            <a:off x="481748" y="950217"/>
            <a:ext cx="84371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smtClean="0">
                <a:solidFill>
                  <a:srgbClr val="0000FF"/>
                </a:solidFill>
                <a:latin typeface="Times New Roman" pitchFamily="18" charset="0"/>
                <a:cs typeface="Times New Roman" pitchFamily="18" charset="0"/>
                <a:sym typeface="Symbol" pitchFamily="18" charset="2"/>
              </a:rPr>
              <a:t>Câu</a:t>
            </a:r>
            <a:r>
              <a:rPr lang="en-US" sz="2400" dirty="0" smtClean="0">
                <a:solidFill>
                  <a:srgbClr val="0000FF"/>
                </a:solidFill>
                <a:latin typeface="Times New Roman" pitchFamily="18" charset="0"/>
                <a:cs typeface="Times New Roman" pitchFamily="18" charset="0"/>
                <a:sym typeface="Symbol" pitchFamily="18" charset="2"/>
              </a:rPr>
              <a:t> 1: </a:t>
            </a:r>
            <a:r>
              <a:rPr lang="en-US" sz="2400" dirty="0" err="1" smtClean="0">
                <a:solidFill>
                  <a:srgbClr val="0000FF"/>
                </a:solidFill>
                <a:latin typeface="Times New Roman" pitchFamily="18" charset="0"/>
                <a:cs typeface="Times New Roman" pitchFamily="18" charset="0"/>
                <a:sym typeface="Symbol" pitchFamily="18" charset="2"/>
              </a:rPr>
              <a:t>Bất</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phương</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trình</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nào</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sau</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đây</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là</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bất</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phương</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trình</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bậc</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nhất</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một</a:t>
            </a:r>
            <a:r>
              <a:rPr lang="en-US" sz="2400" dirty="0" smtClean="0">
                <a:solidFill>
                  <a:srgbClr val="0000FF"/>
                </a:solidFill>
                <a:latin typeface="Times New Roman" pitchFamily="18" charset="0"/>
                <a:cs typeface="Times New Roman" pitchFamily="18" charset="0"/>
                <a:sym typeface="Symbol" pitchFamily="18" charset="2"/>
              </a:rPr>
              <a:t> </a:t>
            </a:r>
            <a:r>
              <a:rPr lang="en-US" sz="2400" dirty="0" err="1" smtClean="0">
                <a:solidFill>
                  <a:srgbClr val="0000FF"/>
                </a:solidFill>
                <a:latin typeface="Times New Roman" pitchFamily="18" charset="0"/>
                <a:cs typeface="Times New Roman" pitchFamily="18" charset="0"/>
                <a:sym typeface="Symbol" pitchFamily="18" charset="2"/>
              </a:rPr>
              <a:t>ẩn</a:t>
            </a:r>
            <a:r>
              <a:rPr lang="en-US" sz="2400" dirty="0" smtClean="0">
                <a:solidFill>
                  <a:srgbClr val="0000FF"/>
                </a:solidFill>
                <a:latin typeface="Times New Roman" pitchFamily="18" charset="0"/>
                <a:cs typeface="Times New Roman" pitchFamily="18" charset="0"/>
                <a:sym typeface="Symbol" pitchFamily="18" charset="2"/>
              </a:rPr>
              <a:t> ?</a:t>
            </a:r>
            <a:endParaRPr lang="en-US" sz="2400" dirty="0">
              <a:solidFill>
                <a:srgbClr val="0000FF"/>
              </a:solidFill>
              <a:latin typeface="Times New Roman" pitchFamily="18" charset="0"/>
              <a:cs typeface="Times New Roman" pitchFamily="18" charset="0"/>
              <a:sym typeface="Symbol" pitchFamily="18" charset="2"/>
            </a:endParaRPr>
          </a:p>
        </p:txBody>
      </p:sp>
      <p:sp>
        <p:nvSpPr>
          <p:cNvPr id="28" name="Text Box 10">
            <a:hlinkClick r:id="" action="ppaction://noaction"/>
          </p:cNvPr>
          <p:cNvSpPr txBox="1">
            <a:spLocks noChangeArrowheads="1"/>
          </p:cNvSpPr>
          <p:nvPr/>
        </p:nvSpPr>
        <p:spPr bwMode="auto">
          <a:xfrm>
            <a:off x="2133600" y="3984625"/>
            <a:ext cx="25667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Times New Roman" pitchFamily="18" charset="0"/>
                <a:cs typeface="Times New Roman" pitchFamily="18" charset="0"/>
              </a:rPr>
              <a:t>c)    0x + 8 </a:t>
            </a:r>
            <a:r>
              <a:rPr lang="en-US" sz="2800" b="1" dirty="0">
                <a:latin typeface="Times New Roman" pitchFamily="18" charset="0"/>
                <a:cs typeface="Times New Roman" pitchFamily="18" charset="0"/>
                <a:sym typeface="Symbol" pitchFamily="18" charset="2"/>
              </a:rPr>
              <a:t> 0</a:t>
            </a:r>
            <a:r>
              <a:rPr lang="en-US" sz="2800" b="1" dirty="0">
                <a:latin typeface="Times New Roman" pitchFamily="18" charset="0"/>
                <a:cs typeface="Times New Roman" pitchFamily="18" charset="0"/>
              </a:rPr>
              <a:t> </a:t>
            </a:r>
          </a:p>
        </p:txBody>
      </p:sp>
      <p:sp>
        <p:nvSpPr>
          <p:cNvPr id="29" name="Text Box 11">
            <a:hlinkClick r:id="" action="ppaction://noaction"/>
          </p:cNvPr>
          <p:cNvSpPr txBox="1">
            <a:spLocks noChangeArrowheads="1"/>
          </p:cNvSpPr>
          <p:nvPr/>
        </p:nvSpPr>
        <p:spPr bwMode="auto">
          <a:xfrm>
            <a:off x="2104018" y="4507845"/>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Times New Roman" pitchFamily="18" charset="0"/>
                <a:cs typeface="Times New Roman" pitchFamily="18" charset="0"/>
                <a:sym typeface="Webdings" pitchFamily="18" charset="2"/>
              </a:rPr>
              <a:t> d</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x</a:t>
            </a:r>
            <a:r>
              <a:rPr lang="en-US" sz="2800" b="1" baseline="30000" dirty="0">
                <a:latin typeface="Times New Roman" pitchFamily="18" charset="0"/>
                <a:cs typeface="Times New Roman" pitchFamily="18" charset="0"/>
              </a:rPr>
              <a:t>2</a:t>
            </a:r>
            <a:r>
              <a:rPr lang="en-US" sz="2800" b="1" dirty="0">
                <a:latin typeface="Times New Roman" pitchFamily="18" charset="0"/>
                <a:cs typeface="Times New Roman" pitchFamily="18" charset="0"/>
              </a:rPr>
              <a:t> – 2x &gt; 2</a:t>
            </a:r>
          </a:p>
        </p:txBody>
      </p:sp>
      <p:sp>
        <p:nvSpPr>
          <p:cNvPr id="30" name="Oval 29"/>
          <p:cNvSpPr>
            <a:spLocks noChangeArrowheads="1"/>
          </p:cNvSpPr>
          <p:nvPr/>
        </p:nvSpPr>
        <p:spPr bwMode="auto">
          <a:xfrm>
            <a:off x="2104018" y="2795299"/>
            <a:ext cx="560387" cy="4921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Oval 30"/>
          <p:cNvSpPr>
            <a:spLocks noChangeArrowheads="1"/>
          </p:cNvSpPr>
          <p:nvPr/>
        </p:nvSpPr>
        <p:spPr bwMode="auto">
          <a:xfrm>
            <a:off x="2133600" y="3305567"/>
            <a:ext cx="560387" cy="4921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2128322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29" grpId="0"/>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713" y="5667375"/>
            <a:ext cx="514350" cy="64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152400" y="1295400"/>
            <a:ext cx="8382000" cy="131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1639" tIns="40819" rIns="81639" bIns="408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vi-VN" sz="3200" b="1" dirty="0" err="1" smtClean="0">
                <a:solidFill>
                  <a:srgbClr val="2B08FC"/>
                </a:solidFill>
                <a:latin typeface="Times New Roman" panose="02020603050405020304" pitchFamily="18" charset="0"/>
                <a:cs typeface="Times New Roman" panose="02020603050405020304" pitchFamily="18" charset="0"/>
              </a:rPr>
              <a:t>Câu</a:t>
            </a:r>
            <a:r>
              <a:rPr lang="en-US" altLang="vi-VN" sz="3200" b="1" dirty="0" smtClean="0">
                <a:solidFill>
                  <a:srgbClr val="2B08FC"/>
                </a:solidFill>
                <a:latin typeface="Times New Roman" panose="02020603050405020304" pitchFamily="18" charset="0"/>
                <a:cs typeface="Times New Roman" panose="02020603050405020304" pitchFamily="18" charset="0"/>
              </a:rPr>
              <a:t> 2</a:t>
            </a:r>
            <a:r>
              <a:rPr lang="en-US" altLang="vi-VN" sz="3200" b="1" dirty="0">
                <a:solidFill>
                  <a:srgbClr val="2B08FC"/>
                </a:solidFill>
                <a:latin typeface="Times New Roman" panose="02020603050405020304" pitchFamily="18" charset="0"/>
                <a:cs typeface="Times New Roman" panose="02020603050405020304" pitchFamily="18" charset="0"/>
              </a:rPr>
              <a:t>. </a:t>
            </a:r>
            <a:r>
              <a:rPr lang="en-US" altLang="vi-VN" sz="3200" b="1" dirty="0" err="1" smtClean="0">
                <a:solidFill>
                  <a:srgbClr val="2B08FC"/>
                </a:solidFill>
                <a:latin typeface="Times New Roman" panose="02020603050405020304" pitchFamily="18" charset="0"/>
                <a:cs typeface="Times New Roman" panose="02020603050405020304" pitchFamily="18" charset="0"/>
              </a:rPr>
              <a:t>Tập</a:t>
            </a:r>
            <a:r>
              <a:rPr lang="en-US" altLang="vi-VN" sz="3200" b="1" dirty="0" smtClean="0">
                <a:solidFill>
                  <a:srgbClr val="2B08FC"/>
                </a:solidFill>
                <a:latin typeface="Times New Roman" panose="02020603050405020304" pitchFamily="18" charset="0"/>
                <a:cs typeface="Times New Roman" panose="02020603050405020304" pitchFamily="18" charset="0"/>
              </a:rPr>
              <a:t> </a:t>
            </a:r>
            <a:r>
              <a:rPr lang="en-US" altLang="vi-VN" sz="3200" b="1" dirty="0" err="1" smtClean="0">
                <a:solidFill>
                  <a:srgbClr val="2B08FC"/>
                </a:solidFill>
                <a:latin typeface="Times New Roman" panose="02020603050405020304" pitchFamily="18" charset="0"/>
                <a:cs typeface="Times New Roman" panose="02020603050405020304" pitchFamily="18" charset="0"/>
              </a:rPr>
              <a:t>nghiệm</a:t>
            </a:r>
            <a:r>
              <a:rPr lang="en-US" altLang="vi-VN" sz="3200" b="1" dirty="0" smtClean="0">
                <a:solidFill>
                  <a:srgbClr val="2B08FC"/>
                </a:solidFill>
                <a:latin typeface="Times New Roman" panose="02020603050405020304" pitchFamily="18" charset="0"/>
                <a:cs typeface="Times New Roman" panose="02020603050405020304" pitchFamily="18" charset="0"/>
              </a:rPr>
              <a:t> </a:t>
            </a:r>
            <a:r>
              <a:rPr lang="en-US" altLang="vi-VN" sz="3200" b="1" dirty="0" err="1" smtClean="0">
                <a:solidFill>
                  <a:srgbClr val="2B08FC"/>
                </a:solidFill>
                <a:latin typeface="Times New Roman" panose="02020603050405020304" pitchFamily="18" charset="0"/>
                <a:cs typeface="Times New Roman" panose="02020603050405020304" pitchFamily="18" charset="0"/>
              </a:rPr>
              <a:t>của</a:t>
            </a:r>
            <a:r>
              <a:rPr lang="en-US" altLang="vi-VN" sz="3200" b="1" dirty="0" smtClean="0">
                <a:solidFill>
                  <a:srgbClr val="2B08FC"/>
                </a:solidFill>
                <a:latin typeface="Times New Roman" panose="02020603050405020304" pitchFamily="18" charset="0"/>
                <a:cs typeface="Times New Roman" panose="02020603050405020304" pitchFamily="18" charset="0"/>
              </a:rPr>
              <a:t> </a:t>
            </a:r>
            <a:r>
              <a:rPr lang="en-US" altLang="vi-VN" sz="3200" b="1" dirty="0" err="1" smtClean="0">
                <a:solidFill>
                  <a:srgbClr val="2B08FC"/>
                </a:solidFill>
                <a:latin typeface="Times New Roman" panose="02020603050405020304" pitchFamily="18" charset="0"/>
                <a:cs typeface="Times New Roman" panose="02020603050405020304" pitchFamily="18" charset="0"/>
              </a:rPr>
              <a:t>bất</a:t>
            </a:r>
            <a:r>
              <a:rPr lang="en-US" altLang="vi-VN" sz="3200" b="1" dirty="0" smtClean="0">
                <a:solidFill>
                  <a:srgbClr val="2B08FC"/>
                </a:solidFill>
                <a:latin typeface="Times New Roman" panose="02020603050405020304" pitchFamily="18" charset="0"/>
                <a:cs typeface="Times New Roman" panose="02020603050405020304" pitchFamily="18" charset="0"/>
              </a:rPr>
              <a:t> </a:t>
            </a:r>
            <a:r>
              <a:rPr lang="en-US" altLang="vi-VN" sz="3200" b="1" dirty="0" err="1" smtClean="0">
                <a:solidFill>
                  <a:srgbClr val="2B08FC"/>
                </a:solidFill>
                <a:latin typeface="Times New Roman" panose="02020603050405020304" pitchFamily="18" charset="0"/>
                <a:cs typeface="Times New Roman" panose="02020603050405020304" pitchFamily="18" charset="0"/>
              </a:rPr>
              <a:t>phương</a:t>
            </a:r>
            <a:r>
              <a:rPr lang="en-US" altLang="vi-VN" sz="3200" b="1" dirty="0" smtClean="0">
                <a:solidFill>
                  <a:srgbClr val="2B08FC"/>
                </a:solidFill>
                <a:latin typeface="Times New Roman" panose="02020603050405020304" pitchFamily="18" charset="0"/>
                <a:cs typeface="Times New Roman" panose="02020603050405020304" pitchFamily="18" charset="0"/>
              </a:rPr>
              <a:t> </a:t>
            </a:r>
            <a:r>
              <a:rPr lang="en-US" altLang="vi-VN" sz="3200" b="1" dirty="0" err="1" smtClean="0">
                <a:solidFill>
                  <a:srgbClr val="2B08FC"/>
                </a:solidFill>
                <a:latin typeface="Times New Roman" panose="02020603050405020304" pitchFamily="18" charset="0"/>
                <a:cs typeface="Times New Roman" panose="02020603050405020304" pitchFamily="18" charset="0"/>
              </a:rPr>
              <a:t>trình</a:t>
            </a:r>
            <a:r>
              <a:rPr lang="en-US" altLang="vi-VN" sz="3200" b="1" dirty="0" smtClean="0">
                <a:solidFill>
                  <a:srgbClr val="2B08FC"/>
                </a:solidFill>
                <a:latin typeface="Times New Roman" panose="02020603050405020304" pitchFamily="18" charset="0"/>
                <a:cs typeface="Times New Roman" panose="02020603050405020304" pitchFamily="18" charset="0"/>
              </a:rPr>
              <a:t> </a:t>
            </a:r>
          </a:p>
          <a:p>
            <a:pPr>
              <a:lnSpc>
                <a:spcPct val="100000"/>
              </a:lnSpc>
              <a:spcBef>
                <a:spcPct val="50000"/>
              </a:spcBef>
              <a:buFontTx/>
              <a:buNone/>
            </a:pPr>
            <a:r>
              <a:rPr lang="en-US" altLang="vi-VN" sz="3200" b="1" dirty="0">
                <a:solidFill>
                  <a:srgbClr val="2B08FC"/>
                </a:solidFill>
                <a:latin typeface="Times New Roman" panose="02020603050405020304" pitchFamily="18" charset="0"/>
                <a:cs typeface="Times New Roman" panose="02020603050405020304" pitchFamily="18" charset="0"/>
              </a:rPr>
              <a:t>8</a:t>
            </a:r>
            <a:r>
              <a:rPr lang="en-US" altLang="vi-VN" sz="3200" b="1" dirty="0" smtClean="0">
                <a:solidFill>
                  <a:srgbClr val="2B08FC"/>
                </a:solidFill>
                <a:latin typeface="Times New Roman" panose="02020603050405020304" pitchFamily="18" charset="0"/>
                <a:cs typeface="Times New Roman" panose="02020603050405020304" pitchFamily="18" charset="0"/>
              </a:rPr>
              <a:t> &gt; x+2 </a:t>
            </a:r>
            <a:r>
              <a:rPr lang="en-US" altLang="vi-VN" sz="3200" b="1" dirty="0" err="1" smtClean="0">
                <a:solidFill>
                  <a:srgbClr val="2B08FC"/>
                </a:solidFill>
                <a:latin typeface="Times New Roman" panose="02020603050405020304" pitchFamily="18" charset="0"/>
                <a:cs typeface="Times New Roman" panose="02020603050405020304" pitchFamily="18" charset="0"/>
              </a:rPr>
              <a:t>là</a:t>
            </a:r>
            <a:r>
              <a:rPr lang="en-US" altLang="vi-VN" sz="3200" b="1" dirty="0" smtClean="0">
                <a:solidFill>
                  <a:srgbClr val="2B08FC"/>
                </a:solidFill>
                <a:latin typeface="Times New Roman" panose="02020603050405020304" pitchFamily="18" charset="0"/>
                <a:cs typeface="Times New Roman" panose="02020603050405020304" pitchFamily="18" charset="0"/>
              </a:rPr>
              <a:t> </a:t>
            </a:r>
            <a:endParaRPr lang="en-US" altLang="vi-VN" sz="3200" b="1" dirty="0">
              <a:solidFill>
                <a:srgbClr val="FF1705"/>
              </a:solidFill>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714375" y="2643130"/>
            <a:ext cx="5257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1639" tIns="40819" rIns="81639" bIns="408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vi-VN" sz="3200" b="1" dirty="0">
                <a:latin typeface="Times New Roman" panose="02020603050405020304" pitchFamily="18" charset="0"/>
                <a:cs typeface="Times New Roman" panose="02020603050405020304" pitchFamily="18" charset="0"/>
              </a:rPr>
              <a:t>A</a:t>
            </a: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Sai</a:t>
            </a:r>
            <a:r>
              <a:rPr lang="en-US" altLang="vi-VN" sz="3200" b="1" dirty="0" smtClean="0">
                <a:latin typeface="Times New Roman" panose="02020603050405020304" pitchFamily="18" charset="0"/>
                <a:cs typeface="Times New Roman" panose="02020603050405020304" pitchFamily="18" charset="0"/>
              </a:rPr>
              <a:t> </a:t>
            </a:r>
            <a:endParaRPr lang="en-US" altLang="vi-VN" sz="3200" b="1" dirty="0">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800100" y="3505200"/>
            <a:ext cx="51720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1639" tIns="40819" rIns="81639" bIns="408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vi-VN" sz="3200" b="1" dirty="0">
                <a:latin typeface="Times New Roman" panose="02020603050405020304" pitchFamily="18" charset="0"/>
                <a:cs typeface="Times New Roman" panose="02020603050405020304" pitchFamily="18" charset="0"/>
              </a:rPr>
              <a:t>B</a:t>
            </a:r>
            <a:r>
              <a:rPr lang="en-US" altLang="vi-VN" sz="3200" b="1" dirty="0" smtClean="0">
                <a:latin typeface="Times New Roman" panose="02020603050405020304" pitchFamily="18" charset="0"/>
                <a:cs typeface="Times New Roman" panose="02020603050405020304" pitchFamily="18" charset="0"/>
              </a:rPr>
              <a:t>) </a:t>
            </a:r>
            <a:r>
              <a:rPr lang="en-US" altLang="vi-VN" sz="3200" b="1" dirty="0" err="1" smtClean="0">
                <a:latin typeface="Times New Roman" panose="02020603050405020304" pitchFamily="18" charset="0"/>
                <a:cs typeface="Times New Roman" panose="02020603050405020304" pitchFamily="18" charset="0"/>
              </a:rPr>
              <a:t>Đúng</a:t>
            </a:r>
            <a:endParaRPr lang="en-US" altLang="vi-VN" sz="3200" b="1" dirty="0">
              <a:latin typeface="Times New Roman" panose="02020603050405020304" pitchFamily="18" charset="0"/>
              <a:cs typeface="Times New Roman" panose="02020603050405020304" pitchFamily="18" charset="0"/>
            </a:endParaRPr>
          </a:p>
        </p:txBody>
      </p:sp>
      <p:sp>
        <p:nvSpPr>
          <p:cNvPr id="11" name="Hình Bầu dục 27"/>
          <p:cNvSpPr>
            <a:spLocks noChangeArrowheads="1"/>
          </p:cNvSpPr>
          <p:nvPr/>
        </p:nvSpPr>
        <p:spPr bwMode="auto">
          <a:xfrm>
            <a:off x="714375" y="3581400"/>
            <a:ext cx="533400" cy="42227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57150" tIns="28575" rIns="57150" bIns="28575"/>
          <a:lstStyle>
            <a:lvl1pPr defTabSz="5715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5715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571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571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715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715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715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715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715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12" name="Text Box 5"/>
          <p:cNvSpPr txBox="1">
            <a:spLocks noChangeArrowheads="1"/>
          </p:cNvSpPr>
          <p:nvPr/>
        </p:nvSpPr>
        <p:spPr bwMode="auto">
          <a:xfrm>
            <a:off x="609600" y="609600"/>
            <a:ext cx="4419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1639" tIns="40819" rIns="81639" bIns="408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50000"/>
              </a:spcBef>
              <a:buFontTx/>
              <a:buNone/>
            </a:pPr>
            <a:r>
              <a:rPr lang="en-US" altLang="vi-VN" sz="3200" b="1" dirty="0" err="1">
                <a:solidFill>
                  <a:srgbClr val="C00000"/>
                </a:solidFill>
                <a:latin typeface="Times New Roman" panose="02020603050405020304" pitchFamily="18" charset="0"/>
                <a:cs typeface="Times New Roman" panose="02020603050405020304" pitchFamily="18" charset="0"/>
              </a:rPr>
              <a:t>Hãy</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chọn</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đáp</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án</a:t>
            </a:r>
            <a:r>
              <a:rPr lang="en-US" altLang="vi-VN" sz="3200" b="1" dirty="0">
                <a:solidFill>
                  <a:srgbClr val="C00000"/>
                </a:solidFill>
                <a:latin typeface="Times New Roman" panose="02020603050405020304" pitchFamily="18" charset="0"/>
                <a:cs typeface="Times New Roman" panose="02020603050405020304" pitchFamily="18" charset="0"/>
              </a:rPr>
              <a:t> </a:t>
            </a:r>
            <a:r>
              <a:rPr lang="en-US" altLang="vi-VN" sz="3200" b="1" dirty="0" err="1">
                <a:solidFill>
                  <a:srgbClr val="C00000"/>
                </a:solidFill>
                <a:latin typeface="Times New Roman" panose="02020603050405020304" pitchFamily="18" charset="0"/>
                <a:cs typeface="Times New Roman" panose="02020603050405020304" pitchFamily="18" charset="0"/>
              </a:rPr>
              <a:t>đúng</a:t>
            </a:r>
            <a:r>
              <a:rPr lang="en-US" altLang="vi-VN"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2411552132"/>
              </p:ext>
            </p:extLst>
          </p:nvPr>
        </p:nvGraphicFramePr>
        <p:xfrm>
          <a:off x="2209800" y="2034988"/>
          <a:ext cx="1594404" cy="601662"/>
        </p:xfrm>
        <a:graphic>
          <a:graphicData uri="http://schemas.openxmlformats.org/presentationml/2006/ole">
            <mc:AlternateContent xmlns:mc="http://schemas.openxmlformats.org/markup-compatibility/2006">
              <mc:Choice xmlns:v="urn:schemas-microsoft-com:vml" Requires="v">
                <p:oleObj spid="_x0000_s2080" name="Equation" r:id="rId5" imgW="672840" imgH="253800" progId="Equation.DSMT4">
                  <p:embed/>
                </p:oleObj>
              </mc:Choice>
              <mc:Fallback>
                <p:oleObj name="Equation" r:id="rId5" imgW="672840" imgH="253800" progId="Equation.DSMT4">
                  <p:embed/>
                  <p:pic>
                    <p:nvPicPr>
                      <p:cNvPr id="0" name=""/>
                      <p:cNvPicPr/>
                      <p:nvPr/>
                    </p:nvPicPr>
                    <p:blipFill>
                      <a:blip r:embed="rId6"/>
                      <a:stretch>
                        <a:fillRect/>
                      </a:stretch>
                    </p:blipFill>
                    <p:spPr>
                      <a:xfrm>
                        <a:off x="2209800" y="2034988"/>
                        <a:ext cx="1594404" cy="601662"/>
                      </a:xfrm>
                      <a:prstGeom prst="rect">
                        <a:avLst/>
                      </a:prstGeom>
                    </p:spPr>
                  </p:pic>
                </p:oleObj>
              </mc:Fallback>
            </mc:AlternateContent>
          </a:graphicData>
        </a:graphic>
      </p:graphicFrame>
    </p:spTree>
    <p:extLst>
      <p:ext uri="{BB962C8B-B14F-4D97-AF65-F5344CB8AC3E}">
        <p14:creationId xmlns:p14="http://schemas.microsoft.com/office/powerpoint/2010/main" val="3295210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638800"/>
            <a:ext cx="514350" cy="64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 Box 60"/>
          <p:cNvSpPr txBox="1">
            <a:spLocks noChangeArrowheads="1"/>
          </p:cNvSpPr>
          <p:nvPr/>
        </p:nvSpPr>
        <p:spPr bwMode="auto">
          <a:xfrm>
            <a:off x="4613562" y="63527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2800" b="1" i="1" dirty="0" smtClean="0">
                <a:solidFill>
                  <a:srgbClr val="FF0000"/>
                </a:solidFill>
                <a:latin typeface="Times New Roman" pitchFamily="18" charset="0"/>
                <a:cs typeface="Times New Roman" pitchFamily="18" charset="0"/>
              </a:rPr>
              <a:t>x</a:t>
            </a:r>
            <a:r>
              <a:rPr lang="en-US" sz="2800" b="1" dirty="0" smtClean="0">
                <a:solidFill>
                  <a:srgbClr val="FF0000"/>
                </a:solidFill>
                <a:latin typeface="Times New Roman" pitchFamily="18" charset="0"/>
                <a:cs typeface="Times New Roman" pitchFamily="18" charset="0"/>
              </a:rPr>
              <a:t> &lt; 6</a:t>
            </a:r>
          </a:p>
        </p:txBody>
      </p:sp>
      <p:sp>
        <p:nvSpPr>
          <p:cNvPr id="2" name="Rectangle 1"/>
          <p:cNvSpPr/>
          <p:nvPr/>
        </p:nvSpPr>
        <p:spPr>
          <a:xfrm>
            <a:off x="914399" y="1144635"/>
            <a:ext cx="7467599" cy="1686616"/>
          </a:xfrm>
          <a:prstGeom prst="rect">
            <a:avLst/>
          </a:prstGeom>
        </p:spPr>
        <p:txBody>
          <a:bodyPr wrap="square">
            <a:spAutoFit/>
          </a:bodyPr>
          <a:lstStyle/>
          <a:p>
            <a:pPr fontAlgn="base">
              <a:lnSpc>
                <a:spcPct val="110000"/>
              </a:lnSpc>
              <a:spcBef>
                <a:spcPct val="60000"/>
              </a:spcBef>
              <a:spcAft>
                <a:spcPct val="0"/>
              </a:spcAft>
            </a:pPr>
            <a:r>
              <a:rPr lang="en-US" sz="2800" b="1" dirty="0" err="1" smtClean="0">
                <a:solidFill>
                  <a:srgbClr val="0066FF"/>
                </a:solidFill>
                <a:latin typeface="Times New Roman" pitchFamily="18" charset="0"/>
                <a:cs typeface="Times New Roman" pitchFamily="18" charset="0"/>
              </a:rPr>
              <a:t>Câu</a:t>
            </a:r>
            <a:r>
              <a:rPr lang="en-US" sz="2800" b="1" dirty="0" smtClean="0">
                <a:solidFill>
                  <a:srgbClr val="0066FF"/>
                </a:solidFill>
                <a:latin typeface="Times New Roman" pitchFamily="18" charset="0"/>
                <a:cs typeface="Times New Roman" pitchFamily="18" charset="0"/>
              </a:rPr>
              <a:t> 3</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a:t>
            </a:r>
          </a:p>
          <a:p>
            <a:pPr fontAlgn="base">
              <a:lnSpc>
                <a:spcPct val="110000"/>
              </a:lnSpc>
              <a:spcBef>
                <a:spcPct val="40000"/>
              </a:spcBef>
              <a:spcAft>
                <a:spcPct val="0"/>
              </a:spcAft>
            </a:pP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  </a:t>
            </a:r>
            <a:endParaRPr lang="en-US" sz="28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144635"/>
            <a:ext cx="47339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8" name="Object 47"/>
          <p:cNvGraphicFramePr>
            <a:graphicFrameLocks noChangeAspect="1"/>
          </p:cNvGraphicFramePr>
          <p:nvPr>
            <p:extLst>
              <p:ext uri="{D42A27DB-BD31-4B8C-83A1-F6EECF244321}">
                <p14:modId xmlns:p14="http://schemas.microsoft.com/office/powerpoint/2010/main" val="798167234"/>
              </p:ext>
            </p:extLst>
          </p:nvPr>
        </p:nvGraphicFramePr>
        <p:xfrm>
          <a:off x="1676400" y="3429000"/>
          <a:ext cx="1219200" cy="812800"/>
        </p:xfrm>
        <a:graphic>
          <a:graphicData uri="http://schemas.openxmlformats.org/presentationml/2006/ole">
            <mc:AlternateContent xmlns:mc="http://schemas.openxmlformats.org/markup-compatibility/2006">
              <mc:Choice xmlns:v="urn:schemas-microsoft-com:vml" Requires="v">
                <p:oleObj spid="_x0000_s3128" name="Equation" r:id="rId6" imgW="355320" imgH="203040" progId="Equation.DSMT4">
                  <p:embed/>
                </p:oleObj>
              </mc:Choice>
              <mc:Fallback>
                <p:oleObj name="Equation" r:id="rId6" imgW="355320" imgH="203040" progId="Equation.DSMT4">
                  <p:embed/>
                  <p:pic>
                    <p:nvPicPr>
                      <p:cNvPr id="0" name=""/>
                      <p:cNvPicPr/>
                      <p:nvPr/>
                    </p:nvPicPr>
                    <p:blipFill>
                      <a:blip r:embed="rId7"/>
                      <a:stretch>
                        <a:fillRect/>
                      </a:stretch>
                    </p:blipFill>
                    <p:spPr>
                      <a:xfrm>
                        <a:off x="1676400" y="3429000"/>
                        <a:ext cx="1219200" cy="812800"/>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947684117"/>
              </p:ext>
            </p:extLst>
          </p:nvPr>
        </p:nvGraphicFramePr>
        <p:xfrm>
          <a:off x="3794412" y="3505200"/>
          <a:ext cx="1885950" cy="600075"/>
        </p:xfrm>
        <a:graphic>
          <a:graphicData uri="http://schemas.openxmlformats.org/presentationml/2006/ole">
            <mc:AlternateContent xmlns:mc="http://schemas.openxmlformats.org/markup-compatibility/2006">
              <mc:Choice xmlns:v="urn:schemas-microsoft-com:vml" Requires="v">
                <p:oleObj spid="_x0000_s3129" name="Equation" r:id="rId8" imgW="558720" imgH="177480" progId="Equation.DSMT4">
                  <p:embed/>
                </p:oleObj>
              </mc:Choice>
              <mc:Fallback>
                <p:oleObj name="Equation" r:id="rId8" imgW="558720" imgH="177480" progId="Equation.DSMT4">
                  <p:embed/>
                  <p:pic>
                    <p:nvPicPr>
                      <p:cNvPr id="0" name=""/>
                      <p:cNvPicPr/>
                      <p:nvPr/>
                    </p:nvPicPr>
                    <p:blipFill>
                      <a:blip r:embed="rId9"/>
                      <a:stretch>
                        <a:fillRect/>
                      </a:stretch>
                    </p:blipFill>
                    <p:spPr>
                      <a:xfrm>
                        <a:off x="3794412" y="3505200"/>
                        <a:ext cx="1885950" cy="600075"/>
                      </a:xfrm>
                      <a:prstGeom prst="rect">
                        <a:avLst/>
                      </a:prstGeom>
                    </p:spPr>
                  </p:pic>
                </p:oleObj>
              </mc:Fallback>
            </mc:AlternateContent>
          </a:graphicData>
        </a:graphic>
      </p:graphicFrame>
    </p:spTree>
    <p:extLst>
      <p:ext uri="{BB962C8B-B14F-4D97-AF65-F5344CB8AC3E}">
        <p14:creationId xmlns:p14="http://schemas.microsoft.com/office/powerpoint/2010/main" val="2066193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0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6"/>
          <p:cNvSpPr>
            <a:spLocks noChangeArrowheads="1" noChangeShapeType="1" noTextEdit="1"/>
          </p:cNvSpPr>
          <p:nvPr/>
        </p:nvSpPr>
        <p:spPr bwMode="auto">
          <a:xfrm>
            <a:off x="304800" y="1371600"/>
            <a:ext cx="8610600" cy="1524000"/>
          </a:xfrm>
          <a:prstGeom prst="rect">
            <a:avLst/>
          </a:prstGeom>
        </p:spPr>
        <p:txBody>
          <a:bodyPr wrap="none" fromWordArt="1">
            <a:prstTxWarp prst="textPlain">
              <a:avLst>
                <a:gd name="adj" fmla="val 50000"/>
              </a:avLst>
            </a:prstTxWarp>
          </a:bodyPr>
          <a:lstStyle/>
          <a:p>
            <a:pPr algn="ct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a:t>
            </a:r>
            <a:r>
              <a:rPr lang="en-US"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61</a:t>
            </a:r>
            <a:r>
              <a:rPr lang="vi-VN"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.BẤT </a:t>
            </a: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PHƯƠNG </a:t>
            </a:r>
            <a:r>
              <a:rPr lang="vi-VN"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TRÌNH</a:t>
            </a:r>
            <a:r>
              <a:rPr lang="en-US"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BẬC NHẤT </a:t>
            </a:r>
            <a:r>
              <a:rPr lang="vi-VN" sz="32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vi-VN"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MỘT ẨN</a:t>
            </a:r>
          </a:p>
        </p:txBody>
      </p:sp>
    </p:spTree>
    <p:extLst>
      <p:ext uri="{BB962C8B-B14F-4D97-AF65-F5344CB8AC3E}">
        <p14:creationId xmlns:p14="http://schemas.microsoft.com/office/powerpoint/2010/main" val="372225618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80430"/>
            <a:ext cx="8839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TIẾT 61: BẤT PHƯƠNG TRÌNH BẬC NHẤT MỘT ẨN (</a:t>
            </a: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2)</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45877" y="642095"/>
            <a:ext cx="6781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Giải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bậc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ẩn</a:t>
            </a:r>
            <a:endParaRPr lang="en-US" sz="2400" b="1" dirty="0">
              <a:latin typeface="Times New Roman" pitchFamily="18" charset="0"/>
              <a:cs typeface="Times New Roman" pitchFamily="18" charset="0"/>
            </a:endParaRPr>
          </a:p>
        </p:txBody>
      </p:sp>
      <p:sp>
        <p:nvSpPr>
          <p:cNvPr id="4" name="Rectangle 3"/>
          <p:cNvSpPr/>
          <p:nvPr/>
        </p:nvSpPr>
        <p:spPr>
          <a:xfrm>
            <a:off x="533400" y="1288941"/>
            <a:ext cx="7543800" cy="5509200"/>
          </a:xfrm>
          <a:prstGeom prst="rect">
            <a:avLst/>
          </a:prstGeom>
        </p:spPr>
        <p:txBody>
          <a:bodyPr wrap="square">
            <a:spAutoFit/>
          </a:bodyPr>
          <a:lstStyle/>
          <a:p>
            <a:pPr>
              <a:spcBef>
                <a:spcPct val="50000"/>
              </a:spcBef>
            </a:pPr>
            <a:r>
              <a:rPr lang="en-US" sz="3200" b="1" dirty="0" err="1" smtClean="0">
                <a:latin typeface="Times New Roman" pitchFamily="18" charset="0"/>
                <a:cs typeface="Times New Roman" pitchFamily="18" charset="0"/>
                <a:sym typeface="Symbol" pitchFamily="18" charset="2"/>
              </a:rPr>
              <a:t>Giải</a:t>
            </a:r>
            <a:r>
              <a:rPr lang="en-US" sz="3200" b="1" dirty="0" smtClean="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bất</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phương</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trình</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sau</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và</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biểu</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diễn</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tập</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nghiệm</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trên</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trục</a:t>
            </a:r>
            <a:r>
              <a:rPr lang="en-US" sz="3200" b="1" dirty="0">
                <a:latin typeface="Times New Roman" pitchFamily="18" charset="0"/>
                <a:cs typeface="Times New Roman" pitchFamily="18" charset="0"/>
                <a:sym typeface="Symbol" pitchFamily="18" charset="2"/>
              </a:rPr>
              <a:t> </a:t>
            </a:r>
            <a:r>
              <a:rPr lang="en-US" sz="3200" b="1" dirty="0" err="1">
                <a:latin typeface="Times New Roman" pitchFamily="18" charset="0"/>
                <a:cs typeface="Times New Roman" pitchFamily="18" charset="0"/>
                <a:sym typeface="Symbol" pitchFamily="18" charset="2"/>
              </a:rPr>
              <a:t>số</a:t>
            </a:r>
            <a:r>
              <a:rPr lang="en-US" sz="3200" b="1" dirty="0">
                <a:latin typeface="Times New Roman" pitchFamily="18" charset="0"/>
                <a:cs typeface="Times New Roman" pitchFamily="18" charset="0"/>
                <a:sym typeface="Symbol" pitchFamily="18" charset="2"/>
              </a:rPr>
              <a:t> </a:t>
            </a:r>
          </a:p>
          <a:p>
            <a:pPr marL="514350" indent="-514350">
              <a:spcBef>
                <a:spcPct val="50000"/>
              </a:spcBef>
              <a:buAutoNum type="alphaLcParenR"/>
            </a:pPr>
            <a:r>
              <a:rPr lang="en-US" sz="3200" b="1" dirty="0" smtClean="0">
                <a:solidFill>
                  <a:srgbClr val="0000FF"/>
                </a:solidFill>
                <a:latin typeface="Times New Roman" pitchFamily="18" charset="0"/>
                <a:cs typeface="Times New Roman" pitchFamily="18" charset="0"/>
              </a:rPr>
              <a:t>2x – 3&lt; 0</a:t>
            </a:r>
          </a:p>
          <a:p>
            <a:pPr marL="514350" indent="-514350">
              <a:spcBef>
                <a:spcPct val="50000"/>
              </a:spcBef>
              <a:buFontTx/>
              <a:buAutoNum type="alphaLcParenR"/>
            </a:pPr>
            <a:r>
              <a:rPr lang="en-US" sz="3200" b="1" dirty="0" smtClean="0">
                <a:solidFill>
                  <a:srgbClr val="0000FF"/>
                </a:solidFill>
                <a:latin typeface="Times New Roman" pitchFamily="18" charset="0"/>
                <a:cs typeface="Times New Roman" pitchFamily="18" charset="0"/>
                <a:sym typeface="Symbol" pitchFamily="18" charset="2"/>
              </a:rPr>
              <a:t>-3x +12 ≥ 0</a:t>
            </a:r>
          </a:p>
          <a:p>
            <a:pPr marL="514350" indent="-514350">
              <a:spcBef>
                <a:spcPct val="50000"/>
              </a:spcBef>
              <a:buAutoNum type="alphaLcParenR"/>
            </a:pPr>
            <a:endParaRPr lang="en-US" sz="3200" b="1" dirty="0" smtClean="0">
              <a:solidFill>
                <a:srgbClr val="0000FF"/>
              </a:solidFill>
              <a:latin typeface="Times New Roman" pitchFamily="18" charset="0"/>
              <a:cs typeface="Times New Roman" pitchFamily="18" charset="0"/>
              <a:sym typeface="Symbol" pitchFamily="18" charset="2"/>
            </a:endParaRPr>
          </a:p>
          <a:p>
            <a:pPr marL="514350" indent="-514350">
              <a:spcBef>
                <a:spcPct val="50000"/>
              </a:spcBef>
              <a:buAutoNum type="alphaLcParenR"/>
            </a:pPr>
            <a:endParaRPr lang="en-US" sz="3200" b="1" dirty="0" smtClean="0">
              <a:solidFill>
                <a:srgbClr val="0000FF"/>
              </a:solidFill>
              <a:latin typeface="Times New Roman" pitchFamily="18" charset="0"/>
              <a:cs typeface="Times New Roman" pitchFamily="18" charset="0"/>
              <a:sym typeface="Symbol" pitchFamily="18" charset="2"/>
            </a:endParaRPr>
          </a:p>
          <a:p>
            <a:pPr marL="514350" indent="-514350">
              <a:spcBef>
                <a:spcPct val="50000"/>
              </a:spcBef>
              <a:buAutoNum type="alphaLcParenR"/>
            </a:pPr>
            <a:endParaRPr lang="en-US" sz="3200" b="1" dirty="0" smtClean="0">
              <a:solidFill>
                <a:srgbClr val="0000FF"/>
              </a:solidFill>
              <a:latin typeface="Times New Roman" pitchFamily="18" charset="0"/>
              <a:cs typeface="Times New Roman" pitchFamily="18" charset="0"/>
              <a:sym typeface="Symbol" pitchFamily="18" charset="2"/>
            </a:endParaRPr>
          </a:p>
          <a:p>
            <a:pPr marL="514350" indent="-514350">
              <a:spcBef>
                <a:spcPct val="50000"/>
              </a:spcBef>
              <a:buAutoNum type="alphaLcParenR"/>
            </a:pPr>
            <a:endParaRPr lang="en-US" sz="3200" b="1" dirty="0">
              <a:solidFill>
                <a:srgbClr val="0000FF"/>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17885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419100" y="1619250"/>
            <a:ext cx="6400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smtClean="0">
                <a:latin typeface="Times New Roman" pitchFamily="18" charset="0"/>
                <a:cs typeface="Times New Roman" pitchFamily="18" charset="0"/>
                <a:sym typeface="Symbol" pitchFamily="18" charset="2"/>
              </a:rPr>
              <a:t>Giải</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bất</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phương</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trình</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sau</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và</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biểu</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diễn</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tập</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nghiệm</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trên</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trục</a:t>
            </a:r>
            <a:r>
              <a:rPr lang="en-US" sz="2400" b="1" dirty="0" smtClean="0">
                <a:latin typeface="Times New Roman" pitchFamily="18" charset="0"/>
                <a:cs typeface="Times New Roman" pitchFamily="18" charset="0"/>
                <a:sym typeface="Symbol" pitchFamily="18" charset="2"/>
              </a:rPr>
              <a:t> </a:t>
            </a:r>
            <a:r>
              <a:rPr lang="en-US" sz="2400" b="1" dirty="0" err="1" smtClean="0">
                <a:latin typeface="Times New Roman" pitchFamily="18" charset="0"/>
                <a:cs typeface="Times New Roman" pitchFamily="18" charset="0"/>
                <a:sym typeface="Symbol" pitchFamily="18" charset="2"/>
              </a:rPr>
              <a:t>số</a:t>
            </a:r>
            <a:r>
              <a:rPr lang="en-US" sz="2400" b="1" dirty="0" smtClean="0">
                <a:latin typeface="Times New Roman" pitchFamily="18" charset="0"/>
                <a:cs typeface="Times New Roman" pitchFamily="18" charset="0"/>
                <a:sym typeface="Symbol" pitchFamily="18" charset="2"/>
              </a:rPr>
              <a:t> </a:t>
            </a:r>
            <a:endParaRPr lang="en-US" sz="2400" b="1" dirty="0">
              <a:latin typeface="Times New Roman" pitchFamily="18" charset="0"/>
              <a:cs typeface="Times New Roman" pitchFamily="18" charset="0"/>
              <a:sym typeface="Symbol" pitchFamily="18" charset="2"/>
            </a:endParaRPr>
          </a:p>
          <a:p>
            <a:pPr>
              <a:spcBef>
                <a:spcPct val="50000"/>
              </a:spcBef>
            </a:pPr>
            <a:r>
              <a:rPr lang="en-US" sz="2800" b="1" dirty="0" smtClean="0">
                <a:solidFill>
                  <a:srgbClr val="0000FF"/>
                </a:solidFill>
                <a:latin typeface="Times New Roman" pitchFamily="18" charset="0"/>
                <a:cs typeface="Times New Roman" pitchFamily="18" charset="0"/>
                <a:sym typeface="Symbol" pitchFamily="18" charset="2"/>
              </a:rPr>
              <a:t> </a:t>
            </a:r>
            <a:r>
              <a:rPr lang="en-US" sz="2800" b="1" dirty="0" smtClean="0">
                <a:solidFill>
                  <a:srgbClr val="0000FF"/>
                </a:solidFill>
                <a:latin typeface="Times New Roman" pitchFamily="18" charset="0"/>
                <a:cs typeface="Times New Roman" pitchFamily="18" charset="0"/>
              </a:rPr>
              <a:t>- 4x - 8 &lt; 0</a:t>
            </a:r>
            <a:r>
              <a:rPr lang="en-US" sz="2800" b="1" dirty="0" smtClean="0">
                <a:solidFill>
                  <a:srgbClr val="0000FF"/>
                </a:solidFill>
                <a:latin typeface="Times New Roman" pitchFamily="18" charset="0"/>
                <a:cs typeface="Times New Roman" pitchFamily="18" charset="0"/>
                <a:sym typeface="Symbol" pitchFamily="18" charset="2"/>
              </a:rPr>
              <a:t> </a:t>
            </a:r>
          </a:p>
        </p:txBody>
      </p:sp>
      <p:pic>
        <p:nvPicPr>
          <p:cNvPr id="275459" name="Picture 3" descr="Hoc nh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9900" y="914400"/>
            <a:ext cx="2324100" cy="1409700"/>
          </a:xfrm>
          <a:prstGeom prst="rect">
            <a:avLst/>
          </a:prstGeom>
          <a:noFill/>
          <a:extLst>
            <a:ext uri="{909E8E84-426E-40DD-AFC4-6F175D3DCCD1}">
              <a14:hiddenFill xmlns:a14="http://schemas.microsoft.com/office/drawing/2010/main">
                <a:solidFill>
                  <a:srgbClr val="FFFFFF"/>
                </a:solidFill>
              </a14:hiddenFill>
            </a:ext>
          </a:extLst>
        </p:spPr>
      </p:pic>
      <p:sp>
        <p:nvSpPr>
          <p:cNvPr id="275460" name="WordArt 4"/>
          <p:cNvSpPr>
            <a:spLocks noChangeArrowheads="1" noChangeShapeType="1" noTextEdit="1"/>
          </p:cNvSpPr>
          <p:nvPr/>
        </p:nvSpPr>
        <p:spPr bwMode="auto">
          <a:xfrm>
            <a:off x="1571841" y="445655"/>
            <a:ext cx="4857318" cy="469900"/>
          </a:xfrm>
          <a:prstGeom prst="rect">
            <a:avLst/>
          </a:prstGeom>
          <a:ln>
            <a:solidFill>
              <a:schemeClr val="accent6">
                <a:lumMod val="60000"/>
                <a:lumOff val="40000"/>
              </a:schemeClr>
            </a:solidFill>
          </a:ln>
        </p:spPr>
        <p:txBody>
          <a:bodyPr wrap="none" fromWordArt="1">
            <a:prstTxWarp prst="textSlantUp">
              <a:avLst>
                <a:gd name="adj" fmla="val 2546"/>
              </a:avLst>
            </a:prstTxWarp>
          </a:bodyPr>
          <a:lstStyle/>
          <a:p>
            <a:pPr algn="ctr"/>
            <a:r>
              <a:rPr lang="en-US" kern="10" dirty="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Ho¹t ®</a:t>
            </a:r>
            <a:r>
              <a:rPr lang="en-US" kern="10" dirty="0" err="1">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éng</a:t>
            </a:r>
            <a:r>
              <a:rPr lang="en-US" kern="10" dirty="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 </a:t>
            </a:r>
            <a:r>
              <a:rPr lang="en-US" kern="10" dirty="0" err="1" smtClean="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nhãm</a:t>
            </a:r>
            <a:r>
              <a:rPr lang="en-US" kern="10" dirty="0" smtClean="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 </a:t>
            </a:r>
            <a:r>
              <a:rPr lang="en-US" kern="10" dirty="0" err="1" smtClean="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theo</a:t>
            </a:r>
            <a:r>
              <a:rPr lang="en-US" kern="10" dirty="0" smtClean="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 </a:t>
            </a:r>
            <a:r>
              <a:rPr lang="en-US" kern="10" dirty="0" err="1" smtClean="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rPr>
              <a:t>bÀN</a:t>
            </a:r>
            <a:endParaRPr lang="en-US" kern="10" dirty="0">
              <a:ln w="9525">
                <a:solidFill>
                  <a:schemeClr val="tx1"/>
                </a:solidFill>
                <a:round/>
                <a:headEnd/>
                <a:tailEnd/>
              </a:ln>
              <a:solidFill>
                <a:schemeClr val="tx1">
                  <a:lumMod val="85000"/>
                  <a:lumOff val="15000"/>
                </a:schemeClr>
              </a:solidFill>
              <a:effectLst>
                <a:outerShdw dist="53882" dir="2700000" algn="ctr" rotWithShape="0">
                  <a:srgbClr val="9999FF">
                    <a:alpha val="80000"/>
                  </a:srgbClr>
                </a:outerShdw>
              </a:effectLst>
              <a:latin typeface=".VnTimeH"/>
            </a:endParaRPr>
          </a:p>
        </p:txBody>
      </p:sp>
      <p:sp>
        <p:nvSpPr>
          <p:cNvPr id="3" name="Content Placeholder 2"/>
          <p:cNvSpPr>
            <a:spLocks/>
          </p:cNvSpPr>
          <p:nvPr/>
        </p:nvSpPr>
        <p:spPr bwMode="auto">
          <a:xfrm>
            <a:off x="1066800" y="4114800"/>
            <a:ext cx="7620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u="sng" dirty="0" err="1" smtClean="0">
                <a:solidFill>
                  <a:srgbClr val="0000FF"/>
                </a:solidFill>
                <a:latin typeface="Times New Roman" pitchFamily="18" charset="0"/>
                <a:cs typeface="Times New Roman" pitchFamily="18" charset="0"/>
              </a:rPr>
              <a:t>Yêu</a:t>
            </a:r>
            <a:r>
              <a:rPr lang="en-US" sz="2800" u="sng" dirty="0" smtClean="0">
                <a:solidFill>
                  <a:srgbClr val="0000FF"/>
                </a:solidFill>
                <a:latin typeface="Times New Roman" pitchFamily="18" charset="0"/>
                <a:cs typeface="Times New Roman" pitchFamily="18" charset="0"/>
              </a:rPr>
              <a:t> </a:t>
            </a:r>
            <a:r>
              <a:rPr lang="en-US" sz="2800" u="sng"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p>
          <a:p>
            <a:pPr marL="457200" indent="-457200">
              <a:spcBef>
                <a:spcPct val="20000"/>
              </a:spcBef>
              <a:buFontTx/>
              <a:buChar char="-"/>
            </a:pPr>
            <a:r>
              <a:rPr lang="en-US" sz="2800" dirty="0" err="1" smtClean="0">
                <a:solidFill>
                  <a:srgbClr val="0000FF"/>
                </a:solidFill>
                <a:latin typeface="Times New Roman" pitchFamily="18" charset="0"/>
                <a:cs typeface="Times New Roman" pitchFamily="18" charset="0"/>
              </a:rPr>
              <a:t>Dãy</a:t>
            </a:r>
            <a:r>
              <a:rPr lang="en-US" sz="2800" dirty="0" smtClean="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Hạng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ẩn</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ở </a:t>
            </a:r>
            <a:r>
              <a:rPr lang="en-US" sz="2800" dirty="0" err="1" smtClean="0">
                <a:solidFill>
                  <a:srgbClr val="0000FF"/>
                </a:solidFill>
                <a:latin typeface="Times New Roman" pitchFamily="18" charset="0"/>
                <a:cs typeface="Times New Roman" pitchFamily="18" charset="0"/>
              </a:rPr>
              <a:t>vế</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trái</a:t>
            </a:r>
            <a:r>
              <a:rPr lang="en-US" sz="2800" dirty="0">
                <a:solidFill>
                  <a:srgbClr val="0000FF"/>
                </a:solidFill>
                <a:latin typeface="Times New Roman" pitchFamily="18" charset="0"/>
                <a:cs typeface="Times New Roman" pitchFamily="18" charset="0"/>
              </a:rPr>
              <a:t>.</a:t>
            </a:r>
          </a:p>
          <a:p>
            <a:pPr marL="457200" indent="-457200">
              <a:spcBef>
                <a:spcPct val="20000"/>
              </a:spcBef>
              <a:buFontTx/>
              <a:buChar char="-"/>
            </a:pPr>
            <a:r>
              <a:rPr lang="en-US" sz="2800" dirty="0" err="1" smtClean="0">
                <a:solidFill>
                  <a:srgbClr val="0000FF"/>
                </a:solidFill>
                <a:latin typeface="Times New Roman" pitchFamily="18" charset="0"/>
                <a:cs typeface="Times New Roman" pitchFamily="18" charset="0"/>
              </a:rPr>
              <a:t>Dãy</a:t>
            </a:r>
            <a:r>
              <a:rPr lang="en-US" sz="2800" dirty="0" smtClean="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ẩn</a:t>
            </a:r>
            <a:r>
              <a:rPr lang="en-US" sz="2800" dirty="0">
                <a:solidFill>
                  <a:srgbClr val="0000FF"/>
                </a:solidFill>
                <a:latin typeface="Times New Roman" pitchFamily="18" charset="0"/>
                <a:cs typeface="Times New Roman" pitchFamily="18" charset="0"/>
              </a:rPr>
              <a:t> sang </a:t>
            </a:r>
            <a:r>
              <a:rPr lang="en-US" sz="2800" dirty="0" err="1">
                <a:solidFill>
                  <a:srgbClr val="0000FF"/>
                </a:solidFill>
                <a:latin typeface="Times New Roman" pitchFamily="18" charset="0"/>
                <a:cs typeface="Times New Roman" pitchFamily="18" charset="0"/>
              </a:rPr>
              <a:t>vế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p>
          <a:p>
            <a:pPr marL="457200" indent="-457200">
              <a:spcBef>
                <a:spcPct val="20000"/>
              </a:spcBef>
              <a:buFontTx/>
              <a:buChar char="-"/>
            </a:pPr>
            <a:r>
              <a:rPr lang="en-US" sz="2800" dirty="0" err="1" smtClean="0">
                <a:solidFill>
                  <a:srgbClr val="0000FF"/>
                </a:solidFill>
                <a:latin typeface="Times New Roman" pitchFamily="18" charset="0"/>
                <a:cs typeface="Times New Roman" pitchFamily="18" charset="0"/>
              </a:rPr>
              <a:t>Dãy</a:t>
            </a:r>
            <a:r>
              <a:rPr lang="en-US" sz="2800" dirty="0" smtClean="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L</a:t>
            </a:r>
            <a:r>
              <a:rPr lang="en-US" sz="2800" dirty="0" err="1" smtClean="0">
                <a:solidFill>
                  <a:srgbClr val="0000FF"/>
                </a:solidFill>
                <a:latin typeface="Times New Roman" pitchFamily="18" charset="0"/>
                <a:cs typeface="Times New Roman" pitchFamily="18" charset="0"/>
              </a:rPr>
              <a:t>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dãy</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dãy</a:t>
            </a:r>
            <a:r>
              <a:rPr lang="en-US" sz="2800" dirty="0" smtClean="0">
                <a:solidFill>
                  <a:srgbClr val="0000FF"/>
                </a:solidFill>
                <a:latin typeface="Times New Roman" pitchFamily="18" charset="0"/>
                <a:cs typeface="Times New Roman" pitchFamily="18" charset="0"/>
              </a:rPr>
              <a:t> 2</a:t>
            </a:r>
            <a:endParaRPr lang="en-US" sz="2800" dirty="0">
              <a:solidFill>
                <a:srgbClr val="0000FF"/>
              </a:solidFill>
              <a:latin typeface="Times New Roman" pitchFamily="18" charset="0"/>
              <a:cs typeface="Times New Roman" pitchFamily="18" charset="0"/>
            </a:endParaRPr>
          </a:p>
          <a:p>
            <a:pPr marL="342900" indent="-342900">
              <a:spcBef>
                <a:spcPct val="5000"/>
              </a:spcBef>
            </a:pPr>
            <a:endParaRPr lang="en-US" sz="2800" dirty="0" smtClean="0">
              <a:solidFill>
                <a:srgbClr val="0000FF"/>
              </a:solidFill>
              <a:latin typeface="Times New Roman" pitchFamily="18" charset="0"/>
              <a:cs typeface="Times New Roman" pitchFamily="18" charset="0"/>
            </a:endParaRPr>
          </a:p>
          <a:p>
            <a:pPr marL="342900" indent="-342900">
              <a:spcBef>
                <a:spcPct val="5000"/>
              </a:spcBef>
            </a:pPr>
            <a:endParaRPr lang="en-US" sz="2800" dirty="0">
              <a:solidFill>
                <a:srgbClr val="0000FF"/>
              </a:solidFill>
              <a:latin typeface="Times New Roman" pitchFamily="18" charset="0"/>
              <a:cs typeface="Times New Roman" pitchFamily="18" charset="0"/>
            </a:endParaRPr>
          </a:p>
          <a:p>
            <a:pPr marL="342900" indent="-342900">
              <a:spcBef>
                <a:spcPct val="20000"/>
              </a:spcBef>
            </a:pPr>
            <a:r>
              <a:rPr lang="en-US" sz="2200" dirty="0">
                <a:solidFill>
                  <a:srgbClr val="0000FF"/>
                </a:solidFill>
                <a:latin typeface=".VnArial" pitchFamily="34" charset="0"/>
              </a:rPr>
              <a:t>       </a:t>
            </a:r>
            <a:endParaRPr lang="en-US" sz="2200" b="0" dirty="0">
              <a:solidFill>
                <a:srgbClr val="0000FF"/>
              </a:solidFill>
              <a:latin typeface="Arial" charset="0"/>
            </a:endParaRPr>
          </a:p>
        </p:txBody>
      </p:sp>
      <p:sp>
        <p:nvSpPr>
          <p:cNvPr id="2" name="TextBox 1"/>
          <p:cNvSpPr txBox="1"/>
          <p:nvPr/>
        </p:nvSpPr>
        <p:spPr>
          <a:xfrm>
            <a:off x="2362200" y="1066800"/>
            <a:ext cx="28194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Thời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gian</a:t>
            </a:r>
            <a:r>
              <a:rPr lang="en-US" sz="2400" b="1" dirty="0" smtClean="0">
                <a:solidFill>
                  <a:srgbClr val="FF0000"/>
                </a:solidFill>
                <a:latin typeface="Times New Roman" pitchFamily="18" charset="0"/>
                <a:cs typeface="Times New Roman" pitchFamily="18" charset="0"/>
              </a:rPr>
              <a:t> : 2 </a:t>
            </a:r>
            <a:r>
              <a:rPr lang="en-US" sz="2400" b="1" dirty="0" err="1" smtClean="0">
                <a:solidFill>
                  <a:srgbClr val="FF0000"/>
                </a:solidFill>
                <a:latin typeface="Times New Roman" pitchFamily="18" charset="0"/>
                <a:cs typeface="Times New Roman" pitchFamily="18" charset="0"/>
              </a:rPr>
              <a:t>phút</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grpSp>
        <p:nvGrpSpPr>
          <p:cNvPr id="7" name="Group 33"/>
          <p:cNvGrpSpPr>
            <a:grpSpLocks/>
          </p:cNvGrpSpPr>
          <p:nvPr/>
        </p:nvGrpSpPr>
        <p:grpSpPr bwMode="auto">
          <a:xfrm>
            <a:off x="7239000" y="2438400"/>
            <a:ext cx="1524000" cy="914400"/>
            <a:chOff x="1440" y="1536"/>
            <a:chExt cx="960" cy="576"/>
          </a:xfrm>
        </p:grpSpPr>
        <p:sp>
          <p:nvSpPr>
            <p:cNvPr id="8" name="Oval 3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3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120</a:t>
              </a:r>
            </a:p>
          </p:txBody>
        </p:sp>
      </p:grpSp>
      <p:grpSp>
        <p:nvGrpSpPr>
          <p:cNvPr id="10" name="Group 36"/>
          <p:cNvGrpSpPr>
            <a:grpSpLocks/>
          </p:cNvGrpSpPr>
          <p:nvPr/>
        </p:nvGrpSpPr>
        <p:grpSpPr bwMode="auto">
          <a:xfrm>
            <a:off x="7239000" y="2438400"/>
            <a:ext cx="1524000" cy="914400"/>
            <a:chOff x="1440" y="1536"/>
            <a:chExt cx="960" cy="576"/>
          </a:xfrm>
        </p:grpSpPr>
        <p:sp>
          <p:nvSpPr>
            <p:cNvPr id="11" name="Oval 3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3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119</a:t>
              </a:r>
            </a:p>
          </p:txBody>
        </p:sp>
      </p:grpSp>
      <p:grpSp>
        <p:nvGrpSpPr>
          <p:cNvPr id="13" name="Group 39"/>
          <p:cNvGrpSpPr>
            <a:grpSpLocks/>
          </p:cNvGrpSpPr>
          <p:nvPr/>
        </p:nvGrpSpPr>
        <p:grpSpPr bwMode="auto">
          <a:xfrm>
            <a:off x="7239000" y="2438400"/>
            <a:ext cx="1524000" cy="914400"/>
            <a:chOff x="1440" y="1536"/>
            <a:chExt cx="960" cy="576"/>
          </a:xfrm>
        </p:grpSpPr>
        <p:sp>
          <p:nvSpPr>
            <p:cNvPr id="14" name="Oval 4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4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118</a:t>
              </a:r>
            </a:p>
          </p:txBody>
        </p:sp>
      </p:grpSp>
      <p:grpSp>
        <p:nvGrpSpPr>
          <p:cNvPr id="16" name="Group 42"/>
          <p:cNvGrpSpPr>
            <a:grpSpLocks/>
          </p:cNvGrpSpPr>
          <p:nvPr/>
        </p:nvGrpSpPr>
        <p:grpSpPr bwMode="auto">
          <a:xfrm>
            <a:off x="7239000" y="2438400"/>
            <a:ext cx="1524000" cy="914400"/>
            <a:chOff x="1440" y="1536"/>
            <a:chExt cx="960" cy="576"/>
          </a:xfrm>
        </p:grpSpPr>
        <p:sp>
          <p:nvSpPr>
            <p:cNvPr id="17" name="Oval 4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4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117</a:t>
              </a:r>
            </a:p>
          </p:txBody>
        </p:sp>
      </p:grpSp>
      <p:grpSp>
        <p:nvGrpSpPr>
          <p:cNvPr id="19" name="Group 45"/>
          <p:cNvGrpSpPr>
            <a:grpSpLocks/>
          </p:cNvGrpSpPr>
          <p:nvPr/>
        </p:nvGrpSpPr>
        <p:grpSpPr bwMode="auto">
          <a:xfrm>
            <a:off x="7239000" y="2438400"/>
            <a:ext cx="1524000" cy="914400"/>
            <a:chOff x="1440" y="1536"/>
            <a:chExt cx="960" cy="576"/>
          </a:xfrm>
        </p:grpSpPr>
        <p:sp>
          <p:nvSpPr>
            <p:cNvPr id="20" name="Oval 4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4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116</a:t>
              </a:r>
            </a:p>
          </p:txBody>
        </p:sp>
      </p:grpSp>
      <p:grpSp>
        <p:nvGrpSpPr>
          <p:cNvPr id="22" name="Group 48"/>
          <p:cNvGrpSpPr>
            <a:grpSpLocks/>
          </p:cNvGrpSpPr>
          <p:nvPr/>
        </p:nvGrpSpPr>
        <p:grpSpPr bwMode="auto">
          <a:xfrm>
            <a:off x="7239000" y="2438400"/>
            <a:ext cx="1524000" cy="914400"/>
            <a:chOff x="1440" y="1536"/>
            <a:chExt cx="960" cy="576"/>
          </a:xfrm>
        </p:grpSpPr>
        <p:sp>
          <p:nvSpPr>
            <p:cNvPr id="23" name="Oval 4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5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115</a:t>
              </a:r>
            </a:p>
          </p:txBody>
        </p:sp>
      </p:grpSp>
      <p:grpSp>
        <p:nvGrpSpPr>
          <p:cNvPr id="25" name="Group 51"/>
          <p:cNvGrpSpPr>
            <a:grpSpLocks/>
          </p:cNvGrpSpPr>
          <p:nvPr/>
        </p:nvGrpSpPr>
        <p:grpSpPr bwMode="auto">
          <a:xfrm>
            <a:off x="7239000" y="2438400"/>
            <a:ext cx="1524000" cy="914400"/>
            <a:chOff x="1440" y="1536"/>
            <a:chExt cx="960" cy="576"/>
          </a:xfrm>
        </p:grpSpPr>
        <p:sp>
          <p:nvSpPr>
            <p:cNvPr id="26" name="Oval 5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5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114</a:t>
              </a:r>
            </a:p>
          </p:txBody>
        </p:sp>
      </p:grpSp>
      <p:grpSp>
        <p:nvGrpSpPr>
          <p:cNvPr id="28" name="Group 54"/>
          <p:cNvGrpSpPr>
            <a:grpSpLocks/>
          </p:cNvGrpSpPr>
          <p:nvPr/>
        </p:nvGrpSpPr>
        <p:grpSpPr bwMode="auto">
          <a:xfrm>
            <a:off x="7239000" y="2438400"/>
            <a:ext cx="1524000" cy="914400"/>
            <a:chOff x="1440" y="1536"/>
            <a:chExt cx="960" cy="576"/>
          </a:xfrm>
        </p:grpSpPr>
        <p:sp>
          <p:nvSpPr>
            <p:cNvPr id="29" name="Oval 5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5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113</a:t>
              </a:r>
            </a:p>
          </p:txBody>
        </p:sp>
      </p:grpSp>
      <p:grpSp>
        <p:nvGrpSpPr>
          <p:cNvPr id="31" name="Group 57"/>
          <p:cNvGrpSpPr>
            <a:grpSpLocks/>
          </p:cNvGrpSpPr>
          <p:nvPr/>
        </p:nvGrpSpPr>
        <p:grpSpPr bwMode="auto">
          <a:xfrm>
            <a:off x="7239000" y="2438400"/>
            <a:ext cx="1524000" cy="914400"/>
            <a:chOff x="1440" y="1536"/>
            <a:chExt cx="960" cy="576"/>
          </a:xfrm>
        </p:grpSpPr>
        <p:sp>
          <p:nvSpPr>
            <p:cNvPr id="32" name="Oval 5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5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112</a:t>
              </a:r>
            </a:p>
          </p:txBody>
        </p:sp>
      </p:grpSp>
      <p:grpSp>
        <p:nvGrpSpPr>
          <p:cNvPr id="34" name="Group 60"/>
          <p:cNvGrpSpPr>
            <a:grpSpLocks/>
          </p:cNvGrpSpPr>
          <p:nvPr/>
        </p:nvGrpSpPr>
        <p:grpSpPr bwMode="auto">
          <a:xfrm>
            <a:off x="7239000" y="2438400"/>
            <a:ext cx="1524000" cy="914400"/>
            <a:chOff x="1440" y="1536"/>
            <a:chExt cx="960" cy="576"/>
          </a:xfrm>
        </p:grpSpPr>
        <p:sp>
          <p:nvSpPr>
            <p:cNvPr id="35" name="Oval 6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6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111</a:t>
              </a:r>
            </a:p>
          </p:txBody>
        </p:sp>
      </p:grpSp>
      <p:grpSp>
        <p:nvGrpSpPr>
          <p:cNvPr id="37" name="Group 63"/>
          <p:cNvGrpSpPr>
            <a:grpSpLocks/>
          </p:cNvGrpSpPr>
          <p:nvPr/>
        </p:nvGrpSpPr>
        <p:grpSpPr bwMode="auto">
          <a:xfrm>
            <a:off x="7239000" y="2438400"/>
            <a:ext cx="1524000" cy="914400"/>
            <a:chOff x="1440" y="1536"/>
            <a:chExt cx="960" cy="576"/>
          </a:xfrm>
        </p:grpSpPr>
        <p:sp>
          <p:nvSpPr>
            <p:cNvPr id="38" name="Oval 6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6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110</a:t>
              </a:r>
            </a:p>
          </p:txBody>
        </p:sp>
      </p:grpSp>
      <p:grpSp>
        <p:nvGrpSpPr>
          <p:cNvPr id="40" name="Group 66"/>
          <p:cNvGrpSpPr>
            <a:grpSpLocks/>
          </p:cNvGrpSpPr>
          <p:nvPr/>
        </p:nvGrpSpPr>
        <p:grpSpPr bwMode="auto">
          <a:xfrm>
            <a:off x="7239000" y="2438400"/>
            <a:ext cx="1524000" cy="914400"/>
            <a:chOff x="1440" y="1536"/>
            <a:chExt cx="960" cy="576"/>
          </a:xfrm>
        </p:grpSpPr>
        <p:sp>
          <p:nvSpPr>
            <p:cNvPr id="41" name="Oval 6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6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109</a:t>
              </a:r>
            </a:p>
          </p:txBody>
        </p:sp>
      </p:grpSp>
      <p:grpSp>
        <p:nvGrpSpPr>
          <p:cNvPr id="43" name="Group 69"/>
          <p:cNvGrpSpPr>
            <a:grpSpLocks/>
          </p:cNvGrpSpPr>
          <p:nvPr/>
        </p:nvGrpSpPr>
        <p:grpSpPr bwMode="auto">
          <a:xfrm>
            <a:off x="7239000" y="2438400"/>
            <a:ext cx="1524000" cy="914400"/>
            <a:chOff x="1440" y="1536"/>
            <a:chExt cx="960" cy="576"/>
          </a:xfrm>
        </p:grpSpPr>
        <p:sp>
          <p:nvSpPr>
            <p:cNvPr id="44" name="Oval 7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7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108</a:t>
              </a:r>
            </a:p>
          </p:txBody>
        </p:sp>
      </p:grpSp>
      <p:grpSp>
        <p:nvGrpSpPr>
          <p:cNvPr id="46" name="Group 72"/>
          <p:cNvGrpSpPr>
            <a:grpSpLocks/>
          </p:cNvGrpSpPr>
          <p:nvPr/>
        </p:nvGrpSpPr>
        <p:grpSpPr bwMode="auto">
          <a:xfrm>
            <a:off x="7239000" y="2438400"/>
            <a:ext cx="1524000" cy="914400"/>
            <a:chOff x="1440" y="1536"/>
            <a:chExt cx="960" cy="576"/>
          </a:xfrm>
        </p:grpSpPr>
        <p:sp>
          <p:nvSpPr>
            <p:cNvPr id="47" name="Oval 7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Text Box 7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107</a:t>
              </a:r>
            </a:p>
          </p:txBody>
        </p:sp>
      </p:grpSp>
      <p:grpSp>
        <p:nvGrpSpPr>
          <p:cNvPr id="49" name="Group 75"/>
          <p:cNvGrpSpPr>
            <a:grpSpLocks/>
          </p:cNvGrpSpPr>
          <p:nvPr/>
        </p:nvGrpSpPr>
        <p:grpSpPr bwMode="auto">
          <a:xfrm>
            <a:off x="7239000" y="2438400"/>
            <a:ext cx="1524000" cy="914400"/>
            <a:chOff x="1440" y="1536"/>
            <a:chExt cx="960" cy="576"/>
          </a:xfrm>
        </p:grpSpPr>
        <p:sp>
          <p:nvSpPr>
            <p:cNvPr id="50" name="Oval 7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Text Box 7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106</a:t>
              </a:r>
            </a:p>
          </p:txBody>
        </p:sp>
      </p:grpSp>
      <p:grpSp>
        <p:nvGrpSpPr>
          <p:cNvPr id="52" name="Group 78"/>
          <p:cNvGrpSpPr>
            <a:grpSpLocks/>
          </p:cNvGrpSpPr>
          <p:nvPr/>
        </p:nvGrpSpPr>
        <p:grpSpPr bwMode="auto">
          <a:xfrm>
            <a:off x="7239000" y="2438400"/>
            <a:ext cx="1524000" cy="914400"/>
            <a:chOff x="1440" y="1536"/>
            <a:chExt cx="960" cy="576"/>
          </a:xfrm>
        </p:grpSpPr>
        <p:sp>
          <p:nvSpPr>
            <p:cNvPr id="53" name="Oval 7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Text Box 8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105</a:t>
              </a:r>
            </a:p>
          </p:txBody>
        </p:sp>
      </p:grpSp>
      <p:grpSp>
        <p:nvGrpSpPr>
          <p:cNvPr id="55" name="Group 81"/>
          <p:cNvGrpSpPr>
            <a:grpSpLocks/>
          </p:cNvGrpSpPr>
          <p:nvPr/>
        </p:nvGrpSpPr>
        <p:grpSpPr bwMode="auto">
          <a:xfrm>
            <a:off x="7239000" y="2438400"/>
            <a:ext cx="1524000" cy="914400"/>
            <a:chOff x="1440" y="1536"/>
            <a:chExt cx="960" cy="576"/>
          </a:xfrm>
        </p:grpSpPr>
        <p:sp>
          <p:nvSpPr>
            <p:cNvPr id="56" name="Oval 8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Text Box 8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104</a:t>
              </a:r>
            </a:p>
          </p:txBody>
        </p:sp>
      </p:grpSp>
      <p:grpSp>
        <p:nvGrpSpPr>
          <p:cNvPr id="58" name="Group 84"/>
          <p:cNvGrpSpPr>
            <a:grpSpLocks/>
          </p:cNvGrpSpPr>
          <p:nvPr/>
        </p:nvGrpSpPr>
        <p:grpSpPr bwMode="auto">
          <a:xfrm>
            <a:off x="7162800" y="2438400"/>
            <a:ext cx="1524000" cy="914400"/>
            <a:chOff x="1440" y="1536"/>
            <a:chExt cx="960" cy="576"/>
          </a:xfrm>
        </p:grpSpPr>
        <p:sp>
          <p:nvSpPr>
            <p:cNvPr id="59" name="Oval 8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Text Box 8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103</a:t>
              </a:r>
            </a:p>
          </p:txBody>
        </p:sp>
      </p:grpSp>
      <p:grpSp>
        <p:nvGrpSpPr>
          <p:cNvPr id="61" name="Group 87"/>
          <p:cNvGrpSpPr>
            <a:grpSpLocks/>
          </p:cNvGrpSpPr>
          <p:nvPr/>
        </p:nvGrpSpPr>
        <p:grpSpPr bwMode="auto">
          <a:xfrm>
            <a:off x="7162800" y="2438400"/>
            <a:ext cx="1524000" cy="914400"/>
            <a:chOff x="1440" y="1536"/>
            <a:chExt cx="960" cy="576"/>
          </a:xfrm>
        </p:grpSpPr>
        <p:sp>
          <p:nvSpPr>
            <p:cNvPr id="62" name="Oval 8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Text Box 8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102</a:t>
              </a:r>
            </a:p>
          </p:txBody>
        </p:sp>
      </p:grpSp>
      <p:grpSp>
        <p:nvGrpSpPr>
          <p:cNvPr id="64" name="Group 90"/>
          <p:cNvGrpSpPr>
            <a:grpSpLocks/>
          </p:cNvGrpSpPr>
          <p:nvPr/>
        </p:nvGrpSpPr>
        <p:grpSpPr bwMode="auto">
          <a:xfrm>
            <a:off x="7162800" y="2438400"/>
            <a:ext cx="1524000" cy="914400"/>
            <a:chOff x="1440" y="1536"/>
            <a:chExt cx="960" cy="576"/>
          </a:xfrm>
        </p:grpSpPr>
        <p:sp>
          <p:nvSpPr>
            <p:cNvPr id="65" name="Oval 9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Text Box 9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101</a:t>
              </a:r>
            </a:p>
          </p:txBody>
        </p:sp>
      </p:grpSp>
      <p:grpSp>
        <p:nvGrpSpPr>
          <p:cNvPr id="67" name="Group 93"/>
          <p:cNvGrpSpPr>
            <a:grpSpLocks/>
          </p:cNvGrpSpPr>
          <p:nvPr/>
        </p:nvGrpSpPr>
        <p:grpSpPr bwMode="auto">
          <a:xfrm>
            <a:off x="7239000" y="2438400"/>
            <a:ext cx="1524000" cy="914400"/>
            <a:chOff x="1440" y="1536"/>
            <a:chExt cx="960" cy="576"/>
          </a:xfrm>
        </p:grpSpPr>
        <p:sp>
          <p:nvSpPr>
            <p:cNvPr id="68" name="Oval 9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Text Box 9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3200">
                  <a:solidFill>
                    <a:srgbClr val="FFFF00"/>
                  </a:solidFill>
                  <a:latin typeface="Times New Roman" pitchFamily="18" charset="0"/>
                </a:rPr>
                <a:t>100</a:t>
              </a:r>
            </a:p>
          </p:txBody>
        </p:sp>
      </p:grpSp>
      <p:grpSp>
        <p:nvGrpSpPr>
          <p:cNvPr id="70" name="Group 96"/>
          <p:cNvGrpSpPr>
            <a:grpSpLocks/>
          </p:cNvGrpSpPr>
          <p:nvPr/>
        </p:nvGrpSpPr>
        <p:grpSpPr bwMode="auto">
          <a:xfrm>
            <a:off x="7162800" y="2438400"/>
            <a:ext cx="1524000" cy="914400"/>
            <a:chOff x="1440" y="1536"/>
            <a:chExt cx="960" cy="576"/>
          </a:xfrm>
        </p:grpSpPr>
        <p:sp>
          <p:nvSpPr>
            <p:cNvPr id="71" name="Oval 9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Text Box 9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99</a:t>
              </a:r>
            </a:p>
          </p:txBody>
        </p:sp>
      </p:grpSp>
      <p:grpSp>
        <p:nvGrpSpPr>
          <p:cNvPr id="73" name="Group 99"/>
          <p:cNvGrpSpPr>
            <a:grpSpLocks/>
          </p:cNvGrpSpPr>
          <p:nvPr/>
        </p:nvGrpSpPr>
        <p:grpSpPr bwMode="auto">
          <a:xfrm>
            <a:off x="7162800" y="2438400"/>
            <a:ext cx="1524000" cy="914400"/>
            <a:chOff x="1440" y="1536"/>
            <a:chExt cx="960" cy="576"/>
          </a:xfrm>
        </p:grpSpPr>
        <p:sp>
          <p:nvSpPr>
            <p:cNvPr id="74" name="Oval 10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Text Box 10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98</a:t>
              </a:r>
            </a:p>
          </p:txBody>
        </p:sp>
      </p:grpSp>
      <p:grpSp>
        <p:nvGrpSpPr>
          <p:cNvPr id="76" name="Group 102"/>
          <p:cNvGrpSpPr>
            <a:grpSpLocks/>
          </p:cNvGrpSpPr>
          <p:nvPr/>
        </p:nvGrpSpPr>
        <p:grpSpPr bwMode="auto">
          <a:xfrm>
            <a:off x="7162800" y="2438400"/>
            <a:ext cx="1524000" cy="914400"/>
            <a:chOff x="1440" y="1536"/>
            <a:chExt cx="960" cy="576"/>
          </a:xfrm>
        </p:grpSpPr>
        <p:sp>
          <p:nvSpPr>
            <p:cNvPr id="77" name="Oval 10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Text Box 10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97</a:t>
              </a:r>
            </a:p>
          </p:txBody>
        </p:sp>
      </p:grpSp>
      <p:grpSp>
        <p:nvGrpSpPr>
          <p:cNvPr id="79" name="Group 105"/>
          <p:cNvGrpSpPr>
            <a:grpSpLocks/>
          </p:cNvGrpSpPr>
          <p:nvPr/>
        </p:nvGrpSpPr>
        <p:grpSpPr bwMode="auto">
          <a:xfrm>
            <a:off x="7162800" y="2438400"/>
            <a:ext cx="1524000" cy="914400"/>
            <a:chOff x="1440" y="1536"/>
            <a:chExt cx="960" cy="576"/>
          </a:xfrm>
        </p:grpSpPr>
        <p:sp>
          <p:nvSpPr>
            <p:cNvPr id="80" name="Oval 10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Text Box 10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96</a:t>
              </a:r>
            </a:p>
          </p:txBody>
        </p:sp>
      </p:grpSp>
      <p:grpSp>
        <p:nvGrpSpPr>
          <p:cNvPr id="82" name="Group 108"/>
          <p:cNvGrpSpPr>
            <a:grpSpLocks/>
          </p:cNvGrpSpPr>
          <p:nvPr/>
        </p:nvGrpSpPr>
        <p:grpSpPr bwMode="auto">
          <a:xfrm>
            <a:off x="7162800" y="2438400"/>
            <a:ext cx="1524000" cy="914400"/>
            <a:chOff x="1440" y="1536"/>
            <a:chExt cx="960" cy="576"/>
          </a:xfrm>
        </p:grpSpPr>
        <p:sp>
          <p:nvSpPr>
            <p:cNvPr id="83" name="Oval 10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Text Box 11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95</a:t>
              </a:r>
            </a:p>
          </p:txBody>
        </p:sp>
      </p:grpSp>
      <p:grpSp>
        <p:nvGrpSpPr>
          <p:cNvPr id="85" name="Group 111"/>
          <p:cNvGrpSpPr>
            <a:grpSpLocks/>
          </p:cNvGrpSpPr>
          <p:nvPr/>
        </p:nvGrpSpPr>
        <p:grpSpPr bwMode="auto">
          <a:xfrm>
            <a:off x="7162800" y="2438400"/>
            <a:ext cx="1524000" cy="914400"/>
            <a:chOff x="1440" y="1536"/>
            <a:chExt cx="960" cy="576"/>
          </a:xfrm>
        </p:grpSpPr>
        <p:sp>
          <p:nvSpPr>
            <p:cNvPr id="86" name="Oval 11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Text Box 11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94</a:t>
              </a:r>
            </a:p>
          </p:txBody>
        </p:sp>
      </p:grpSp>
      <p:grpSp>
        <p:nvGrpSpPr>
          <p:cNvPr id="88" name="Group 114"/>
          <p:cNvGrpSpPr>
            <a:grpSpLocks/>
          </p:cNvGrpSpPr>
          <p:nvPr/>
        </p:nvGrpSpPr>
        <p:grpSpPr bwMode="auto">
          <a:xfrm>
            <a:off x="7162800" y="2438400"/>
            <a:ext cx="1524000" cy="914400"/>
            <a:chOff x="1440" y="1536"/>
            <a:chExt cx="960" cy="576"/>
          </a:xfrm>
        </p:grpSpPr>
        <p:sp>
          <p:nvSpPr>
            <p:cNvPr id="89" name="Oval 11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Text Box 11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93</a:t>
              </a:r>
            </a:p>
          </p:txBody>
        </p:sp>
      </p:grpSp>
      <p:grpSp>
        <p:nvGrpSpPr>
          <p:cNvPr id="91" name="Group 117"/>
          <p:cNvGrpSpPr>
            <a:grpSpLocks/>
          </p:cNvGrpSpPr>
          <p:nvPr/>
        </p:nvGrpSpPr>
        <p:grpSpPr bwMode="auto">
          <a:xfrm>
            <a:off x="7162800" y="2438400"/>
            <a:ext cx="1524000" cy="914400"/>
            <a:chOff x="1440" y="1536"/>
            <a:chExt cx="960" cy="576"/>
          </a:xfrm>
        </p:grpSpPr>
        <p:sp>
          <p:nvSpPr>
            <p:cNvPr id="92" name="Oval 11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Text Box 11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92</a:t>
              </a:r>
            </a:p>
          </p:txBody>
        </p:sp>
      </p:grpSp>
      <p:grpSp>
        <p:nvGrpSpPr>
          <p:cNvPr id="94" name="Group 120"/>
          <p:cNvGrpSpPr>
            <a:grpSpLocks/>
          </p:cNvGrpSpPr>
          <p:nvPr/>
        </p:nvGrpSpPr>
        <p:grpSpPr bwMode="auto">
          <a:xfrm>
            <a:off x="7162800" y="2438400"/>
            <a:ext cx="1524000" cy="914400"/>
            <a:chOff x="1440" y="1536"/>
            <a:chExt cx="960" cy="576"/>
          </a:xfrm>
        </p:grpSpPr>
        <p:sp>
          <p:nvSpPr>
            <p:cNvPr id="95" name="Oval 12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Text Box 12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91</a:t>
              </a:r>
            </a:p>
          </p:txBody>
        </p:sp>
      </p:grpSp>
      <p:grpSp>
        <p:nvGrpSpPr>
          <p:cNvPr id="97" name="Group 123"/>
          <p:cNvGrpSpPr>
            <a:grpSpLocks/>
          </p:cNvGrpSpPr>
          <p:nvPr/>
        </p:nvGrpSpPr>
        <p:grpSpPr bwMode="auto">
          <a:xfrm>
            <a:off x="7162800" y="2438400"/>
            <a:ext cx="1524000" cy="914400"/>
            <a:chOff x="1440" y="1536"/>
            <a:chExt cx="960" cy="576"/>
          </a:xfrm>
        </p:grpSpPr>
        <p:sp>
          <p:nvSpPr>
            <p:cNvPr id="98" name="Oval 12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Text Box 12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90</a:t>
              </a:r>
            </a:p>
          </p:txBody>
        </p:sp>
      </p:grpSp>
      <p:grpSp>
        <p:nvGrpSpPr>
          <p:cNvPr id="100" name="Group 126"/>
          <p:cNvGrpSpPr>
            <a:grpSpLocks/>
          </p:cNvGrpSpPr>
          <p:nvPr/>
        </p:nvGrpSpPr>
        <p:grpSpPr bwMode="auto">
          <a:xfrm>
            <a:off x="7218363" y="2417762"/>
            <a:ext cx="1524000" cy="914400"/>
            <a:chOff x="1440" y="1536"/>
            <a:chExt cx="960" cy="576"/>
          </a:xfrm>
        </p:grpSpPr>
        <p:sp>
          <p:nvSpPr>
            <p:cNvPr id="101" name="Oval 12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Text Box 12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89</a:t>
              </a:r>
            </a:p>
          </p:txBody>
        </p:sp>
      </p:grpSp>
      <p:grpSp>
        <p:nvGrpSpPr>
          <p:cNvPr id="103" name="Group 129"/>
          <p:cNvGrpSpPr>
            <a:grpSpLocks/>
          </p:cNvGrpSpPr>
          <p:nvPr/>
        </p:nvGrpSpPr>
        <p:grpSpPr bwMode="auto">
          <a:xfrm>
            <a:off x="7239000" y="2438400"/>
            <a:ext cx="1524000" cy="914400"/>
            <a:chOff x="1440" y="1536"/>
            <a:chExt cx="960" cy="576"/>
          </a:xfrm>
        </p:grpSpPr>
        <p:sp>
          <p:nvSpPr>
            <p:cNvPr id="104" name="Oval 13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Text Box 13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88</a:t>
              </a:r>
            </a:p>
          </p:txBody>
        </p:sp>
      </p:grpSp>
      <p:grpSp>
        <p:nvGrpSpPr>
          <p:cNvPr id="106" name="Group 132"/>
          <p:cNvGrpSpPr>
            <a:grpSpLocks/>
          </p:cNvGrpSpPr>
          <p:nvPr/>
        </p:nvGrpSpPr>
        <p:grpSpPr bwMode="auto">
          <a:xfrm>
            <a:off x="7162800" y="2438400"/>
            <a:ext cx="1524000" cy="914400"/>
            <a:chOff x="1440" y="1536"/>
            <a:chExt cx="960" cy="576"/>
          </a:xfrm>
        </p:grpSpPr>
        <p:sp>
          <p:nvSpPr>
            <p:cNvPr id="107" name="Oval 13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Text Box 13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87</a:t>
              </a:r>
            </a:p>
          </p:txBody>
        </p:sp>
      </p:grpSp>
      <p:grpSp>
        <p:nvGrpSpPr>
          <p:cNvPr id="109" name="Group 135"/>
          <p:cNvGrpSpPr>
            <a:grpSpLocks/>
          </p:cNvGrpSpPr>
          <p:nvPr/>
        </p:nvGrpSpPr>
        <p:grpSpPr bwMode="auto">
          <a:xfrm>
            <a:off x="7162800" y="2438400"/>
            <a:ext cx="1524000" cy="914400"/>
            <a:chOff x="1440" y="1536"/>
            <a:chExt cx="960" cy="576"/>
          </a:xfrm>
        </p:grpSpPr>
        <p:sp>
          <p:nvSpPr>
            <p:cNvPr id="110" name="Oval 13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Text Box 13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86</a:t>
              </a:r>
            </a:p>
          </p:txBody>
        </p:sp>
      </p:grpSp>
      <p:grpSp>
        <p:nvGrpSpPr>
          <p:cNvPr id="112" name="Group 138"/>
          <p:cNvGrpSpPr>
            <a:grpSpLocks/>
          </p:cNvGrpSpPr>
          <p:nvPr/>
        </p:nvGrpSpPr>
        <p:grpSpPr bwMode="auto">
          <a:xfrm>
            <a:off x="7162800" y="2438400"/>
            <a:ext cx="1524000" cy="914400"/>
            <a:chOff x="1440" y="1536"/>
            <a:chExt cx="960" cy="576"/>
          </a:xfrm>
        </p:grpSpPr>
        <p:sp>
          <p:nvSpPr>
            <p:cNvPr id="113" name="Oval 13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 Box 14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85</a:t>
              </a:r>
            </a:p>
          </p:txBody>
        </p:sp>
      </p:grpSp>
      <p:grpSp>
        <p:nvGrpSpPr>
          <p:cNvPr id="115" name="Group 141"/>
          <p:cNvGrpSpPr>
            <a:grpSpLocks/>
          </p:cNvGrpSpPr>
          <p:nvPr/>
        </p:nvGrpSpPr>
        <p:grpSpPr bwMode="auto">
          <a:xfrm>
            <a:off x="7162800" y="2438400"/>
            <a:ext cx="1524000" cy="914400"/>
            <a:chOff x="1440" y="1536"/>
            <a:chExt cx="960" cy="576"/>
          </a:xfrm>
        </p:grpSpPr>
        <p:sp>
          <p:nvSpPr>
            <p:cNvPr id="116" name="Oval 14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Text Box 14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84</a:t>
              </a:r>
            </a:p>
          </p:txBody>
        </p:sp>
      </p:grpSp>
      <p:grpSp>
        <p:nvGrpSpPr>
          <p:cNvPr id="118" name="Group 144"/>
          <p:cNvGrpSpPr>
            <a:grpSpLocks/>
          </p:cNvGrpSpPr>
          <p:nvPr/>
        </p:nvGrpSpPr>
        <p:grpSpPr bwMode="auto">
          <a:xfrm>
            <a:off x="7162800" y="2438400"/>
            <a:ext cx="1524000" cy="914400"/>
            <a:chOff x="1440" y="1536"/>
            <a:chExt cx="960" cy="576"/>
          </a:xfrm>
        </p:grpSpPr>
        <p:sp>
          <p:nvSpPr>
            <p:cNvPr id="119" name="Oval 14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Text Box 14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83</a:t>
              </a:r>
            </a:p>
          </p:txBody>
        </p:sp>
      </p:grpSp>
      <p:grpSp>
        <p:nvGrpSpPr>
          <p:cNvPr id="121" name="Group 147"/>
          <p:cNvGrpSpPr>
            <a:grpSpLocks/>
          </p:cNvGrpSpPr>
          <p:nvPr/>
        </p:nvGrpSpPr>
        <p:grpSpPr bwMode="auto">
          <a:xfrm>
            <a:off x="7162800" y="2438400"/>
            <a:ext cx="1524000" cy="914400"/>
            <a:chOff x="1440" y="1536"/>
            <a:chExt cx="960" cy="576"/>
          </a:xfrm>
        </p:grpSpPr>
        <p:sp>
          <p:nvSpPr>
            <p:cNvPr id="122" name="Oval 14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Text Box 14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82</a:t>
              </a:r>
            </a:p>
          </p:txBody>
        </p:sp>
      </p:grpSp>
      <p:grpSp>
        <p:nvGrpSpPr>
          <p:cNvPr id="124" name="Group 150"/>
          <p:cNvGrpSpPr>
            <a:grpSpLocks/>
          </p:cNvGrpSpPr>
          <p:nvPr/>
        </p:nvGrpSpPr>
        <p:grpSpPr bwMode="auto">
          <a:xfrm>
            <a:off x="7162800" y="2438400"/>
            <a:ext cx="1524000" cy="914400"/>
            <a:chOff x="1440" y="1536"/>
            <a:chExt cx="960" cy="576"/>
          </a:xfrm>
        </p:grpSpPr>
        <p:sp>
          <p:nvSpPr>
            <p:cNvPr id="125" name="Oval 15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Text Box 15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81</a:t>
              </a:r>
            </a:p>
          </p:txBody>
        </p:sp>
      </p:grpSp>
      <p:grpSp>
        <p:nvGrpSpPr>
          <p:cNvPr id="127" name="Group 153"/>
          <p:cNvGrpSpPr>
            <a:grpSpLocks/>
          </p:cNvGrpSpPr>
          <p:nvPr/>
        </p:nvGrpSpPr>
        <p:grpSpPr bwMode="auto">
          <a:xfrm>
            <a:off x="7162800" y="2438400"/>
            <a:ext cx="1524000" cy="914400"/>
            <a:chOff x="1440" y="1536"/>
            <a:chExt cx="960" cy="576"/>
          </a:xfrm>
        </p:grpSpPr>
        <p:sp>
          <p:nvSpPr>
            <p:cNvPr id="128" name="Oval 15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Text Box 15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80</a:t>
              </a:r>
            </a:p>
          </p:txBody>
        </p:sp>
      </p:grpSp>
      <p:grpSp>
        <p:nvGrpSpPr>
          <p:cNvPr id="130" name="Group 156"/>
          <p:cNvGrpSpPr>
            <a:grpSpLocks/>
          </p:cNvGrpSpPr>
          <p:nvPr/>
        </p:nvGrpSpPr>
        <p:grpSpPr bwMode="auto">
          <a:xfrm>
            <a:off x="7162800" y="2438400"/>
            <a:ext cx="1524000" cy="914400"/>
            <a:chOff x="1440" y="1536"/>
            <a:chExt cx="960" cy="576"/>
          </a:xfrm>
        </p:grpSpPr>
        <p:sp>
          <p:nvSpPr>
            <p:cNvPr id="131" name="Oval 15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Text Box 15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79</a:t>
              </a:r>
            </a:p>
          </p:txBody>
        </p:sp>
      </p:grpSp>
      <p:grpSp>
        <p:nvGrpSpPr>
          <p:cNvPr id="133" name="Group 159"/>
          <p:cNvGrpSpPr>
            <a:grpSpLocks/>
          </p:cNvGrpSpPr>
          <p:nvPr/>
        </p:nvGrpSpPr>
        <p:grpSpPr bwMode="auto">
          <a:xfrm>
            <a:off x="7162800" y="2438400"/>
            <a:ext cx="1524000" cy="914400"/>
            <a:chOff x="1440" y="1536"/>
            <a:chExt cx="960" cy="576"/>
          </a:xfrm>
        </p:grpSpPr>
        <p:sp>
          <p:nvSpPr>
            <p:cNvPr id="134" name="Oval 16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Text Box 16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78</a:t>
              </a:r>
            </a:p>
          </p:txBody>
        </p:sp>
      </p:grpSp>
      <p:grpSp>
        <p:nvGrpSpPr>
          <p:cNvPr id="136" name="Group 162"/>
          <p:cNvGrpSpPr>
            <a:grpSpLocks/>
          </p:cNvGrpSpPr>
          <p:nvPr/>
        </p:nvGrpSpPr>
        <p:grpSpPr bwMode="auto">
          <a:xfrm>
            <a:off x="7162800" y="2438400"/>
            <a:ext cx="1524000" cy="914400"/>
            <a:chOff x="1440" y="1536"/>
            <a:chExt cx="960" cy="576"/>
          </a:xfrm>
        </p:grpSpPr>
        <p:sp>
          <p:nvSpPr>
            <p:cNvPr id="137" name="Oval 16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Text Box 16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77</a:t>
              </a:r>
            </a:p>
          </p:txBody>
        </p:sp>
      </p:grpSp>
      <p:grpSp>
        <p:nvGrpSpPr>
          <p:cNvPr id="139" name="Group 165"/>
          <p:cNvGrpSpPr>
            <a:grpSpLocks/>
          </p:cNvGrpSpPr>
          <p:nvPr/>
        </p:nvGrpSpPr>
        <p:grpSpPr bwMode="auto">
          <a:xfrm>
            <a:off x="7239000" y="2438400"/>
            <a:ext cx="1524000" cy="914400"/>
            <a:chOff x="1440" y="1536"/>
            <a:chExt cx="960" cy="576"/>
          </a:xfrm>
        </p:grpSpPr>
        <p:sp>
          <p:nvSpPr>
            <p:cNvPr id="140" name="Oval 16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Text Box 16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76</a:t>
              </a:r>
            </a:p>
          </p:txBody>
        </p:sp>
      </p:grpSp>
      <p:grpSp>
        <p:nvGrpSpPr>
          <p:cNvPr id="142" name="Group 168"/>
          <p:cNvGrpSpPr>
            <a:grpSpLocks/>
          </p:cNvGrpSpPr>
          <p:nvPr/>
        </p:nvGrpSpPr>
        <p:grpSpPr bwMode="auto">
          <a:xfrm>
            <a:off x="7162800" y="2438400"/>
            <a:ext cx="1524000" cy="914400"/>
            <a:chOff x="1440" y="1536"/>
            <a:chExt cx="960" cy="576"/>
          </a:xfrm>
        </p:grpSpPr>
        <p:sp>
          <p:nvSpPr>
            <p:cNvPr id="143" name="Oval 16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Text Box 17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75</a:t>
              </a:r>
            </a:p>
          </p:txBody>
        </p:sp>
      </p:grpSp>
      <p:grpSp>
        <p:nvGrpSpPr>
          <p:cNvPr id="145" name="Group 171"/>
          <p:cNvGrpSpPr>
            <a:grpSpLocks/>
          </p:cNvGrpSpPr>
          <p:nvPr/>
        </p:nvGrpSpPr>
        <p:grpSpPr bwMode="auto">
          <a:xfrm>
            <a:off x="7162800" y="2438400"/>
            <a:ext cx="1524000" cy="914400"/>
            <a:chOff x="1440" y="1536"/>
            <a:chExt cx="960" cy="576"/>
          </a:xfrm>
        </p:grpSpPr>
        <p:sp>
          <p:nvSpPr>
            <p:cNvPr id="146" name="Oval 17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Text Box 17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74</a:t>
              </a:r>
            </a:p>
          </p:txBody>
        </p:sp>
      </p:grpSp>
      <p:grpSp>
        <p:nvGrpSpPr>
          <p:cNvPr id="148" name="Group 174"/>
          <p:cNvGrpSpPr>
            <a:grpSpLocks/>
          </p:cNvGrpSpPr>
          <p:nvPr/>
        </p:nvGrpSpPr>
        <p:grpSpPr bwMode="auto">
          <a:xfrm>
            <a:off x="7162800" y="2438400"/>
            <a:ext cx="1524000" cy="914400"/>
            <a:chOff x="1440" y="1536"/>
            <a:chExt cx="960" cy="576"/>
          </a:xfrm>
        </p:grpSpPr>
        <p:sp>
          <p:nvSpPr>
            <p:cNvPr id="149" name="Oval 17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Text Box 17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73</a:t>
              </a:r>
            </a:p>
          </p:txBody>
        </p:sp>
      </p:grpSp>
      <p:grpSp>
        <p:nvGrpSpPr>
          <p:cNvPr id="151" name="Group 177"/>
          <p:cNvGrpSpPr>
            <a:grpSpLocks/>
          </p:cNvGrpSpPr>
          <p:nvPr/>
        </p:nvGrpSpPr>
        <p:grpSpPr bwMode="auto">
          <a:xfrm>
            <a:off x="7162800" y="2438400"/>
            <a:ext cx="1524000" cy="914400"/>
            <a:chOff x="1440" y="1536"/>
            <a:chExt cx="960" cy="576"/>
          </a:xfrm>
        </p:grpSpPr>
        <p:sp>
          <p:nvSpPr>
            <p:cNvPr id="152" name="Oval 17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Text Box 17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72</a:t>
              </a:r>
            </a:p>
          </p:txBody>
        </p:sp>
      </p:grpSp>
      <p:grpSp>
        <p:nvGrpSpPr>
          <p:cNvPr id="154" name="Group 180"/>
          <p:cNvGrpSpPr>
            <a:grpSpLocks/>
          </p:cNvGrpSpPr>
          <p:nvPr/>
        </p:nvGrpSpPr>
        <p:grpSpPr bwMode="auto">
          <a:xfrm>
            <a:off x="7162800" y="2438400"/>
            <a:ext cx="1524000" cy="914400"/>
            <a:chOff x="1440" y="1536"/>
            <a:chExt cx="960" cy="576"/>
          </a:xfrm>
        </p:grpSpPr>
        <p:sp>
          <p:nvSpPr>
            <p:cNvPr id="155" name="Oval 18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Text Box 18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71</a:t>
              </a:r>
            </a:p>
          </p:txBody>
        </p:sp>
      </p:grpSp>
      <p:grpSp>
        <p:nvGrpSpPr>
          <p:cNvPr id="157" name="Group 183"/>
          <p:cNvGrpSpPr>
            <a:grpSpLocks/>
          </p:cNvGrpSpPr>
          <p:nvPr/>
        </p:nvGrpSpPr>
        <p:grpSpPr bwMode="auto">
          <a:xfrm>
            <a:off x="7162800" y="2438400"/>
            <a:ext cx="1524000" cy="914400"/>
            <a:chOff x="1440" y="1536"/>
            <a:chExt cx="960" cy="576"/>
          </a:xfrm>
        </p:grpSpPr>
        <p:sp>
          <p:nvSpPr>
            <p:cNvPr id="158" name="Oval 18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Text Box 18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70</a:t>
              </a:r>
            </a:p>
          </p:txBody>
        </p:sp>
      </p:grpSp>
      <p:grpSp>
        <p:nvGrpSpPr>
          <p:cNvPr id="160" name="Group 186"/>
          <p:cNvGrpSpPr>
            <a:grpSpLocks/>
          </p:cNvGrpSpPr>
          <p:nvPr/>
        </p:nvGrpSpPr>
        <p:grpSpPr bwMode="auto">
          <a:xfrm>
            <a:off x="7162800" y="2438400"/>
            <a:ext cx="1524000" cy="914400"/>
            <a:chOff x="1440" y="1536"/>
            <a:chExt cx="960" cy="576"/>
          </a:xfrm>
        </p:grpSpPr>
        <p:sp>
          <p:nvSpPr>
            <p:cNvPr id="161" name="Oval 18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Text Box 18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69</a:t>
              </a:r>
            </a:p>
          </p:txBody>
        </p:sp>
      </p:grpSp>
      <p:grpSp>
        <p:nvGrpSpPr>
          <p:cNvPr id="163" name="Group 189"/>
          <p:cNvGrpSpPr>
            <a:grpSpLocks/>
          </p:cNvGrpSpPr>
          <p:nvPr/>
        </p:nvGrpSpPr>
        <p:grpSpPr bwMode="auto">
          <a:xfrm>
            <a:off x="7162800" y="2438400"/>
            <a:ext cx="1524000" cy="914400"/>
            <a:chOff x="1440" y="1536"/>
            <a:chExt cx="960" cy="576"/>
          </a:xfrm>
        </p:grpSpPr>
        <p:sp>
          <p:nvSpPr>
            <p:cNvPr id="164" name="Oval 19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Text Box 19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68</a:t>
              </a:r>
            </a:p>
          </p:txBody>
        </p:sp>
      </p:grpSp>
      <p:grpSp>
        <p:nvGrpSpPr>
          <p:cNvPr id="166" name="Group 192"/>
          <p:cNvGrpSpPr>
            <a:grpSpLocks/>
          </p:cNvGrpSpPr>
          <p:nvPr/>
        </p:nvGrpSpPr>
        <p:grpSpPr bwMode="auto">
          <a:xfrm>
            <a:off x="7162800" y="2438400"/>
            <a:ext cx="1524000" cy="914400"/>
            <a:chOff x="1440" y="1536"/>
            <a:chExt cx="960" cy="576"/>
          </a:xfrm>
        </p:grpSpPr>
        <p:sp>
          <p:nvSpPr>
            <p:cNvPr id="167" name="Oval 19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Text Box 19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67</a:t>
              </a:r>
            </a:p>
          </p:txBody>
        </p:sp>
      </p:grpSp>
      <p:grpSp>
        <p:nvGrpSpPr>
          <p:cNvPr id="169" name="Group 195"/>
          <p:cNvGrpSpPr>
            <a:grpSpLocks/>
          </p:cNvGrpSpPr>
          <p:nvPr/>
        </p:nvGrpSpPr>
        <p:grpSpPr bwMode="auto">
          <a:xfrm>
            <a:off x="7162800" y="2438400"/>
            <a:ext cx="1524000" cy="914400"/>
            <a:chOff x="1440" y="1536"/>
            <a:chExt cx="960" cy="576"/>
          </a:xfrm>
        </p:grpSpPr>
        <p:sp>
          <p:nvSpPr>
            <p:cNvPr id="170" name="Oval 19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Text Box 19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66</a:t>
              </a:r>
            </a:p>
          </p:txBody>
        </p:sp>
      </p:grpSp>
      <p:grpSp>
        <p:nvGrpSpPr>
          <p:cNvPr id="172" name="Group 198"/>
          <p:cNvGrpSpPr>
            <a:grpSpLocks/>
          </p:cNvGrpSpPr>
          <p:nvPr/>
        </p:nvGrpSpPr>
        <p:grpSpPr bwMode="auto">
          <a:xfrm>
            <a:off x="7239000" y="2438400"/>
            <a:ext cx="1524000" cy="914400"/>
            <a:chOff x="1440" y="1536"/>
            <a:chExt cx="960" cy="576"/>
          </a:xfrm>
        </p:grpSpPr>
        <p:sp>
          <p:nvSpPr>
            <p:cNvPr id="173" name="Oval 19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Text Box 20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65</a:t>
              </a:r>
            </a:p>
          </p:txBody>
        </p:sp>
      </p:grpSp>
      <p:grpSp>
        <p:nvGrpSpPr>
          <p:cNvPr id="175" name="Group 201"/>
          <p:cNvGrpSpPr>
            <a:grpSpLocks/>
          </p:cNvGrpSpPr>
          <p:nvPr/>
        </p:nvGrpSpPr>
        <p:grpSpPr bwMode="auto">
          <a:xfrm>
            <a:off x="7162800" y="2438400"/>
            <a:ext cx="1524000" cy="914400"/>
            <a:chOff x="1440" y="1536"/>
            <a:chExt cx="960" cy="576"/>
          </a:xfrm>
        </p:grpSpPr>
        <p:sp>
          <p:nvSpPr>
            <p:cNvPr id="176" name="Oval 20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Text Box 20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64</a:t>
              </a:r>
            </a:p>
          </p:txBody>
        </p:sp>
      </p:grpSp>
      <p:grpSp>
        <p:nvGrpSpPr>
          <p:cNvPr id="178" name="Group 204"/>
          <p:cNvGrpSpPr>
            <a:grpSpLocks/>
          </p:cNvGrpSpPr>
          <p:nvPr/>
        </p:nvGrpSpPr>
        <p:grpSpPr bwMode="auto">
          <a:xfrm>
            <a:off x="7162800" y="2438400"/>
            <a:ext cx="1524000" cy="914400"/>
            <a:chOff x="1440" y="1536"/>
            <a:chExt cx="960" cy="576"/>
          </a:xfrm>
        </p:grpSpPr>
        <p:sp>
          <p:nvSpPr>
            <p:cNvPr id="179" name="Oval 20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Text Box 20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63</a:t>
              </a:r>
            </a:p>
          </p:txBody>
        </p:sp>
      </p:grpSp>
      <p:grpSp>
        <p:nvGrpSpPr>
          <p:cNvPr id="181" name="Group 207"/>
          <p:cNvGrpSpPr>
            <a:grpSpLocks/>
          </p:cNvGrpSpPr>
          <p:nvPr/>
        </p:nvGrpSpPr>
        <p:grpSpPr bwMode="auto">
          <a:xfrm>
            <a:off x="7162800" y="2438400"/>
            <a:ext cx="1524000" cy="914400"/>
            <a:chOff x="1440" y="1536"/>
            <a:chExt cx="960" cy="576"/>
          </a:xfrm>
        </p:grpSpPr>
        <p:sp>
          <p:nvSpPr>
            <p:cNvPr id="182" name="Oval 20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Text Box 20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62</a:t>
              </a:r>
            </a:p>
          </p:txBody>
        </p:sp>
      </p:grpSp>
      <p:grpSp>
        <p:nvGrpSpPr>
          <p:cNvPr id="184" name="Group 210"/>
          <p:cNvGrpSpPr>
            <a:grpSpLocks/>
          </p:cNvGrpSpPr>
          <p:nvPr/>
        </p:nvGrpSpPr>
        <p:grpSpPr bwMode="auto">
          <a:xfrm>
            <a:off x="7162800" y="2438400"/>
            <a:ext cx="1524000" cy="914400"/>
            <a:chOff x="1440" y="1536"/>
            <a:chExt cx="960" cy="576"/>
          </a:xfrm>
        </p:grpSpPr>
        <p:sp>
          <p:nvSpPr>
            <p:cNvPr id="185" name="Oval 21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Text Box 21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61</a:t>
              </a:r>
            </a:p>
          </p:txBody>
        </p:sp>
      </p:grpSp>
      <p:grpSp>
        <p:nvGrpSpPr>
          <p:cNvPr id="187" name="Group 213"/>
          <p:cNvGrpSpPr>
            <a:grpSpLocks/>
          </p:cNvGrpSpPr>
          <p:nvPr/>
        </p:nvGrpSpPr>
        <p:grpSpPr bwMode="auto">
          <a:xfrm>
            <a:off x="7162800" y="2438400"/>
            <a:ext cx="1524000" cy="914400"/>
            <a:chOff x="1440" y="1536"/>
            <a:chExt cx="960" cy="576"/>
          </a:xfrm>
        </p:grpSpPr>
        <p:sp>
          <p:nvSpPr>
            <p:cNvPr id="188" name="Oval 21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Text Box 21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60</a:t>
              </a:r>
            </a:p>
          </p:txBody>
        </p:sp>
      </p:grpSp>
      <p:grpSp>
        <p:nvGrpSpPr>
          <p:cNvPr id="190" name="Group 216"/>
          <p:cNvGrpSpPr>
            <a:grpSpLocks/>
          </p:cNvGrpSpPr>
          <p:nvPr/>
        </p:nvGrpSpPr>
        <p:grpSpPr bwMode="auto">
          <a:xfrm>
            <a:off x="7162800" y="2438400"/>
            <a:ext cx="1524000" cy="914400"/>
            <a:chOff x="1440" y="1536"/>
            <a:chExt cx="960" cy="576"/>
          </a:xfrm>
        </p:grpSpPr>
        <p:sp>
          <p:nvSpPr>
            <p:cNvPr id="191" name="Oval 21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Text Box 21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59</a:t>
              </a:r>
            </a:p>
          </p:txBody>
        </p:sp>
      </p:grpSp>
      <p:grpSp>
        <p:nvGrpSpPr>
          <p:cNvPr id="193" name="Group 219"/>
          <p:cNvGrpSpPr>
            <a:grpSpLocks/>
          </p:cNvGrpSpPr>
          <p:nvPr/>
        </p:nvGrpSpPr>
        <p:grpSpPr bwMode="auto">
          <a:xfrm>
            <a:off x="7239000" y="2438400"/>
            <a:ext cx="1524000" cy="914400"/>
            <a:chOff x="1440" y="1536"/>
            <a:chExt cx="960" cy="576"/>
          </a:xfrm>
        </p:grpSpPr>
        <p:sp>
          <p:nvSpPr>
            <p:cNvPr id="194" name="Oval 22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Text Box 22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58</a:t>
              </a:r>
            </a:p>
          </p:txBody>
        </p:sp>
      </p:grpSp>
      <p:grpSp>
        <p:nvGrpSpPr>
          <p:cNvPr id="196" name="Group 222"/>
          <p:cNvGrpSpPr>
            <a:grpSpLocks/>
          </p:cNvGrpSpPr>
          <p:nvPr/>
        </p:nvGrpSpPr>
        <p:grpSpPr bwMode="auto">
          <a:xfrm>
            <a:off x="7162800" y="2438400"/>
            <a:ext cx="1524000" cy="914400"/>
            <a:chOff x="1440" y="1536"/>
            <a:chExt cx="960" cy="576"/>
          </a:xfrm>
        </p:grpSpPr>
        <p:sp>
          <p:nvSpPr>
            <p:cNvPr id="197" name="Oval 22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Text Box 22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57</a:t>
              </a:r>
            </a:p>
          </p:txBody>
        </p:sp>
      </p:grpSp>
      <p:grpSp>
        <p:nvGrpSpPr>
          <p:cNvPr id="199" name="Group 225"/>
          <p:cNvGrpSpPr>
            <a:grpSpLocks/>
          </p:cNvGrpSpPr>
          <p:nvPr/>
        </p:nvGrpSpPr>
        <p:grpSpPr bwMode="auto">
          <a:xfrm>
            <a:off x="7162800" y="2438400"/>
            <a:ext cx="1524000" cy="914400"/>
            <a:chOff x="1440" y="1536"/>
            <a:chExt cx="960" cy="576"/>
          </a:xfrm>
        </p:grpSpPr>
        <p:sp>
          <p:nvSpPr>
            <p:cNvPr id="200" name="Oval 22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Text Box 22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56</a:t>
              </a:r>
            </a:p>
          </p:txBody>
        </p:sp>
      </p:grpSp>
      <p:grpSp>
        <p:nvGrpSpPr>
          <p:cNvPr id="202" name="Group 228"/>
          <p:cNvGrpSpPr>
            <a:grpSpLocks/>
          </p:cNvGrpSpPr>
          <p:nvPr/>
        </p:nvGrpSpPr>
        <p:grpSpPr bwMode="auto">
          <a:xfrm>
            <a:off x="7162800" y="2438400"/>
            <a:ext cx="1524000" cy="914400"/>
            <a:chOff x="1440" y="1536"/>
            <a:chExt cx="960" cy="576"/>
          </a:xfrm>
        </p:grpSpPr>
        <p:sp>
          <p:nvSpPr>
            <p:cNvPr id="203" name="Oval 22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Text Box 23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55</a:t>
              </a:r>
            </a:p>
          </p:txBody>
        </p:sp>
      </p:grpSp>
      <p:grpSp>
        <p:nvGrpSpPr>
          <p:cNvPr id="205" name="Group 231"/>
          <p:cNvGrpSpPr>
            <a:grpSpLocks/>
          </p:cNvGrpSpPr>
          <p:nvPr/>
        </p:nvGrpSpPr>
        <p:grpSpPr bwMode="auto">
          <a:xfrm>
            <a:off x="7162800" y="2438400"/>
            <a:ext cx="1524000" cy="914400"/>
            <a:chOff x="1440" y="1536"/>
            <a:chExt cx="960" cy="576"/>
          </a:xfrm>
        </p:grpSpPr>
        <p:sp>
          <p:nvSpPr>
            <p:cNvPr id="206" name="Oval 23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Text Box 23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54</a:t>
              </a:r>
            </a:p>
          </p:txBody>
        </p:sp>
      </p:grpSp>
      <p:grpSp>
        <p:nvGrpSpPr>
          <p:cNvPr id="208" name="Group 234"/>
          <p:cNvGrpSpPr>
            <a:grpSpLocks/>
          </p:cNvGrpSpPr>
          <p:nvPr/>
        </p:nvGrpSpPr>
        <p:grpSpPr bwMode="auto">
          <a:xfrm>
            <a:off x="7162800" y="2438400"/>
            <a:ext cx="1524000" cy="914400"/>
            <a:chOff x="1440" y="1536"/>
            <a:chExt cx="960" cy="576"/>
          </a:xfrm>
        </p:grpSpPr>
        <p:sp>
          <p:nvSpPr>
            <p:cNvPr id="209" name="Oval 23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Text Box 23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53</a:t>
              </a:r>
            </a:p>
          </p:txBody>
        </p:sp>
      </p:grpSp>
      <p:grpSp>
        <p:nvGrpSpPr>
          <p:cNvPr id="211" name="Group 237"/>
          <p:cNvGrpSpPr>
            <a:grpSpLocks/>
          </p:cNvGrpSpPr>
          <p:nvPr/>
        </p:nvGrpSpPr>
        <p:grpSpPr bwMode="auto">
          <a:xfrm>
            <a:off x="7162800" y="2438400"/>
            <a:ext cx="1524000" cy="914400"/>
            <a:chOff x="1440" y="1536"/>
            <a:chExt cx="960" cy="576"/>
          </a:xfrm>
        </p:grpSpPr>
        <p:sp>
          <p:nvSpPr>
            <p:cNvPr id="212" name="Oval 23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Text Box 23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52</a:t>
              </a:r>
            </a:p>
          </p:txBody>
        </p:sp>
      </p:grpSp>
      <p:grpSp>
        <p:nvGrpSpPr>
          <p:cNvPr id="214" name="Group 240"/>
          <p:cNvGrpSpPr>
            <a:grpSpLocks/>
          </p:cNvGrpSpPr>
          <p:nvPr/>
        </p:nvGrpSpPr>
        <p:grpSpPr bwMode="auto">
          <a:xfrm>
            <a:off x="7162800" y="2438400"/>
            <a:ext cx="1524000" cy="914400"/>
            <a:chOff x="1440" y="1536"/>
            <a:chExt cx="960" cy="576"/>
          </a:xfrm>
        </p:grpSpPr>
        <p:sp>
          <p:nvSpPr>
            <p:cNvPr id="215" name="Oval 24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Text Box 24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51</a:t>
              </a:r>
            </a:p>
          </p:txBody>
        </p:sp>
      </p:grpSp>
      <p:grpSp>
        <p:nvGrpSpPr>
          <p:cNvPr id="217" name="Group 243"/>
          <p:cNvGrpSpPr>
            <a:grpSpLocks/>
          </p:cNvGrpSpPr>
          <p:nvPr/>
        </p:nvGrpSpPr>
        <p:grpSpPr bwMode="auto">
          <a:xfrm>
            <a:off x="7162800" y="2438400"/>
            <a:ext cx="1524000" cy="914400"/>
            <a:chOff x="1440" y="1536"/>
            <a:chExt cx="960" cy="576"/>
          </a:xfrm>
        </p:grpSpPr>
        <p:sp>
          <p:nvSpPr>
            <p:cNvPr id="218" name="Oval 24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Text Box 24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50</a:t>
              </a:r>
            </a:p>
          </p:txBody>
        </p:sp>
      </p:grpSp>
      <p:grpSp>
        <p:nvGrpSpPr>
          <p:cNvPr id="220" name="Group 246"/>
          <p:cNvGrpSpPr>
            <a:grpSpLocks/>
          </p:cNvGrpSpPr>
          <p:nvPr/>
        </p:nvGrpSpPr>
        <p:grpSpPr bwMode="auto">
          <a:xfrm>
            <a:off x="7239000" y="2438400"/>
            <a:ext cx="1524000" cy="914400"/>
            <a:chOff x="1440" y="1536"/>
            <a:chExt cx="960" cy="576"/>
          </a:xfrm>
        </p:grpSpPr>
        <p:sp>
          <p:nvSpPr>
            <p:cNvPr id="221" name="Oval 24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Text Box 24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49</a:t>
              </a:r>
            </a:p>
          </p:txBody>
        </p:sp>
      </p:grpSp>
      <p:grpSp>
        <p:nvGrpSpPr>
          <p:cNvPr id="223" name="Group 249"/>
          <p:cNvGrpSpPr>
            <a:grpSpLocks/>
          </p:cNvGrpSpPr>
          <p:nvPr/>
        </p:nvGrpSpPr>
        <p:grpSpPr bwMode="auto">
          <a:xfrm>
            <a:off x="7162800" y="2438400"/>
            <a:ext cx="1524000" cy="914400"/>
            <a:chOff x="1440" y="1536"/>
            <a:chExt cx="960" cy="576"/>
          </a:xfrm>
        </p:grpSpPr>
        <p:sp>
          <p:nvSpPr>
            <p:cNvPr id="224" name="Oval 25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Text Box 25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48</a:t>
              </a:r>
            </a:p>
          </p:txBody>
        </p:sp>
      </p:grpSp>
      <p:grpSp>
        <p:nvGrpSpPr>
          <p:cNvPr id="226" name="Group 252"/>
          <p:cNvGrpSpPr>
            <a:grpSpLocks/>
          </p:cNvGrpSpPr>
          <p:nvPr/>
        </p:nvGrpSpPr>
        <p:grpSpPr bwMode="auto">
          <a:xfrm>
            <a:off x="7162800" y="2438400"/>
            <a:ext cx="1524000" cy="914400"/>
            <a:chOff x="1440" y="1536"/>
            <a:chExt cx="960" cy="576"/>
          </a:xfrm>
        </p:grpSpPr>
        <p:sp>
          <p:nvSpPr>
            <p:cNvPr id="227" name="Oval 25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Text Box 25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47</a:t>
              </a:r>
            </a:p>
          </p:txBody>
        </p:sp>
      </p:grpSp>
      <p:grpSp>
        <p:nvGrpSpPr>
          <p:cNvPr id="229" name="Group 255"/>
          <p:cNvGrpSpPr>
            <a:grpSpLocks/>
          </p:cNvGrpSpPr>
          <p:nvPr/>
        </p:nvGrpSpPr>
        <p:grpSpPr bwMode="auto">
          <a:xfrm>
            <a:off x="7162800" y="2438400"/>
            <a:ext cx="1524000" cy="914400"/>
            <a:chOff x="1440" y="1536"/>
            <a:chExt cx="960" cy="576"/>
          </a:xfrm>
        </p:grpSpPr>
        <p:sp>
          <p:nvSpPr>
            <p:cNvPr id="230" name="Oval 25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Text Box 25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46</a:t>
              </a:r>
            </a:p>
          </p:txBody>
        </p:sp>
      </p:grpSp>
      <p:grpSp>
        <p:nvGrpSpPr>
          <p:cNvPr id="232" name="Group 258"/>
          <p:cNvGrpSpPr>
            <a:grpSpLocks/>
          </p:cNvGrpSpPr>
          <p:nvPr/>
        </p:nvGrpSpPr>
        <p:grpSpPr bwMode="auto">
          <a:xfrm>
            <a:off x="7162800" y="2438400"/>
            <a:ext cx="1524000" cy="914400"/>
            <a:chOff x="1440" y="1536"/>
            <a:chExt cx="960" cy="576"/>
          </a:xfrm>
        </p:grpSpPr>
        <p:sp>
          <p:nvSpPr>
            <p:cNvPr id="233" name="Oval 25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Text Box 26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45</a:t>
              </a:r>
            </a:p>
          </p:txBody>
        </p:sp>
      </p:grpSp>
      <p:grpSp>
        <p:nvGrpSpPr>
          <p:cNvPr id="235" name="Group 261"/>
          <p:cNvGrpSpPr>
            <a:grpSpLocks/>
          </p:cNvGrpSpPr>
          <p:nvPr/>
        </p:nvGrpSpPr>
        <p:grpSpPr bwMode="auto">
          <a:xfrm>
            <a:off x="7162800" y="2438400"/>
            <a:ext cx="1524000" cy="914400"/>
            <a:chOff x="1440" y="1536"/>
            <a:chExt cx="960" cy="576"/>
          </a:xfrm>
        </p:grpSpPr>
        <p:sp>
          <p:nvSpPr>
            <p:cNvPr id="236" name="Oval 26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Text Box 26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44</a:t>
              </a:r>
            </a:p>
          </p:txBody>
        </p:sp>
      </p:grpSp>
      <p:grpSp>
        <p:nvGrpSpPr>
          <p:cNvPr id="238" name="Group 264"/>
          <p:cNvGrpSpPr>
            <a:grpSpLocks/>
          </p:cNvGrpSpPr>
          <p:nvPr/>
        </p:nvGrpSpPr>
        <p:grpSpPr bwMode="auto">
          <a:xfrm>
            <a:off x="7162800" y="2438400"/>
            <a:ext cx="1524000" cy="914400"/>
            <a:chOff x="1440" y="1536"/>
            <a:chExt cx="960" cy="576"/>
          </a:xfrm>
        </p:grpSpPr>
        <p:sp>
          <p:nvSpPr>
            <p:cNvPr id="239" name="Oval 26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 name="Text Box 26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43</a:t>
              </a:r>
            </a:p>
          </p:txBody>
        </p:sp>
      </p:grpSp>
      <p:grpSp>
        <p:nvGrpSpPr>
          <p:cNvPr id="241" name="Group 267"/>
          <p:cNvGrpSpPr>
            <a:grpSpLocks/>
          </p:cNvGrpSpPr>
          <p:nvPr/>
        </p:nvGrpSpPr>
        <p:grpSpPr bwMode="auto">
          <a:xfrm>
            <a:off x="7162800" y="2438400"/>
            <a:ext cx="1524000" cy="914400"/>
            <a:chOff x="1440" y="1536"/>
            <a:chExt cx="960" cy="576"/>
          </a:xfrm>
        </p:grpSpPr>
        <p:sp>
          <p:nvSpPr>
            <p:cNvPr id="242" name="Oval 26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Text Box 26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42</a:t>
              </a:r>
            </a:p>
          </p:txBody>
        </p:sp>
      </p:grpSp>
      <p:grpSp>
        <p:nvGrpSpPr>
          <p:cNvPr id="244" name="Group 270"/>
          <p:cNvGrpSpPr>
            <a:grpSpLocks/>
          </p:cNvGrpSpPr>
          <p:nvPr/>
        </p:nvGrpSpPr>
        <p:grpSpPr bwMode="auto">
          <a:xfrm>
            <a:off x="7162800" y="2438400"/>
            <a:ext cx="1524000" cy="914400"/>
            <a:chOff x="1440" y="1536"/>
            <a:chExt cx="960" cy="576"/>
          </a:xfrm>
        </p:grpSpPr>
        <p:sp>
          <p:nvSpPr>
            <p:cNvPr id="245" name="Oval 27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Text Box 27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41</a:t>
              </a:r>
            </a:p>
          </p:txBody>
        </p:sp>
      </p:grpSp>
      <p:grpSp>
        <p:nvGrpSpPr>
          <p:cNvPr id="247" name="Group 273"/>
          <p:cNvGrpSpPr>
            <a:grpSpLocks/>
          </p:cNvGrpSpPr>
          <p:nvPr/>
        </p:nvGrpSpPr>
        <p:grpSpPr bwMode="auto">
          <a:xfrm>
            <a:off x="7162800" y="2438400"/>
            <a:ext cx="1524000" cy="914400"/>
            <a:chOff x="1440" y="1536"/>
            <a:chExt cx="960" cy="576"/>
          </a:xfrm>
        </p:grpSpPr>
        <p:sp>
          <p:nvSpPr>
            <p:cNvPr id="248" name="Oval 27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Text Box 27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40</a:t>
              </a:r>
            </a:p>
          </p:txBody>
        </p:sp>
      </p:grpSp>
      <p:grpSp>
        <p:nvGrpSpPr>
          <p:cNvPr id="250" name="Group 276"/>
          <p:cNvGrpSpPr>
            <a:grpSpLocks/>
          </p:cNvGrpSpPr>
          <p:nvPr/>
        </p:nvGrpSpPr>
        <p:grpSpPr bwMode="auto">
          <a:xfrm>
            <a:off x="7162800" y="2417762"/>
            <a:ext cx="1524000" cy="914400"/>
            <a:chOff x="1440" y="1536"/>
            <a:chExt cx="960" cy="576"/>
          </a:xfrm>
        </p:grpSpPr>
        <p:sp>
          <p:nvSpPr>
            <p:cNvPr id="251" name="Oval 27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 name="Text Box 27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39</a:t>
              </a:r>
            </a:p>
          </p:txBody>
        </p:sp>
      </p:grpSp>
      <p:grpSp>
        <p:nvGrpSpPr>
          <p:cNvPr id="253" name="Group 279"/>
          <p:cNvGrpSpPr>
            <a:grpSpLocks/>
          </p:cNvGrpSpPr>
          <p:nvPr/>
        </p:nvGrpSpPr>
        <p:grpSpPr bwMode="auto">
          <a:xfrm>
            <a:off x="7162800" y="2438400"/>
            <a:ext cx="1524000" cy="914400"/>
            <a:chOff x="1440" y="1536"/>
            <a:chExt cx="960" cy="576"/>
          </a:xfrm>
        </p:grpSpPr>
        <p:sp>
          <p:nvSpPr>
            <p:cNvPr id="254" name="Oval 28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 name="Text Box 28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38</a:t>
              </a:r>
            </a:p>
          </p:txBody>
        </p:sp>
      </p:grpSp>
      <p:grpSp>
        <p:nvGrpSpPr>
          <p:cNvPr id="256" name="Group 282"/>
          <p:cNvGrpSpPr>
            <a:grpSpLocks/>
          </p:cNvGrpSpPr>
          <p:nvPr/>
        </p:nvGrpSpPr>
        <p:grpSpPr bwMode="auto">
          <a:xfrm>
            <a:off x="7162800" y="2438400"/>
            <a:ext cx="1524000" cy="914400"/>
            <a:chOff x="1440" y="1536"/>
            <a:chExt cx="960" cy="576"/>
          </a:xfrm>
        </p:grpSpPr>
        <p:sp>
          <p:nvSpPr>
            <p:cNvPr id="257" name="Oval 28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Text Box 28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37</a:t>
              </a:r>
            </a:p>
          </p:txBody>
        </p:sp>
      </p:grpSp>
      <p:grpSp>
        <p:nvGrpSpPr>
          <p:cNvPr id="259" name="Group 285"/>
          <p:cNvGrpSpPr>
            <a:grpSpLocks/>
          </p:cNvGrpSpPr>
          <p:nvPr/>
        </p:nvGrpSpPr>
        <p:grpSpPr bwMode="auto">
          <a:xfrm>
            <a:off x="7162800" y="2438400"/>
            <a:ext cx="1524000" cy="914400"/>
            <a:chOff x="1440" y="1536"/>
            <a:chExt cx="960" cy="576"/>
          </a:xfrm>
        </p:grpSpPr>
        <p:sp>
          <p:nvSpPr>
            <p:cNvPr id="260" name="Oval 28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Text Box 28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36</a:t>
              </a:r>
            </a:p>
          </p:txBody>
        </p:sp>
      </p:grpSp>
      <p:grpSp>
        <p:nvGrpSpPr>
          <p:cNvPr id="262" name="Group 288"/>
          <p:cNvGrpSpPr>
            <a:grpSpLocks/>
          </p:cNvGrpSpPr>
          <p:nvPr/>
        </p:nvGrpSpPr>
        <p:grpSpPr bwMode="auto">
          <a:xfrm>
            <a:off x="7162800" y="2438400"/>
            <a:ext cx="1524000" cy="914400"/>
            <a:chOff x="1440" y="1536"/>
            <a:chExt cx="960" cy="576"/>
          </a:xfrm>
        </p:grpSpPr>
        <p:sp>
          <p:nvSpPr>
            <p:cNvPr id="263" name="Oval 28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 name="Text Box 29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35</a:t>
              </a:r>
            </a:p>
          </p:txBody>
        </p:sp>
      </p:grpSp>
      <p:grpSp>
        <p:nvGrpSpPr>
          <p:cNvPr id="265" name="Group 291"/>
          <p:cNvGrpSpPr>
            <a:grpSpLocks/>
          </p:cNvGrpSpPr>
          <p:nvPr/>
        </p:nvGrpSpPr>
        <p:grpSpPr bwMode="auto">
          <a:xfrm>
            <a:off x="7162800" y="2438400"/>
            <a:ext cx="1524000" cy="914400"/>
            <a:chOff x="1440" y="1536"/>
            <a:chExt cx="960" cy="576"/>
          </a:xfrm>
        </p:grpSpPr>
        <p:sp>
          <p:nvSpPr>
            <p:cNvPr id="266" name="Oval 29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 name="Text Box 29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34</a:t>
              </a:r>
            </a:p>
          </p:txBody>
        </p:sp>
      </p:grpSp>
      <p:grpSp>
        <p:nvGrpSpPr>
          <p:cNvPr id="268" name="Group 294"/>
          <p:cNvGrpSpPr>
            <a:grpSpLocks/>
          </p:cNvGrpSpPr>
          <p:nvPr/>
        </p:nvGrpSpPr>
        <p:grpSpPr bwMode="auto">
          <a:xfrm>
            <a:off x="7162800" y="2438400"/>
            <a:ext cx="1524000" cy="914400"/>
            <a:chOff x="1440" y="1536"/>
            <a:chExt cx="960" cy="576"/>
          </a:xfrm>
        </p:grpSpPr>
        <p:sp>
          <p:nvSpPr>
            <p:cNvPr id="269" name="Oval 29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 name="Text Box 29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33</a:t>
              </a:r>
            </a:p>
          </p:txBody>
        </p:sp>
      </p:grpSp>
      <p:grpSp>
        <p:nvGrpSpPr>
          <p:cNvPr id="271" name="Group 297"/>
          <p:cNvGrpSpPr>
            <a:grpSpLocks/>
          </p:cNvGrpSpPr>
          <p:nvPr/>
        </p:nvGrpSpPr>
        <p:grpSpPr bwMode="auto">
          <a:xfrm>
            <a:off x="7162800" y="2438400"/>
            <a:ext cx="1524000" cy="914400"/>
            <a:chOff x="1440" y="1536"/>
            <a:chExt cx="960" cy="576"/>
          </a:xfrm>
        </p:grpSpPr>
        <p:sp>
          <p:nvSpPr>
            <p:cNvPr id="272" name="Oval 29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Text Box 29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32</a:t>
              </a:r>
            </a:p>
          </p:txBody>
        </p:sp>
      </p:grpSp>
      <p:grpSp>
        <p:nvGrpSpPr>
          <p:cNvPr id="274" name="Group 300"/>
          <p:cNvGrpSpPr>
            <a:grpSpLocks/>
          </p:cNvGrpSpPr>
          <p:nvPr/>
        </p:nvGrpSpPr>
        <p:grpSpPr bwMode="auto">
          <a:xfrm>
            <a:off x="7162800" y="2438400"/>
            <a:ext cx="1524000" cy="914400"/>
            <a:chOff x="1440" y="1536"/>
            <a:chExt cx="960" cy="576"/>
          </a:xfrm>
        </p:grpSpPr>
        <p:sp>
          <p:nvSpPr>
            <p:cNvPr id="275" name="Oval 30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 name="Text Box 30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31</a:t>
              </a:r>
            </a:p>
          </p:txBody>
        </p:sp>
      </p:grpSp>
      <p:grpSp>
        <p:nvGrpSpPr>
          <p:cNvPr id="277" name="Group 303"/>
          <p:cNvGrpSpPr>
            <a:grpSpLocks/>
          </p:cNvGrpSpPr>
          <p:nvPr/>
        </p:nvGrpSpPr>
        <p:grpSpPr bwMode="auto">
          <a:xfrm>
            <a:off x="7162800" y="2438400"/>
            <a:ext cx="1524000" cy="914400"/>
            <a:chOff x="1440" y="1536"/>
            <a:chExt cx="960" cy="576"/>
          </a:xfrm>
        </p:grpSpPr>
        <p:sp>
          <p:nvSpPr>
            <p:cNvPr id="278" name="Oval 30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 name="Text Box 30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30</a:t>
              </a:r>
            </a:p>
          </p:txBody>
        </p:sp>
      </p:grpSp>
      <p:grpSp>
        <p:nvGrpSpPr>
          <p:cNvPr id="280" name="Group 306"/>
          <p:cNvGrpSpPr>
            <a:grpSpLocks/>
          </p:cNvGrpSpPr>
          <p:nvPr/>
        </p:nvGrpSpPr>
        <p:grpSpPr bwMode="auto">
          <a:xfrm>
            <a:off x="7162800" y="2438400"/>
            <a:ext cx="1524000" cy="914400"/>
            <a:chOff x="1440" y="1536"/>
            <a:chExt cx="960" cy="576"/>
          </a:xfrm>
        </p:grpSpPr>
        <p:sp>
          <p:nvSpPr>
            <p:cNvPr id="281" name="Oval 30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Text Box 30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29</a:t>
              </a:r>
            </a:p>
          </p:txBody>
        </p:sp>
      </p:grpSp>
      <p:grpSp>
        <p:nvGrpSpPr>
          <p:cNvPr id="283" name="Group 309"/>
          <p:cNvGrpSpPr>
            <a:grpSpLocks/>
          </p:cNvGrpSpPr>
          <p:nvPr/>
        </p:nvGrpSpPr>
        <p:grpSpPr bwMode="auto">
          <a:xfrm>
            <a:off x="7162800" y="2438400"/>
            <a:ext cx="1524000" cy="914400"/>
            <a:chOff x="1440" y="1536"/>
            <a:chExt cx="960" cy="576"/>
          </a:xfrm>
        </p:grpSpPr>
        <p:sp>
          <p:nvSpPr>
            <p:cNvPr id="284" name="Oval 31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Text Box 31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28</a:t>
              </a:r>
            </a:p>
          </p:txBody>
        </p:sp>
      </p:grpSp>
      <p:grpSp>
        <p:nvGrpSpPr>
          <p:cNvPr id="286" name="Group 312"/>
          <p:cNvGrpSpPr>
            <a:grpSpLocks/>
          </p:cNvGrpSpPr>
          <p:nvPr/>
        </p:nvGrpSpPr>
        <p:grpSpPr bwMode="auto">
          <a:xfrm>
            <a:off x="7162800" y="2438400"/>
            <a:ext cx="1524000" cy="914400"/>
            <a:chOff x="1440" y="1536"/>
            <a:chExt cx="960" cy="576"/>
          </a:xfrm>
        </p:grpSpPr>
        <p:sp>
          <p:nvSpPr>
            <p:cNvPr id="287" name="Oval 31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 name="Text Box 31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27</a:t>
              </a:r>
            </a:p>
          </p:txBody>
        </p:sp>
      </p:grpSp>
      <p:grpSp>
        <p:nvGrpSpPr>
          <p:cNvPr id="289" name="Group 315"/>
          <p:cNvGrpSpPr>
            <a:grpSpLocks/>
          </p:cNvGrpSpPr>
          <p:nvPr/>
        </p:nvGrpSpPr>
        <p:grpSpPr bwMode="auto">
          <a:xfrm>
            <a:off x="7162800" y="2438400"/>
            <a:ext cx="1524000" cy="914400"/>
            <a:chOff x="1440" y="1536"/>
            <a:chExt cx="960" cy="576"/>
          </a:xfrm>
        </p:grpSpPr>
        <p:sp>
          <p:nvSpPr>
            <p:cNvPr id="290" name="Oval 31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Text Box 31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26</a:t>
              </a:r>
            </a:p>
          </p:txBody>
        </p:sp>
      </p:grpSp>
      <p:grpSp>
        <p:nvGrpSpPr>
          <p:cNvPr id="292" name="Group 318"/>
          <p:cNvGrpSpPr>
            <a:grpSpLocks/>
          </p:cNvGrpSpPr>
          <p:nvPr/>
        </p:nvGrpSpPr>
        <p:grpSpPr bwMode="auto">
          <a:xfrm>
            <a:off x="7162800" y="2438400"/>
            <a:ext cx="1524000" cy="914400"/>
            <a:chOff x="1440" y="1536"/>
            <a:chExt cx="960" cy="576"/>
          </a:xfrm>
        </p:grpSpPr>
        <p:sp>
          <p:nvSpPr>
            <p:cNvPr id="293" name="Oval 31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Text Box 32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25</a:t>
              </a:r>
            </a:p>
          </p:txBody>
        </p:sp>
      </p:grpSp>
      <p:grpSp>
        <p:nvGrpSpPr>
          <p:cNvPr id="295" name="Group 321"/>
          <p:cNvGrpSpPr>
            <a:grpSpLocks/>
          </p:cNvGrpSpPr>
          <p:nvPr/>
        </p:nvGrpSpPr>
        <p:grpSpPr bwMode="auto">
          <a:xfrm>
            <a:off x="7162800" y="2438400"/>
            <a:ext cx="1524000" cy="914400"/>
            <a:chOff x="1440" y="1536"/>
            <a:chExt cx="960" cy="576"/>
          </a:xfrm>
        </p:grpSpPr>
        <p:sp>
          <p:nvSpPr>
            <p:cNvPr id="296" name="Oval 32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Text Box 32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24</a:t>
              </a:r>
            </a:p>
          </p:txBody>
        </p:sp>
      </p:grpSp>
      <p:grpSp>
        <p:nvGrpSpPr>
          <p:cNvPr id="298" name="Group 324"/>
          <p:cNvGrpSpPr>
            <a:grpSpLocks/>
          </p:cNvGrpSpPr>
          <p:nvPr/>
        </p:nvGrpSpPr>
        <p:grpSpPr bwMode="auto">
          <a:xfrm>
            <a:off x="7162800" y="2438400"/>
            <a:ext cx="1524000" cy="914400"/>
            <a:chOff x="1440" y="1536"/>
            <a:chExt cx="960" cy="576"/>
          </a:xfrm>
        </p:grpSpPr>
        <p:sp>
          <p:nvSpPr>
            <p:cNvPr id="299" name="Oval 32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Text Box 32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23</a:t>
              </a:r>
            </a:p>
          </p:txBody>
        </p:sp>
      </p:grpSp>
      <p:grpSp>
        <p:nvGrpSpPr>
          <p:cNvPr id="301" name="Group 327"/>
          <p:cNvGrpSpPr>
            <a:grpSpLocks/>
          </p:cNvGrpSpPr>
          <p:nvPr/>
        </p:nvGrpSpPr>
        <p:grpSpPr bwMode="auto">
          <a:xfrm>
            <a:off x="7162800" y="2438400"/>
            <a:ext cx="1524000" cy="914400"/>
            <a:chOff x="1440" y="1536"/>
            <a:chExt cx="960" cy="576"/>
          </a:xfrm>
        </p:grpSpPr>
        <p:sp>
          <p:nvSpPr>
            <p:cNvPr id="302" name="Oval 32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Text Box 32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22</a:t>
              </a:r>
            </a:p>
          </p:txBody>
        </p:sp>
      </p:grpSp>
      <p:grpSp>
        <p:nvGrpSpPr>
          <p:cNvPr id="304" name="Group 330"/>
          <p:cNvGrpSpPr>
            <a:grpSpLocks/>
          </p:cNvGrpSpPr>
          <p:nvPr/>
        </p:nvGrpSpPr>
        <p:grpSpPr bwMode="auto">
          <a:xfrm>
            <a:off x="7162800" y="2438400"/>
            <a:ext cx="1524000" cy="914400"/>
            <a:chOff x="1440" y="1536"/>
            <a:chExt cx="960" cy="576"/>
          </a:xfrm>
        </p:grpSpPr>
        <p:sp>
          <p:nvSpPr>
            <p:cNvPr id="305" name="Oval 33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Text Box 33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21</a:t>
              </a:r>
            </a:p>
          </p:txBody>
        </p:sp>
      </p:grpSp>
      <p:grpSp>
        <p:nvGrpSpPr>
          <p:cNvPr id="307" name="Group 333"/>
          <p:cNvGrpSpPr>
            <a:grpSpLocks/>
          </p:cNvGrpSpPr>
          <p:nvPr/>
        </p:nvGrpSpPr>
        <p:grpSpPr bwMode="auto">
          <a:xfrm>
            <a:off x="7162800" y="2438400"/>
            <a:ext cx="1524000" cy="914400"/>
            <a:chOff x="1440" y="1536"/>
            <a:chExt cx="960" cy="576"/>
          </a:xfrm>
        </p:grpSpPr>
        <p:sp>
          <p:nvSpPr>
            <p:cNvPr id="308" name="Oval 33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Text Box 33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20</a:t>
              </a:r>
            </a:p>
          </p:txBody>
        </p:sp>
      </p:grpSp>
      <p:grpSp>
        <p:nvGrpSpPr>
          <p:cNvPr id="310" name="Group 336"/>
          <p:cNvGrpSpPr>
            <a:grpSpLocks/>
          </p:cNvGrpSpPr>
          <p:nvPr/>
        </p:nvGrpSpPr>
        <p:grpSpPr bwMode="auto">
          <a:xfrm>
            <a:off x="7162800" y="2438400"/>
            <a:ext cx="1524000" cy="914400"/>
            <a:chOff x="1440" y="1536"/>
            <a:chExt cx="960" cy="576"/>
          </a:xfrm>
        </p:grpSpPr>
        <p:sp>
          <p:nvSpPr>
            <p:cNvPr id="311" name="Oval 33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 name="Text Box 33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19</a:t>
              </a:r>
            </a:p>
          </p:txBody>
        </p:sp>
      </p:grpSp>
      <p:grpSp>
        <p:nvGrpSpPr>
          <p:cNvPr id="313" name="Group 339"/>
          <p:cNvGrpSpPr>
            <a:grpSpLocks/>
          </p:cNvGrpSpPr>
          <p:nvPr/>
        </p:nvGrpSpPr>
        <p:grpSpPr bwMode="auto">
          <a:xfrm>
            <a:off x="7162800" y="2438400"/>
            <a:ext cx="1524000" cy="914400"/>
            <a:chOff x="1440" y="1536"/>
            <a:chExt cx="960" cy="576"/>
          </a:xfrm>
        </p:grpSpPr>
        <p:sp>
          <p:nvSpPr>
            <p:cNvPr id="314" name="Oval 34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 name="Text Box 34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18</a:t>
              </a:r>
            </a:p>
          </p:txBody>
        </p:sp>
      </p:grpSp>
      <p:grpSp>
        <p:nvGrpSpPr>
          <p:cNvPr id="316" name="Group 342"/>
          <p:cNvGrpSpPr>
            <a:grpSpLocks/>
          </p:cNvGrpSpPr>
          <p:nvPr/>
        </p:nvGrpSpPr>
        <p:grpSpPr bwMode="auto">
          <a:xfrm>
            <a:off x="7162800" y="2438400"/>
            <a:ext cx="1524000" cy="914400"/>
            <a:chOff x="1440" y="1536"/>
            <a:chExt cx="960" cy="576"/>
          </a:xfrm>
        </p:grpSpPr>
        <p:sp>
          <p:nvSpPr>
            <p:cNvPr id="317" name="Oval 34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 name="Text Box 34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17</a:t>
              </a:r>
            </a:p>
          </p:txBody>
        </p:sp>
      </p:grpSp>
      <p:grpSp>
        <p:nvGrpSpPr>
          <p:cNvPr id="319" name="Group 345"/>
          <p:cNvGrpSpPr>
            <a:grpSpLocks/>
          </p:cNvGrpSpPr>
          <p:nvPr/>
        </p:nvGrpSpPr>
        <p:grpSpPr bwMode="auto">
          <a:xfrm>
            <a:off x="7162800" y="2438400"/>
            <a:ext cx="1524000" cy="914400"/>
            <a:chOff x="1440" y="1536"/>
            <a:chExt cx="960" cy="576"/>
          </a:xfrm>
        </p:grpSpPr>
        <p:sp>
          <p:nvSpPr>
            <p:cNvPr id="320" name="Oval 34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Text Box 34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16</a:t>
              </a:r>
            </a:p>
          </p:txBody>
        </p:sp>
      </p:grpSp>
      <p:grpSp>
        <p:nvGrpSpPr>
          <p:cNvPr id="322" name="Group 348"/>
          <p:cNvGrpSpPr>
            <a:grpSpLocks/>
          </p:cNvGrpSpPr>
          <p:nvPr/>
        </p:nvGrpSpPr>
        <p:grpSpPr bwMode="auto">
          <a:xfrm>
            <a:off x="7162800" y="2438400"/>
            <a:ext cx="1524000" cy="914400"/>
            <a:chOff x="1440" y="1536"/>
            <a:chExt cx="960" cy="576"/>
          </a:xfrm>
        </p:grpSpPr>
        <p:sp>
          <p:nvSpPr>
            <p:cNvPr id="323" name="Oval 34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 name="Text Box 35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15</a:t>
              </a:r>
            </a:p>
          </p:txBody>
        </p:sp>
      </p:grpSp>
      <p:grpSp>
        <p:nvGrpSpPr>
          <p:cNvPr id="325" name="Group 351"/>
          <p:cNvGrpSpPr>
            <a:grpSpLocks/>
          </p:cNvGrpSpPr>
          <p:nvPr/>
        </p:nvGrpSpPr>
        <p:grpSpPr bwMode="auto">
          <a:xfrm>
            <a:off x="7162800" y="2438400"/>
            <a:ext cx="1524000" cy="914400"/>
            <a:chOff x="1440" y="1536"/>
            <a:chExt cx="960" cy="576"/>
          </a:xfrm>
        </p:grpSpPr>
        <p:sp>
          <p:nvSpPr>
            <p:cNvPr id="326" name="Oval 35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 name="Text Box 35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14</a:t>
              </a:r>
            </a:p>
          </p:txBody>
        </p:sp>
      </p:grpSp>
      <p:grpSp>
        <p:nvGrpSpPr>
          <p:cNvPr id="328" name="Group 354"/>
          <p:cNvGrpSpPr>
            <a:grpSpLocks/>
          </p:cNvGrpSpPr>
          <p:nvPr/>
        </p:nvGrpSpPr>
        <p:grpSpPr bwMode="auto">
          <a:xfrm>
            <a:off x="7162800" y="2438400"/>
            <a:ext cx="1524000" cy="914400"/>
            <a:chOff x="1440" y="1536"/>
            <a:chExt cx="960" cy="576"/>
          </a:xfrm>
        </p:grpSpPr>
        <p:sp>
          <p:nvSpPr>
            <p:cNvPr id="329" name="Oval 35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 name="Text Box 35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13</a:t>
              </a:r>
            </a:p>
          </p:txBody>
        </p:sp>
      </p:grpSp>
      <p:grpSp>
        <p:nvGrpSpPr>
          <p:cNvPr id="331" name="Group 357"/>
          <p:cNvGrpSpPr>
            <a:grpSpLocks/>
          </p:cNvGrpSpPr>
          <p:nvPr/>
        </p:nvGrpSpPr>
        <p:grpSpPr bwMode="auto">
          <a:xfrm>
            <a:off x="7162800" y="2438400"/>
            <a:ext cx="1524000" cy="914400"/>
            <a:chOff x="1440" y="1536"/>
            <a:chExt cx="960" cy="576"/>
          </a:xfrm>
        </p:grpSpPr>
        <p:sp>
          <p:nvSpPr>
            <p:cNvPr id="332" name="Oval 35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Text Box 35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12</a:t>
              </a:r>
            </a:p>
          </p:txBody>
        </p:sp>
      </p:grpSp>
      <p:grpSp>
        <p:nvGrpSpPr>
          <p:cNvPr id="334" name="Group 360"/>
          <p:cNvGrpSpPr>
            <a:grpSpLocks/>
          </p:cNvGrpSpPr>
          <p:nvPr/>
        </p:nvGrpSpPr>
        <p:grpSpPr bwMode="auto">
          <a:xfrm>
            <a:off x="7162800" y="2438400"/>
            <a:ext cx="1524000" cy="914400"/>
            <a:chOff x="1440" y="1536"/>
            <a:chExt cx="960" cy="576"/>
          </a:xfrm>
        </p:grpSpPr>
        <p:sp>
          <p:nvSpPr>
            <p:cNvPr id="335" name="Oval 36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 name="Text Box 36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11</a:t>
              </a:r>
            </a:p>
          </p:txBody>
        </p:sp>
      </p:grpSp>
      <p:grpSp>
        <p:nvGrpSpPr>
          <p:cNvPr id="337" name="Group 363"/>
          <p:cNvGrpSpPr>
            <a:grpSpLocks/>
          </p:cNvGrpSpPr>
          <p:nvPr/>
        </p:nvGrpSpPr>
        <p:grpSpPr bwMode="auto">
          <a:xfrm>
            <a:off x="7183438" y="2438400"/>
            <a:ext cx="1524000" cy="914400"/>
            <a:chOff x="1440" y="1536"/>
            <a:chExt cx="960" cy="576"/>
          </a:xfrm>
        </p:grpSpPr>
        <p:sp>
          <p:nvSpPr>
            <p:cNvPr id="338" name="Oval 36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 name="Text Box 36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10</a:t>
              </a:r>
            </a:p>
          </p:txBody>
        </p:sp>
      </p:grpSp>
      <p:grpSp>
        <p:nvGrpSpPr>
          <p:cNvPr id="340" name="Group 366"/>
          <p:cNvGrpSpPr>
            <a:grpSpLocks/>
          </p:cNvGrpSpPr>
          <p:nvPr/>
        </p:nvGrpSpPr>
        <p:grpSpPr bwMode="auto">
          <a:xfrm>
            <a:off x="7162800" y="2438400"/>
            <a:ext cx="1524000" cy="914400"/>
            <a:chOff x="1440" y="1536"/>
            <a:chExt cx="960" cy="576"/>
          </a:xfrm>
        </p:grpSpPr>
        <p:sp>
          <p:nvSpPr>
            <p:cNvPr id="341" name="Oval 367"/>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 name="Text Box 368"/>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9</a:t>
              </a:r>
            </a:p>
          </p:txBody>
        </p:sp>
      </p:grpSp>
      <p:grpSp>
        <p:nvGrpSpPr>
          <p:cNvPr id="343" name="Group 369"/>
          <p:cNvGrpSpPr>
            <a:grpSpLocks/>
          </p:cNvGrpSpPr>
          <p:nvPr/>
        </p:nvGrpSpPr>
        <p:grpSpPr bwMode="auto">
          <a:xfrm>
            <a:off x="7162800" y="2438400"/>
            <a:ext cx="1524000" cy="914400"/>
            <a:chOff x="1440" y="1536"/>
            <a:chExt cx="960" cy="576"/>
          </a:xfrm>
        </p:grpSpPr>
        <p:sp>
          <p:nvSpPr>
            <p:cNvPr id="344" name="Oval 370"/>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Text Box 371"/>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8</a:t>
              </a:r>
            </a:p>
          </p:txBody>
        </p:sp>
      </p:grpSp>
      <p:grpSp>
        <p:nvGrpSpPr>
          <p:cNvPr id="346" name="Group 372"/>
          <p:cNvGrpSpPr>
            <a:grpSpLocks/>
          </p:cNvGrpSpPr>
          <p:nvPr/>
        </p:nvGrpSpPr>
        <p:grpSpPr bwMode="auto">
          <a:xfrm>
            <a:off x="7162800" y="2438400"/>
            <a:ext cx="1524000" cy="914400"/>
            <a:chOff x="1440" y="1536"/>
            <a:chExt cx="960" cy="576"/>
          </a:xfrm>
        </p:grpSpPr>
        <p:sp>
          <p:nvSpPr>
            <p:cNvPr id="347" name="Oval 373"/>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 name="Text Box 374"/>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7</a:t>
              </a:r>
            </a:p>
          </p:txBody>
        </p:sp>
      </p:grpSp>
      <p:grpSp>
        <p:nvGrpSpPr>
          <p:cNvPr id="349" name="Group 375"/>
          <p:cNvGrpSpPr>
            <a:grpSpLocks/>
          </p:cNvGrpSpPr>
          <p:nvPr/>
        </p:nvGrpSpPr>
        <p:grpSpPr bwMode="auto">
          <a:xfrm>
            <a:off x="7162800" y="2438400"/>
            <a:ext cx="1524000" cy="914400"/>
            <a:chOff x="1440" y="1536"/>
            <a:chExt cx="960" cy="576"/>
          </a:xfrm>
        </p:grpSpPr>
        <p:sp>
          <p:nvSpPr>
            <p:cNvPr id="350" name="Oval 376"/>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 name="Text Box 377"/>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6</a:t>
              </a:r>
            </a:p>
          </p:txBody>
        </p:sp>
      </p:grpSp>
      <p:grpSp>
        <p:nvGrpSpPr>
          <p:cNvPr id="352" name="Group 378"/>
          <p:cNvGrpSpPr>
            <a:grpSpLocks/>
          </p:cNvGrpSpPr>
          <p:nvPr/>
        </p:nvGrpSpPr>
        <p:grpSpPr bwMode="auto">
          <a:xfrm>
            <a:off x="7162800" y="2438400"/>
            <a:ext cx="1524000" cy="914400"/>
            <a:chOff x="1440" y="1536"/>
            <a:chExt cx="960" cy="576"/>
          </a:xfrm>
        </p:grpSpPr>
        <p:sp>
          <p:nvSpPr>
            <p:cNvPr id="353" name="Oval 379"/>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 name="Text Box 380"/>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5</a:t>
              </a:r>
            </a:p>
          </p:txBody>
        </p:sp>
      </p:grpSp>
      <p:grpSp>
        <p:nvGrpSpPr>
          <p:cNvPr id="355" name="Group 381"/>
          <p:cNvGrpSpPr>
            <a:grpSpLocks/>
          </p:cNvGrpSpPr>
          <p:nvPr/>
        </p:nvGrpSpPr>
        <p:grpSpPr bwMode="auto">
          <a:xfrm>
            <a:off x="7162800" y="2417762"/>
            <a:ext cx="1524000" cy="914400"/>
            <a:chOff x="1440" y="1536"/>
            <a:chExt cx="960" cy="576"/>
          </a:xfrm>
        </p:grpSpPr>
        <p:sp>
          <p:nvSpPr>
            <p:cNvPr id="356" name="Oval 382"/>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Text Box 383"/>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4</a:t>
              </a:r>
            </a:p>
          </p:txBody>
        </p:sp>
      </p:grpSp>
      <p:grpSp>
        <p:nvGrpSpPr>
          <p:cNvPr id="358" name="Group 384"/>
          <p:cNvGrpSpPr>
            <a:grpSpLocks/>
          </p:cNvGrpSpPr>
          <p:nvPr/>
        </p:nvGrpSpPr>
        <p:grpSpPr bwMode="auto">
          <a:xfrm>
            <a:off x="7162800" y="2438400"/>
            <a:ext cx="1524000" cy="914400"/>
            <a:chOff x="1440" y="1536"/>
            <a:chExt cx="960" cy="576"/>
          </a:xfrm>
        </p:grpSpPr>
        <p:sp>
          <p:nvSpPr>
            <p:cNvPr id="359" name="Oval 385"/>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 name="Text Box 386"/>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3</a:t>
              </a:r>
            </a:p>
          </p:txBody>
        </p:sp>
      </p:grpSp>
      <p:grpSp>
        <p:nvGrpSpPr>
          <p:cNvPr id="361" name="Group 387"/>
          <p:cNvGrpSpPr>
            <a:grpSpLocks/>
          </p:cNvGrpSpPr>
          <p:nvPr/>
        </p:nvGrpSpPr>
        <p:grpSpPr bwMode="auto">
          <a:xfrm>
            <a:off x="7183438" y="2438400"/>
            <a:ext cx="1524000" cy="914400"/>
            <a:chOff x="1440" y="1536"/>
            <a:chExt cx="960" cy="576"/>
          </a:xfrm>
        </p:grpSpPr>
        <p:sp>
          <p:nvSpPr>
            <p:cNvPr id="362" name="Oval 388"/>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 name="Text Box 389"/>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2</a:t>
              </a:r>
            </a:p>
          </p:txBody>
        </p:sp>
      </p:grpSp>
      <p:grpSp>
        <p:nvGrpSpPr>
          <p:cNvPr id="364" name="Group 390"/>
          <p:cNvGrpSpPr>
            <a:grpSpLocks/>
          </p:cNvGrpSpPr>
          <p:nvPr/>
        </p:nvGrpSpPr>
        <p:grpSpPr bwMode="auto">
          <a:xfrm>
            <a:off x="7183438" y="2438400"/>
            <a:ext cx="1524000" cy="914400"/>
            <a:chOff x="1440" y="1536"/>
            <a:chExt cx="960" cy="576"/>
          </a:xfrm>
        </p:grpSpPr>
        <p:sp>
          <p:nvSpPr>
            <p:cNvPr id="365" name="Oval 391"/>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 name="Text Box 392"/>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1</a:t>
              </a:r>
            </a:p>
          </p:txBody>
        </p:sp>
      </p:grpSp>
      <p:grpSp>
        <p:nvGrpSpPr>
          <p:cNvPr id="367" name="Group 393"/>
          <p:cNvGrpSpPr>
            <a:grpSpLocks/>
          </p:cNvGrpSpPr>
          <p:nvPr/>
        </p:nvGrpSpPr>
        <p:grpSpPr bwMode="auto">
          <a:xfrm>
            <a:off x="7183438" y="2438400"/>
            <a:ext cx="1524000" cy="914400"/>
            <a:chOff x="1440" y="1536"/>
            <a:chExt cx="960" cy="576"/>
          </a:xfrm>
        </p:grpSpPr>
        <p:sp>
          <p:nvSpPr>
            <p:cNvPr id="368" name="Oval 394"/>
            <p:cNvSpPr>
              <a:spLocks noChangeArrowheads="1"/>
            </p:cNvSpPr>
            <p:nvPr/>
          </p:nvSpPr>
          <p:spPr bwMode="auto">
            <a:xfrm>
              <a:off x="1440" y="1536"/>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 name="Text Box 395"/>
            <p:cNvSpPr txBox="1">
              <a:spLocks noChangeArrowheads="1"/>
            </p:cNvSpPr>
            <p:nvPr/>
          </p:nvSpPr>
          <p:spPr bwMode="auto">
            <a:xfrm>
              <a:off x="1645" y="1632"/>
              <a:ext cx="515" cy="371"/>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3200">
                  <a:solidFill>
                    <a:srgbClr val="FFFF00"/>
                  </a:solidFill>
                  <a:latin typeface="Times New Roman" pitchFamily="18" charset="0"/>
                </a:rPr>
                <a:t>0</a:t>
              </a:r>
            </a:p>
          </p:txBody>
        </p:sp>
      </p:grpSp>
      <p:grpSp>
        <p:nvGrpSpPr>
          <p:cNvPr id="370" name="Group 396"/>
          <p:cNvGrpSpPr>
            <a:grpSpLocks/>
          </p:cNvGrpSpPr>
          <p:nvPr/>
        </p:nvGrpSpPr>
        <p:grpSpPr bwMode="auto">
          <a:xfrm>
            <a:off x="7183438" y="2438400"/>
            <a:ext cx="1524000" cy="914400"/>
            <a:chOff x="2784" y="1488"/>
            <a:chExt cx="960" cy="576"/>
          </a:xfrm>
        </p:grpSpPr>
        <p:sp>
          <p:nvSpPr>
            <p:cNvPr id="371" name="Oval 397"/>
            <p:cNvSpPr>
              <a:spLocks noChangeArrowheads="1"/>
            </p:cNvSpPr>
            <p:nvPr/>
          </p:nvSpPr>
          <p:spPr bwMode="auto">
            <a:xfrm>
              <a:off x="2784" y="1488"/>
              <a:ext cx="960" cy="576"/>
            </a:xfrm>
            <a:prstGeom prst="ellipse">
              <a:avLst/>
            </a:prstGeom>
            <a:solidFill>
              <a:srgbClr val="6600FF"/>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 name="Text Box 398"/>
            <p:cNvSpPr txBox="1">
              <a:spLocks noChangeArrowheads="1"/>
            </p:cNvSpPr>
            <p:nvPr/>
          </p:nvSpPr>
          <p:spPr bwMode="auto">
            <a:xfrm>
              <a:off x="2867" y="1613"/>
              <a:ext cx="781" cy="294"/>
            </a:xfrm>
            <a:prstGeom prst="rect">
              <a:avLst/>
            </a:prstGeom>
            <a:solidFill>
              <a:srgbClr val="6600FF"/>
            </a:solidFill>
            <a:ln w="952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400">
                  <a:solidFill>
                    <a:srgbClr val="FFFF00"/>
                  </a:solidFill>
                  <a:latin typeface="Times New Roman" pitchFamily="18" charset="0"/>
                </a:rPr>
                <a:t>Bắt đầu</a:t>
              </a:r>
            </a:p>
          </p:txBody>
        </p:sp>
      </p:grpSp>
    </p:spTree>
    <p:extLst>
      <p:ext uri="{BB962C8B-B14F-4D97-AF65-F5344CB8AC3E}">
        <p14:creationId xmlns:p14="http://schemas.microsoft.com/office/powerpoint/2010/main" val="1865090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anim calcmode="lin" valueType="num">
                                      <p:cBhvr>
                                        <p:cTn id="7" dur="500" fill="hold"/>
                                        <p:tgtEl>
                                          <p:spTgt spid="275458"/>
                                        </p:tgtEl>
                                        <p:attrNameLst>
                                          <p:attrName>ppt_w</p:attrName>
                                        </p:attrNameLst>
                                      </p:cBhvr>
                                      <p:tavLst>
                                        <p:tav tm="0">
                                          <p:val>
                                            <p:fltVal val="0"/>
                                          </p:val>
                                        </p:tav>
                                        <p:tav tm="100000">
                                          <p:val>
                                            <p:strVal val="#ppt_w"/>
                                          </p:val>
                                        </p:tav>
                                      </p:tavLst>
                                    </p:anim>
                                    <p:anim calcmode="lin" valueType="num">
                                      <p:cBhvr>
                                        <p:cTn id="8" dur="500" fill="hold"/>
                                        <p:tgtEl>
                                          <p:spTgt spid="275458"/>
                                        </p:tgtEl>
                                        <p:attrNameLst>
                                          <p:attrName>ppt_h</p:attrName>
                                        </p:attrNameLst>
                                      </p:cBhvr>
                                      <p:tavLst>
                                        <p:tav tm="0">
                                          <p:val>
                                            <p:fltVal val="0"/>
                                          </p:val>
                                        </p:tav>
                                        <p:tav tm="100000">
                                          <p:val>
                                            <p:strVal val="#ppt_h"/>
                                          </p:val>
                                        </p:tav>
                                      </p:tavLst>
                                    </p:anim>
                                    <p:animEffect transition="in" filter="fade">
                                      <p:cBhvr>
                                        <p:cTn id="9" dur="500"/>
                                        <p:tgtEl>
                                          <p:spTgt spid="275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par>
                                <p:cTn id="44" presetID="9" presetClass="entr" presetSubtype="0" fill="hold" nodeType="withEffect">
                                  <p:stCondLst>
                                    <p:cond delay="0"/>
                                  </p:stCondLst>
                                  <p:childTnLst>
                                    <p:set>
                                      <p:cBhvr>
                                        <p:cTn id="45" dur="1" fill="hold">
                                          <p:stCondLst>
                                            <p:cond delay="0"/>
                                          </p:stCondLst>
                                        </p:cTn>
                                        <p:tgtEl>
                                          <p:spTgt spid="370"/>
                                        </p:tgtEl>
                                        <p:attrNameLst>
                                          <p:attrName>style.visibility</p:attrName>
                                        </p:attrNameLst>
                                      </p:cBhvr>
                                      <p:to>
                                        <p:strVal val="visible"/>
                                      </p:to>
                                    </p:set>
                                    <p:animEffect transition="in" filter="dissolve">
                                      <p:cBhvr>
                                        <p:cTn id="46" dur="500"/>
                                        <p:tgtEl>
                                          <p:spTgt spid="37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nodeType="clickEffect">
                                  <p:stCondLst>
                                    <p:cond delay="0"/>
                                  </p:stCondLst>
                                  <p:childTnLst>
                                    <p:animEffect transition="out" filter="dissolve">
                                      <p:cBhvr>
                                        <p:cTn id="50" dur="500"/>
                                        <p:tgtEl>
                                          <p:spTgt spid="370"/>
                                        </p:tgtEl>
                                      </p:cBhvr>
                                    </p:animEffect>
                                    <p:set>
                                      <p:cBhvr>
                                        <p:cTn id="51" dur="1" fill="hold">
                                          <p:stCondLst>
                                            <p:cond delay="499"/>
                                          </p:stCondLst>
                                        </p:cTn>
                                        <p:tgtEl>
                                          <p:spTgt spid="370"/>
                                        </p:tgtEl>
                                        <p:attrNameLst>
                                          <p:attrName>style.visibility</p:attrName>
                                        </p:attrNameLst>
                                      </p:cBhvr>
                                      <p:to>
                                        <p:strVal val="hidden"/>
                                      </p:to>
                                    </p:set>
                                  </p:childTnLst>
                                </p:cTn>
                              </p:par>
                            </p:childTnLst>
                          </p:cTn>
                        </p:par>
                        <p:par>
                          <p:cTn id="52" fill="hold">
                            <p:stCondLst>
                              <p:cond delay="500"/>
                            </p:stCondLst>
                            <p:childTnLst>
                              <p:par>
                                <p:cTn id="53" presetID="9" presetClass="entr" presetSubtype="0" fill="hold" nodeType="afterEffect">
                                  <p:stCondLst>
                                    <p:cond delay="50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500"/>
                            </p:stCondLst>
                            <p:childTnLst>
                              <p:par>
                                <p:cTn id="57" presetID="9" presetClass="entr" presetSubtype="0" fill="hold" nodeType="afterEffect">
                                  <p:stCondLst>
                                    <p:cond delay="500"/>
                                  </p:stCondLst>
                                  <p:childTnLst>
                                    <p:set>
                                      <p:cBhvr>
                                        <p:cTn id="58" dur="1" fill="hold">
                                          <p:stCondLst>
                                            <p:cond delay="0"/>
                                          </p:stCondLst>
                                        </p:cTn>
                                        <p:tgtEl>
                                          <p:spTgt spid="10"/>
                                        </p:tgtEl>
                                        <p:attrNameLst>
                                          <p:attrName>style.visibility</p:attrName>
                                        </p:attrNameLst>
                                      </p:cBhvr>
                                      <p:to>
                                        <p:strVal val="visible"/>
                                      </p:to>
                                    </p:set>
                                    <p:animEffect transition="in" filter="dissolve">
                                      <p:cBhvr>
                                        <p:cTn id="59" dur="500"/>
                                        <p:tgtEl>
                                          <p:spTgt spid="10"/>
                                        </p:tgtEl>
                                      </p:cBhvr>
                                    </p:animEffec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2500"/>
                            </p:stCondLst>
                            <p:childTnLst>
                              <p:par>
                                <p:cTn id="61" presetID="9" presetClass="entr" presetSubtype="0" fill="hold" nodeType="afterEffect">
                                  <p:stCondLst>
                                    <p:cond delay="50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500"/>
                                        <p:tgtEl>
                                          <p:spTgt spid="13"/>
                                        </p:tgtEl>
                                      </p:cBhvr>
                                    </p:animEffec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3500"/>
                            </p:stCondLst>
                            <p:childTnLst>
                              <p:par>
                                <p:cTn id="65" presetID="9" presetClass="entr" presetSubtype="0" fill="hold" nodeType="afterEffect">
                                  <p:stCondLst>
                                    <p:cond delay="50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4500"/>
                            </p:stCondLst>
                            <p:childTnLst>
                              <p:par>
                                <p:cTn id="69" presetID="9" presetClass="entr" presetSubtype="0" fill="hold" nodeType="afterEffect">
                                  <p:stCondLst>
                                    <p:cond delay="50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5500"/>
                            </p:stCondLst>
                            <p:childTnLst>
                              <p:par>
                                <p:cTn id="73" presetID="9" presetClass="entr" presetSubtype="0" fill="hold" nodeType="afterEffect">
                                  <p:stCondLst>
                                    <p:cond delay="50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5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6500"/>
                            </p:stCondLst>
                            <p:childTnLst>
                              <p:par>
                                <p:cTn id="77" presetID="9" presetClass="entr" presetSubtype="0" fill="hold" nodeType="afterEffect">
                                  <p:stCondLst>
                                    <p:cond delay="500"/>
                                  </p:stCondLst>
                                  <p:childTnLst>
                                    <p:set>
                                      <p:cBhvr>
                                        <p:cTn id="78" dur="1" fill="hold">
                                          <p:stCondLst>
                                            <p:cond delay="0"/>
                                          </p:stCondLst>
                                        </p:cTn>
                                        <p:tgtEl>
                                          <p:spTgt spid="25"/>
                                        </p:tgtEl>
                                        <p:attrNameLst>
                                          <p:attrName>style.visibility</p:attrName>
                                        </p:attrNameLst>
                                      </p:cBhvr>
                                      <p:to>
                                        <p:strVal val="visible"/>
                                      </p:to>
                                    </p:set>
                                    <p:animEffect transition="in" filter="dissolve">
                                      <p:cBhvr>
                                        <p:cTn id="79" dur="500"/>
                                        <p:tgtEl>
                                          <p:spTgt spid="25"/>
                                        </p:tgtEl>
                                      </p:cBhvr>
                                    </p:animEffec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7500"/>
                            </p:stCondLst>
                            <p:childTnLst>
                              <p:par>
                                <p:cTn id="81" presetID="9" presetClass="entr" presetSubtype="0" fill="hold" nodeType="afterEffect">
                                  <p:stCondLst>
                                    <p:cond delay="500"/>
                                  </p:stCondLst>
                                  <p:childTnLst>
                                    <p:set>
                                      <p:cBhvr>
                                        <p:cTn id="82" dur="1" fill="hold">
                                          <p:stCondLst>
                                            <p:cond delay="0"/>
                                          </p:stCondLst>
                                        </p:cTn>
                                        <p:tgtEl>
                                          <p:spTgt spid="28"/>
                                        </p:tgtEl>
                                        <p:attrNameLst>
                                          <p:attrName>style.visibility</p:attrName>
                                        </p:attrNameLst>
                                      </p:cBhvr>
                                      <p:to>
                                        <p:strVal val="visible"/>
                                      </p:to>
                                    </p:set>
                                    <p:animEffect transition="in" filter="dissolve">
                                      <p:cBhvr>
                                        <p:cTn id="83" dur="500"/>
                                        <p:tgtEl>
                                          <p:spTgt spid="28"/>
                                        </p:tgtEl>
                                      </p:cBhvr>
                                    </p:animEffec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8500"/>
                            </p:stCondLst>
                            <p:childTnLst>
                              <p:par>
                                <p:cTn id="85" presetID="9" presetClass="entr" presetSubtype="0" fill="hold" nodeType="afterEffect">
                                  <p:stCondLst>
                                    <p:cond delay="50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9500"/>
                            </p:stCondLst>
                            <p:childTnLst>
                              <p:par>
                                <p:cTn id="89" presetID="9" presetClass="entr" presetSubtype="0" fill="hold" nodeType="afterEffect">
                                  <p:stCondLst>
                                    <p:cond delay="500"/>
                                  </p:stCondLst>
                                  <p:childTnLst>
                                    <p:set>
                                      <p:cBhvr>
                                        <p:cTn id="90" dur="1" fill="hold">
                                          <p:stCondLst>
                                            <p:cond delay="0"/>
                                          </p:stCondLst>
                                        </p:cTn>
                                        <p:tgtEl>
                                          <p:spTgt spid="34"/>
                                        </p:tgtEl>
                                        <p:attrNameLst>
                                          <p:attrName>style.visibility</p:attrName>
                                        </p:attrNameLst>
                                      </p:cBhvr>
                                      <p:to>
                                        <p:strVal val="visible"/>
                                      </p:to>
                                    </p:set>
                                    <p:animEffect transition="in" filter="dissolve">
                                      <p:cBhvr>
                                        <p:cTn id="91" dur="500"/>
                                        <p:tgtEl>
                                          <p:spTgt spid="34"/>
                                        </p:tgtEl>
                                      </p:cBhvr>
                                    </p:animEffec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10500"/>
                            </p:stCondLst>
                            <p:childTnLst>
                              <p:par>
                                <p:cTn id="93" presetID="9" presetClass="entr" presetSubtype="0" fill="hold" nodeType="afterEffect">
                                  <p:stCondLst>
                                    <p:cond delay="500"/>
                                  </p:stCondLst>
                                  <p:childTnLst>
                                    <p:set>
                                      <p:cBhvr>
                                        <p:cTn id="94" dur="1" fill="hold">
                                          <p:stCondLst>
                                            <p:cond delay="0"/>
                                          </p:stCondLst>
                                        </p:cTn>
                                        <p:tgtEl>
                                          <p:spTgt spid="37"/>
                                        </p:tgtEl>
                                        <p:attrNameLst>
                                          <p:attrName>style.visibility</p:attrName>
                                        </p:attrNameLst>
                                      </p:cBhvr>
                                      <p:to>
                                        <p:strVal val="visible"/>
                                      </p:to>
                                    </p:set>
                                    <p:animEffect transition="in" filter="dissolve">
                                      <p:cBhvr>
                                        <p:cTn id="95" dur="500"/>
                                        <p:tgtEl>
                                          <p:spTgt spid="37"/>
                                        </p:tgtEl>
                                      </p:cBhvr>
                                    </p:animEffect>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11500"/>
                            </p:stCondLst>
                            <p:childTnLst>
                              <p:par>
                                <p:cTn id="97" presetID="9" presetClass="entr" presetSubtype="0" fill="hold" nodeType="afterEffect">
                                  <p:stCondLst>
                                    <p:cond delay="500"/>
                                  </p:stCondLst>
                                  <p:childTnLst>
                                    <p:set>
                                      <p:cBhvr>
                                        <p:cTn id="98" dur="1" fill="hold">
                                          <p:stCondLst>
                                            <p:cond delay="0"/>
                                          </p:stCondLst>
                                        </p:cTn>
                                        <p:tgtEl>
                                          <p:spTgt spid="40"/>
                                        </p:tgtEl>
                                        <p:attrNameLst>
                                          <p:attrName>style.visibility</p:attrName>
                                        </p:attrNameLst>
                                      </p:cBhvr>
                                      <p:to>
                                        <p:strVal val="visible"/>
                                      </p:to>
                                    </p:set>
                                    <p:animEffect transition="in" filter="dissolve">
                                      <p:cBhvr>
                                        <p:cTn id="99" dur="500"/>
                                        <p:tgtEl>
                                          <p:spTgt spid="40"/>
                                        </p:tgtEl>
                                      </p:cBhvr>
                                    </p:animEffec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12500"/>
                            </p:stCondLst>
                            <p:childTnLst>
                              <p:par>
                                <p:cTn id="101" presetID="9" presetClass="entr" presetSubtype="0" fill="hold" nodeType="afterEffect">
                                  <p:stCondLst>
                                    <p:cond delay="500"/>
                                  </p:stCondLst>
                                  <p:childTnLst>
                                    <p:set>
                                      <p:cBhvr>
                                        <p:cTn id="102" dur="1" fill="hold">
                                          <p:stCondLst>
                                            <p:cond delay="0"/>
                                          </p:stCondLst>
                                        </p:cTn>
                                        <p:tgtEl>
                                          <p:spTgt spid="43"/>
                                        </p:tgtEl>
                                        <p:attrNameLst>
                                          <p:attrName>style.visibility</p:attrName>
                                        </p:attrNameLst>
                                      </p:cBhvr>
                                      <p:to>
                                        <p:strVal val="visible"/>
                                      </p:to>
                                    </p:set>
                                    <p:animEffect transition="in" filter="dissolve">
                                      <p:cBhvr>
                                        <p:cTn id="103" dur="500"/>
                                        <p:tgtEl>
                                          <p:spTgt spid="43"/>
                                        </p:tgtEl>
                                      </p:cBhvr>
                                    </p:animEffec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13500"/>
                            </p:stCondLst>
                            <p:childTnLst>
                              <p:par>
                                <p:cTn id="105" presetID="9" presetClass="entr" presetSubtype="0" fill="hold" nodeType="afterEffect">
                                  <p:stCondLst>
                                    <p:cond delay="500"/>
                                  </p:stCondLst>
                                  <p:childTnLst>
                                    <p:set>
                                      <p:cBhvr>
                                        <p:cTn id="106" dur="1" fill="hold">
                                          <p:stCondLst>
                                            <p:cond delay="0"/>
                                          </p:stCondLst>
                                        </p:cTn>
                                        <p:tgtEl>
                                          <p:spTgt spid="46"/>
                                        </p:tgtEl>
                                        <p:attrNameLst>
                                          <p:attrName>style.visibility</p:attrName>
                                        </p:attrNameLst>
                                      </p:cBhvr>
                                      <p:to>
                                        <p:strVal val="visible"/>
                                      </p:to>
                                    </p:set>
                                    <p:animEffect transition="in" filter="dissolve">
                                      <p:cBhvr>
                                        <p:cTn id="107" dur="500"/>
                                        <p:tgtEl>
                                          <p:spTgt spid="46"/>
                                        </p:tgtEl>
                                      </p:cBhvr>
                                    </p:animEffec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14500"/>
                            </p:stCondLst>
                            <p:childTnLst>
                              <p:par>
                                <p:cTn id="109" presetID="9" presetClass="entr" presetSubtype="0" fill="hold" nodeType="afterEffect">
                                  <p:stCondLst>
                                    <p:cond delay="500"/>
                                  </p:stCondLst>
                                  <p:childTnLst>
                                    <p:set>
                                      <p:cBhvr>
                                        <p:cTn id="110" dur="1" fill="hold">
                                          <p:stCondLst>
                                            <p:cond delay="0"/>
                                          </p:stCondLst>
                                        </p:cTn>
                                        <p:tgtEl>
                                          <p:spTgt spid="49"/>
                                        </p:tgtEl>
                                        <p:attrNameLst>
                                          <p:attrName>style.visibility</p:attrName>
                                        </p:attrNameLst>
                                      </p:cBhvr>
                                      <p:to>
                                        <p:strVal val="visible"/>
                                      </p:to>
                                    </p:set>
                                    <p:animEffect transition="in" filter="dissolve">
                                      <p:cBhvr>
                                        <p:cTn id="111" dur="500"/>
                                        <p:tgtEl>
                                          <p:spTgt spid="49"/>
                                        </p:tgtEl>
                                      </p:cBhvr>
                                    </p:animEffec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15500"/>
                            </p:stCondLst>
                            <p:childTnLst>
                              <p:par>
                                <p:cTn id="113" presetID="9" presetClass="entr" presetSubtype="0" fill="hold" nodeType="afterEffect">
                                  <p:stCondLst>
                                    <p:cond delay="500"/>
                                  </p:stCondLst>
                                  <p:childTnLst>
                                    <p:set>
                                      <p:cBhvr>
                                        <p:cTn id="114" dur="1" fill="hold">
                                          <p:stCondLst>
                                            <p:cond delay="0"/>
                                          </p:stCondLst>
                                        </p:cTn>
                                        <p:tgtEl>
                                          <p:spTgt spid="52"/>
                                        </p:tgtEl>
                                        <p:attrNameLst>
                                          <p:attrName>style.visibility</p:attrName>
                                        </p:attrNameLst>
                                      </p:cBhvr>
                                      <p:to>
                                        <p:strVal val="visible"/>
                                      </p:to>
                                    </p:set>
                                    <p:animEffect transition="in" filter="dissolve">
                                      <p:cBhvr>
                                        <p:cTn id="115" dur="500"/>
                                        <p:tgtEl>
                                          <p:spTgt spid="52"/>
                                        </p:tgtEl>
                                      </p:cBhvr>
                                    </p:animEffec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16500"/>
                            </p:stCondLst>
                            <p:childTnLst>
                              <p:par>
                                <p:cTn id="117" presetID="9" presetClass="entr" presetSubtype="0" fill="hold" nodeType="afterEffect">
                                  <p:stCondLst>
                                    <p:cond delay="500"/>
                                  </p:stCondLst>
                                  <p:childTnLst>
                                    <p:set>
                                      <p:cBhvr>
                                        <p:cTn id="118" dur="1" fill="hold">
                                          <p:stCondLst>
                                            <p:cond delay="0"/>
                                          </p:stCondLst>
                                        </p:cTn>
                                        <p:tgtEl>
                                          <p:spTgt spid="55"/>
                                        </p:tgtEl>
                                        <p:attrNameLst>
                                          <p:attrName>style.visibility</p:attrName>
                                        </p:attrNameLst>
                                      </p:cBhvr>
                                      <p:to>
                                        <p:strVal val="visible"/>
                                      </p:to>
                                    </p:set>
                                    <p:animEffect transition="in" filter="dissolve">
                                      <p:cBhvr>
                                        <p:cTn id="119" dur="500"/>
                                        <p:tgtEl>
                                          <p:spTgt spid="55"/>
                                        </p:tgtEl>
                                      </p:cBhvr>
                                    </p:animEffect>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p:stCondLst>
                              <p:cond delay="17500"/>
                            </p:stCondLst>
                            <p:childTnLst>
                              <p:par>
                                <p:cTn id="121" presetID="9" presetClass="entr" presetSubtype="0" fill="hold" nodeType="afterEffect">
                                  <p:stCondLst>
                                    <p:cond delay="500"/>
                                  </p:stCondLst>
                                  <p:childTnLst>
                                    <p:set>
                                      <p:cBhvr>
                                        <p:cTn id="122" dur="1" fill="hold">
                                          <p:stCondLst>
                                            <p:cond delay="0"/>
                                          </p:stCondLst>
                                        </p:cTn>
                                        <p:tgtEl>
                                          <p:spTgt spid="58"/>
                                        </p:tgtEl>
                                        <p:attrNameLst>
                                          <p:attrName>style.visibility</p:attrName>
                                        </p:attrNameLst>
                                      </p:cBhvr>
                                      <p:to>
                                        <p:strVal val="visible"/>
                                      </p:to>
                                    </p:set>
                                    <p:animEffect transition="in" filter="dissolve">
                                      <p:cBhvr>
                                        <p:cTn id="123" dur="500"/>
                                        <p:tgtEl>
                                          <p:spTgt spid="58"/>
                                        </p:tgtEl>
                                      </p:cBhvr>
                                    </p:animEffec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p:stCondLst>
                              <p:cond delay="18500"/>
                            </p:stCondLst>
                            <p:childTnLst>
                              <p:par>
                                <p:cTn id="125" presetID="9" presetClass="entr" presetSubtype="0" fill="hold" nodeType="afterEffect">
                                  <p:stCondLst>
                                    <p:cond delay="500"/>
                                  </p:stCondLst>
                                  <p:childTnLst>
                                    <p:set>
                                      <p:cBhvr>
                                        <p:cTn id="126" dur="1" fill="hold">
                                          <p:stCondLst>
                                            <p:cond delay="0"/>
                                          </p:stCondLst>
                                        </p:cTn>
                                        <p:tgtEl>
                                          <p:spTgt spid="61"/>
                                        </p:tgtEl>
                                        <p:attrNameLst>
                                          <p:attrName>style.visibility</p:attrName>
                                        </p:attrNameLst>
                                      </p:cBhvr>
                                      <p:to>
                                        <p:strVal val="visible"/>
                                      </p:to>
                                    </p:set>
                                    <p:animEffect transition="in" filter="dissolve">
                                      <p:cBhvr>
                                        <p:cTn id="127" dur="500"/>
                                        <p:tgtEl>
                                          <p:spTgt spid="61"/>
                                        </p:tgtEl>
                                      </p:cBhvr>
                                    </p:animEffec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p:stCondLst>
                              <p:cond delay="19500"/>
                            </p:stCondLst>
                            <p:childTnLst>
                              <p:par>
                                <p:cTn id="129" presetID="9" presetClass="entr" presetSubtype="0" fill="hold" nodeType="afterEffect">
                                  <p:stCondLst>
                                    <p:cond delay="500"/>
                                  </p:stCondLst>
                                  <p:childTnLst>
                                    <p:set>
                                      <p:cBhvr>
                                        <p:cTn id="130" dur="1" fill="hold">
                                          <p:stCondLst>
                                            <p:cond delay="0"/>
                                          </p:stCondLst>
                                        </p:cTn>
                                        <p:tgtEl>
                                          <p:spTgt spid="64"/>
                                        </p:tgtEl>
                                        <p:attrNameLst>
                                          <p:attrName>style.visibility</p:attrName>
                                        </p:attrNameLst>
                                      </p:cBhvr>
                                      <p:to>
                                        <p:strVal val="visible"/>
                                      </p:to>
                                    </p:set>
                                    <p:animEffect transition="in" filter="dissolve">
                                      <p:cBhvr>
                                        <p:cTn id="131" dur="500"/>
                                        <p:tgtEl>
                                          <p:spTgt spid="64"/>
                                        </p:tgtEl>
                                      </p:cBhvr>
                                    </p:animEffect>
                                  </p:childTnLst>
                                  <p:subTnLst>
                                    <p:audio>
                                      <p:cMediaNode>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p:stCondLst>
                              <p:cond delay="20500"/>
                            </p:stCondLst>
                            <p:childTnLst>
                              <p:par>
                                <p:cTn id="133" presetID="9" presetClass="entr" presetSubtype="0" fill="hold" nodeType="afterEffect">
                                  <p:stCondLst>
                                    <p:cond delay="500"/>
                                  </p:stCondLst>
                                  <p:childTnLst>
                                    <p:set>
                                      <p:cBhvr>
                                        <p:cTn id="134" dur="1" fill="hold">
                                          <p:stCondLst>
                                            <p:cond delay="0"/>
                                          </p:stCondLst>
                                        </p:cTn>
                                        <p:tgtEl>
                                          <p:spTgt spid="67"/>
                                        </p:tgtEl>
                                        <p:attrNameLst>
                                          <p:attrName>style.visibility</p:attrName>
                                        </p:attrNameLst>
                                      </p:cBhvr>
                                      <p:to>
                                        <p:strVal val="visible"/>
                                      </p:to>
                                    </p:set>
                                    <p:animEffect transition="in" filter="dissolve">
                                      <p:cBhvr>
                                        <p:cTn id="135" dur="500"/>
                                        <p:tgtEl>
                                          <p:spTgt spid="67"/>
                                        </p:tgtEl>
                                      </p:cBhvr>
                                    </p:animEffect>
                                  </p:childTnLst>
                                  <p:subTnLst>
                                    <p:audio>
                                      <p:cMediaNode>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p:stCondLst>
                              <p:cond delay="21500"/>
                            </p:stCondLst>
                            <p:childTnLst>
                              <p:par>
                                <p:cTn id="137" presetID="9" presetClass="entr" presetSubtype="0" fill="hold" nodeType="afterEffect">
                                  <p:stCondLst>
                                    <p:cond delay="500"/>
                                  </p:stCondLst>
                                  <p:childTnLst>
                                    <p:set>
                                      <p:cBhvr>
                                        <p:cTn id="138" dur="1" fill="hold">
                                          <p:stCondLst>
                                            <p:cond delay="0"/>
                                          </p:stCondLst>
                                        </p:cTn>
                                        <p:tgtEl>
                                          <p:spTgt spid="70"/>
                                        </p:tgtEl>
                                        <p:attrNameLst>
                                          <p:attrName>style.visibility</p:attrName>
                                        </p:attrNameLst>
                                      </p:cBhvr>
                                      <p:to>
                                        <p:strVal val="visible"/>
                                      </p:to>
                                    </p:set>
                                    <p:animEffect transition="in" filter="dissolve">
                                      <p:cBhvr>
                                        <p:cTn id="139" dur="500"/>
                                        <p:tgtEl>
                                          <p:spTgt spid="70"/>
                                        </p:tgtEl>
                                      </p:cBhvr>
                                    </p:animEffec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p:stCondLst>
                              <p:cond delay="22500"/>
                            </p:stCondLst>
                            <p:childTnLst>
                              <p:par>
                                <p:cTn id="141" presetID="9" presetClass="entr" presetSubtype="0" fill="hold" nodeType="afterEffect">
                                  <p:stCondLst>
                                    <p:cond delay="500"/>
                                  </p:stCondLst>
                                  <p:childTnLst>
                                    <p:set>
                                      <p:cBhvr>
                                        <p:cTn id="142" dur="1" fill="hold">
                                          <p:stCondLst>
                                            <p:cond delay="0"/>
                                          </p:stCondLst>
                                        </p:cTn>
                                        <p:tgtEl>
                                          <p:spTgt spid="73"/>
                                        </p:tgtEl>
                                        <p:attrNameLst>
                                          <p:attrName>style.visibility</p:attrName>
                                        </p:attrNameLst>
                                      </p:cBhvr>
                                      <p:to>
                                        <p:strVal val="visible"/>
                                      </p:to>
                                    </p:set>
                                    <p:animEffect transition="in" filter="dissolve">
                                      <p:cBhvr>
                                        <p:cTn id="143" dur="500"/>
                                        <p:tgtEl>
                                          <p:spTgt spid="73"/>
                                        </p:tgtEl>
                                      </p:cBhvr>
                                    </p:animEffect>
                                  </p:childTnLst>
                                  <p:subTnLs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p:stCondLst>
                              <p:cond delay="23500"/>
                            </p:stCondLst>
                            <p:childTnLst>
                              <p:par>
                                <p:cTn id="145" presetID="9" presetClass="entr" presetSubtype="0" fill="hold" nodeType="afterEffect">
                                  <p:stCondLst>
                                    <p:cond delay="500"/>
                                  </p:stCondLst>
                                  <p:childTnLst>
                                    <p:set>
                                      <p:cBhvr>
                                        <p:cTn id="146" dur="1" fill="hold">
                                          <p:stCondLst>
                                            <p:cond delay="0"/>
                                          </p:stCondLst>
                                        </p:cTn>
                                        <p:tgtEl>
                                          <p:spTgt spid="76"/>
                                        </p:tgtEl>
                                        <p:attrNameLst>
                                          <p:attrName>style.visibility</p:attrName>
                                        </p:attrNameLst>
                                      </p:cBhvr>
                                      <p:to>
                                        <p:strVal val="visible"/>
                                      </p:to>
                                    </p:set>
                                    <p:animEffect transition="in" filter="dissolve">
                                      <p:cBhvr>
                                        <p:cTn id="147" dur="500"/>
                                        <p:tgtEl>
                                          <p:spTgt spid="76"/>
                                        </p:tgtEl>
                                      </p:cBhvr>
                                    </p:animEffec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p:stCondLst>
                              <p:cond delay="24500"/>
                            </p:stCondLst>
                            <p:childTnLst>
                              <p:par>
                                <p:cTn id="149" presetID="9" presetClass="entr" presetSubtype="0" fill="hold" nodeType="afterEffect">
                                  <p:stCondLst>
                                    <p:cond delay="500"/>
                                  </p:stCondLst>
                                  <p:childTnLst>
                                    <p:set>
                                      <p:cBhvr>
                                        <p:cTn id="150" dur="1" fill="hold">
                                          <p:stCondLst>
                                            <p:cond delay="0"/>
                                          </p:stCondLst>
                                        </p:cTn>
                                        <p:tgtEl>
                                          <p:spTgt spid="79"/>
                                        </p:tgtEl>
                                        <p:attrNameLst>
                                          <p:attrName>style.visibility</p:attrName>
                                        </p:attrNameLst>
                                      </p:cBhvr>
                                      <p:to>
                                        <p:strVal val="visible"/>
                                      </p:to>
                                    </p:set>
                                    <p:animEffect transition="in" filter="dissolve">
                                      <p:cBhvr>
                                        <p:cTn id="151" dur="500"/>
                                        <p:tgtEl>
                                          <p:spTgt spid="79"/>
                                        </p:tgtEl>
                                      </p:cBhvr>
                                    </p:animEffec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p:stCondLst>
                              <p:cond delay="25500"/>
                            </p:stCondLst>
                            <p:childTnLst>
                              <p:par>
                                <p:cTn id="153" presetID="9" presetClass="entr" presetSubtype="0" fill="hold" nodeType="afterEffect">
                                  <p:stCondLst>
                                    <p:cond delay="500"/>
                                  </p:stCondLst>
                                  <p:childTnLst>
                                    <p:set>
                                      <p:cBhvr>
                                        <p:cTn id="154" dur="1" fill="hold">
                                          <p:stCondLst>
                                            <p:cond delay="0"/>
                                          </p:stCondLst>
                                        </p:cTn>
                                        <p:tgtEl>
                                          <p:spTgt spid="82"/>
                                        </p:tgtEl>
                                        <p:attrNameLst>
                                          <p:attrName>style.visibility</p:attrName>
                                        </p:attrNameLst>
                                      </p:cBhvr>
                                      <p:to>
                                        <p:strVal val="visible"/>
                                      </p:to>
                                    </p:set>
                                    <p:animEffect transition="in" filter="dissolve">
                                      <p:cBhvr>
                                        <p:cTn id="155" dur="500"/>
                                        <p:tgtEl>
                                          <p:spTgt spid="82"/>
                                        </p:tgtEl>
                                      </p:cBhvr>
                                    </p:animEffect>
                                  </p:childTnLst>
                                  <p:subTnLst>
                                    <p:audio>
                                      <p:cMediaNode>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p:stCondLst>
                              <p:cond delay="26500"/>
                            </p:stCondLst>
                            <p:childTnLst>
                              <p:par>
                                <p:cTn id="157" presetID="9" presetClass="entr" presetSubtype="0" fill="hold" nodeType="afterEffect">
                                  <p:stCondLst>
                                    <p:cond delay="500"/>
                                  </p:stCondLst>
                                  <p:childTnLst>
                                    <p:set>
                                      <p:cBhvr>
                                        <p:cTn id="158" dur="1" fill="hold">
                                          <p:stCondLst>
                                            <p:cond delay="0"/>
                                          </p:stCondLst>
                                        </p:cTn>
                                        <p:tgtEl>
                                          <p:spTgt spid="85"/>
                                        </p:tgtEl>
                                        <p:attrNameLst>
                                          <p:attrName>style.visibility</p:attrName>
                                        </p:attrNameLst>
                                      </p:cBhvr>
                                      <p:to>
                                        <p:strVal val="visible"/>
                                      </p:to>
                                    </p:set>
                                    <p:animEffect transition="in" filter="dissolve">
                                      <p:cBhvr>
                                        <p:cTn id="159" dur="500"/>
                                        <p:tgtEl>
                                          <p:spTgt spid="85"/>
                                        </p:tgtEl>
                                      </p:cBhvr>
                                    </p:animEffect>
                                  </p:childTnLst>
                                  <p:subTnLst>
                                    <p:audio>
                                      <p:cMediaNode>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p:stCondLst>
                              <p:cond delay="27500"/>
                            </p:stCondLst>
                            <p:childTnLst>
                              <p:par>
                                <p:cTn id="161" presetID="9" presetClass="entr" presetSubtype="0" fill="hold" nodeType="afterEffect">
                                  <p:stCondLst>
                                    <p:cond delay="500"/>
                                  </p:stCondLst>
                                  <p:childTnLst>
                                    <p:set>
                                      <p:cBhvr>
                                        <p:cTn id="162" dur="1" fill="hold">
                                          <p:stCondLst>
                                            <p:cond delay="0"/>
                                          </p:stCondLst>
                                        </p:cTn>
                                        <p:tgtEl>
                                          <p:spTgt spid="88"/>
                                        </p:tgtEl>
                                        <p:attrNameLst>
                                          <p:attrName>style.visibility</p:attrName>
                                        </p:attrNameLst>
                                      </p:cBhvr>
                                      <p:to>
                                        <p:strVal val="visible"/>
                                      </p:to>
                                    </p:set>
                                    <p:animEffect transition="in" filter="dissolve">
                                      <p:cBhvr>
                                        <p:cTn id="163" dur="500"/>
                                        <p:tgtEl>
                                          <p:spTgt spid="88"/>
                                        </p:tgtEl>
                                      </p:cBhvr>
                                    </p:animEffec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p:stCondLst>
                              <p:cond delay="28500"/>
                            </p:stCondLst>
                            <p:childTnLst>
                              <p:par>
                                <p:cTn id="165" presetID="9" presetClass="entr" presetSubtype="0" fill="hold" nodeType="afterEffect">
                                  <p:stCondLst>
                                    <p:cond delay="500"/>
                                  </p:stCondLst>
                                  <p:childTnLst>
                                    <p:set>
                                      <p:cBhvr>
                                        <p:cTn id="166" dur="1" fill="hold">
                                          <p:stCondLst>
                                            <p:cond delay="0"/>
                                          </p:stCondLst>
                                        </p:cTn>
                                        <p:tgtEl>
                                          <p:spTgt spid="91"/>
                                        </p:tgtEl>
                                        <p:attrNameLst>
                                          <p:attrName>style.visibility</p:attrName>
                                        </p:attrNameLst>
                                      </p:cBhvr>
                                      <p:to>
                                        <p:strVal val="visible"/>
                                      </p:to>
                                    </p:set>
                                    <p:animEffect transition="in" filter="dissolve">
                                      <p:cBhvr>
                                        <p:cTn id="167" dur="500"/>
                                        <p:tgtEl>
                                          <p:spTgt spid="91"/>
                                        </p:tgtEl>
                                      </p:cBhvr>
                                    </p:animEffect>
                                  </p:childTnLst>
                                  <p:subTnLst>
                                    <p:audio>
                                      <p:cMediaNode>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p:stCondLst>
                              <p:cond delay="29500"/>
                            </p:stCondLst>
                            <p:childTnLst>
                              <p:par>
                                <p:cTn id="169" presetID="9" presetClass="entr" presetSubtype="0" fill="hold" nodeType="afterEffect">
                                  <p:stCondLst>
                                    <p:cond delay="500"/>
                                  </p:stCondLst>
                                  <p:childTnLst>
                                    <p:set>
                                      <p:cBhvr>
                                        <p:cTn id="170" dur="1" fill="hold">
                                          <p:stCondLst>
                                            <p:cond delay="0"/>
                                          </p:stCondLst>
                                        </p:cTn>
                                        <p:tgtEl>
                                          <p:spTgt spid="94"/>
                                        </p:tgtEl>
                                        <p:attrNameLst>
                                          <p:attrName>style.visibility</p:attrName>
                                        </p:attrNameLst>
                                      </p:cBhvr>
                                      <p:to>
                                        <p:strVal val="visible"/>
                                      </p:to>
                                    </p:set>
                                    <p:animEffect transition="in" filter="dissolve">
                                      <p:cBhvr>
                                        <p:cTn id="171" dur="500"/>
                                        <p:tgtEl>
                                          <p:spTgt spid="94"/>
                                        </p:tgtEl>
                                      </p:cBhvr>
                                    </p:animEffec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p:stCondLst>
                              <p:cond delay="30500"/>
                            </p:stCondLst>
                            <p:childTnLst>
                              <p:par>
                                <p:cTn id="173" presetID="9" presetClass="entr" presetSubtype="0" fill="hold" nodeType="afterEffect">
                                  <p:stCondLst>
                                    <p:cond delay="500"/>
                                  </p:stCondLst>
                                  <p:childTnLst>
                                    <p:set>
                                      <p:cBhvr>
                                        <p:cTn id="174" dur="1" fill="hold">
                                          <p:stCondLst>
                                            <p:cond delay="0"/>
                                          </p:stCondLst>
                                        </p:cTn>
                                        <p:tgtEl>
                                          <p:spTgt spid="97"/>
                                        </p:tgtEl>
                                        <p:attrNameLst>
                                          <p:attrName>style.visibility</p:attrName>
                                        </p:attrNameLst>
                                      </p:cBhvr>
                                      <p:to>
                                        <p:strVal val="visible"/>
                                      </p:to>
                                    </p:set>
                                    <p:animEffect transition="in" filter="dissolve">
                                      <p:cBhvr>
                                        <p:cTn id="175" dur="500"/>
                                        <p:tgtEl>
                                          <p:spTgt spid="97"/>
                                        </p:tgtEl>
                                      </p:cBhvr>
                                    </p:animEffec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p:stCondLst>
                              <p:cond delay="31500"/>
                            </p:stCondLst>
                            <p:childTnLst>
                              <p:par>
                                <p:cTn id="177" presetID="9" presetClass="entr" presetSubtype="0" fill="hold" nodeType="afterEffect">
                                  <p:stCondLst>
                                    <p:cond delay="500"/>
                                  </p:stCondLst>
                                  <p:childTnLst>
                                    <p:set>
                                      <p:cBhvr>
                                        <p:cTn id="178" dur="1" fill="hold">
                                          <p:stCondLst>
                                            <p:cond delay="0"/>
                                          </p:stCondLst>
                                        </p:cTn>
                                        <p:tgtEl>
                                          <p:spTgt spid="100"/>
                                        </p:tgtEl>
                                        <p:attrNameLst>
                                          <p:attrName>style.visibility</p:attrName>
                                        </p:attrNameLst>
                                      </p:cBhvr>
                                      <p:to>
                                        <p:strVal val="visible"/>
                                      </p:to>
                                    </p:set>
                                    <p:animEffect transition="in" filter="dissolve">
                                      <p:cBhvr>
                                        <p:cTn id="179" dur="500"/>
                                        <p:tgtEl>
                                          <p:spTgt spid="100"/>
                                        </p:tgtEl>
                                      </p:cBhvr>
                                    </p:animEffect>
                                  </p:childTnLst>
                                  <p:subTnLst>
                                    <p:audio>
                                      <p:cMediaNode>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p:stCondLst>
                              <p:cond delay="32500"/>
                            </p:stCondLst>
                            <p:childTnLst>
                              <p:par>
                                <p:cTn id="181" presetID="9" presetClass="entr" presetSubtype="0" fill="hold" nodeType="afterEffect">
                                  <p:stCondLst>
                                    <p:cond delay="500"/>
                                  </p:stCondLst>
                                  <p:childTnLst>
                                    <p:set>
                                      <p:cBhvr>
                                        <p:cTn id="182" dur="1" fill="hold">
                                          <p:stCondLst>
                                            <p:cond delay="0"/>
                                          </p:stCondLst>
                                        </p:cTn>
                                        <p:tgtEl>
                                          <p:spTgt spid="103"/>
                                        </p:tgtEl>
                                        <p:attrNameLst>
                                          <p:attrName>style.visibility</p:attrName>
                                        </p:attrNameLst>
                                      </p:cBhvr>
                                      <p:to>
                                        <p:strVal val="visible"/>
                                      </p:to>
                                    </p:set>
                                    <p:animEffect transition="in" filter="dissolve">
                                      <p:cBhvr>
                                        <p:cTn id="183" dur="500"/>
                                        <p:tgtEl>
                                          <p:spTgt spid="103"/>
                                        </p:tgtEl>
                                      </p:cBhvr>
                                    </p:animEffect>
                                  </p:childTnLst>
                                  <p:subTnLst>
                                    <p:audio>
                                      <p:cMediaNode>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p:stCondLst>
                              <p:cond delay="33500"/>
                            </p:stCondLst>
                            <p:childTnLst>
                              <p:par>
                                <p:cTn id="185" presetID="9" presetClass="entr" presetSubtype="0" fill="hold" nodeType="afterEffect">
                                  <p:stCondLst>
                                    <p:cond delay="500"/>
                                  </p:stCondLst>
                                  <p:childTnLst>
                                    <p:set>
                                      <p:cBhvr>
                                        <p:cTn id="186" dur="1" fill="hold">
                                          <p:stCondLst>
                                            <p:cond delay="0"/>
                                          </p:stCondLst>
                                        </p:cTn>
                                        <p:tgtEl>
                                          <p:spTgt spid="106"/>
                                        </p:tgtEl>
                                        <p:attrNameLst>
                                          <p:attrName>style.visibility</p:attrName>
                                        </p:attrNameLst>
                                      </p:cBhvr>
                                      <p:to>
                                        <p:strVal val="visible"/>
                                      </p:to>
                                    </p:set>
                                    <p:animEffect transition="in" filter="dissolve">
                                      <p:cBhvr>
                                        <p:cTn id="187" dur="500"/>
                                        <p:tgtEl>
                                          <p:spTgt spid="106"/>
                                        </p:tgtEl>
                                      </p:cBhvr>
                                    </p:animEffect>
                                  </p:childTnLst>
                                  <p:subTnLst>
                                    <p:audio>
                                      <p:cMediaNode>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p:stCondLst>
                              <p:cond delay="34500"/>
                            </p:stCondLst>
                            <p:childTnLst>
                              <p:par>
                                <p:cTn id="189" presetID="9" presetClass="entr" presetSubtype="0" fill="hold" nodeType="afterEffect">
                                  <p:stCondLst>
                                    <p:cond delay="500"/>
                                  </p:stCondLst>
                                  <p:childTnLst>
                                    <p:set>
                                      <p:cBhvr>
                                        <p:cTn id="190" dur="1" fill="hold">
                                          <p:stCondLst>
                                            <p:cond delay="0"/>
                                          </p:stCondLst>
                                        </p:cTn>
                                        <p:tgtEl>
                                          <p:spTgt spid="109"/>
                                        </p:tgtEl>
                                        <p:attrNameLst>
                                          <p:attrName>style.visibility</p:attrName>
                                        </p:attrNameLst>
                                      </p:cBhvr>
                                      <p:to>
                                        <p:strVal val="visible"/>
                                      </p:to>
                                    </p:set>
                                    <p:animEffect transition="in" filter="dissolve">
                                      <p:cBhvr>
                                        <p:cTn id="191" dur="500"/>
                                        <p:tgtEl>
                                          <p:spTgt spid="109"/>
                                        </p:tgtEl>
                                      </p:cBhvr>
                                    </p:animEffect>
                                  </p:childTnLst>
                                  <p:subTnLst>
                                    <p:audio>
                                      <p:cMediaNode>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p:stCondLst>
                              <p:cond delay="35500"/>
                            </p:stCondLst>
                            <p:childTnLst>
                              <p:par>
                                <p:cTn id="193" presetID="9" presetClass="entr" presetSubtype="0" fill="hold" nodeType="afterEffect">
                                  <p:stCondLst>
                                    <p:cond delay="500"/>
                                  </p:stCondLst>
                                  <p:childTnLst>
                                    <p:set>
                                      <p:cBhvr>
                                        <p:cTn id="194" dur="1" fill="hold">
                                          <p:stCondLst>
                                            <p:cond delay="0"/>
                                          </p:stCondLst>
                                        </p:cTn>
                                        <p:tgtEl>
                                          <p:spTgt spid="112"/>
                                        </p:tgtEl>
                                        <p:attrNameLst>
                                          <p:attrName>style.visibility</p:attrName>
                                        </p:attrNameLst>
                                      </p:cBhvr>
                                      <p:to>
                                        <p:strVal val="visible"/>
                                      </p:to>
                                    </p:set>
                                    <p:animEffect transition="in" filter="dissolve">
                                      <p:cBhvr>
                                        <p:cTn id="195" dur="500"/>
                                        <p:tgtEl>
                                          <p:spTgt spid="112"/>
                                        </p:tgtEl>
                                      </p:cBhvr>
                                    </p:animEffect>
                                  </p:childTnLst>
                                  <p:subTnLst>
                                    <p:audio>
                                      <p:cMediaNode>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p:stCondLst>
                              <p:cond delay="36500"/>
                            </p:stCondLst>
                            <p:childTnLst>
                              <p:par>
                                <p:cTn id="197" presetID="9" presetClass="entr" presetSubtype="0" fill="hold" nodeType="afterEffect">
                                  <p:stCondLst>
                                    <p:cond delay="500"/>
                                  </p:stCondLst>
                                  <p:childTnLst>
                                    <p:set>
                                      <p:cBhvr>
                                        <p:cTn id="198" dur="1" fill="hold">
                                          <p:stCondLst>
                                            <p:cond delay="0"/>
                                          </p:stCondLst>
                                        </p:cTn>
                                        <p:tgtEl>
                                          <p:spTgt spid="115"/>
                                        </p:tgtEl>
                                        <p:attrNameLst>
                                          <p:attrName>style.visibility</p:attrName>
                                        </p:attrNameLst>
                                      </p:cBhvr>
                                      <p:to>
                                        <p:strVal val="visible"/>
                                      </p:to>
                                    </p:set>
                                    <p:animEffect transition="in" filter="dissolve">
                                      <p:cBhvr>
                                        <p:cTn id="199" dur="500"/>
                                        <p:tgtEl>
                                          <p:spTgt spid="115"/>
                                        </p:tgtEl>
                                      </p:cBhvr>
                                    </p:animEffect>
                                  </p:childTnLst>
                                  <p:subTnLst>
                                    <p:audio>
                                      <p:cMediaNode>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p:stCondLst>
                              <p:cond delay="37500"/>
                            </p:stCondLst>
                            <p:childTnLst>
                              <p:par>
                                <p:cTn id="201" presetID="9" presetClass="entr" presetSubtype="0" fill="hold" nodeType="afterEffect">
                                  <p:stCondLst>
                                    <p:cond delay="500"/>
                                  </p:stCondLst>
                                  <p:childTnLst>
                                    <p:set>
                                      <p:cBhvr>
                                        <p:cTn id="202" dur="1" fill="hold">
                                          <p:stCondLst>
                                            <p:cond delay="0"/>
                                          </p:stCondLst>
                                        </p:cTn>
                                        <p:tgtEl>
                                          <p:spTgt spid="118"/>
                                        </p:tgtEl>
                                        <p:attrNameLst>
                                          <p:attrName>style.visibility</p:attrName>
                                        </p:attrNameLst>
                                      </p:cBhvr>
                                      <p:to>
                                        <p:strVal val="visible"/>
                                      </p:to>
                                    </p:set>
                                    <p:animEffect transition="in" filter="dissolve">
                                      <p:cBhvr>
                                        <p:cTn id="203" dur="500"/>
                                        <p:tgtEl>
                                          <p:spTgt spid="118"/>
                                        </p:tgtEl>
                                      </p:cBhvr>
                                    </p:animEffect>
                                  </p:childTnLst>
                                  <p:subTnLst>
                                    <p:audio>
                                      <p:cMediaNode>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p:stCondLst>
                              <p:cond delay="38500"/>
                            </p:stCondLst>
                            <p:childTnLst>
                              <p:par>
                                <p:cTn id="205" presetID="9" presetClass="entr" presetSubtype="0" fill="hold" nodeType="afterEffect">
                                  <p:stCondLst>
                                    <p:cond delay="500"/>
                                  </p:stCondLst>
                                  <p:childTnLst>
                                    <p:set>
                                      <p:cBhvr>
                                        <p:cTn id="206" dur="1" fill="hold">
                                          <p:stCondLst>
                                            <p:cond delay="0"/>
                                          </p:stCondLst>
                                        </p:cTn>
                                        <p:tgtEl>
                                          <p:spTgt spid="121"/>
                                        </p:tgtEl>
                                        <p:attrNameLst>
                                          <p:attrName>style.visibility</p:attrName>
                                        </p:attrNameLst>
                                      </p:cBhvr>
                                      <p:to>
                                        <p:strVal val="visible"/>
                                      </p:to>
                                    </p:set>
                                    <p:animEffect transition="in" filter="dissolve">
                                      <p:cBhvr>
                                        <p:cTn id="207" dur="500"/>
                                        <p:tgtEl>
                                          <p:spTgt spid="121"/>
                                        </p:tgtEl>
                                      </p:cBhvr>
                                    </p:animEffect>
                                  </p:childTnLst>
                                  <p:subTnLst>
                                    <p:audio>
                                      <p:cMediaNode>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p:stCondLst>
                              <p:cond delay="39500"/>
                            </p:stCondLst>
                            <p:childTnLst>
                              <p:par>
                                <p:cTn id="209" presetID="9" presetClass="entr" presetSubtype="0" fill="hold" nodeType="afterEffect">
                                  <p:stCondLst>
                                    <p:cond delay="500"/>
                                  </p:stCondLst>
                                  <p:childTnLst>
                                    <p:set>
                                      <p:cBhvr>
                                        <p:cTn id="210" dur="1" fill="hold">
                                          <p:stCondLst>
                                            <p:cond delay="0"/>
                                          </p:stCondLst>
                                        </p:cTn>
                                        <p:tgtEl>
                                          <p:spTgt spid="124"/>
                                        </p:tgtEl>
                                        <p:attrNameLst>
                                          <p:attrName>style.visibility</p:attrName>
                                        </p:attrNameLst>
                                      </p:cBhvr>
                                      <p:to>
                                        <p:strVal val="visible"/>
                                      </p:to>
                                    </p:set>
                                    <p:animEffect transition="in" filter="dissolve">
                                      <p:cBhvr>
                                        <p:cTn id="211" dur="500"/>
                                        <p:tgtEl>
                                          <p:spTgt spid="124"/>
                                        </p:tgtEl>
                                      </p:cBhvr>
                                    </p:animEffec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p:stCondLst>
                              <p:cond delay="40500"/>
                            </p:stCondLst>
                            <p:childTnLst>
                              <p:par>
                                <p:cTn id="213" presetID="9" presetClass="entr" presetSubtype="0" fill="hold" nodeType="afterEffect">
                                  <p:stCondLst>
                                    <p:cond delay="500"/>
                                  </p:stCondLst>
                                  <p:childTnLst>
                                    <p:set>
                                      <p:cBhvr>
                                        <p:cTn id="214" dur="1" fill="hold">
                                          <p:stCondLst>
                                            <p:cond delay="0"/>
                                          </p:stCondLst>
                                        </p:cTn>
                                        <p:tgtEl>
                                          <p:spTgt spid="127"/>
                                        </p:tgtEl>
                                        <p:attrNameLst>
                                          <p:attrName>style.visibility</p:attrName>
                                        </p:attrNameLst>
                                      </p:cBhvr>
                                      <p:to>
                                        <p:strVal val="visible"/>
                                      </p:to>
                                    </p:set>
                                    <p:animEffect transition="in" filter="dissolve">
                                      <p:cBhvr>
                                        <p:cTn id="215" dur="500"/>
                                        <p:tgtEl>
                                          <p:spTgt spid="127"/>
                                        </p:tgtEl>
                                      </p:cBhvr>
                                    </p:animEffect>
                                  </p:childTnLst>
                                  <p:subTnLst>
                                    <p:audio>
                                      <p:cMediaNode>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p:stCondLst>
                              <p:cond delay="41500"/>
                            </p:stCondLst>
                            <p:childTnLst>
                              <p:par>
                                <p:cTn id="217" presetID="9" presetClass="entr" presetSubtype="0" fill="hold" nodeType="afterEffect">
                                  <p:stCondLst>
                                    <p:cond delay="500"/>
                                  </p:stCondLst>
                                  <p:childTnLst>
                                    <p:set>
                                      <p:cBhvr>
                                        <p:cTn id="218" dur="1" fill="hold">
                                          <p:stCondLst>
                                            <p:cond delay="0"/>
                                          </p:stCondLst>
                                        </p:cTn>
                                        <p:tgtEl>
                                          <p:spTgt spid="130"/>
                                        </p:tgtEl>
                                        <p:attrNameLst>
                                          <p:attrName>style.visibility</p:attrName>
                                        </p:attrNameLst>
                                      </p:cBhvr>
                                      <p:to>
                                        <p:strVal val="visible"/>
                                      </p:to>
                                    </p:set>
                                    <p:animEffect transition="in" filter="dissolve">
                                      <p:cBhvr>
                                        <p:cTn id="219" dur="500"/>
                                        <p:tgtEl>
                                          <p:spTgt spid="130"/>
                                        </p:tgtEl>
                                      </p:cBhvr>
                                    </p:animEffect>
                                  </p:childTnLst>
                                  <p:subTnLst>
                                    <p:audio>
                                      <p:cMediaNode>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p:stCondLst>
                              <p:cond delay="42500"/>
                            </p:stCondLst>
                            <p:childTnLst>
                              <p:par>
                                <p:cTn id="221" presetID="9" presetClass="entr" presetSubtype="0" fill="hold" nodeType="afterEffect">
                                  <p:stCondLst>
                                    <p:cond delay="500"/>
                                  </p:stCondLst>
                                  <p:childTnLst>
                                    <p:set>
                                      <p:cBhvr>
                                        <p:cTn id="222" dur="1" fill="hold">
                                          <p:stCondLst>
                                            <p:cond delay="0"/>
                                          </p:stCondLst>
                                        </p:cTn>
                                        <p:tgtEl>
                                          <p:spTgt spid="133"/>
                                        </p:tgtEl>
                                        <p:attrNameLst>
                                          <p:attrName>style.visibility</p:attrName>
                                        </p:attrNameLst>
                                      </p:cBhvr>
                                      <p:to>
                                        <p:strVal val="visible"/>
                                      </p:to>
                                    </p:set>
                                    <p:animEffect transition="in" filter="dissolve">
                                      <p:cBhvr>
                                        <p:cTn id="223" dur="500"/>
                                        <p:tgtEl>
                                          <p:spTgt spid="133"/>
                                        </p:tgtEl>
                                      </p:cBhvr>
                                    </p:animEffect>
                                  </p:childTnLst>
                                  <p:subTnLst>
                                    <p:audio>
                                      <p:cMediaNode>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p:stCondLst>
                              <p:cond delay="43500"/>
                            </p:stCondLst>
                            <p:childTnLst>
                              <p:par>
                                <p:cTn id="225" presetID="9" presetClass="entr" presetSubtype="0" fill="hold" nodeType="afterEffect">
                                  <p:stCondLst>
                                    <p:cond delay="500"/>
                                  </p:stCondLst>
                                  <p:childTnLst>
                                    <p:set>
                                      <p:cBhvr>
                                        <p:cTn id="226" dur="1" fill="hold">
                                          <p:stCondLst>
                                            <p:cond delay="0"/>
                                          </p:stCondLst>
                                        </p:cTn>
                                        <p:tgtEl>
                                          <p:spTgt spid="136"/>
                                        </p:tgtEl>
                                        <p:attrNameLst>
                                          <p:attrName>style.visibility</p:attrName>
                                        </p:attrNameLst>
                                      </p:cBhvr>
                                      <p:to>
                                        <p:strVal val="visible"/>
                                      </p:to>
                                    </p:set>
                                    <p:animEffect transition="in" filter="dissolve">
                                      <p:cBhvr>
                                        <p:cTn id="227" dur="500"/>
                                        <p:tgtEl>
                                          <p:spTgt spid="136"/>
                                        </p:tgtEl>
                                      </p:cBhvr>
                                    </p:animEffect>
                                  </p:childTnLst>
                                  <p:subTnLst>
                                    <p:audio>
                                      <p:cMediaNode>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p:stCondLst>
                              <p:cond delay="44500"/>
                            </p:stCondLst>
                            <p:childTnLst>
                              <p:par>
                                <p:cTn id="229" presetID="9" presetClass="entr" presetSubtype="0" fill="hold" nodeType="afterEffect">
                                  <p:stCondLst>
                                    <p:cond delay="500"/>
                                  </p:stCondLst>
                                  <p:childTnLst>
                                    <p:set>
                                      <p:cBhvr>
                                        <p:cTn id="230" dur="1" fill="hold">
                                          <p:stCondLst>
                                            <p:cond delay="0"/>
                                          </p:stCondLst>
                                        </p:cTn>
                                        <p:tgtEl>
                                          <p:spTgt spid="139"/>
                                        </p:tgtEl>
                                        <p:attrNameLst>
                                          <p:attrName>style.visibility</p:attrName>
                                        </p:attrNameLst>
                                      </p:cBhvr>
                                      <p:to>
                                        <p:strVal val="visible"/>
                                      </p:to>
                                    </p:set>
                                    <p:animEffect transition="in" filter="dissolve">
                                      <p:cBhvr>
                                        <p:cTn id="231" dur="500"/>
                                        <p:tgtEl>
                                          <p:spTgt spid="139"/>
                                        </p:tgtEl>
                                      </p:cBhvr>
                                    </p:animEffect>
                                  </p:childTnLst>
                                  <p:subTnLst>
                                    <p:audio>
                                      <p:cMediaNode>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p:stCondLst>
                              <p:cond delay="45500"/>
                            </p:stCondLst>
                            <p:childTnLst>
                              <p:par>
                                <p:cTn id="233" presetID="9" presetClass="entr" presetSubtype="0" fill="hold" nodeType="afterEffect">
                                  <p:stCondLst>
                                    <p:cond delay="500"/>
                                  </p:stCondLst>
                                  <p:childTnLst>
                                    <p:set>
                                      <p:cBhvr>
                                        <p:cTn id="234" dur="1" fill="hold">
                                          <p:stCondLst>
                                            <p:cond delay="0"/>
                                          </p:stCondLst>
                                        </p:cTn>
                                        <p:tgtEl>
                                          <p:spTgt spid="142"/>
                                        </p:tgtEl>
                                        <p:attrNameLst>
                                          <p:attrName>style.visibility</p:attrName>
                                        </p:attrNameLst>
                                      </p:cBhvr>
                                      <p:to>
                                        <p:strVal val="visible"/>
                                      </p:to>
                                    </p:set>
                                    <p:animEffect transition="in" filter="dissolve">
                                      <p:cBhvr>
                                        <p:cTn id="235" dur="500"/>
                                        <p:tgtEl>
                                          <p:spTgt spid="142"/>
                                        </p:tgtEl>
                                      </p:cBhvr>
                                    </p:animEffect>
                                  </p:childTnLst>
                                  <p:subTnLst>
                                    <p:audio>
                                      <p:cMediaNode>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p:stCondLst>
                              <p:cond delay="46500"/>
                            </p:stCondLst>
                            <p:childTnLst>
                              <p:par>
                                <p:cTn id="237" presetID="9" presetClass="entr" presetSubtype="0" fill="hold" nodeType="afterEffect">
                                  <p:stCondLst>
                                    <p:cond delay="500"/>
                                  </p:stCondLst>
                                  <p:childTnLst>
                                    <p:set>
                                      <p:cBhvr>
                                        <p:cTn id="238" dur="1" fill="hold">
                                          <p:stCondLst>
                                            <p:cond delay="0"/>
                                          </p:stCondLst>
                                        </p:cTn>
                                        <p:tgtEl>
                                          <p:spTgt spid="145"/>
                                        </p:tgtEl>
                                        <p:attrNameLst>
                                          <p:attrName>style.visibility</p:attrName>
                                        </p:attrNameLst>
                                      </p:cBhvr>
                                      <p:to>
                                        <p:strVal val="visible"/>
                                      </p:to>
                                    </p:set>
                                    <p:animEffect transition="in" filter="dissolve">
                                      <p:cBhvr>
                                        <p:cTn id="239" dur="500"/>
                                        <p:tgtEl>
                                          <p:spTgt spid="145"/>
                                        </p:tgtEl>
                                      </p:cBhvr>
                                    </p:animEffect>
                                  </p:childTnLst>
                                  <p:subTnLst>
                                    <p:audio>
                                      <p:cMediaNode>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p:stCondLst>
                              <p:cond delay="47500"/>
                            </p:stCondLst>
                            <p:childTnLst>
                              <p:par>
                                <p:cTn id="241" presetID="9" presetClass="entr" presetSubtype="0" fill="hold" nodeType="afterEffect">
                                  <p:stCondLst>
                                    <p:cond delay="500"/>
                                  </p:stCondLst>
                                  <p:childTnLst>
                                    <p:set>
                                      <p:cBhvr>
                                        <p:cTn id="242" dur="1" fill="hold">
                                          <p:stCondLst>
                                            <p:cond delay="0"/>
                                          </p:stCondLst>
                                        </p:cTn>
                                        <p:tgtEl>
                                          <p:spTgt spid="148"/>
                                        </p:tgtEl>
                                        <p:attrNameLst>
                                          <p:attrName>style.visibility</p:attrName>
                                        </p:attrNameLst>
                                      </p:cBhvr>
                                      <p:to>
                                        <p:strVal val="visible"/>
                                      </p:to>
                                    </p:set>
                                    <p:animEffect transition="in" filter="dissolve">
                                      <p:cBhvr>
                                        <p:cTn id="243" dur="500"/>
                                        <p:tgtEl>
                                          <p:spTgt spid="148"/>
                                        </p:tgtEl>
                                      </p:cBhvr>
                                    </p:animEffect>
                                  </p:childTnLst>
                                  <p:subTnLst>
                                    <p:audio>
                                      <p:cMediaNode>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p:stCondLst>
                              <p:cond delay="48500"/>
                            </p:stCondLst>
                            <p:childTnLst>
                              <p:par>
                                <p:cTn id="245" presetID="9" presetClass="entr" presetSubtype="0" fill="hold" nodeType="afterEffect">
                                  <p:stCondLst>
                                    <p:cond delay="500"/>
                                  </p:stCondLst>
                                  <p:childTnLst>
                                    <p:set>
                                      <p:cBhvr>
                                        <p:cTn id="246" dur="1" fill="hold">
                                          <p:stCondLst>
                                            <p:cond delay="0"/>
                                          </p:stCondLst>
                                        </p:cTn>
                                        <p:tgtEl>
                                          <p:spTgt spid="151"/>
                                        </p:tgtEl>
                                        <p:attrNameLst>
                                          <p:attrName>style.visibility</p:attrName>
                                        </p:attrNameLst>
                                      </p:cBhvr>
                                      <p:to>
                                        <p:strVal val="visible"/>
                                      </p:to>
                                    </p:set>
                                    <p:animEffect transition="in" filter="dissolve">
                                      <p:cBhvr>
                                        <p:cTn id="247" dur="500"/>
                                        <p:tgtEl>
                                          <p:spTgt spid="151"/>
                                        </p:tgtEl>
                                      </p:cBhvr>
                                    </p:animEffect>
                                  </p:childTnLst>
                                  <p:subTnLst>
                                    <p:audio>
                                      <p:cMediaNode>
                                        <p:cTn display="0" masterRel="sameClick">
                                          <p:stCondLst>
                                            <p:cond evt="begin" delay="0">
                                              <p:tn val="245"/>
                                            </p:cond>
                                          </p:stCondLst>
                                          <p:endCondLst>
                                            <p:cond evt="onStopAudio" delay="0">
                                              <p:tgtEl>
                                                <p:sldTgt/>
                                              </p:tgtEl>
                                            </p:cond>
                                          </p:endCondLst>
                                        </p:cTn>
                                        <p:tgtEl>
                                          <p:sndTgt r:embed="rId2" name="click.wav"/>
                                        </p:tgtEl>
                                      </p:cMediaNode>
                                    </p:audio>
                                  </p:subTnLst>
                                </p:cTn>
                              </p:par>
                            </p:childTnLst>
                          </p:cTn>
                        </p:par>
                        <p:par>
                          <p:cTn id="248" fill="hold">
                            <p:stCondLst>
                              <p:cond delay="49500"/>
                            </p:stCondLst>
                            <p:childTnLst>
                              <p:par>
                                <p:cTn id="249" presetID="9" presetClass="entr" presetSubtype="0" fill="hold" nodeType="afterEffect">
                                  <p:stCondLst>
                                    <p:cond delay="500"/>
                                  </p:stCondLst>
                                  <p:childTnLst>
                                    <p:set>
                                      <p:cBhvr>
                                        <p:cTn id="250" dur="1" fill="hold">
                                          <p:stCondLst>
                                            <p:cond delay="0"/>
                                          </p:stCondLst>
                                        </p:cTn>
                                        <p:tgtEl>
                                          <p:spTgt spid="154"/>
                                        </p:tgtEl>
                                        <p:attrNameLst>
                                          <p:attrName>style.visibility</p:attrName>
                                        </p:attrNameLst>
                                      </p:cBhvr>
                                      <p:to>
                                        <p:strVal val="visible"/>
                                      </p:to>
                                    </p:set>
                                    <p:animEffect transition="in" filter="dissolve">
                                      <p:cBhvr>
                                        <p:cTn id="251" dur="500"/>
                                        <p:tgtEl>
                                          <p:spTgt spid="154"/>
                                        </p:tgtEl>
                                      </p:cBhvr>
                                    </p:animEffect>
                                  </p:childTnLst>
                                  <p:subTnLst>
                                    <p:audio>
                                      <p:cMediaNode>
                                        <p:cTn display="0" masterRel="sameClick">
                                          <p:stCondLst>
                                            <p:cond evt="begin" delay="0">
                                              <p:tn val="249"/>
                                            </p:cond>
                                          </p:stCondLst>
                                          <p:endCondLst>
                                            <p:cond evt="onStopAudio" delay="0">
                                              <p:tgtEl>
                                                <p:sldTgt/>
                                              </p:tgtEl>
                                            </p:cond>
                                          </p:endCondLst>
                                        </p:cTn>
                                        <p:tgtEl>
                                          <p:sndTgt r:embed="rId2" name="click.wav"/>
                                        </p:tgtEl>
                                      </p:cMediaNode>
                                    </p:audio>
                                  </p:subTnLst>
                                </p:cTn>
                              </p:par>
                            </p:childTnLst>
                          </p:cTn>
                        </p:par>
                        <p:par>
                          <p:cTn id="252" fill="hold">
                            <p:stCondLst>
                              <p:cond delay="50500"/>
                            </p:stCondLst>
                            <p:childTnLst>
                              <p:par>
                                <p:cTn id="253" presetID="9" presetClass="entr" presetSubtype="0" fill="hold" nodeType="afterEffect">
                                  <p:stCondLst>
                                    <p:cond delay="500"/>
                                  </p:stCondLst>
                                  <p:childTnLst>
                                    <p:set>
                                      <p:cBhvr>
                                        <p:cTn id="254" dur="1" fill="hold">
                                          <p:stCondLst>
                                            <p:cond delay="0"/>
                                          </p:stCondLst>
                                        </p:cTn>
                                        <p:tgtEl>
                                          <p:spTgt spid="157"/>
                                        </p:tgtEl>
                                        <p:attrNameLst>
                                          <p:attrName>style.visibility</p:attrName>
                                        </p:attrNameLst>
                                      </p:cBhvr>
                                      <p:to>
                                        <p:strVal val="visible"/>
                                      </p:to>
                                    </p:set>
                                    <p:animEffect transition="in" filter="dissolve">
                                      <p:cBhvr>
                                        <p:cTn id="255" dur="500"/>
                                        <p:tgtEl>
                                          <p:spTgt spid="157"/>
                                        </p:tgtEl>
                                      </p:cBhvr>
                                    </p:animEffect>
                                  </p:childTnLst>
                                  <p:subTnLs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par>
                          <p:cTn id="256" fill="hold">
                            <p:stCondLst>
                              <p:cond delay="51500"/>
                            </p:stCondLst>
                            <p:childTnLst>
                              <p:par>
                                <p:cTn id="257" presetID="9" presetClass="entr" presetSubtype="0" fill="hold" nodeType="afterEffect">
                                  <p:stCondLst>
                                    <p:cond delay="500"/>
                                  </p:stCondLst>
                                  <p:childTnLst>
                                    <p:set>
                                      <p:cBhvr>
                                        <p:cTn id="258" dur="1" fill="hold">
                                          <p:stCondLst>
                                            <p:cond delay="0"/>
                                          </p:stCondLst>
                                        </p:cTn>
                                        <p:tgtEl>
                                          <p:spTgt spid="160"/>
                                        </p:tgtEl>
                                        <p:attrNameLst>
                                          <p:attrName>style.visibility</p:attrName>
                                        </p:attrNameLst>
                                      </p:cBhvr>
                                      <p:to>
                                        <p:strVal val="visible"/>
                                      </p:to>
                                    </p:set>
                                    <p:animEffect transition="in" filter="dissolve">
                                      <p:cBhvr>
                                        <p:cTn id="259" dur="500"/>
                                        <p:tgtEl>
                                          <p:spTgt spid="160"/>
                                        </p:tgtEl>
                                      </p:cBhvr>
                                    </p:animEffect>
                                  </p:childTnLst>
                                  <p:subTnLst>
                                    <p:audio>
                                      <p:cMediaNode>
                                        <p:cTn display="0" masterRel="sameClick">
                                          <p:stCondLst>
                                            <p:cond evt="begin" delay="0">
                                              <p:tn val="257"/>
                                            </p:cond>
                                          </p:stCondLst>
                                          <p:endCondLst>
                                            <p:cond evt="onStopAudio" delay="0">
                                              <p:tgtEl>
                                                <p:sldTgt/>
                                              </p:tgtEl>
                                            </p:cond>
                                          </p:endCondLst>
                                        </p:cTn>
                                        <p:tgtEl>
                                          <p:sndTgt r:embed="rId2" name="click.wav"/>
                                        </p:tgtEl>
                                      </p:cMediaNode>
                                    </p:audio>
                                  </p:subTnLst>
                                </p:cTn>
                              </p:par>
                            </p:childTnLst>
                          </p:cTn>
                        </p:par>
                        <p:par>
                          <p:cTn id="260" fill="hold">
                            <p:stCondLst>
                              <p:cond delay="52500"/>
                            </p:stCondLst>
                            <p:childTnLst>
                              <p:par>
                                <p:cTn id="261" presetID="9" presetClass="entr" presetSubtype="0" fill="hold" nodeType="afterEffect">
                                  <p:stCondLst>
                                    <p:cond delay="500"/>
                                  </p:stCondLst>
                                  <p:childTnLst>
                                    <p:set>
                                      <p:cBhvr>
                                        <p:cTn id="262" dur="1" fill="hold">
                                          <p:stCondLst>
                                            <p:cond delay="0"/>
                                          </p:stCondLst>
                                        </p:cTn>
                                        <p:tgtEl>
                                          <p:spTgt spid="163"/>
                                        </p:tgtEl>
                                        <p:attrNameLst>
                                          <p:attrName>style.visibility</p:attrName>
                                        </p:attrNameLst>
                                      </p:cBhvr>
                                      <p:to>
                                        <p:strVal val="visible"/>
                                      </p:to>
                                    </p:set>
                                    <p:animEffect transition="in" filter="dissolve">
                                      <p:cBhvr>
                                        <p:cTn id="263" dur="500"/>
                                        <p:tgtEl>
                                          <p:spTgt spid="163"/>
                                        </p:tgtEl>
                                      </p:cBhvr>
                                    </p:animEffect>
                                  </p:childTnLst>
                                  <p:subTnLst>
                                    <p:audio>
                                      <p:cMediaNode>
                                        <p:cTn display="0" masterRel="sameClick">
                                          <p:stCondLst>
                                            <p:cond evt="begin" delay="0">
                                              <p:tn val="261"/>
                                            </p:cond>
                                          </p:stCondLst>
                                          <p:endCondLst>
                                            <p:cond evt="onStopAudio" delay="0">
                                              <p:tgtEl>
                                                <p:sldTgt/>
                                              </p:tgtEl>
                                            </p:cond>
                                          </p:endCondLst>
                                        </p:cTn>
                                        <p:tgtEl>
                                          <p:sndTgt r:embed="rId2" name="click.wav"/>
                                        </p:tgtEl>
                                      </p:cMediaNode>
                                    </p:audio>
                                  </p:subTnLst>
                                </p:cTn>
                              </p:par>
                            </p:childTnLst>
                          </p:cTn>
                        </p:par>
                        <p:par>
                          <p:cTn id="264" fill="hold">
                            <p:stCondLst>
                              <p:cond delay="53500"/>
                            </p:stCondLst>
                            <p:childTnLst>
                              <p:par>
                                <p:cTn id="265" presetID="9" presetClass="entr" presetSubtype="0" fill="hold" nodeType="afterEffect">
                                  <p:stCondLst>
                                    <p:cond delay="500"/>
                                  </p:stCondLst>
                                  <p:childTnLst>
                                    <p:set>
                                      <p:cBhvr>
                                        <p:cTn id="266" dur="1" fill="hold">
                                          <p:stCondLst>
                                            <p:cond delay="0"/>
                                          </p:stCondLst>
                                        </p:cTn>
                                        <p:tgtEl>
                                          <p:spTgt spid="166"/>
                                        </p:tgtEl>
                                        <p:attrNameLst>
                                          <p:attrName>style.visibility</p:attrName>
                                        </p:attrNameLst>
                                      </p:cBhvr>
                                      <p:to>
                                        <p:strVal val="visible"/>
                                      </p:to>
                                    </p:set>
                                    <p:animEffect transition="in" filter="dissolve">
                                      <p:cBhvr>
                                        <p:cTn id="267" dur="500"/>
                                        <p:tgtEl>
                                          <p:spTgt spid="166"/>
                                        </p:tgtEl>
                                      </p:cBhvr>
                                    </p:animEffect>
                                  </p:childTnLst>
                                  <p:subTnLst>
                                    <p:audio>
                                      <p:cMediaNode>
                                        <p:cTn display="0" masterRel="sameClick">
                                          <p:stCondLst>
                                            <p:cond evt="begin" delay="0">
                                              <p:tn val="265"/>
                                            </p:cond>
                                          </p:stCondLst>
                                          <p:endCondLst>
                                            <p:cond evt="onStopAudio" delay="0">
                                              <p:tgtEl>
                                                <p:sldTgt/>
                                              </p:tgtEl>
                                            </p:cond>
                                          </p:endCondLst>
                                        </p:cTn>
                                        <p:tgtEl>
                                          <p:sndTgt r:embed="rId2" name="click.wav"/>
                                        </p:tgtEl>
                                      </p:cMediaNode>
                                    </p:audio>
                                  </p:subTnLst>
                                </p:cTn>
                              </p:par>
                            </p:childTnLst>
                          </p:cTn>
                        </p:par>
                        <p:par>
                          <p:cTn id="268" fill="hold">
                            <p:stCondLst>
                              <p:cond delay="54500"/>
                            </p:stCondLst>
                            <p:childTnLst>
                              <p:par>
                                <p:cTn id="269" presetID="9" presetClass="entr" presetSubtype="0" fill="hold" nodeType="afterEffect">
                                  <p:stCondLst>
                                    <p:cond delay="500"/>
                                  </p:stCondLst>
                                  <p:childTnLst>
                                    <p:set>
                                      <p:cBhvr>
                                        <p:cTn id="270" dur="1" fill="hold">
                                          <p:stCondLst>
                                            <p:cond delay="0"/>
                                          </p:stCondLst>
                                        </p:cTn>
                                        <p:tgtEl>
                                          <p:spTgt spid="169"/>
                                        </p:tgtEl>
                                        <p:attrNameLst>
                                          <p:attrName>style.visibility</p:attrName>
                                        </p:attrNameLst>
                                      </p:cBhvr>
                                      <p:to>
                                        <p:strVal val="visible"/>
                                      </p:to>
                                    </p:set>
                                    <p:animEffect transition="in" filter="dissolve">
                                      <p:cBhvr>
                                        <p:cTn id="271" dur="500"/>
                                        <p:tgtEl>
                                          <p:spTgt spid="169"/>
                                        </p:tgtEl>
                                      </p:cBhvr>
                                    </p:animEffect>
                                  </p:childTnLst>
                                  <p:subTnLst>
                                    <p:audio>
                                      <p:cMediaNode>
                                        <p:cTn display="0" masterRel="sameClick">
                                          <p:stCondLst>
                                            <p:cond evt="begin" delay="0">
                                              <p:tn val="269"/>
                                            </p:cond>
                                          </p:stCondLst>
                                          <p:endCondLst>
                                            <p:cond evt="onStopAudio" delay="0">
                                              <p:tgtEl>
                                                <p:sldTgt/>
                                              </p:tgtEl>
                                            </p:cond>
                                          </p:endCondLst>
                                        </p:cTn>
                                        <p:tgtEl>
                                          <p:sndTgt r:embed="rId2" name="click.wav"/>
                                        </p:tgtEl>
                                      </p:cMediaNode>
                                    </p:audio>
                                  </p:subTnLst>
                                </p:cTn>
                              </p:par>
                            </p:childTnLst>
                          </p:cTn>
                        </p:par>
                        <p:par>
                          <p:cTn id="272" fill="hold">
                            <p:stCondLst>
                              <p:cond delay="55500"/>
                            </p:stCondLst>
                            <p:childTnLst>
                              <p:par>
                                <p:cTn id="273" presetID="9" presetClass="entr" presetSubtype="0" fill="hold" nodeType="afterEffect">
                                  <p:stCondLst>
                                    <p:cond delay="500"/>
                                  </p:stCondLst>
                                  <p:childTnLst>
                                    <p:set>
                                      <p:cBhvr>
                                        <p:cTn id="274" dur="1" fill="hold">
                                          <p:stCondLst>
                                            <p:cond delay="0"/>
                                          </p:stCondLst>
                                        </p:cTn>
                                        <p:tgtEl>
                                          <p:spTgt spid="172"/>
                                        </p:tgtEl>
                                        <p:attrNameLst>
                                          <p:attrName>style.visibility</p:attrName>
                                        </p:attrNameLst>
                                      </p:cBhvr>
                                      <p:to>
                                        <p:strVal val="visible"/>
                                      </p:to>
                                    </p:set>
                                    <p:animEffect transition="in" filter="dissolve">
                                      <p:cBhvr>
                                        <p:cTn id="275" dur="500"/>
                                        <p:tgtEl>
                                          <p:spTgt spid="172"/>
                                        </p:tgtEl>
                                      </p:cBhvr>
                                    </p:animEffect>
                                  </p:childTnLst>
                                  <p:subTnLst>
                                    <p:audio>
                                      <p:cMediaNode>
                                        <p:cTn display="0" masterRel="sameClick">
                                          <p:stCondLst>
                                            <p:cond evt="begin" delay="0">
                                              <p:tn val="273"/>
                                            </p:cond>
                                          </p:stCondLst>
                                          <p:endCondLst>
                                            <p:cond evt="onStopAudio" delay="0">
                                              <p:tgtEl>
                                                <p:sldTgt/>
                                              </p:tgtEl>
                                            </p:cond>
                                          </p:endCondLst>
                                        </p:cTn>
                                        <p:tgtEl>
                                          <p:sndTgt r:embed="rId2" name="click.wav"/>
                                        </p:tgtEl>
                                      </p:cMediaNode>
                                    </p:audio>
                                  </p:subTnLst>
                                </p:cTn>
                              </p:par>
                            </p:childTnLst>
                          </p:cTn>
                        </p:par>
                        <p:par>
                          <p:cTn id="276" fill="hold">
                            <p:stCondLst>
                              <p:cond delay="56500"/>
                            </p:stCondLst>
                            <p:childTnLst>
                              <p:par>
                                <p:cTn id="277" presetID="9" presetClass="entr" presetSubtype="0" fill="hold" nodeType="afterEffect">
                                  <p:stCondLst>
                                    <p:cond delay="500"/>
                                  </p:stCondLst>
                                  <p:childTnLst>
                                    <p:set>
                                      <p:cBhvr>
                                        <p:cTn id="278" dur="1" fill="hold">
                                          <p:stCondLst>
                                            <p:cond delay="0"/>
                                          </p:stCondLst>
                                        </p:cTn>
                                        <p:tgtEl>
                                          <p:spTgt spid="175"/>
                                        </p:tgtEl>
                                        <p:attrNameLst>
                                          <p:attrName>style.visibility</p:attrName>
                                        </p:attrNameLst>
                                      </p:cBhvr>
                                      <p:to>
                                        <p:strVal val="visible"/>
                                      </p:to>
                                    </p:set>
                                    <p:animEffect transition="in" filter="dissolve">
                                      <p:cBhvr>
                                        <p:cTn id="279" dur="500"/>
                                        <p:tgtEl>
                                          <p:spTgt spid="175"/>
                                        </p:tgtEl>
                                      </p:cBhvr>
                                    </p:animEffect>
                                  </p:childTnLst>
                                  <p:subTnLst>
                                    <p:audio>
                                      <p:cMediaNode>
                                        <p:cTn display="0" masterRel="sameClick">
                                          <p:stCondLst>
                                            <p:cond evt="begin" delay="0">
                                              <p:tn val="277"/>
                                            </p:cond>
                                          </p:stCondLst>
                                          <p:endCondLst>
                                            <p:cond evt="onStopAudio" delay="0">
                                              <p:tgtEl>
                                                <p:sldTgt/>
                                              </p:tgtEl>
                                            </p:cond>
                                          </p:endCondLst>
                                        </p:cTn>
                                        <p:tgtEl>
                                          <p:sndTgt r:embed="rId2" name="click.wav"/>
                                        </p:tgtEl>
                                      </p:cMediaNode>
                                    </p:audio>
                                  </p:subTnLst>
                                </p:cTn>
                              </p:par>
                            </p:childTnLst>
                          </p:cTn>
                        </p:par>
                        <p:par>
                          <p:cTn id="280" fill="hold">
                            <p:stCondLst>
                              <p:cond delay="57500"/>
                            </p:stCondLst>
                            <p:childTnLst>
                              <p:par>
                                <p:cTn id="281" presetID="9" presetClass="entr" presetSubtype="0" fill="hold" nodeType="afterEffect">
                                  <p:stCondLst>
                                    <p:cond delay="500"/>
                                  </p:stCondLst>
                                  <p:childTnLst>
                                    <p:set>
                                      <p:cBhvr>
                                        <p:cTn id="282" dur="1" fill="hold">
                                          <p:stCondLst>
                                            <p:cond delay="0"/>
                                          </p:stCondLst>
                                        </p:cTn>
                                        <p:tgtEl>
                                          <p:spTgt spid="178"/>
                                        </p:tgtEl>
                                        <p:attrNameLst>
                                          <p:attrName>style.visibility</p:attrName>
                                        </p:attrNameLst>
                                      </p:cBhvr>
                                      <p:to>
                                        <p:strVal val="visible"/>
                                      </p:to>
                                    </p:set>
                                    <p:animEffect transition="in" filter="dissolve">
                                      <p:cBhvr>
                                        <p:cTn id="283" dur="500"/>
                                        <p:tgtEl>
                                          <p:spTgt spid="178"/>
                                        </p:tgtEl>
                                      </p:cBhvr>
                                    </p:animEffect>
                                  </p:childTnLst>
                                  <p:subTnLst>
                                    <p:audio>
                                      <p:cMediaNode>
                                        <p:cTn display="0" masterRel="sameClick">
                                          <p:stCondLst>
                                            <p:cond evt="begin" delay="0">
                                              <p:tn val="281"/>
                                            </p:cond>
                                          </p:stCondLst>
                                          <p:endCondLst>
                                            <p:cond evt="onStopAudio" delay="0">
                                              <p:tgtEl>
                                                <p:sldTgt/>
                                              </p:tgtEl>
                                            </p:cond>
                                          </p:endCondLst>
                                        </p:cTn>
                                        <p:tgtEl>
                                          <p:sndTgt r:embed="rId2" name="click.wav"/>
                                        </p:tgtEl>
                                      </p:cMediaNode>
                                    </p:audio>
                                  </p:subTnLst>
                                </p:cTn>
                              </p:par>
                            </p:childTnLst>
                          </p:cTn>
                        </p:par>
                        <p:par>
                          <p:cTn id="284" fill="hold">
                            <p:stCondLst>
                              <p:cond delay="58500"/>
                            </p:stCondLst>
                            <p:childTnLst>
                              <p:par>
                                <p:cTn id="285" presetID="9" presetClass="entr" presetSubtype="0" fill="hold" nodeType="afterEffect">
                                  <p:stCondLst>
                                    <p:cond delay="500"/>
                                  </p:stCondLst>
                                  <p:childTnLst>
                                    <p:set>
                                      <p:cBhvr>
                                        <p:cTn id="286" dur="1" fill="hold">
                                          <p:stCondLst>
                                            <p:cond delay="0"/>
                                          </p:stCondLst>
                                        </p:cTn>
                                        <p:tgtEl>
                                          <p:spTgt spid="181"/>
                                        </p:tgtEl>
                                        <p:attrNameLst>
                                          <p:attrName>style.visibility</p:attrName>
                                        </p:attrNameLst>
                                      </p:cBhvr>
                                      <p:to>
                                        <p:strVal val="visible"/>
                                      </p:to>
                                    </p:set>
                                    <p:animEffect transition="in" filter="dissolve">
                                      <p:cBhvr>
                                        <p:cTn id="287" dur="500"/>
                                        <p:tgtEl>
                                          <p:spTgt spid="181"/>
                                        </p:tgtEl>
                                      </p:cBhvr>
                                    </p:animEffect>
                                  </p:childTnLst>
                                  <p:subTnLst>
                                    <p:audio>
                                      <p:cMediaNode>
                                        <p:cTn display="0" masterRel="sameClick">
                                          <p:stCondLst>
                                            <p:cond evt="begin" delay="0">
                                              <p:tn val="285"/>
                                            </p:cond>
                                          </p:stCondLst>
                                          <p:endCondLst>
                                            <p:cond evt="onStopAudio" delay="0">
                                              <p:tgtEl>
                                                <p:sldTgt/>
                                              </p:tgtEl>
                                            </p:cond>
                                          </p:endCondLst>
                                        </p:cTn>
                                        <p:tgtEl>
                                          <p:sndTgt r:embed="rId2" name="click.wav"/>
                                        </p:tgtEl>
                                      </p:cMediaNode>
                                    </p:audio>
                                  </p:subTnLst>
                                </p:cTn>
                              </p:par>
                            </p:childTnLst>
                          </p:cTn>
                        </p:par>
                        <p:par>
                          <p:cTn id="288" fill="hold">
                            <p:stCondLst>
                              <p:cond delay="59500"/>
                            </p:stCondLst>
                            <p:childTnLst>
                              <p:par>
                                <p:cTn id="289" presetID="9" presetClass="entr" presetSubtype="0" fill="hold" nodeType="afterEffect">
                                  <p:stCondLst>
                                    <p:cond delay="500"/>
                                  </p:stCondLst>
                                  <p:childTnLst>
                                    <p:set>
                                      <p:cBhvr>
                                        <p:cTn id="290" dur="1" fill="hold">
                                          <p:stCondLst>
                                            <p:cond delay="0"/>
                                          </p:stCondLst>
                                        </p:cTn>
                                        <p:tgtEl>
                                          <p:spTgt spid="184"/>
                                        </p:tgtEl>
                                        <p:attrNameLst>
                                          <p:attrName>style.visibility</p:attrName>
                                        </p:attrNameLst>
                                      </p:cBhvr>
                                      <p:to>
                                        <p:strVal val="visible"/>
                                      </p:to>
                                    </p:set>
                                    <p:animEffect transition="in" filter="dissolve">
                                      <p:cBhvr>
                                        <p:cTn id="291" dur="500"/>
                                        <p:tgtEl>
                                          <p:spTgt spid="184"/>
                                        </p:tgtEl>
                                      </p:cBhvr>
                                    </p:animEffect>
                                  </p:childTnLst>
                                  <p:subTnLst>
                                    <p:audio>
                                      <p:cMediaNode>
                                        <p:cTn display="0" masterRel="sameClick">
                                          <p:stCondLst>
                                            <p:cond evt="begin" delay="0">
                                              <p:tn val="289"/>
                                            </p:cond>
                                          </p:stCondLst>
                                          <p:endCondLst>
                                            <p:cond evt="onStopAudio" delay="0">
                                              <p:tgtEl>
                                                <p:sldTgt/>
                                              </p:tgtEl>
                                            </p:cond>
                                          </p:endCondLst>
                                        </p:cTn>
                                        <p:tgtEl>
                                          <p:sndTgt r:embed="rId2" name="click.wav"/>
                                        </p:tgtEl>
                                      </p:cMediaNode>
                                    </p:audio>
                                  </p:subTnLst>
                                </p:cTn>
                              </p:par>
                            </p:childTnLst>
                          </p:cTn>
                        </p:par>
                        <p:par>
                          <p:cTn id="292" fill="hold">
                            <p:stCondLst>
                              <p:cond delay="60500"/>
                            </p:stCondLst>
                            <p:childTnLst>
                              <p:par>
                                <p:cTn id="293" presetID="9" presetClass="entr" presetSubtype="0" fill="hold" nodeType="afterEffect">
                                  <p:stCondLst>
                                    <p:cond delay="500"/>
                                  </p:stCondLst>
                                  <p:childTnLst>
                                    <p:set>
                                      <p:cBhvr>
                                        <p:cTn id="294" dur="1" fill="hold">
                                          <p:stCondLst>
                                            <p:cond delay="0"/>
                                          </p:stCondLst>
                                        </p:cTn>
                                        <p:tgtEl>
                                          <p:spTgt spid="187"/>
                                        </p:tgtEl>
                                        <p:attrNameLst>
                                          <p:attrName>style.visibility</p:attrName>
                                        </p:attrNameLst>
                                      </p:cBhvr>
                                      <p:to>
                                        <p:strVal val="visible"/>
                                      </p:to>
                                    </p:set>
                                    <p:animEffect transition="in" filter="dissolve">
                                      <p:cBhvr>
                                        <p:cTn id="295" dur="500"/>
                                        <p:tgtEl>
                                          <p:spTgt spid="187"/>
                                        </p:tgtEl>
                                      </p:cBhvr>
                                    </p:animEffect>
                                  </p:childTnLst>
                                  <p:subTnLst>
                                    <p:audio>
                                      <p:cMediaNode>
                                        <p:cTn display="0" masterRel="sameClick">
                                          <p:stCondLst>
                                            <p:cond evt="begin" delay="0">
                                              <p:tn val="293"/>
                                            </p:cond>
                                          </p:stCondLst>
                                          <p:endCondLst>
                                            <p:cond evt="onStopAudio" delay="0">
                                              <p:tgtEl>
                                                <p:sldTgt/>
                                              </p:tgtEl>
                                            </p:cond>
                                          </p:endCondLst>
                                        </p:cTn>
                                        <p:tgtEl>
                                          <p:sndTgt r:embed="rId2" name="click.wav"/>
                                        </p:tgtEl>
                                      </p:cMediaNode>
                                    </p:audio>
                                  </p:subTnLst>
                                </p:cTn>
                              </p:par>
                            </p:childTnLst>
                          </p:cTn>
                        </p:par>
                        <p:par>
                          <p:cTn id="296" fill="hold">
                            <p:stCondLst>
                              <p:cond delay="61500"/>
                            </p:stCondLst>
                            <p:childTnLst>
                              <p:par>
                                <p:cTn id="297" presetID="9" presetClass="entr" presetSubtype="0" fill="hold" nodeType="afterEffect">
                                  <p:stCondLst>
                                    <p:cond delay="500"/>
                                  </p:stCondLst>
                                  <p:childTnLst>
                                    <p:set>
                                      <p:cBhvr>
                                        <p:cTn id="298" dur="1" fill="hold">
                                          <p:stCondLst>
                                            <p:cond delay="0"/>
                                          </p:stCondLst>
                                        </p:cTn>
                                        <p:tgtEl>
                                          <p:spTgt spid="190"/>
                                        </p:tgtEl>
                                        <p:attrNameLst>
                                          <p:attrName>style.visibility</p:attrName>
                                        </p:attrNameLst>
                                      </p:cBhvr>
                                      <p:to>
                                        <p:strVal val="visible"/>
                                      </p:to>
                                    </p:set>
                                    <p:animEffect transition="in" filter="dissolve">
                                      <p:cBhvr>
                                        <p:cTn id="299" dur="500"/>
                                        <p:tgtEl>
                                          <p:spTgt spid="190"/>
                                        </p:tgtEl>
                                      </p:cBhvr>
                                    </p:animEffect>
                                  </p:childTnLst>
                                  <p:subTnLst>
                                    <p:audio>
                                      <p:cMediaNode>
                                        <p:cTn display="0" masterRel="sameClick">
                                          <p:stCondLst>
                                            <p:cond evt="begin" delay="0">
                                              <p:tn val="297"/>
                                            </p:cond>
                                          </p:stCondLst>
                                          <p:endCondLst>
                                            <p:cond evt="onStopAudio" delay="0">
                                              <p:tgtEl>
                                                <p:sldTgt/>
                                              </p:tgtEl>
                                            </p:cond>
                                          </p:endCondLst>
                                        </p:cTn>
                                        <p:tgtEl>
                                          <p:sndTgt r:embed="rId2" name="click.wav"/>
                                        </p:tgtEl>
                                      </p:cMediaNode>
                                    </p:audio>
                                  </p:subTnLst>
                                </p:cTn>
                              </p:par>
                            </p:childTnLst>
                          </p:cTn>
                        </p:par>
                        <p:par>
                          <p:cTn id="300" fill="hold">
                            <p:stCondLst>
                              <p:cond delay="62500"/>
                            </p:stCondLst>
                            <p:childTnLst>
                              <p:par>
                                <p:cTn id="301" presetID="9" presetClass="entr" presetSubtype="0" fill="hold" nodeType="afterEffect">
                                  <p:stCondLst>
                                    <p:cond delay="500"/>
                                  </p:stCondLst>
                                  <p:childTnLst>
                                    <p:set>
                                      <p:cBhvr>
                                        <p:cTn id="302" dur="1" fill="hold">
                                          <p:stCondLst>
                                            <p:cond delay="0"/>
                                          </p:stCondLst>
                                        </p:cTn>
                                        <p:tgtEl>
                                          <p:spTgt spid="193"/>
                                        </p:tgtEl>
                                        <p:attrNameLst>
                                          <p:attrName>style.visibility</p:attrName>
                                        </p:attrNameLst>
                                      </p:cBhvr>
                                      <p:to>
                                        <p:strVal val="visible"/>
                                      </p:to>
                                    </p:set>
                                    <p:animEffect transition="in" filter="dissolve">
                                      <p:cBhvr>
                                        <p:cTn id="303" dur="500"/>
                                        <p:tgtEl>
                                          <p:spTgt spid="193"/>
                                        </p:tgtEl>
                                      </p:cBhvr>
                                    </p:animEffect>
                                  </p:childTnLst>
                                  <p:subTnLst>
                                    <p:audio>
                                      <p:cMediaNode>
                                        <p:cTn display="0" masterRel="sameClick">
                                          <p:stCondLst>
                                            <p:cond evt="begin" delay="0">
                                              <p:tn val="301"/>
                                            </p:cond>
                                          </p:stCondLst>
                                          <p:endCondLst>
                                            <p:cond evt="onStopAudio" delay="0">
                                              <p:tgtEl>
                                                <p:sldTgt/>
                                              </p:tgtEl>
                                            </p:cond>
                                          </p:endCondLst>
                                        </p:cTn>
                                        <p:tgtEl>
                                          <p:sndTgt r:embed="rId2" name="click.wav"/>
                                        </p:tgtEl>
                                      </p:cMediaNode>
                                    </p:audio>
                                  </p:subTnLst>
                                </p:cTn>
                              </p:par>
                            </p:childTnLst>
                          </p:cTn>
                        </p:par>
                        <p:par>
                          <p:cTn id="304" fill="hold">
                            <p:stCondLst>
                              <p:cond delay="63500"/>
                            </p:stCondLst>
                            <p:childTnLst>
                              <p:par>
                                <p:cTn id="305" presetID="9" presetClass="entr" presetSubtype="0" fill="hold" nodeType="afterEffect">
                                  <p:stCondLst>
                                    <p:cond delay="500"/>
                                  </p:stCondLst>
                                  <p:childTnLst>
                                    <p:set>
                                      <p:cBhvr>
                                        <p:cTn id="306" dur="1" fill="hold">
                                          <p:stCondLst>
                                            <p:cond delay="0"/>
                                          </p:stCondLst>
                                        </p:cTn>
                                        <p:tgtEl>
                                          <p:spTgt spid="196"/>
                                        </p:tgtEl>
                                        <p:attrNameLst>
                                          <p:attrName>style.visibility</p:attrName>
                                        </p:attrNameLst>
                                      </p:cBhvr>
                                      <p:to>
                                        <p:strVal val="visible"/>
                                      </p:to>
                                    </p:set>
                                    <p:animEffect transition="in" filter="dissolve">
                                      <p:cBhvr>
                                        <p:cTn id="307" dur="500"/>
                                        <p:tgtEl>
                                          <p:spTgt spid="196"/>
                                        </p:tgtEl>
                                      </p:cBhvr>
                                    </p:animEffect>
                                  </p:childTnLst>
                                  <p:subTnLst>
                                    <p:audio>
                                      <p:cMediaNode>
                                        <p:cTn display="0" masterRel="sameClick">
                                          <p:stCondLst>
                                            <p:cond evt="begin" delay="0">
                                              <p:tn val="305"/>
                                            </p:cond>
                                          </p:stCondLst>
                                          <p:endCondLst>
                                            <p:cond evt="onStopAudio" delay="0">
                                              <p:tgtEl>
                                                <p:sldTgt/>
                                              </p:tgtEl>
                                            </p:cond>
                                          </p:endCondLst>
                                        </p:cTn>
                                        <p:tgtEl>
                                          <p:sndTgt r:embed="rId2" name="click.wav"/>
                                        </p:tgtEl>
                                      </p:cMediaNode>
                                    </p:audio>
                                  </p:subTnLst>
                                </p:cTn>
                              </p:par>
                            </p:childTnLst>
                          </p:cTn>
                        </p:par>
                        <p:par>
                          <p:cTn id="308" fill="hold">
                            <p:stCondLst>
                              <p:cond delay="64500"/>
                            </p:stCondLst>
                            <p:childTnLst>
                              <p:par>
                                <p:cTn id="309" presetID="9" presetClass="entr" presetSubtype="0" fill="hold" nodeType="afterEffect">
                                  <p:stCondLst>
                                    <p:cond delay="500"/>
                                  </p:stCondLst>
                                  <p:childTnLst>
                                    <p:set>
                                      <p:cBhvr>
                                        <p:cTn id="310" dur="1" fill="hold">
                                          <p:stCondLst>
                                            <p:cond delay="0"/>
                                          </p:stCondLst>
                                        </p:cTn>
                                        <p:tgtEl>
                                          <p:spTgt spid="199"/>
                                        </p:tgtEl>
                                        <p:attrNameLst>
                                          <p:attrName>style.visibility</p:attrName>
                                        </p:attrNameLst>
                                      </p:cBhvr>
                                      <p:to>
                                        <p:strVal val="visible"/>
                                      </p:to>
                                    </p:set>
                                    <p:animEffect transition="in" filter="dissolve">
                                      <p:cBhvr>
                                        <p:cTn id="311" dur="500"/>
                                        <p:tgtEl>
                                          <p:spTgt spid="199"/>
                                        </p:tgtEl>
                                      </p:cBhvr>
                                    </p:animEffect>
                                  </p:childTnLst>
                                  <p:subTnLst>
                                    <p:audio>
                                      <p:cMediaNode>
                                        <p:cTn display="0" masterRel="sameClick">
                                          <p:stCondLst>
                                            <p:cond evt="begin" delay="0">
                                              <p:tn val="309"/>
                                            </p:cond>
                                          </p:stCondLst>
                                          <p:endCondLst>
                                            <p:cond evt="onStopAudio" delay="0">
                                              <p:tgtEl>
                                                <p:sldTgt/>
                                              </p:tgtEl>
                                            </p:cond>
                                          </p:endCondLst>
                                        </p:cTn>
                                        <p:tgtEl>
                                          <p:sndTgt r:embed="rId2" name="click.wav"/>
                                        </p:tgtEl>
                                      </p:cMediaNode>
                                    </p:audio>
                                  </p:subTnLst>
                                </p:cTn>
                              </p:par>
                            </p:childTnLst>
                          </p:cTn>
                        </p:par>
                        <p:par>
                          <p:cTn id="312" fill="hold">
                            <p:stCondLst>
                              <p:cond delay="65500"/>
                            </p:stCondLst>
                            <p:childTnLst>
                              <p:par>
                                <p:cTn id="313" presetID="9" presetClass="entr" presetSubtype="0" fill="hold" nodeType="afterEffect">
                                  <p:stCondLst>
                                    <p:cond delay="500"/>
                                  </p:stCondLst>
                                  <p:childTnLst>
                                    <p:set>
                                      <p:cBhvr>
                                        <p:cTn id="314" dur="1" fill="hold">
                                          <p:stCondLst>
                                            <p:cond delay="0"/>
                                          </p:stCondLst>
                                        </p:cTn>
                                        <p:tgtEl>
                                          <p:spTgt spid="202"/>
                                        </p:tgtEl>
                                        <p:attrNameLst>
                                          <p:attrName>style.visibility</p:attrName>
                                        </p:attrNameLst>
                                      </p:cBhvr>
                                      <p:to>
                                        <p:strVal val="visible"/>
                                      </p:to>
                                    </p:set>
                                    <p:animEffect transition="in" filter="dissolve">
                                      <p:cBhvr>
                                        <p:cTn id="315" dur="500"/>
                                        <p:tgtEl>
                                          <p:spTgt spid="202"/>
                                        </p:tgtEl>
                                      </p:cBhvr>
                                    </p:animEffect>
                                  </p:childTnLst>
                                  <p:subTnLst>
                                    <p:audio>
                                      <p:cMediaNode>
                                        <p:cTn display="0" masterRel="sameClick">
                                          <p:stCondLst>
                                            <p:cond evt="begin" delay="0">
                                              <p:tn val="313"/>
                                            </p:cond>
                                          </p:stCondLst>
                                          <p:endCondLst>
                                            <p:cond evt="onStopAudio" delay="0">
                                              <p:tgtEl>
                                                <p:sldTgt/>
                                              </p:tgtEl>
                                            </p:cond>
                                          </p:endCondLst>
                                        </p:cTn>
                                        <p:tgtEl>
                                          <p:sndTgt r:embed="rId2" name="click.wav"/>
                                        </p:tgtEl>
                                      </p:cMediaNode>
                                    </p:audio>
                                  </p:subTnLst>
                                </p:cTn>
                              </p:par>
                            </p:childTnLst>
                          </p:cTn>
                        </p:par>
                        <p:par>
                          <p:cTn id="316" fill="hold">
                            <p:stCondLst>
                              <p:cond delay="66500"/>
                            </p:stCondLst>
                            <p:childTnLst>
                              <p:par>
                                <p:cTn id="317" presetID="9" presetClass="entr" presetSubtype="0" fill="hold" nodeType="afterEffect">
                                  <p:stCondLst>
                                    <p:cond delay="500"/>
                                  </p:stCondLst>
                                  <p:childTnLst>
                                    <p:set>
                                      <p:cBhvr>
                                        <p:cTn id="318" dur="1" fill="hold">
                                          <p:stCondLst>
                                            <p:cond delay="0"/>
                                          </p:stCondLst>
                                        </p:cTn>
                                        <p:tgtEl>
                                          <p:spTgt spid="205"/>
                                        </p:tgtEl>
                                        <p:attrNameLst>
                                          <p:attrName>style.visibility</p:attrName>
                                        </p:attrNameLst>
                                      </p:cBhvr>
                                      <p:to>
                                        <p:strVal val="visible"/>
                                      </p:to>
                                    </p:set>
                                    <p:animEffect transition="in" filter="dissolve">
                                      <p:cBhvr>
                                        <p:cTn id="319" dur="500"/>
                                        <p:tgtEl>
                                          <p:spTgt spid="205"/>
                                        </p:tgtEl>
                                      </p:cBhvr>
                                    </p:animEffect>
                                  </p:childTnLst>
                                  <p:subTnLst>
                                    <p:audio>
                                      <p:cMediaNode>
                                        <p:cTn display="0" masterRel="sameClick">
                                          <p:stCondLst>
                                            <p:cond evt="begin" delay="0">
                                              <p:tn val="317"/>
                                            </p:cond>
                                          </p:stCondLst>
                                          <p:endCondLst>
                                            <p:cond evt="onStopAudio" delay="0">
                                              <p:tgtEl>
                                                <p:sldTgt/>
                                              </p:tgtEl>
                                            </p:cond>
                                          </p:endCondLst>
                                        </p:cTn>
                                        <p:tgtEl>
                                          <p:sndTgt r:embed="rId2" name="click.wav"/>
                                        </p:tgtEl>
                                      </p:cMediaNode>
                                    </p:audio>
                                  </p:subTnLst>
                                </p:cTn>
                              </p:par>
                            </p:childTnLst>
                          </p:cTn>
                        </p:par>
                        <p:par>
                          <p:cTn id="320" fill="hold">
                            <p:stCondLst>
                              <p:cond delay="67500"/>
                            </p:stCondLst>
                            <p:childTnLst>
                              <p:par>
                                <p:cTn id="321" presetID="9" presetClass="entr" presetSubtype="0" fill="hold" nodeType="afterEffect">
                                  <p:stCondLst>
                                    <p:cond delay="500"/>
                                  </p:stCondLst>
                                  <p:childTnLst>
                                    <p:set>
                                      <p:cBhvr>
                                        <p:cTn id="322" dur="1" fill="hold">
                                          <p:stCondLst>
                                            <p:cond delay="0"/>
                                          </p:stCondLst>
                                        </p:cTn>
                                        <p:tgtEl>
                                          <p:spTgt spid="208"/>
                                        </p:tgtEl>
                                        <p:attrNameLst>
                                          <p:attrName>style.visibility</p:attrName>
                                        </p:attrNameLst>
                                      </p:cBhvr>
                                      <p:to>
                                        <p:strVal val="visible"/>
                                      </p:to>
                                    </p:set>
                                    <p:animEffect transition="in" filter="dissolve">
                                      <p:cBhvr>
                                        <p:cTn id="323" dur="500"/>
                                        <p:tgtEl>
                                          <p:spTgt spid="208"/>
                                        </p:tgtEl>
                                      </p:cBhvr>
                                    </p:animEffect>
                                  </p:childTnLst>
                                  <p:subTnLst>
                                    <p:audio>
                                      <p:cMediaNode>
                                        <p:cTn display="0" masterRel="sameClick">
                                          <p:stCondLst>
                                            <p:cond evt="begin" delay="0">
                                              <p:tn val="321"/>
                                            </p:cond>
                                          </p:stCondLst>
                                          <p:endCondLst>
                                            <p:cond evt="onStopAudio" delay="0">
                                              <p:tgtEl>
                                                <p:sldTgt/>
                                              </p:tgtEl>
                                            </p:cond>
                                          </p:endCondLst>
                                        </p:cTn>
                                        <p:tgtEl>
                                          <p:sndTgt r:embed="rId2" name="click.wav"/>
                                        </p:tgtEl>
                                      </p:cMediaNode>
                                    </p:audio>
                                  </p:subTnLst>
                                </p:cTn>
                              </p:par>
                            </p:childTnLst>
                          </p:cTn>
                        </p:par>
                        <p:par>
                          <p:cTn id="324" fill="hold">
                            <p:stCondLst>
                              <p:cond delay="68500"/>
                            </p:stCondLst>
                            <p:childTnLst>
                              <p:par>
                                <p:cTn id="325" presetID="9" presetClass="entr" presetSubtype="0" fill="hold" nodeType="afterEffect">
                                  <p:stCondLst>
                                    <p:cond delay="500"/>
                                  </p:stCondLst>
                                  <p:childTnLst>
                                    <p:set>
                                      <p:cBhvr>
                                        <p:cTn id="326" dur="1" fill="hold">
                                          <p:stCondLst>
                                            <p:cond delay="0"/>
                                          </p:stCondLst>
                                        </p:cTn>
                                        <p:tgtEl>
                                          <p:spTgt spid="211"/>
                                        </p:tgtEl>
                                        <p:attrNameLst>
                                          <p:attrName>style.visibility</p:attrName>
                                        </p:attrNameLst>
                                      </p:cBhvr>
                                      <p:to>
                                        <p:strVal val="visible"/>
                                      </p:to>
                                    </p:set>
                                    <p:animEffect transition="in" filter="dissolve">
                                      <p:cBhvr>
                                        <p:cTn id="327" dur="500"/>
                                        <p:tgtEl>
                                          <p:spTgt spid="211"/>
                                        </p:tgtEl>
                                      </p:cBhvr>
                                    </p:animEffect>
                                  </p:childTnLst>
                                  <p:subTnLst>
                                    <p:audio>
                                      <p:cMediaNode>
                                        <p:cTn display="0" masterRel="sameClick">
                                          <p:stCondLst>
                                            <p:cond evt="begin" delay="0">
                                              <p:tn val="325"/>
                                            </p:cond>
                                          </p:stCondLst>
                                          <p:endCondLst>
                                            <p:cond evt="onStopAudio" delay="0">
                                              <p:tgtEl>
                                                <p:sldTgt/>
                                              </p:tgtEl>
                                            </p:cond>
                                          </p:endCondLst>
                                        </p:cTn>
                                        <p:tgtEl>
                                          <p:sndTgt r:embed="rId2" name="click.wav"/>
                                        </p:tgtEl>
                                      </p:cMediaNode>
                                    </p:audio>
                                  </p:subTnLst>
                                </p:cTn>
                              </p:par>
                            </p:childTnLst>
                          </p:cTn>
                        </p:par>
                        <p:par>
                          <p:cTn id="328" fill="hold">
                            <p:stCondLst>
                              <p:cond delay="69500"/>
                            </p:stCondLst>
                            <p:childTnLst>
                              <p:par>
                                <p:cTn id="329" presetID="9" presetClass="entr" presetSubtype="0" fill="hold" nodeType="afterEffect">
                                  <p:stCondLst>
                                    <p:cond delay="500"/>
                                  </p:stCondLst>
                                  <p:childTnLst>
                                    <p:set>
                                      <p:cBhvr>
                                        <p:cTn id="330" dur="1" fill="hold">
                                          <p:stCondLst>
                                            <p:cond delay="0"/>
                                          </p:stCondLst>
                                        </p:cTn>
                                        <p:tgtEl>
                                          <p:spTgt spid="214"/>
                                        </p:tgtEl>
                                        <p:attrNameLst>
                                          <p:attrName>style.visibility</p:attrName>
                                        </p:attrNameLst>
                                      </p:cBhvr>
                                      <p:to>
                                        <p:strVal val="visible"/>
                                      </p:to>
                                    </p:set>
                                    <p:animEffect transition="in" filter="dissolve">
                                      <p:cBhvr>
                                        <p:cTn id="331" dur="500"/>
                                        <p:tgtEl>
                                          <p:spTgt spid="214"/>
                                        </p:tgtEl>
                                      </p:cBhvr>
                                    </p:animEffect>
                                  </p:childTnLst>
                                  <p:subTnLst>
                                    <p:audio>
                                      <p:cMediaNode>
                                        <p:cTn display="0" masterRel="sameClick">
                                          <p:stCondLst>
                                            <p:cond evt="begin" delay="0">
                                              <p:tn val="329"/>
                                            </p:cond>
                                          </p:stCondLst>
                                          <p:endCondLst>
                                            <p:cond evt="onStopAudio" delay="0">
                                              <p:tgtEl>
                                                <p:sldTgt/>
                                              </p:tgtEl>
                                            </p:cond>
                                          </p:endCondLst>
                                        </p:cTn>
                                        <p:tgtEl>
                                          <p:sndTgt r:embed="rId2" name="click.wav"/>
                                        </p:tgtEl>
                                      </p:cMediaNode>
                                    </p:audio>
                                  </p:subTnLst>
                                </p:cTn>
                              </p:par>
                            </p:childTnLst>
                          </p:cTn>
                        </p:par>
                        <p:par>
                          <p:cTn id="332" fill="hold">
                            <p:stCondLst>
                              <p:cond delay="70500"/>
                            </p:stCondLst>
                            <p:childTnLst>
                              <p:par>
                                <p:cTn id="333" presetID="9" presetClass="entr" presetSubtype="0" fill="hold" nodeType="afterEffect">
                                  <p:stCondLst>
                                    <p:cond delay="500"/>
                                  </p:stCondLst>
                                  <p:childTnLst>
                                    <p:set>
                                      <p:cBhvr>
                                        <p:cTn id="334" dur="1" fill="hold">
                                          <p:stCondLst>
                                            <p:cond delay="0"/>
                                          </p:stCondLst>
                                        </p:cTn>
                                        <p:tgtEl>
                                          <p:spTgt spid="217"/>
                                        </p:tgtEl>
                                        <p:attrNameLst>
                                          <p:attrName>style.visibility</p:attrName>
                                        </p:attrNameLst>
                                      </p:cBhvr>
                                      <p:to>
                                        <p:strVal val="visible"/>
                                      </p:to>
                                    </p:set>
                                    <p:animEffect transition="in" filter="dissolve">
                                      <p:cBhvr>
                                        <p:cTn id="335" dur="500"/>
                                        <p:tgtEl>
                                          <p:spTgt spid="217"/>
                                        </p:tgtEl>
                                      </p:cBhvr>
                                    </p:animEffect>
                                  </p:childTnLst>
                                  <p:subTnLst>
                                    <p:audio>
                                      <p:cMediaNode>
                                        <p:cTn display="0" masterRel="sameClick">
                                          <p:stCondLst>
                                            <p:cond evt="begin" delay="0">
                                              <p:tn val="333"/>
                                            </p:cond>
                                          </p:stCondLst>
                                          <p:endCondLst>
                                            <p:cond evt="onStopAudio" delay="0">
                                              <p:tgtEl>
                                                <p:sldTgt/>
                                              </p:tgtEl>
                                            </p:cond>
                                          </p:endCondLst>
                                        </p:cTn>
                                        <p:tgtEl>
                                          <p:sndTgt r:embed="rId2" name="click.wav"/>
                                        </p:tgtEl>
                                      </p:cMediaNode>
                                    </p:audio>
                                  </p:subTnLst>
                                </p:cTn>
                              </p:par>
                            </p:childTnLst>
                          </p:cTn>
                        </p:par>
                        <p:par>
                          <p:cTn id="336" fill="hold">
                            <p:stCondLst>
                              <p:cond delay="71500"/>
                            </p:stCondLst>
                            <p:childTnLst>
                              <p:par>
                                <p:cTn id="337" presetID="9" presetClass="entr" presetSubtype="0" fill="hold" nodeType="afterEffect">
                                  <p:stCondLst>
                                    <p:cond delay="500"/>
                                  </p:stCondLst>
                                  <p:childTnLst>
                                    <p:set>
                                      <p:cBhvr>
                                        <p:cTn id="338" dur="1" fill="hold">
                                          <p:stCondLst>
                                            <p:cond delay="0"/>
                                          </p:stCondLst>
                                        </p:cTn>
                                        <p:tgtEl>
                                          <p:spTgt spid="220"/>
                                        </p:tgtEl>
                                        <p:attrNameLst>
                                          <p:attrName>style.visibility</p:attrName>
                                        </p:attrNameLst>
                                      </p:cBhvr>
                                      <p:to>
                                        <p:strVal val="visible"/>
                                      </p:to>
                                    </p:set>
                                    <p:animEffect transition="in" filter="dissolve">
                                      <p:cBhvr>
                                        <p:cTn id="339" dur="500"/>
                                        <p:tgtEl>
                                          <p:spTgt spid="220"/>
                                        </p:tgtEl>
                                      </p:cBhvr>
                                    </p:animEffect>
                                  </p:childTnLst>
                                  <p:subTnLst>
                                    <p:audio>
                                      <p:cMediaNode>
                                        <p:cTn display="0" masterRel="sameClick">
                                          <p:stCondLst>
                                            <p:cond evt="begin" delay="0">
                                              <p:tn val="337"/>
                                            </p:cond>
                                          </p:stCondLst>
                                          <p:endCondLst>
                                            <p:cond evt="onStopAudio" delay="0">
                                              <p:tgtEl>
                                                <p:sldTgt/>
                                              </p:tgtEl>
                                            </p:cond>
                                          </p:endCondLst>
                                        </p:cTn>
                                        <p:tgtEl>
                                          <p:sndTgt r:embed="rId2" name="click.wav"/>
                                        </p:tgtEl>
                                      </p:cMediaNode>
                                    </p:audio>
                                  </p:subTnLst>
                                </p:cTn>
                              </p:par>
                            </p:childTnLst>
                          </p:cTn>
                        </p:par>
                        <p:par>
                          <p:cTn id="340" fill="hold">
                            <p:stCondLst>
                              <p:cond delay="72500"/>
                            </p:stCondLst>
                            <p:childTnLst>
                              <p:par>
                                <p:cTn id="341" presetID="9" presetClass="entr" presetSubtype="0" fill="hold" nodeType="afterEffect">
                                  <p:stCondLst>
                                    <p:cond delay="500"/>
                                  </p:stCondLst>
                                  <p:childTnLst>
                                    <p:set>
                                      <p:cBhvr>
                                        <p:cTn id="342" dur="1" fill="hold">
                                          <p:stCondLst>
                                            <p:cond delay="0"/>
                                          </p:stCondLst>
                                        </p:cTn>
                                        <p:tgtEl>
                                          <p:spTgt spid="223"/>
                                        </p:tgtEl>
                                        <p:attrNameLst>
                                          <p:attrName>style.visibility</p:attrName>
                                        </p:attrNameLst>
                                      </p:cBhvr>
                                      <p:to>
                                        <p:strVal val="visible"/>
                                      </p:to>
                                    </p:set>
                                    <p:animEffect transition="in" filter="dissolve">
                                      <p:cBhvr>
                                        <p:cTn id="343" dur="500"/>
                                        <p:tgtEl>
                                          <p:spTgt spid="223"/>
                                        </p:tgtEl>
                                      </p:cBhvr>
                                    </p:animEffec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4" fill="hold">
                            <p:stCondLst>
                              <p:cond delay="73500"/>
                            </p:stCondLst>
                            <p:childTnLst>
                              <p:par>
                                <p:cTn id="345" presetID="9" presetClass="entr" presetSubtype="0" fill="hold" nodeType="afterEffect">
                                  <p:stCondLst>
                                    <p:cond delay="500"/>
                                  </p:stCondLst>
                                  <p:childTnLst>
                                    <p:set>
                                      <p:cBhvr>
                                        <p:cTn id="346" dur="1" fill="hold">
                                          <p:stCondLst>
                                            <p:cond delay="0"/>
                                          </p:stCondLst>
                                        </p:cTn>
                                        <p:tgtEl>
                                          <p:spTgt spid="226"/>
                                        </p:tgtEl>
                                        <p:attrNameLst>
                                          <p:attrName>style.visibility</p:attrName>
                                        </p:attrNameLst>
                                      </p:cBhvr>
                                      <p:to>
                                        <p:strVal val="visible"/>
                                      </p:to>
                                    </p:set>
                                    <p:animEffect transition="in" filter="dissolve">
                                      <p:cBhvr>
                                        <p:cTn id="347" dur="500"/>
                                        <p:tgtEl>
                                          <p:spTgt spid="226"/>
                                        </p:tgtEl>
                                      </p:cBhvr>
                                    </p:animEffect>
                                  </p:childTnLst>
                                  <p:subTnLst>
                                    <p:audio>
                                      <p:cMediaNode>
                                        <p:cTn display="0" masterRel="sameClick">
                                          <p:stCondLst>
                                            <p:cond evt="begin" delay="0">
                                              <p:tn val="345"/>
                                            </p:cond>
                                          </p:stCondLst>
                                          <p:endCondLst>
                                            <p:cond evt="onStopAudio" delay="0">
                                              <p:tgtEl>
                                                <p:sldTgt/>
                                              </p:tgtEl>
                                            </p:cond>
                                          </p:endCondLst>
                                        </p:cTn>
                                        <p:tgtEl>
                                          <p:sndTgt r:embed="rId2" name="click.wav"/>
                                        </p:tgtEl>
                                      </p:cMediaNode>
                                    </p:audio>
                                  </p:subTnLst>
                                </p:cTn>
                              </p:par>
                            </p:childTnLst>
                          </p:cTn>
                        </p:par>
                        <p:par>
                          <p:cTn id="348" fill="hold">
                            <p:stCondLst>
                              <p:cond delay="74500"/>
                            </p:stCondLst>
                            <p:childTnLst>
                              <p:par>
                                <p:cTn id="349" presetID="9" presetClass="entr" presetSubtype="0" fill="hold" nodeType="afterEffect">
                                  <p:stCondLst>
                                    <p:cond delay="500"/>
                                  </p:stCondLst>
                                  <p:childTnLst>
                                    <p:set>
                                      <p:cBhvr>
                                        <p:cTn id="350" dur="1" fill="hold">
                                          <p:stCondLst>
                                            <p:cond delay="0"/>
                                          </p:stCondLst>
                                        </p:cTn>
                                        <p:tgtEl>
                                          <p:spTgt spid="229"/>
                                        </p:tgtEl>
                                        <p:attrNameLst>
                                          <p:attrName>style.visibility</p:attrName>
                                        </p:attrNameLst>
                                      </p:cBhvr>
                                      <p:to>
                                        <p:strVal val="visible"/>
                                      </p:to>
                                    </p:set>
                                    <p:animEffect transition="in" filter="dissolve">
                                      <p:cBhvr>
                                        <p:cTn id="351" dur="500"/>
                                        <p:tgtEl>
                                          <p:spTgt spid="229"/>
                                        </p:tgtEl>
                                      </p:cBhvr>
                                    </p:animEffect>
                                  </p:childTnLst>
                                  <p:subTnLst>
                                    <p:audio>
                                      <p:cMediaNode>
                                        <p:cTn display="0" masterRel="sameClick">
                                          <p:stCondLst>
                                            <p:cond evt="begin" delay="0">
                                              <p:tn val="349"/>
                                            </p:cond>
                                          </p:stCondLst>
                                          <p:endCondLst>
                                            <p:cond evt="onStopAudio" delay="0">
                                              <p:tgtEl>
                                                <p:sldTgt/>
                                              </p:tgtEl>
                                            </p:cond>
                                          </p:endCondLst>
                                        </p:cTn>
                                        <p:tgtEl>
                                          <p:sndTgt r:embed="rId2" name="click.wav"/>
                                        </p:tgtEl>
                                      </p:cMediaNode>
                                    </p:audio>
                                  </p:subTnLst>
                                </p:cTn>
                              </p:par>
                            </p:childTnLst>
                          </p:cTn>
                        </p:par>
                        <p:par>
                          <p:cTn id="352" fill="hold">
                            <p:stCondLst>
                              <p:cond delay="75500"/>
                            </p:stCondLst>
                            <p:childTnLst>
                              <p:par>
                                <p:cTn id="353" presetID="9" presetClass="entr" presetSubtype="0" fill="hold" nodeType="afterEffect">
                                  <p:stCondLst>
                                    <p:cond delay="500"/>
                                  </p:stCondLst>
                                  <p:childTnLst>
                                    <p:set>
                                      <p:cBhvr>
                                        <p:cTn id="354" dur="1" fill="hold">
                                          <p:stCondLst>
                                            <p:cond delay="0"/>
                                          </p:stCondLst>
                                        </p:cTn>
                                        <p:tgtEl>
                                          <p:spTgt spid="232"/>
                                        </p:tgtEl>
                                        <p:attrNameLst>
                                          <p:attrName>style.visibility</p:attrName>
                                        </p:attrNameLst>
                                      </p:cBhvr>
                                      <p:to>
                                        <p:strVal val="visible"/>
                                      </p:to>
                                    </p:set>
                                    <p:animEffect transition="in" filter="dissolve">
                                      <p:cBhvr>
                                        <p:cTn id="355" dur="500"/>
                                        <p:tgtEl>
                                          <p:spTgt spid="232"/>
                                        </p:tgtEl>
                                      </p:cBhvr>
                                    </p:animEffec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6" fill="hold">
                            <p:stCondLst>
                              <p:cond delay="76500"/>
                            </p:stCondLst>
                            <p:childTnLst>
                              <p:par>
                                <p:cTn id="357" presetID="9" presetClass="entr" presetSubtype="0" fill="hold" nodeType="afterEffect">
                                  <p:stCondLst>
                                    <p:cond delay="500"/>
                                  </p:stCondLst>
                                  <p:childTnLst>
                                    <p:set>
                                      <p:cBhvr>
                                        <p:cTn id="358" dur="1" fill="hold">
                                          <p:stCondLst>
                                            <p:cond delay="0"/>
                                          </p:stCondLst>
                                        </p:cTn>
                                        <p:tgtEl>
                                          <p:spTgt spid="235"/>
                                        </p:tgtEl>
                                        <p:attrNameLst>
                                          <p:attrName>style.visibility</p:attrName>
                                        </p:attrNameLst>
                                      </p:cBhvr>
                                      <p:to>
                                        <p:strVal val="visible"/>
                                      </p:to>
                                    </p:set>
                                    <p:animEffect transition="in" filter="dissolve">
                                      <p:cBhvr>
                                        <p:cTn id="359" dur="500"/>
                                        <p:tgtEl>
                                          <p:spTgt spid="235"/>
                                        </p:tgtEl>
                                      </p:cBhvr>
                                    </p:animEffect>
                                  </p:childTnLst>
                                  <p:subTnLst>
                                    <p:audio>
                                      <p:cMediaNode>
                                        <p:cTn display="0" masterRel="sameClick">
                                          <p:stCondLst>
                                            <p:cond evt="begin" delay="0">
                                              <p:tn val="357"/>
                                            </p:cond>
                                          </p:stCondLst>
                                          <p:endCondLst>
                                            <p:cond evt="onStopAudio" delay="0">
                                              <p:tgtEl>
                                                <p:sldTgt/>
                                              </p:tgtEl>
                                            </p:cond>
                                          </p:endCondLst>
                                        </p:cTn>
                                        <p:tgtEl>
                                          <p:sndTgt r:embed="rId2" name="click.wav"/>
                                        </p:tgtEl>
                                      </p:cMediaNode>
                                    </p:audio>
                                  </p:subTnLst>
                                </p:cTn>
                              </p:par>
                            </p:childTnLst>
                          </p:cTn>
                        </p:par>
                        <p:par>
                          <p:cTn id="360" fill="hold">
                            <p:stCondLst>
                              <p:cond delay="77500"/>
                            </p:stCondLst>
                            <p:childTnLst>
                              <p:par>
                                <p:cTn id="361" presetID="9" presetClass="entr" presetSubtype="0" fill="hold" nodeType="afterEffect">
                                  <p:stCondLst>
                                    <p:cond delay="500"/>
                                  </p:stCondLst>
                                  <p:childTnLst>
                                    <p:set>
                                      <p:cBhvr>
                                        <p:cTn id="362" dur="1" fill="hold">
                                          <p:stCondLst>
                                            <p:cond delay="0"/>
                                          </p:stCondLst>
                                        </p:cTn>
                                        <p:tgtEl>
                                          <p:spTgt spid="238"/>
                                        </p:tgtEl>
                                        <p:attrNameLst>
                                          <p:attrName>style.visibility</p:attrName>
                                        </p:attrNameLst>
                                      </p:cBhvr>
                                      <p:to>
                                        <p:strVal val="visible"/>
                                      </p:to>
                                    </p:set>
                                    <p:animEffect transition="in" filter="dissolve">
                                      <p:cBhvr>
                                        <p:cTn id="363" dur="500"/>
                                        <p:tgtEl>
                                          <p:spTgt spid="238"/>
                                        </p:tgtEl>
                                      </p:cBhvr>
                                    </p:animEffect>
                                  </p:childTnLst>
                                  <p:subTnLst>
                                    <p:audio>
                                      <p:cMediaNode>
                                        <p:cTn display="0" masterRel="sameClick">
                                          <p:stCondLst>
                                            <p:cond evt="begin" delay="0">
                                              <p:tn val="361"/>
                                            </p:cond>
                                          </p:stCondLst>
                                          <p:endCondLst>
                                            <p:cond evt="onStopAudio" delay="0">
                                              <p:tgtEl>
                                                <p:sldTgt/>
                                              </p:tgtEl>
                                            </p:cond>
                                          </p:endCondLst>
                                        </p:cTn>
                                        <p:tgtEl>
                                          <p:sndTgt r:embed="rId2" name="click.wav"/>
                                        </p:tgtEl>
                                      </p:cMediaNode>
                                    </p:audio>
                                  </p:subTnLst>
                                </p:cTn>
                              </p:par>
                            </p:childTnLst>
                          </p:cTn>
                        </p:par>
                        <p:par>
                          <p:cTn id="364" fill="hold">
                            <p:stCondLst>
                              <p:cond delay="78500"/>
                            </p:stCondLst>
                            <p:childTnLst>
                              <p:par>
                                <p:cTn id="365" presetID="9" presetClass="entr" presetSubtype="0" fill="hold" nodeType="afterEffect">
                                  <p:stCondLst>
                                    <p:cond delay="500"/>
                                  </p:stCondLst>
                                  <p:childTnLst>
                                    <p:set>
                                      <p:cBhvr>
                                        <p:cTn id="366" dur="1" fill="hold">
                                          <p:stCondLst>
                                            <p:cond delay="0"/>
                                          </p:stCondLst>
                                        </p:cTn>
                                        <p:tgtEl>
                                          <p:spTgt spid="241"/>
                                        </p:tgtEl>
                                        <p:attrNameLst>
                                          <p:attrName>style.visibility</p:attrName>
                                        </p:attrNameLst>
                                      </p:cBhvr>
                                      <p:to>
                                        <p:strVal val="visible"/>
                                      </p:to>
                                    </p:set>
                                    <p:animEffect transition="in" filter="dissolve">
                                      <p:cBhvr>
                                        <p:cTn id="367" dur="500"/>
                                        <p:tgtEl>
                                          <p:spTgt spid="241"/>
                                        </p:tgtEl>
                                      </p:cBhvr>
                                    </p:animEffec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8" fill="hold">
                            <p:stCondLst>
                              <p:cond delay="79500"/>
                            </p:stCondLst>
                            <p:childTnLst>
                              <p:par>
                                <p:cTn id="369" presetID="9" presetClass="entr" presetSubtype="0" fill="hold" nodeType="afterEffect">
                                  <p:stCondLst>
                                    <p:cond delay="500"/>
                                  </p:stCondLst>
                                  <p:childTnLst>
                                    <p:set>
                                      <p:cBhvr>
                                        <p:cTn id="370" dur="1" fill="hold">
                                          <p:stCondLst>
                                            <p:cond delay="0"/>
                                          </p:stCondLst>
                                        </p:cTn>
                                        <p:tgtEl>
                                          <p:spTgt spid="244"/>
                                        </p:tgtEl>
                                        <p:attrNameLst>
                                          <p:attrName>style.visibility</p:attrName>
                                        </p:attrNameLst>
                                      </p:cBhvr>
                                      <p:to>
                                        <p:strVal val="visible"/>
                                      </p:to>
                                    </p:set>
                                    <p:animEffect transition="in" filter="dissolve">
                                      <p:cBhvr>
                                        <p:cTn id="371" dur="500"/>
                                        <p:tgtEl>
                                          <p:spTgt spid="244"/>
                                        </p:tgtEl>
                                      </p:cBhvr>
                                    </p:animEffect>
                                  </p:childTnLst>
                                  <p:subTnLst>
                                    <p:audio>
                                      <p:cMediaNode>
                                        <p:cTn display="0" masterRel="sameClick">
                                          <p:stCondLst>
                                            <p:cond evt="begin" delay="0">
                                              <p:tn val="369"/>
                                            </p:cond>
                                          </p:stCondLst>
                                          <p:endCondLst>
                                            <p:cond evt="onStopAudio" delay="0">
                                              <p:tgtEl>
                                                <p:sldTgt/>
                                              </p:tgtEl>
                                            </p:cond>
                                          </p:endCondLst>
                                        </p:cTn>
                                        <p:tgtEl>
                                          <p:sndTgt r:embed="rId2" name="click.wav"/>
                                        </p:tgtEl>
                                      </p:cMediaNode>
                                    </p:audio>
                                  </p:subTnLst>
                                </p:cTn>
                              </p:par>
                            </p:childTnLst>
                          </p:cTn>
                        </p:par>
                        <p:par>
                          <p:cTn id="372" fill="hold">
                            <p:stCondLst>
                              <p:cond delay="80500"/>
                            </p:stCondLst>
                            <p:childTnLst>
                              <p:par>
                                <p:cTn id="373" presetID="9" presetClass="entr" presetSubtype="0" fill="hold" nodeType="afterEffect">
                                  <p:stCondLst>
                                    <p:cond delay="500"/>
                                  </p:stCondLst>
                                  <p:childTnLst>
                                    <p:set>
                                      <p:cBhvr>
                                        <p:cTn id="374" dur="1" fill="hold">
                                          <p:stCondLst>
                                            <p:cond delay="0"/>
                                          </p:stCondLst>
                                        </p:cTn>
                                        <p:tgtEl>
                                          <p:spTgt spid="247"/>
                                        </p:tgtEl>
                                        <p:attrNameLst>
                                          <p:attrName>style.visibility</p:attrName>
                                        </p:attrNameLst>
                                      </p:cBhvr>
                                      <p:to>
                                        <p:strVal val="visible"/>
                                      </p:to>
                                    </p:set>
                                    <p:animEffect transition="in" filter="dissolve">
                                      <p:cBhvr>
                                        <p:cTn id="375" dur="500"/>
                                        <p:tgtEl>
                                          <p:spTgt spid="247"/>
                                        </p:tgtEl>
                                      </p:cBhvr>
                                    </p:animEffect>
                                  </p:childTnLst>
                                  <p:subTnLst>
                                    <p:audio>
                                      <p:cMediaNode>
                                        <p:cTn display="0" masterRel="sameClick">
                                          <p:stCondLst>
                                            <p:cond evt="begin" delay="0">
                                              <p:tn val="373"/>
                                            </p:cond>
                                          </p:stCondLst>
                                          <p:endCondLst>
                                            <p:cond evt="onStopAudio" delay="0">
                                              <p:tgtEl>
                                                <p:sldTgt/>
                                              </p:tgtEl>
                                            </p:cond>
                                          </p:endCondLst>
                                        </p:cTn>
                                        <p:tgtEl>
                                          <p:sndTgt r:embed="rId2" name="click.wav"/>
                                        </p:tgtEl>
                                      </p:cMediaNode>
                                    </p:audio>
                                  </p:subTnLst>
                                </p:cTn>
                              </p:par>
                            </p:childTnLst>
                          </p:cTn>
                        </p:par>
                        <p:par>
                          <p:cTn id="376" fill="hold">
                            <p:stCondLst>
                              <p:cond delay="81500"/>
                            </p:stCondLst>
                            <p:childTnLst>
                              <p:par>
                                <p:cTn id="377" presetID="9" presetClass="entr" presetSubtype="0" fill="hold" nodeType="afterEffect">
                                  <p:stCondLst>
                                    <p:cond delay="500"/>
                                  </p:stCondLst>
                                  <p:childTnLst>
                                    <p:set>
                                      <p:cBhvr>
                                        <p:cTn id="378" dur="1" fill="hold">
                                          <p:stCondLst>
                                            <p:cond delay="0"/>
                                          </p:stCondLst>
                                        </p:cTn>
                                        <p:tgtEl>
                                          <p:spTgt spid="250"/>
                                        </p:tgtEl>
                                        <p:attrNameLst>
                                          <p:attrName>style.visibility</p:attrName>
                                        </p:attrNameLst>
                                      </p:cBhvr>
                                      <p:to>
                                        <p:strVal val="visible"/>
                                      </p:to>
                                    </p:set>
                                    <p:animEffect transition="in" filter="dissolve">
                                      <p:cBhvr>
                                        <p:cTn id="379" dur="500"/>
                                        <p:tgtEl>
                                          <p:spTgt spid="250"/>
                                        </p:tgtEl>
                                      </p:cBhvr>
                                    </p:animEffect>
                                  </p:childTnLst>
                                  <p:subTnLst>
                                    <p:audio>
                                      <p:cMediaNode>
                                        <p:cTn display="0" masterRel="sameClick">
                                          <p:stCondLst>
                                            <p:cond evt="begin" delay="0">
                                              <p:tn val="377"/>
                                            </p:cond>
                                          </p:stCondLst>
                                          <p:endCondLst>
                                            <p:cond evt="onStopAudio" delay="0">
                                              <p:tgtEl>
                                                <p:sldTgt/>
                                              </p:tgtEl>
                                            </p:cond>
                                          </p:endCondLst>
                                        </p:cTn>
                                        <p:tgtEl>
                                          <p:sndTgt r:embed="rId2" name="click.wav"/>
                                        </p:tgtEl>
                                      </p:cMediaNode>
                                    </p:audio>
                                  </p:subTnLst>
                                </p:cTn>
                              </p:par>
                            </p:childTnLst>
                          </p:cTn>
                        </p:par>
                        <p:par>
                          <p:cTn id="380" fill="hold">
                            <p:stCondLst>
                              <p:cond delay="82500"/>
                            </p:stCondLst>
                            <p:childTnLst>
                              <p:par>
                                <p:cTn id="381" presetID="9" presetClass="entr" presetSubtype="0" fill="hold" nodeType="afterEffect">
                                  <p:stCondLst>
                                    <p:cond delay="500"/>
                                  </p:stCondLst>
                                  <p:childTnLst>
                                    <p:set>
                                      <p:cBhvr>
                                        <p:cTn id="382" dur="1" fill="hold">
                                          <p:stCondLst>
                                            <p:cond delay="0"/>
                                          </p:stCondLst>
                                        </p:cTn>
                                        <p:tgtEl>
                                          <p:spTgt spid="253"/>
                                        </p:tgtEl>
                                        <p:attrNameLst>
                                          <p:attrName>style.visibility</p:attrName>
                                        </p:attrNameLst>
                                      </p:cBhvr>
                                      <p:to>
                                        <p:strVal val="visible"/>
                                      </p:to>
                                    </p:set>
                                    <p:animEffect transition="in" filter="dissolve">
                                      <p:cBhvr>
                                        <p:cTn id="383" dur="500"/>
                                        <p:tgtEl>
                                          <p:spTgt spid="253"/>
                                        </p:tgtEl>
                                      </p:cBhvr>
                                    </p:animEffect>
                                  </p:childTnLst>
                                  <p:subTnLst>
                                    <p:audio>
                                      <p:cMediaNode>
                                        <p:cTn display="0" masterRel="sameClick">
                                          <p:stCondLst>
                                            <p:cond evt="begin" delay="0">
                                              <p:tn val="381"/>
                                            </p:cond>
                                          </p:stCondLst>
                                          <p:endCondLst>
                                            <p:cond evt="onStopAudio" delay="0">
                                              <p:tgtEl>
                                                <p:sldTgt/>
                                              </p:tgtEl>
                                            </p:cond>
                                          </p:endCondLst>
                                        </p:cTn>
                                        <p:tgtEl>
                                          <p:sndTgt r:embed="rId2" name="click.wav"/>
                                        </p:tgtEl>
                                      </p:cMediaNode>
                                    </p:audio>
                                  </p:subTnLst>
                                </p:cTn>
                              </p:par>
                            </p:childTnLst>
                          </p:cTn>
                        </p:par>
                        <p:par>
                          <p:cTn id="384" fill="hold">
                            <p:stCondLst>
                              <p:cond delay="83500"/>
                            </p:stCondLst>
                            <p:childTnLst>
                              <p:par>
                                <p:cTn id="385" presetID="9" presetClass="entr" presetSubtype="0" fill="hold" nodeType="afterEffect">
                                  <p:stCondLst>
                                    <p:cond delay="500"/>
                                  </p:stCondLst>
                                  <p:childTnLst>
                                    <p:set>
                                      <p:cBhvr>
                                        <p:cTn id="386" dur="1" fill="hold">
                                          <p:stCondLst>
                                            <p:cond delay="0"/>
                                          </p:stCondLst>
                                        </p:cTn>
                                        <p:tgtEl>
                                          <p:spTgt spid="256"/>
                                        </p:tgtEl>
                                        <p:attrNameLst>
                                          <p:attrName>style.visibility</p:attrName>
                                        </p:attrNameLst>
                                      </p:cBhvr>
                                      <p:to>
                                        <p:strVal val="visible"/>
                                      </p:to>
                                    </p:set>
                                    <p:animEffect transition="in" filter="dissolve">
                                      <p:cBhvr>
                                        <p:cTn id="387" dur="500"/>
                                        <p:tgtEl>
                                          <p:spTgt spid="256"/>
                                        </p:tgtEl>
                                      </p:cBhvr>
                                    </p:animEffect>
                                  </p:childTnLst>
                                  <p:subTnLst>
                                    <p:audio>
                                      <p:cMediaNode>
                                        <p:cTn display="0" masterRel="sameClick">
                                          <p:stCondLst>
                                            <p:cond evt="begin" delay="0">
                                              <p:tn val="385"/>
                                            </p:cond>
                                          </p:stCondLst>
                                          <p:endCondLst>
                                            <p:cond evt="onStopAudio" delay="0">
                                              <p:tgtEl>
                                                <p:sldTgt/>
                                              </p:tgtEl>
                                            </p:cond>
                                          </p:endCondLst>
                                        </p:cTn>
                                        <p:tgtEl>
                                          <p:sndTgt r:embed="rId2" name="click.wav"/>
                                        </p:tgtEl>
                                      </p:cMediaNode>
                                    </p:audio>
                                  </p:subTnLst>
                                </p:cTn>
                              </p:par>
                            </p:childTnLst>
                          </p:cTn>
                        </p:par>
                        <p:par>
                          <p:cTn id="388" fill="hold">
                            <p:stCondLst>
                              <p:cond delay="84500"/>
                            </p:stCondLst>
                            <p:childTnLst>
                              <p:par>
                                <p:cTn id="389" presetID="9" presetClass="entr" presetSubtype="0" fill="hold" nodeType="afterEffect">
                                  <p:stCondLst>
                                    <p:cond delay="500"/>
                                  </p:stCondLst>
                                  <p:childTnLst>
                                    <p:set>
                                      <p:cBhvr>
                                        <p:cTn id="390" dur="1" fill="hold">
                                          <p:stCondLst>
                                            <p:cond delay="0"/>
                                          </p:stCondLst>
                                        </p:cTn>
                                        <p:tgtEl>
                                          <p:spTgt spid="259"/>
                                        </p:tgtEl>
                                        <p:attrNameLst>
                                          <p:attrName>style.visibility</p:attrName>
                                        </p:attrNameLst>
                                      </p:cBhvr>
                                      <p:to>
                                        <p:strVal val="visible"/>
                                      </p:to>
                                    </p:set>
                                    <p:animEffect transition="in" filter="dissolve">
                                      <p:cBhvr>
                                        <p:cTn id="391" dur="500"/>
                                        <p:tgtEl>
                                          <p:spTgt spid="259"/>
                                        </p:tgtEl>
                                      </p:cBhvr>
                                    </p:animEffect>
                                  </p:childTnLst>
                                  <p:subTnLst>
                                    <p:audio>
                                      <p:cMediaNode>
                                        <p:cTn display="0" masterRel="sameClick">
                                          <p:stCondLst>
                                            <p:cond evt="begin" delay="0">
                                              <p:tn val="389"/>
                                            </p:cond>
                                          </p:stCondLst>
                                          <p:endCondLst>
                                            <p:cond evt="onStopAudio" delay="0">
                                              <p:tgtEl>
                                                <p:sldTgt/>
                                              </p:tgtEl>
                                            </p:cond>
                                          </p:endCondLst>
                                        </p:cTn>
                                        <p:tgtEl>
                                          <p:sndTgt r:embed="rId2" name="click.wav"/>
                                        </p:tgtEl>
                                      </p:cMediaNode>
                                    </p:audio>
                                  </p:subTnLst>
                                </p:cTn>
                              </p:par>
                            </p:childTnLst>
                          </p:cTn>
                        </p:par>
                        <p:par>
                          <p:cTn id="392" fill="hold">
                            <p:stCondLst>
                              <p:cond delay="85500"/>
                            </p:stCondLst>
                            <p:childTnLst>
                              <p:par>
                                <p:cTn id="393" presetID="9" presetClass="entr" presetSubtype="0" fill="hold" nodeType="afterEffect">
                                  <p:stCondLst>
                                    <p:cond delay="500"/>
                                  </p:stCondLst>
                                  <p:childTnLst>
                                    <p:set>
                                      <p:cBhvr>
                                        <p:cTn id="394" dur="1" fill="hold">
                                          <p:stCondLst>
                                            <p:cond delay="0"/>
                                          </p:stCondLst>
                                        </p:cTn>
                                        <p:tgtEl>
                                          <p:spTgt spid="262"/>
                                        </p:tgtEl>
                                        <p:attrNameLst>
                                          <p:attrName>style.visibility</p:attrName>
                                        </p:attrNameLst>
                                      </p:cBhvr>
                                      <p:to>
                                        <p:strVal val="visible"/>
                                      </p:to>
                                    </p:set>
                                    <p:animEffect transition="in" filter="dissolve">
                                      <p:cBhvr>
                                        <p:cTn id="395" dur="500"/>
                                        <p:tgtEl>
                                          <p:spTgt spid="262"/>
                                        </p:tgtEl>
                                      </p:cBhvr>
                                    </p:animEffect>
                                  </p:childTnLst>
                                  <p:subTnLst>
                                    <p:audio>
                                      <p:cMediaNode>
                                        <p:cTn display="0" masterRel="sameClick">
                                          <p:stCondLst>
                                            <p:cond evt="begin" delay="0">
                                              <p:tn val="393"/>
                                            </p:cond>
                                          </p:stCondLst>
                                          <p:endCondLst>
                                            <p:cond evt="onStopAudio" delay="0">
                                              <p:tgtEl>
                                                <p:sldTgt/>
                                              </p:tgtEl>
                                            </p:cond>
                                          </p:endCondLst>
                                        </p:cTn>
                                        <p:tgtEl>
                                          <p:sndTgt r:embed="rId2" name="click.wav"/>
                                        </p:tgtEl>
                                      </p:cMediaNode>
                                    </p:audio>
                                  </p:subTnLst>
                                </p:cTn>
                              </p:par>
                            </p:childTnLst>
                          </p:cTn>
                        </p:par>
                        <p:par>
                          <p:cTn id="396" fill="hold">
                            <p:stCondLst>
                              <p:cond delay="86500"/>
                            </p:stCondLst>
                            <p:childTnLst>
                              <p:par>
                                <p:cTn id="397" presetID="9" presetClass="entr" presetSubtype="0" fill="hold" nodeType="afterEffect">
                                  <p:stCondLst>
                                    <p:cond delay="500"/>
                                  </p:stCondLst>
                                  <p:childTnLst>
                                    <p:set>
                                      <p:cBhvr>
                                        <p:cTn id="398" dur="1" fill="hold">
                                          <p:stCondLst>
                                            <p:cond delay="0"/>
                                          </p:stCondLst>
                                        </p:cTn>
                                        <p:tgtEl>
                                          <p:spTgt spid="265"/>
                                        </p:tgtEl>
                                        <p:attrNameLst>
                                          <p:attrName>style.visibility</p:attrName>
                                        </p:attrNameLst>
                                      </p:cBhvr>
                                      <p:to>
                                        <p:strVal val="visible"/>
                                      </p:to>
                                    </p:set>
                                    <p:animEffect transition="in" filter="dissolve">
                                      <p:cBhvr>
                                        <p:cTn id="399" dur="500"/>
                                        <p:tgtEl>
                                          <p:spTgt spid="265"/>
                                        </p:tgtEl>
                                      </p:cBhvr>
                                    </p:animEffect>
                                  </p:childTnLst>
                                  <p:subTnLst>
                                    <p:audio>
                                      <p:cMediaNode>
                                        <p:cTn display="0" masterRel="sameClick">
                                          <p:stCondLst>
                                            <p:cond evt="begin" delay="0">
                                              <p:tn val="397"/>
                                            </p:cond>
                                          </p:stCondLst>
                                          <p:endCondLst>
                                            <p:cond evt="onStopAudio" delay="0">
                                              <p:tgtEl>
                                                <p:sldTgt/>
                                              </p:tgtEl>
                                            </p:cond>
                                          </p:endCondLst>
                                        </p:cTn>
                                        <p:tgtEl>
                                          <p:sndTgt r:embed="rId2" name="click.wav"/>
                                        </p:tgtEl>
                                      </p:cMediaNode>
                                    </p:audio>
                                  </p:subTnLst>
                                </p:cTn>
                              </p:par>
                            </p:childTnLst>
                          </p:cTn>
                        </p:par>
                        <p:par>
                          <p:cTn id="400" fill="hold">
                            <p:stCondLst>
                              <p:cond delay="87500"/>
                            </p:stCondLst>
                            <p:childTnLst>
                              <p:par>
                                <p:cTn id="401" presetID="9" presetClass="entr" presetSubtype="0" fill="hold" nodeType="afterEffect">
                                  <p:stCondLst>
                                    <p:cond delay="500"/>
                                  </p:stCondLst>
                                  <p:childTnLst>
                                    <p:set>
                                      <p:cBhvr>
                                        <p:cTn id="402" dur="1" fill="hold">
                                          <p:stCondLst>
                                            <p:cond delay="0"/>
                                          </p:stCondLst>
                                        </p:cTn>
                                        <p:tgtEl>
                                          <p:spTgt spid="268"/>
                                        </p:tgtEl>
                                        <p:attrNameLst>
                                          <p:attrName>style.visibility</p:attrName>
                                        </p:attrNameLst>
                                      </p:cBhvr>
                                      <p:to>
                                        <p:strVal val="visible"/>
                                      </p:to>
                                    </p:set>
                                    <p:animEffect transition="in" filter="dissolve">
                                      <p:cBhvr>
                                        <p:cTn id="403" dur="500"/>
                                        <p:tgtEl>
                                          <p:spTgt spid="268"/>
                                        </p:tgtEl>
                                      </p:cBhvr>
                                    </p:animEffect>
                                  </p:childTnLst>
                                  <p:subTnLst>
                                    <p:audio>
                                      <p:cMediaNode>
                                        <p:cTn display="0" masterRel="sameClick">
                                          <p:stCondLst>
                                            <p:cond evt="begin" delay="0">
                                              <p:tn val="401"/>
                                            </p:cond>
                                          </p:stCondLst>
                                          <p:endCondLst>
                                            <p:cond evt="onStopAudio" delay="0">
                                              <p:tgtEl>
                                                <p:sldTgt/>
                                              </p:tgtEl>
                                            </p:cond>
                                          </p:endCondLst>
                                        </p:cTn>
                                        <p:tgtEl>
                                          <p:sndTgt r:embed="rId2" name="click.wav"/>
                                        </p:tgtEl>
                                      </p:cMediaNode>
                                    </p:audio>
                                  </p:subTnLst>
                                </p:cTn>
                              </p:par>
                            </p:childTnLst>
                          </p:cTn>
                        </p:par>
                        <p:par>
                          <p:cTn id="404" fill="hold">
                            <p:stCondLst>
                              <p:cond delay="88500"/>
                            </p:stCondLst>
                            <p:childTnLst>
                              <p:par>
                                <p:cTn id="405" presetID="9" presetClass="entr" presetSubtype="0" fill="hold" nodeType="afterEffect">
                                  <p:stCondLst>
                                    <p:cond delay="500"/>
                                  </p:stCondLst>
                                  <p:childTnLst>
                                    <p:set>
                                      <p:cBhvr>
                                        <p:cTn id="406" dur="1" fill="hold">
                                          <p:stCondLst>
                                            <p:cond delay="0"/>
                                          </p:stCondLst>
                                        </p:cTn>
                                        <p:tgtEl>
                                          <p:spTgt spid="271"/>
                                        </p:tgtEl>
                                        <p:attrNameLst>
                                          <p:attrName>style.visibility</p:attrName>
                                        </p:attrNameLst>
                                      </p:cBhvr>
                                      <p:to>
                                        <p:strVal val="visible"/>
                                      </p:to>
                                    </p:set>
                                    <p:animEffect transition="in" filter="dissolve">
                                      <p:cBhvr>
                                        <p:cTn id="407" dur="500"/>
                                        <p:tgtEl>
                                          <p:spTgt spid="271"/>
                                        </p:tgtEl>
                                      </p:cBhvr>
                                    </p:animEffect>
                                  </p:childTnLst>
                                  <p:subTnLst>
                                    <p:audio>
                                      <p:cMediaNode>
                                        <p:cTn display="0" masterRel="sameClick">
                                          <p:stCondLst>
                                            <p:cond evt="begin" delay="0">
                                              <p:tn val="405"/>
                                            </p:cond>
                                          </p:stCondLst>
                                          <p:endCondLst>
                                            <p:cond evt="onStopAudio" delay="0">
                                              <p:tgtEl>
                                                <p:sldTgt/>
                                              </p:tgtEl>
                                            </p:cond>
                                          </p:endCondLst>
                                        </p:cTn>
                                        <p:tgtEl>
                                          <p:sndTgt r:embed="rId2" name="click.wav"/>
                                        </p:tgtEl>
                                      </p:cMediaNode>
                                    </p:audio>
                                  </p:subTnLst>
                                </p:cTn>
                              </p:par>
                            </p:childTnLst>
                          </p:cTn>
                        </p:par>
                        <p:par>
                          <p:cTn id="408" fill="hold">
                            <p:stCondLst>
                              <p:cond delay="89500"/>
                            </p:stCondLst>
                            <p:childTnLst>
                              <p:par>
                                <p:cTn id="409" presetID="9" presetClass="entr" presetSubtype="0" fill="hold" nodeType="afterEffect">
                                  <p:stCondLst>
                                    <p:cond delay="500"/>
                                  </p:stCondLst>
                                  <p:childTnLst>
                                    <p:set>
                                      <p:cBhvr>
                                        <p:cTn id="410" dur="1" fill="hold">
                                          <p:stCondLst>
                                            <p:cond delay="0"/>
                                          </p:stCondLst>
                                        </p:cTn>
                                        <p:tgtEl>
                                          <p:spTgt spid="274"/>
                                        </p:tgtEl>
                                        <p:attrNameLst>
                                          <p:attrName>style.visibility</p:attrName>
                                        </p:attrNameLst>
                                      </p:cBhvr>
                                      <p:to>
                                        <p:strVal val="visible"/>
                                      </p:to>
                                    </p:set>
                                    <p:animEffect transition="in" filter="dissolve">
                                      <p:cBhvr>
                                        <p:cTn id="411" dur="500"/>
                                        <p:tgtEl>
                                          <p:spTgt spid="274"/>
                                        </p:tgtEl>
                                      </p:cBhvr>
                                    </p:animEffect>
                                  </p:childTnLst>
                                  <p:subTnLst>
                                    <p:audio>
                                      <p:cMediaNode>
                                        <p:cTn display="0" masterRel="sameClick">
                                          <p:stCondLst>
                                            <p:cond evt="begin" delay="0">
                                              <p:tn val="409"/>
                                            </p:cond>
                                          </p:stCondLst>
                                          <p:endCondLst>
                                            <p:cond evt="onStopAudio" delay="0">
                                              <p:tgtEl>
                                                <p:sldTgt/>
                                              </p:tgtEl>
                                            </p:cond>
                                          </p:endCondLst>
                                        </p:cTn>
                                        <p:tgtEl>
                                          <p:sndTgt r:embed="rId2" name="click.wav"/>
                                        </p:tgtEl>
                                      </p:cMediaNode>
                                    </p:audio>
                                  </p:subTnLst>
                                </p:cTn>
                              </p:par>
                            </p:childTnLst>
                          </p:cTn>
                        </p:par>
                        <p:par>
                          <p:cTn id="412" fill="hold">
                            <p:stCondLst>
                              <p:cond delay="90500"/>
                            </p:stCondLst>
                            <p:childTnLst>
                              <p:par>
                                <p:cTn id="413" presetID="9" presetClass="entr" presetSubtype="0" fill="hold" nodeType="afterEffect">
                                  <p:stCondLst>
                                    <p:cond delay="500"/>
                                  </p:stCondLst>
                                  <p:childTnLst>
                                    <p:set>
                                      <p:cBhvr>
                                        <p:cTn id="414" dur="1" fill="hold">
                                          <p:stCondLst>
                                            <p:cond delay="0"/>
                                          </p:stCondLst>
                                        </p:cTn>
                                        <p:tgtEl>
                                          <p:spTgt spid="277"/>
                                        </p:tgtEl>
                                        <p:attrNameLst>
                                          <p:attrName>style.visibility</p:attrName>
                                        </p:attrNameLst>
                                      </p:cBhvr>
                                      <p:to>
                                        <p:strVal val="visible"/>
                                      </p:to>
                                    </p:set>
                                    <p:animEffect transition="in" filter="dissolve">
                                      <p:cBhvr>
                                        <p:cTn id="415" dur="500"/>
                                        <p:tgtEl>
                                          <p:spTgt spid="277"/>
                                        </p:tgtEl>
                                      </p:cBhvr>
                                    </p:animEffect>
                                  </p:childTnLst>
                                  <p:subTnLst>
                                    <p:audio>
                                      <p:cMediaNode>
                                        <p:cTn display="0" masterRel="sameClick">
                                          <p:stCondLst>
                                            <p:cond evt="begin" delay="0">
                                              <p:tn val="413"/>
                                            </p:cond>
                                          </p:stCondLst>
                                          <p:endCondLst>
                                            <p:cond evt="onStopAudio" delay="0">
                                              <p:tgtEl>
                                                <p:sldTgt/>
                                              </p:tgtEl>
                                            </p:cond>
                                          </p:endCondLst>
                                        </p:cTn>
                                        <p:tgtEl>
                                          <p:sndTgt r:embed="rId2" name="click.wav"/>
                                        </p:tgtEl>
                                      </p:cMediaNode>
                                    </p:audio>
                                  </p:subTnLst>
                                </p:cTn>
                              </p:par>
                            </p:childTnLst>
                          </p:cTn>
                        </p:par>
                        <p:par>
                          <p:cTn id="416" fill="hold">
                            <p:stCondLst>
                              <p:cond delay="91500"/>
                            </p:stCondLst>
                            <p:childTnLst>
                              <p:par>
                                <p:cTn id="417" presetID="9" presetClass="entr" presetSubtype="0" fill="hold" nodeType="afterEffect">
                                  <p:stCondLst>
                                    <p:cond delay="500"/>
                                  </p:stCondLst>
                                  <p:childTnLst>
                                    <p:set>
                                      <p:cBhvr>
                                        <p:cTn id="418" dur="1" fill="hold">
                                          <p:stCondLst>
                                            <p:cond delay="0"/>
                                          </p:stCondLst>
                                        </p:cTn>
                                        <p:tgtEl>
                                          <p:spTgt spid="280"/>
                                        </p:tgtEl>
                                        <p:attrNameLst>
                                          <p:attrName>style.visibility</p:attrName>
                                        </p:attrNameLst>
                                      </p:cBhvr>
                                      <p:to>
                                        <p:strVal val="visible"/>
                                      </p:to>
                                    </p:set>
                                    <p:animEffect transition="in" filter="dissolve">
                                      <p:cBhvr>
                                        <p:cTn id="419" dur="500"/>
                                        <p:tgtEl>
                                          <p:spTgt spid="280"/>
                                        </p:tgtEl>
                                      </p:cBhvr>
                                    </p:animEffect>
                                  </p:childTnLst>
                                  <p:subTnLst>
                                    <p:audio>
                                      <p:cMediaNode>
                                        <p:cTn display="0" masterRel="sameClick">
                                          <p:stCondLst>
                                            <p:cond evt="begin" delay="0">
                                              <p:tn val="417"/>
                                            </p:cond>
                                          </p:stCondLst>
                                          <p:endCondLst>
                                            <p:cond evt="onStopAudio" delay="0">
                                              <p:tgtEl>
                                                <p:sldTgt/>
                                              </p:tgtEl>
                                            </p:cond>
                                          </p:endCondLst>
                                        </p:cTn>
                                        <p:tgtEl>
                                          <p:sndTgt r:embed="rId2" name="click.wav"/>
                                        </p:tgtEl>
                                      </p:cMediaNode>
                                    </p:audio>
                                  </p:subTnLst>
                                </p:cTn>
                              </p:par>
                            </p:childTnLst>
                          </p:cTn>
                        </p:par>
                        <p:par>
                          <p:cTn id="420" fill="hold">
                            <p:stCondLst>
                              <p:cond delay="92500"/>
                            </p:stCondLst>
                            <p:childTnLst>
                              <p:par>
                                <p:cTn id="421" presetID="9" presetClass="entr" presetSubtype="0" fill="hold" nodeType="afterEffect">
                                  <p:stCondLst>
                                    <p:cond delay="500"/>
                                  </p:stCondLst>
                                  <p:childTnLst>
                                    <p:set>
                                      <p:cBhvr>
                                        <p:cTn id="422" dur="1" fill="hold">
                                          <p:stCondLst>
                                            <p:cond delay="0"/>
                                          </p:stCondLst>
                                        </p:cTn>
                                        <p:tgtEl>
                                          <p:spTgt spid="283"/>
                                        </p:tgtEl>
                                        <p:attrNameLst>
                                          <p:attrName>style.visibility</p:attrName>
                                        </p:attrNameLst>
                                      </p:cBhvr>
                                      <p:to>
                                        <p:strVal val="visible"/>
                                      </p:to>
                                    </p:set>
                                    <p:animEffect transition="in" filter="dissolve">
                                      <p:cBhvr>
                                        <p:cTn id="423" dur="500"/>
                                        <p:tgtEl>
                                          <p:spTgt spid="283"/>
                                        </p:tgtEl>
                                      </p:cBhvr>
                                    </p:animEffect>
                                  </p:childTnLst>
                                  <p:subTnLst>
                                    <p:audio>
                                      <p:cMediaNode>
                                        <p:cTn display="0" masterRel="sameClick">
                                          <p:stCondLst>
                                            <p:cond evt="begin" delay="0">
                                              <p:tn val="421"/>
                                            </p:cond>
                                          </p:stCondLst>
                                          <p:endCondLst>
                                            <p:cond evt="onStopAudio" delay="0">
                                              <p:tgtEl>
                                                <p:sldTgt/>
                                              </p:tgtEl>
                                            </p:cond>
                                          </p:endCondLst>
                                        </p:cTn>
                                        <p:tgtEl>
                                          <p:sndTgt r:embed="rId2" name="click.wav"/>
                                        </p:tgtEl>
                                      </p:cMediaNode>
                                    </p:audio>
                                  </p:subTnLst>
                                </p:cTn>
                              </p:par>
                            </p:childTnLst>
                          </p:cTn>
                        </p:par>
                        <p:par>
                          <p:cTn id="424" fill="hold">
                            <p:stCondLst>
                              <p:cond delay="93500"/>
                            </p:stCondLst>
                            <p:childTnLst>
                              <p:par>
                                <p:cTn id="425" presetID="9" presetClass="entr" presetSubtype="0" fill="hold" nodeType="afterEffect">
                                  <p:stCondLst>
                                    <p:cond delay="500"/>
                                  </p:stCondLst>
                                  <p:childTnLst>
                                    <p:set>
                                      <p:cBhvr>
                                        <p:cTn id="426" dur="1" fill="hold">
                                          <p:stCondLst>
                                            <p:cond delay="0"/>
                                          </p:stCondLst>
                                        </p:cTn>
                                        <p:tgtEl>
                                          <p:spTgt spid="286"/>
                                        </p:tgtEl>
                                        <p:attrNameLst>
                                          <p:attrName>style.visibility</p:attrName>
                                        </p:attrNameLst>
                                      </p:cBhvr>
                                      <p:to>
                                        <p:strVal val="visible"/>
                                      </p:to>
                                    </p:set>
                                    <p:animEffect transition="in" filter="dissolve">
                                      <p:cBhvr>
                                        <p:cTn id="427" dur="500"/>
                                        <p:tgtEl>
                                          <p:spTgt spid="286"/>
                                        </p:tgtEl>
                                      </p:cBhvr>
                                    </p:animEffect>
                                  </p:childTnLst>
                                  <p:subTnLst>
                                    <p:audio>
                                      <p:cMediaNode>
                                        <p:cTn display="0" masterRel="sameClick">
                                          <p:stCondLst>
                                            <p:cond evt="begin" delay="0">
                                              <p:tn val="425"/>
                                            </p:cond>
                                          </p:stCondLst>
                                          <p:endCondLst>
                                            <p:cond evt="onStopAudio" delay="0">
                                              <p:tgtEl>
                                                <p:sldTgt/>
                                              </p:tgtEl>
                                            </p:cond>
                                          </p:endCondLst>
                                        </p:cTn>
                                        <p:tgtEl>
                                          <p:sndTgt r:embed="rId2" name="click.wav"/>
                                        </p:tgtEl>
                                      </p:cMediaNode>
                                    </p:audio>
                                  </p:subTnLst>
                                </p:cTn>
                              </p:par>
                            </p:childTnLst>
                          </p:cTn>
                        </p:par>
                        <p:par>
                          <p:cTn id="428" fill="hold">
                            <p:stCondLst>
                              <p:cond delay="94500"/>
                            </p:stCondLst>
                            <p:childTnLst>
                              <p:par>
                                <p:cTn id="429" presetID="9" presetClass="entr" presetSubtype="0" fill="hold" nodeType="afterEffect">
                                  <p:stCondLst>
                                    <p:cond delay="500"/>
                                  </p:stCondLst>
                                  <p:childTnLst>
                                    <p:set>
                                      <p:cBhvr>
                                        <p:cTn id="430" dur="1" fill="hold">
                                          <p:stCondLst>
                                            <p:cond delay="0"/>
                                          </p:stCondLst>
                                        </p:cTn>
                                        <p:tgtEl>
                                          <p:spTgt spid="289"/>
                                        </p:tgtEl>
                                        <p:attrNameLst>
                                          <p:attrName>style.visibility</p:attrName>
                                        </p:attrNameLst>
                                      </p:cBhvr>
                                      <p:to>
                                        <p:strVal val="visible"/>
                                      </p:to>
                                    </p:set>
                                    <p:animEffect transition="in" filter="dissolve">
                                      <p:cBhvr>
                                        <p:cTn id="431" dur="500"/>
                                        <p:tgtEl>
                                          <p:spTgt spid="289"/>
                                        </p:tgtEl>
                                      </p:cBhvr>
                                    </p:animEffect>
                                  </p:childTnLst>
                                  <p:subTnLst>
                                    <p:audio>
                                      <p:cMediaNode>
                                        <p:cTn display="0" masterRel="sameClick">
                                          <p:stCondLst>
                                            <p:cond evt="begin" delay="0">
                                              <p:tn val="429"/>
                                            </p:cond>
                                          </p:stCondLst>
                                          <p:endCondLst>
                                            <p:cond evt="onStopAudio" delay="0">
                                              <p:tgtEl>
                                                <p:sldTgt/>
                                              </p:tgtEl>
                                            </p:cond>
                                          </p:endCondLst>
                                        </p:cTn>
                                        <p:tgtEl>
                                          <p:sndTgt r:embed="rId2" name="click.wav"/>
                                        </p:tgtEl>
                                      </p:cMediaNode>
                                    </p:audio>
                                  </p:subTnLst>
                                </p:cTn>
                              </p:par>
                            </p:childTnLst>
                          </p:cTn>
                        </p:par>
                        <p:par>
                          <p:cTn id="432" fill="hold">
                            <p:stCondLst>
                              <p:cond delay="95500"/>
                            </p:stCondLst>
                            <p:childTnLst>
                              <p:par>
                                <p:cTn id="433" presetID="9" presetClass="entr" presetSubtype="0" fill="hold" nodeType="afterEffect">
                                  <p:stCondLst>
                                    <p:cond delay="500"/>
                                  </p:stCondLst>
                                  <p:childTnLst>
                                    <p:set>
                                      <p:cBhvr>
                                        <p:cTn id="434" dur="1" fill="hold">
                                          <p:stCondLst>
                                            <p:cond delay="0"/>
                                          </p:stCondLst>
                                        </p:cTn>
                                        <p:tgtEl>
                                          <p:spTgt spid="292"/>
                                        </p:tgtEl>
                                        <p:attrNameLst>
                                          <p:attrName>style.visibility</p:attrName>
                                        </p:attrNameLst>
                                      </p:cBhvr>
                                      <p:to>
                                        <p:strVal val="visible"/>
                                      </p:to>
                                    </p:set>
                                    <p:animEffect transition="in" filter="dissolve">
                                      <p:cBhvr>
                                        <p:cTn id="435" dur="500"/>
                                        <p:tgtEl>
                                          <p:spTgt spid="292"/>
                                        </p:tgtEl>
                                      </p:cBhvr>
                                    </p:animEffect>
                                  </p:childTnLst>
                                  <p:subTnLst>
                                    <p:audio>
                                      <p:cMediaNode>
                                        <p:cTn display="0" masterRel="sameClick">
                                          <p:stCondLst>
                                            <p:cond evt="begin" delay="0">
                                              <p:tn val="433"/>
                                            </p:cond>
                                          </p:stCondLst>
                                          <p:endCondLst>
                                            <p:cond evt="onStopAudio" delay="0">
                                              <p:tgtEl>
                                                <p:sldTgt/>
                                              </p:tgtEl>
                                            </p:cond>
                                          </p:endCondLst>
                                        </p:cTn>
                                        <p:tgtEl>
                                          <p:sndTgt r:embed="rId2" name="click.wav"/>
                                        </p:tgtEl>
                                      </p:cMediaNode>
                                    </p:audio>
                                  </p:subTnLst>
                                </p:cTn>
                              </p:par>
                            </p:childTnLst>
                          </p:cTn>
                        </p:par>
                        <p:par>
                          <p:cTn id="436" fill="hold">
                            <p:stCondLst>
                              <p:cond delay="96500"/>
                            </p:stCondLst>
                            <p:childTnLst>
                              <p:par>
                                <p:cTn id="437" presetID="9" presetClass="entr" presetSubtype="0" fill="hold" nodeType="afterEffect">
                                  <p:stCondLst>
                                    <p:cond delay="500"/>
                                  </p:stCondLst>
                                  <p:childTnLst>
                                    <p:set>
                                      <p:cBhvr>
                                        <p:cTn id="438" dur="1" fill="hold">
                                          <p:stCondLst>
                                            <p:cond delay="0"/>
                                          </p:stCondLst>
                                        </p:cTn>
                                        <p:tgtEl>
                                          <p:spTgt spid="295"/>
                                        </p:tgtEl>
                                        <p:attrNameLst>
                                          <p:attrName>style.visibility</p:attrName>
                                        </p:attrNameLst>
                                      </p:cBhvr>
                                      <p:to>
                                        <p:strVal val="visible"/>
                                      </p:to>
                                    </p:set>
                                    <p:animEffect transition="in" filter="dissolve">
                                      <p:cBhvr>
                                        <p:cTn id="439" dur="500"/>
                                        <p:tgtEl>
                                          <p:spTgt spid="295"/>
                                        </p:tgtEl>
                                      </p:cBhvr>
                                    </p:animEffect>
                                  </p:childTnLst>
                                  <p:subTnLst>
                                    <p:audio>
                                      <p:cMediaNode>
                                        <p:cTn display="0" masterRel="sameClick">
                                          <p:stCondLst>
                                            <p:cond evt="begin" delay="0">
                                              <p:tn val="437"/>
                                            </p:cond>
                                          </p:stCondLst>
                                          <p:endCondLst>
                                            <p:cond evt="onStopAudio" delay="0">
                                              <p:tgtEl>
                                                <p:sldTgt/>
                                              </p:tgtEl>
                                            </p:cond>
                                          </p:endCondLst>
                                        </p:cTn>
                                        <p:tgtEl>
                                          <p:sndTgt r:embed="rId2" name="click.wav"/>
                                        </p:tgtEl>
                                      </p:cMediaNode>
                                    </p:audio>
                                  </p:subTnLst>
                                </p:cTn>
                              </p:par>
                            </p:childTnLst>
                          </p:cTn>
                        </p:par>
                        <p:par>
                          <p:cTn id="440" fill="hold">
                            <p:stCondLst>
                              <p:cond delay="97500"/>
                            </p:stCondLst>
                            <p:childTnLst>
                              <p:par>
                                <p:cTn id="441" presetID="9" presetClass="entr" presetSubtype="0" fill="hold" nodeType="afterEffect">
                                  <p:stCondLst>
                                    <p:cond delay="500"/>
                                  </p:stCondLst>
                                  <p:childTnLst>
                                    <p:set>
                                      <p:cBhvr>
                                        <p:cTn id="442" dur="1" fill="hold">
                                          <p:stCondLst>
                                            <p:cond delay="0"/>
                                          </p:stCondLst>
                                        </p:cTn>
                                        <p:tgtEl>
                                          <p:spTgt spid="298"/>
                                        </p:tgtEl>
                                        <p:attrNameLst>
                                          <p:attrName>style.visibility</p:attrName>
                                        </p:attrNameLst>
                                      </p:cBhvr>
                                      <p:to>
                                        <p:strVal val="visible"/>
                                      </p:to>
                                    </p:set>
                                    <p:animEffect transition="in" filter="dissolve">
                                      <p:cBhvr>
                                        <p:cTn id="443" dur="500"/>
                                        <p:tgtEl>
                                          <p:spTgt spid="298"/>
                                        </p:tgtEl>
                                      </p:cBhvr>
                                    </p:animEffect>
                                  </p:childTnLst>
                                  <p:subTnLst>
                                    <p:audio>
                                      <p:cMediaNode>
                                        <p:cTn display="0" masterRel="sameClick">
                                          <p:stCondLst>
                                            <p:cond evt="begin" delay="0">
                                              <p:tn val="441"/>
                                            </p:cond>
                                          </p:stCondLst>
                                          <p:endCondLst>
                                            <p:cond evt="onStopAudio" delay="0">
                                              <p:tgtEl>
                                                <p:sldTgt/>
                                              </p:tgtEl>
                                            </p:cond>
                                          </p:endCondLst>
                                        </p:cTn>
                                        <p:tgtEl>
                                          <p:sndTgt r:embed="rId2" name="click.wav"/>
                                        </p:tgtEl>
                                      </p:cMediaNode>
                                    </p:audio>
                                  </p:subTnLst>
                                </p:cTn>
                              </p:par>
                            </p:childTnLst>
                          </p:cTn>
                        </p:par>
                        <p:par>
                          <p:cTn id="444" fill="hold">
                            <p:stCondLst>
                              <p:cond delay="98500"/>
                            </p:stCondLst>
                            <p:childTnLst>
                              <p:par>
                                <p:cTn id="445" presetID="9" presetClass="entr" presetSubtype="0" fill="hold" nodeType="afterEffect">
                                  <p:stCondLst>
                                    <p:cond delay="500"/>
                                  </p:stCondLst>
                                  <p:childTnLst>
                                    <p:set>
                                      <p:cBhvr>
                                        <p:cTn id="446" dur="1" fill="hold">
                                          <p:stCondLst>
                                            <p:cond delay="0"/>
                                          </p:stCondLst>
                                        </p:cTn>
                                        <p:tgtEl>
                                          <p:spTgt spid="301"/>
                                        </p:tgtEl>
                                        <p:attrNameLst>
                                          <p:attrName>style.visibility</p:attrName>
                                        </p:attrNameLst>
                                      </p:cBhvr>
                                      <p:to>
                                        <p:strVal val="visible"/>
                                      </p:to>
                                    </p:set>
                                    <p:animEffect transition="in" filter="dissolve">
                                      <p:cBhvr>
                                        <p:cTn id="447" dur="500"/>
                                        <p:tgtEl>
                                          <p:spTgt spid="301"/>
                                        </p:tgtEl>
                                      </p:cBhvr>
                                    </p:animEffect>
                                  </p:childTnLst>
                                  <p:subTnLst>
                                    <p:audio>
                                      <p:cMediaNode>
                                        <p:cTn display="0" masterRel="sameClick">
                                          <p:stCondLst>
                                            <p:cond evt="begin" delay="0">
                                              <p:tn val="445"/>
                                            </p:cond>
                                          </p:stCondLst>
                                          <p:endCondLst>
                                            <p:cond evt="onStopAudio" delay="0">
                                              <p:tgtEl>
                                                <p:sldTgt/>
                                              </p:tgtEl>
                                            </p:cond>
                                          </p:endCondLst>
                                        </p:cTn>
                                        <p:tgtEl>
                                          <p:sndTgt r:embed="rId2" name="click.wav"/>
                                        </p:tgtEl>
                                      </p:cMediaNode>
                                    </p:audio>
                                  </p:subTnLst>
                                </p:cTn>
                              </p:par>
                            </p:childTnLst>
                          </p:cTn>
                        </p:par>
                        <p:par>
                          <p:cTn id="448" fill="hold">
                            <p:stCondLst>
                              <p:cond delay="99500"/>
                            </p:stCondLst>
                            <p:childTnLst>
                              <p:par>
                                <p:cTn id="449" presetID="9" presetClass="entr" presetSubtype="0" fill="hold" nodeType="afterEffect">
                                  <p:stCondLst>
                                    <p:cond delay="500"/>
                                  </p:stCondLst>
                                  <p:childTnLst>
                                    <p:set>
                                      <p:cBhvr>
                                        <p:cTn id="450" dur="1" fill="hold">
                                          <p:stCondLst>
                                            <p:cond delay="0"/>
                                          </p:stCondLst>
                                        </p:cTn>
                                        <p:tgtEl>
                                          <p:spTgt spid="304"/>
                                        </p:tgtEl>
                                        <p:attrNameLst>
                                          <p:attrName>style.visibility</p:attrName>
                                        </p:attrNameLst>
                                      </p:cBhvr>
                                      <p:to>
                                        <p:strVal val="visible"/>
                                      </p:to>
                                    </p:set>
                                    <p:animEffect transition="in" filter="dissolve">
                                      <p:cBhvr>
                                        <p:cTn id="451" dur="500"/>
                                        <p:tgtEl>
                                          <p:spTgt spid="304"/>
                                        </p:tgtEl>
                                      </p:cBhvr>
                                    </p:animEffect>
                                  </p:childTnLst>
                                  <p:subTnLst>
                                    <p:audio>
                                      <p:cMediaNode>
                                        <p:cTn display="0" masterRel="sameClick">
                                          <p:stCondLst>
                                            <p:cond evt="begin" delay="0">
                                              <p:tn val="449"/>
                                            </p:cond>
                                          </p:stCondLst>
                                          <p:endCondLst>
                                            <p:cond evt="onStopAudio" delay="0">
                                              <p:tgtEl>
                                                <p:sldTgt/>
                                              </p:tgtEl>
                                            </p:cond>
                                          </p:endCondLst>
                                        </p:cTn>
                                        <p:tgtEl>
                                          <p:sndTgt r:embed="rId2" name="click.wav"/>
                                        </p:tgtEl>
                                      </p:cMediaNode>
                                    </p:audio>
                                  </p:subTnLst>
                                </p:cTn>
                              </p:par>
                            </p:childTnLst>
                          </p:cTn>
                        </p:par>
                        <p:par>
                          <p:cTn id="452" fill="hold">
                            <p:stCondLst>
                              <p:cond delay="100500"/>
                            </p:stCondLst>
                            <p:childTnLst>
                              <p:par>
                                <p:cTn id="453" presetID="9" presetClass="entr" presetSubtype="0" fill="hold" nodeType="afterEffect">
                                  <p:stCondLst>
                                    <p:cond delay="500"/>
                                  </p:stCondLst>
                                  <p:childTnLst>
                                    <p:set>
                                      <p:cBhvr>
                                        <p:cTn id="454" dur="1" fill="hold">
                                          <p:stCondLst>
                                            <p:cond delay="0"/>
                                          </p:stCondLst>
                                        </p:cTn>
                                        <p:tgtEl>
                                          <p:spTgt spid="307"/>
                                        </p:tgtEl>
                                        <p:attrNameLst>
                                          <p:attrName>style.visibility</p:attrName>
                                        </p:attrNameLst>
                                      </p:cBhvr>
                                      <p:to>
                                        <p:strVal val="visible"/>
                                      </p:to>
                                    </p:set>
                                    <p:animEffect transition="in" filter="dissolve">
                                      <p:cBhvr>
                                        <p:cTn id="455" dur="500"/>
                                        <p:tgtEl>
                                          <p:spTgt spid="307"/>
                                        </p:tgtEl>
                                      </p:cBhvr>
                                    </p:animEffect>
                                  </p:childTnLst>
                                  <p:subTnLst>
                                    <p:audio>
                                      <p:cMediaNode>
                                        <p:cTn display="0" masterRel="sameClick">
                                          <p:stCondLst>
                                            <p:cond evt="begin" delay="0">
                                              <p:tn val="453"/>
                                            </p:cond>
                                          </p:stCondLst>
                                          <p:endCondLst>
                                            <p:cond evt="onStopAudio" delay="0">
                                              <p:tgtEl>
                                                <p:sldTgt/>
                                              </p:tgtEl>
                                            </p:cond>
                                          </p:endCondLst>
                                        </p:cTn>
                                        <p:tgtEl>
                                          <p:sndTgt r:embed="rId2" name="click.wav"/>
                                        </p:tgtEl>
                                      </p:cMediaNode>
                                    </p:audio>
                                  </p:subTnLst>
                                </p:cTn>
                              </p:par>
                            </p:childTnLst>
                          </p:cTn>
                        </p:par>
                        <p:par>
                          <p:cTn id="456" fill="hold">
                            <p:stCondLst>
                              <p:cond delay="101500"/>
                            </p:stCondLst>
                            <p:childTnLst>
                              <p:par>
                                <p:cTn id="457" presetID="9" presetClass="entr" presetSubtype="0" fill="hold" nodeType="afterEffect">
                                  <p:stCondLst>
                                    <p:cond delay="500"/>
                                  </p:stCondLst>
                                  <p:childTnLst>
                                    <p:set>
                                      <p:cBhvr>
                                        <p:cTn id="458" dur="1" fill="hold">
                                          <p:stCondLst>
                                            <p:cond delay="0"/>
                                          </p:stCondLst>
                                        </p:cTn>
                                        <p:tgtEl>
                                          <p:spTgt spid="310"/>
                                        </p:tgtEl>
                                        <p:attrNameLst>
                                          <p:attrName>style.visibility</p:attrName>
                                        </p:attrNameLst>
                                      </p:cBhvr>
                                      <p:to>
                                        <p:strVal val="visible"/>
                                      </p:to>
                                    </p:set>
                                    <p:animEffect transition="in" filter="dissolve">
                                      <p:cBhvr>
                                        <p:cTn id="459" dur="500"/>
                                        <p:tgtEl>
                                          <p:spTgt spid="310"/>
                                        </p:tgtEl>
                                      </p:cBhvr>
                                    </p:animEffect>
                                  </p:childTnLst>
                                  <p:subTnLst>
                                    <p:audio>
                                      <p:cMediaNode>
                                        <p:cTn display="0" masterRel="sameClick">
                                          <p:stCondLst>
                                            <p:cond evt="begin" delay="0">
                                              <p:tn val="457"/>
                                            </p:cond>
                                          </p:stCondLst>
                                          <p:endCondLst>
                                            <p:cond evt="onStopAudio" delay="0">
                                              <p:tgtEl>
                                                <p:sldTgt/>
                                              </p:tgtEl>
                                            </p:cond>
                                          </p:endCondLst>
                                        </p:cTn>
                                        <p:tgtEl>
                                          <p:sndTgt r:embed="rId2" name="click.wav"/>
                                        </p:tgtEl>
                                      </p:cMediaNode>
                                    </p:audio>
                                  </p:subTnLst>
                                </p:cTn>
                              </p:par>
                            </p:childTnLst>
                          </p:cTn>
                        </p:par>
                        <p:par>
                          <p:cTn id="460" fill="hold">
                            <p:stCondLst>
                              <p:cond delay="102500"/>
                            </p:stCondLst>
                            <p:childTnLst>
                              <p:par>
                                <p:cTn id="461" presetID="9" presetClass="entr" presetSubtype="0" fill="hold" nodeType="afterEffect">
                                  <p:stCondLst>
                                    <p:cond delay="500"/>
                                  </p:stCondLst>
                                  <p:childTnLst>
                                    <p:set>
                                      <p:cBhvr>
                                        <p:cTn id="462" dur="1" fill="hold">
                                          <p:stCondLst>
                                            <p:cond delay="0"/>
                                          </p:stCondLst>
                                        </p:cTn>
                                        <p:tgtEl>
                                          <p:spTgt spid="313"/>
                                        </p:tgtEl>
                                        <p:attrNameLst>
                                          <p:attrName>style.visibility</p:attrName>
                                        </p:attrNameLst>
                                      </p:cBhvr>
                                      <p:to>
                                        <p:strVal val="visible"/>
                                      </p:to>
                                    </p:set>
                                    <p:animEffect transition="in" filter="dissolve">
                                      <p:cBhvr>
                                        <p:cTn id="463" dur="500"/>
                                        <p:tgtEl>
                                          <p:spTgt spid="313"/>
                                        </p:tgtEl>
                                      </p:cBhvr>
                                    </p:animEffect>
                                  </p:childTnLst>
                                  <p:subTnLst>
                                    <p:audio>
                                      <p:cMediaNode>
                                        <p:cTn display="0" masterRel="sameClick">
                                          <p:stCondLst>
                                            <p:cond evt="begin" delay="0">
                                              <p:tn val="461"/>
                                            </p:cond>
                                          </p:stCondLst>
                                          <p:endCondLst>
                                            <p:cond evt="onStopAudio" delay="0">
                                              <p:tgtEl>
                                                <p:sldTgt/>
                                              </p:tgtEl>
                                            </p:cond>
                                          </p:endCondLst>
                                        </p:cTn>
                                        <p:tgtEl>
                                          <p:sndTgt r:embed="rId2" name="click.wav"/>
                                        </p:tgtEl>
                                      </p:cMediaNode>
                                    </p:audio>
                                  </p:subTnLst>
                                </p:cTn>
                              </p:par>
                            </p:childTnLst>
                          </p:cTn>
                        </p:par>
                        <p:par>
                          <p:cTn id="464" fill="hold">
                            <p:stCondLst>
                              <p:cond delay="103500"/>
                            </p:stCondLst>
                            <p:childTnLst>
                              <p:par>
                                <p:cTn id="465" presetID="9" presetClass="entr" presetSubtype="0" fill="hold" nodeType="afterEffect">
                                  <p:stCondLst>
                                    <p:cond delay="500"/>
                                  </p:stCondLst>
                                  <p:childTnLst>
                                    <p:set>
                                      <p:cBhvr>
                                        <p:cTn id="466" dur="1" fill="hold">
                                          <p:stCondLst>
                                            <p:cond delay="0"/>
                                          </p:stCondLst>
                                        </p:cTn>
                                        <p:tgtEl>
                                          <p:spTgt spid="316"/>
                                        </p:tgtEl>
                                        <p:attrNameLst>
                                          <p:attrName>style.visibility</p:attrName>
                                        </p:attrNameLst>
                                      </p:cBhvr>
                                      <p:to>
                                        <p:strVal val="visible"/>
                                      </p:to>
                                    </p:set>
                                    <p:animEffect transition="in" filter="dissolve">
                                      <p:cBhvr>
                                        <p:cTn id="467" dur="500"/>
                                        <p:tgtEl>
                                          <p:spTgt spid="316"/>
                                        </p:tgtEl>
                                      </p:cBhvr>
                                    </p:animEffect>
                                  </p:childTnLst>
                                  <p:subTnLst>
                                    <p:audio>
                                      <p:cMediaNode>
                                        <p:cTn display="0" masterRel="sameClick">
                                          <p:stCondLst>
                                            <p:cond evt="begin" delay="0">
                                              <p:tn val="465"/>
                                            </p:cond>
                                          </p:stCondLst>
                                          <p:endCondLst>
                                            <p:cond evt="onStopAudio" delay="0">
                                              <p:tgtEl>
                                                <p:sldTgt/>
                                              </p:tgtEl>
                                            </p:cond>
                                          </p:endCondLst>
                                        </p:cTn>
                                        <p:tgtEl>
                                          <p:sndTgt r:embed="rId2" name="click.wav"/>
                                        </p:tgtEl>
                                      </p:cMediaNode>
                                    </p:audio>
                                  </p:subTnLst>
                                </p:cTn>
                              </p:par>
                            </p:childTnLst>
                          </p:cTn>
                        </p:par>
                        <p:par>
                          <p:cTn id="468" fill="hold">
                            <p:stCondLst>
                              <p:cond delay="104500"/>
                            </p:stCondLst>
                            <p:childTnLst>
                              <p:par>
                                <p:cTn id="469" presetID="9" presetClass="entr" presetSubtype="0" fill="hold" nodeType="afterEffect">
                                  <p:stCondLst>
                                    <p:cond delay="500"/>
                                  </p:stCondLst>
                                  <p:childTnLst>
                                    <p:set>
                                      <p:cBhvr>
                                        <p:cTn id="470" dur="1" fill="hold">
                                          <p:stCondLst>
                                            <p:cond delay="0"/>
                                          </p:stCondLst>
                                        </p:cTn>
                                        <p:tgtEl>
                                          <p:spTgt spid="319"/>
                                        </p:tgtEl>
                                        <p:attrNameLst>
                                          <p:attrName>style.visibility</p:attrName>
                                        </p:attrNameLst>
                                      </p:cBhvr>
                                      <p:to>
                                        <p:strVal val="visible"/>
                                      </p:to>
                                    </p:set>
                                    <p:animEffect transition="in" filter="dissolve">
                                      <p:cBhvr>
                                        <p:cTn id="471" dur="500"/>
                                        <p:tgtEl>
                                          <p:spTgt spid="319"/>
                                        </p:tgtEl>
                                      </p:cBhvr>
                                    </p:animEffect>
                                  </p:childTnLst>
                                  <p:subTnLst>
                                    <p:audio>
                                      <p:cMediaNode>
                                        <p:cTn display="0" masterRel="sameClick">
                                          <p:stCondLst>
                                            <p:cond evt="begin" delay="0">
                                              <p:tn val="469"/>
                                            </p:cond>
                                          </p:stCondLst>
                                          <p:endCondLst>
                                            <p:cond evt="onStopAudio" delay="0">
                                              <p:tgtEl>
                                                <p:sldTgt/>
                                              </p:tgtEl>
                                            </p:cond>
                                          </p:endCondLst>
                                        </p:cTn>
                                        <p:tgtEl>
                                          <p:sndTgt r:embed="rId2" name="click.wav"/>
                                        </p:tgtEl>
                                      </p:cMediaNode>
                                    </p:audio>
                                  </p:subTnLst>
                                </p:cTn>
                              </p:par>
                            </p:childTnLst>
                          </p:cTn>
                        </p:par>
                        <p:par>
                          <p:cTn id="472" fill="hold">
                            <p:stCondLst>
                              <p:cond delay="105500"/>
                            </p:stCondLst>
                            <p:childTnLst>
                              <p:par>
                                <p:cTn id="473" presetID="9" presetClass="entr" presetSubtype="0" fill="hold" nodeType="afterEffect">
                                  <p:stCondLst>
                                    <p:cond delay="500"/>
                                  </p:stCondLst>
                                  <p:childTnLst>
                                    <p:set>
                                      <p:cBhvr>
                                        <p:cTn id="474" dur="1" fill="hold">
                                          <p:stCondLst>
                                            <p:cond delay="0"/>
                                          </p:stCondLst>
                                        </p:cTn>
                                        <p:tgtEl>
                                          <p:spTgt spid="322"/>
                                        </p:tgtEl>
                                        <p:attrNameLst>
                                          <p:attrName>style.visibility</p:attrName>
                                        </p:attrNameLst>
                                      </p:cBhvr>
                                      <p:to>
                                        <p:strVal val="visible"/>
                                      </p:to>
                                    </p:set>
                                    <p:animEffect transition="in" filter="dissolve">
                                      <p:cBhvr>
                                        <p:cTn id="475" dur="500"/>
                                        <p:tgtEl>
                                          <p:spTgt spid="322"/>
                                        </p:tgtEl>
                                      </p:cBhvr>
                                    </p:animEffect>
                                  </p:childTnLst>
                                  <p:subTnLst>
                                    <p:audio>
                                      <p:cMediaNode>
                                        <p:cTn display="0" masterRel="sameClick">
                                          <p:stCondLst>
                                            <p:cond evt="begin" delay="0">
                                              <p:tn val="473"/>
                                            </p:cond>
                                          </p:stCondLst>
                                          <p:endCondLst>
                                            <p:cond evt="onStopAudio" delay="0">
                                              <p:tgtEl>
                                                <p:sldTgt/>
                                              </p:tgtEl>
                                            </p:cond>
                                          </p:endCondLst>
                                        </p:cTn>
                                        <p:tgtEl>
                                          <p:sndTgt r:embed="rId2" name="click.wav"/>
                                        </p:tgtEl>
                                      </p:cMediaNode>
                                    </p:audio>
                                  </p:subTnLst>
                                </p:cTn>
                              </p:par>
                            </p:childTnLst>
                          </p:cTn>
                        </p:par>
                        <p:par>
                          <p:cTn id="476" fill="hold">
                            <p:stCondLst>
                              <p:cond delay="106500"/>
                            </p:stCondLst>
                            <p:childTnLst>
                              <p:par>
                                <p:cTn id="477" presetID="9" presetClass="entr" presetSubtype="0" fill="hold" nodeType="afterEffect">
                                  <p:stCondLst>
                                    <p:cond delay="500"/>
                                  </p:stCondLst>
                                  <p:childTnLst>
                                    <p:set>
                                      <p:cBhvr>
                                        <p:cTn id="478" dur="1" fill="hold">
                                          <p:stCondLst>
                                            <p:cond delay="0"/>
                                          </p:stCondLst>
                                        </p:cTn>
                                        <p:tgtEl>
                                          <p:spTgt spid="325"/>
                                        </p:tgtEl>
                                        <p:attrNameLst>
                                          <p:attrName>style.visibility</p:attrName>
                                        </p:attrNameLst>
                                      </p:cBhvr>
                                      <p:to>
                                        <p:strVal val="visible"/>
                                      </p:to>
                                    </p:set>
                                    <p:animEffect transition="in" filter="dissolve">
                                      <p:cBhvr>
                                        <p:cTn id="479" dur="500"/>
                                        <p:tgtEl>
                                          <p:spTgt spid="325"/>
                                        </p:tgtEl>
                                      </p:cBhvr>
                                    </p:animEffect>
                                  </p:childTnLst>
                                  <p:subTnLst>
                                    <p:audio>
                                      <p:cMediaNode>
                                        <p:cTn display="0" masterRel="sameClick">
                                          <p:stCondLst>
                                            <p:cond evt="begin" delay="0">
                                              <p:tn val="477"/>
                                            </p:cond>
                                          </p:stCondLst>
                                          <p:endCondLst>
                                            <p:cond evt="onStopAudio" delay="0">
                                              <p:tgtEl>
                                                <p:sldTgt/>
                                              </p:tgtEl>
                                            </p:cond>
                                          </p:endCondLst>
                                        </p:cTn>
                                        <p:tgtEl>
                                          <p:sndTgt r:embed="rId2" name="click.wav"/>
                                        </p:tgtEl>
                                      </p:cMediaNode>
                                    </p:audio>
                                  </p:subTnLst>
                                </p:cTn>
                              </p:par>
                            </p:childTnLst>
                          </p:cTn>
                        </p:par>
                        <p:par>
                          <p:cTn id="480" fill="hold">
                            <p:stCondLst>
                              <p:cond delay="107500"/>
                            </p:stCondLst>
                            <p:childTnLst>
                              <p:par>
                                <p:cTn id="481" presetID="9" presetClass="entr" presetSubtype="0" fill="hold" nodeType="afterEffect">
                                  <p:stCondLst>
                                    <p:cond delay="500"/>
                                  </p:stCondLst>
                                  <p:childTnLst>
                                    <p:set>
                                      <p:cBhvr>
                                        <p:cTn id="482" dur="1" fill="hold">
                                          <p:stCondLst>
                                            <p:cond delay="0"/>
                                          </p:stCondLst>
                                        </p:cTn>
                                        <p:tgtEl>
                                          <p:spTgt spid="328"/>
                                        </p:tgtEl>
                                        <p:attrNameLst>
                                          <p:attrName>style.visibility</p:attrName>
                                        </p:attrNameLst>
                                      </p:cBhvr>
                                      <p:to>
                                        <p:strVal val="visible"/>
                                      </p:to>
                                    </p:set>
                                    <p:animEffect transition="in" filter="dissolve">
                                      <p:cBhvr>
                                        <p:cTn id="483" dur="500"/>
                                        <p:tgtEl>
                                          <p:spTgt spid="328"/>
                                        </p:tgtEl>
                                      </p:cBhvr>
                                    </p:animEffect>
                                  </p:childTnLst>
                                  <p:subTnLst>
                                    <p:audio>
                                      <p:cMediaNode>
                                        <p:cTn display="0" masterRel="sameClick">
                                          <p:stCondLst>
                                            <p:cond evt="begin" delay="0">
                                              <p:tn val="481"/>
                                            </p:cond>
                                          </p:stCondLst>
                                          <p:endCondLst>
                                            <p:cond evt="onStopAudio" delay="0">
                                              <p:tgtEl>
                                                <p:sldTgt/>
                                              </p:tgtEl>
                                            </p:cond>
                                          </p:endCondLst>
                                        </p:cTn>
                                        <p:tgtEl>
                                          <p:sndTgt r:embed="rId2" name="click.wav"/>
                                        </p:tgtEl>
                                      </p:cMediaNode>
                                    </p:audio>
                                  </p:subTnLst>
                                </p:cTn>
                              </p:par>
                            </p:childTnLst>
                          </p:cTn>
                        </p:par>
                        <p:par>
                          <p:cTn id="484" fill="hold">
                            <p:stCondLst>
                              <p:cond delay="108500"/>
                            </p:stCondLst>
                            <p:childTnLst>
                              <p:par>
                                <p:cTn id="485" presetID="9" presetClass="entr" presetSubtype="0" fill="hold" nodeType="afterEffect">
                                  <p:stCondLst>
                                    <p:cond delay="500"/>
                                  </p:stCondLst>
                                  <p:childTnLst>
                                    <p:set>
                                      <p:cBhvr>
                                        <p:cTn id="486" dur="1" fill="hold">
                                          <p:stCondLst>
                                            <p:cond delay="0"/>
                                          </p:stCondLst>
                                        </p:cTn>
                                        <p:tgtEl>
                                          <p:spTgt spid="331"/>
                                        </p:tgtEl>
                                        <p:attrNameLst>
                                          <p:attrName>style.visibility</p:attrName>
                                        </p:attrNameLst>
                                      </p:cBhvr>
                                      <p:to>
                                        <p:strVal val="visible"/>
                                      </p:to>
                                    </p:set>
                                    <p:animEffect transition="in" filter="dissolve">
                                      <p:cBhvr>
                                        <p:cTn id="487" dur="500"/>
                                        <p:tgtEl>
                                          <p:spTgt spid="331"/>
                                        </p:tgtEl>
                                      </p:cBhvr>
                                    </p:animEffect>
                                  </p:childTnLst>
                                  <p:subTnLst>
                                    <p:audio>
                                      <p:cMediaNode>
                                        <p:cTn display="0" masterRel="sameClick">
                                          <p:stCondLst>
                                            <p:cond evt="begin" delay="0">
                                              <p:tn val="485"/>
                                            </p:cond>
                                          </p:stCondLst>
                                          <p:endCondLst>
                                            <p:cond evt="onStopAudio" delay="0">
                                              <p:tgtEl>
                                                <p:sldTgt/>
                                              </p:tgtEl>
                                            </p:cond>
                                          </p:endCondLst>
                                        </p:cTn>
                                        <p:tgtEl>
                                          <p:sndTgt r:embed="rId2" name="click.wav"/>
                                        </p:tgtEl>
                                      </p:cMediaNode>
                                    </p:audio>
                                  </p:subTnLst>
                                </p:cTn>
                              </p:par>
                            </p:childTnLst>
                          </p:cTn>
                        </p:par>
                        <p:par>
                          <p:cTn id="488" fill="hold">
                            <p:stCondLst>
                              <p:cond delay="109500"/>
                            </p:stCondLst>
                            <p:childTnLst>
                              <p:par>
                                <p:cTn id="489" presetID="9" presetClass="entr" presetSubtype="0" fill="hold" nodeType="afterEffect">
                                  <p:stCondLst>
                                    <p:cond delay="500"/>
                                  </p:stCondLst>
                                  <p:childTnLst>
                                    <p:set>
                                      <p:cBhvr>
                                        <p:cTn id="490" dur="1" fill="hold">
                                          <p:stCondLst>
                                            <p:cond delay="0"/>
                                          </p:stCondLst>
                                        </p:cTn>
                                        <p:tgtEl>
                                          <p:spTgt spid="334"/>
                                        </p:tgtEl>
                                        <p:attrNameLst>
                                          <p:attrName>style.visibility</p:attrName>
                                        </p:attrNameLst>
                                      </p:cBhvr>
                                      <p:to>
                                        <p:strVal val="visible"/>
                                      </p:to>
                                    </p:set>
                                    <p:animEffect transition="in" filter="dissolve">
                                      <p:cBhvr>
                                        <p:cTn id="491" dur="500"/>
                                        <p:tgtEl>
                                          <p:spTgt spid="334"/>
                                        </p:tgtEl>
                                      </p:cBhvr>
                                    </p:animEffect>
                                  </p:childTnLst>
                                  <p:subTnLst>
                                    <p:audio>
                                      <p:cMediaNode>
                                        <p:cTn display="0" masterRel="sameClick">
                                          <p:stCondLst>
                                            <p:cond evt="begin" delay="0">
                                              <p:tn val="489"/>
                                            </p:cond>
                                          </p:stCondLst>
                                          <p:endCondLst>
                                            <p:cond evt="onStopAudio" delay="0">
                                              <p:tgtEl>
                                                <p:sldTgt/>
                                              </p:tgtEl>
                                            </p:cond>
                                          </p:endCondLst>
                                        </p:cTn>
                                        <p:tgtEl>
                                          <p:sndTgt r:embed="rId2" name="click.wav"/>
                                        </p:tgtEl>
                                      </p:cMediaNode>
                                    </p:audio>
                                  </p:subTnLst>
                                </p:cTn>
                              </p:par>
                            </p:childTnLst>
                          </p:cTn>
                        </p:par>
                        <p:par>
                          <p:cTn id="492" fill="hold">
                            <p:stCondLst>
                              <p:cond delay="110500"/>
                            </p:stCondLst>
                            <p:childTnLst>
                              <p:par>
                                <p:cTn id="493" presetID="9" presetClass="entr" presetSubtype="0" fill="hold" nodeType="afterEffect">
                                  <p:stCondLst>
                                    <p:cond delay="500"/>
                                  </p:stCondLst>
                                  <p:childTnLst>
                                    <p:set>
                                      <p:cBhvr>
                                        <p:cTn id="494" dur="1" fill="hold">
                                          <p:stCondLst>
                                            <p:cond delay="0"/>
                                          </p:stCondLst>
                                        </p:cTn>
                                        <p:tgtEl>
                                          <p:spTgt spid="337"/>
                                        </p:tgtEl>
                                        <p:attrNameLst>
                                          <p:attrName>style.visibility</p:attrName>
                                        </p:attrNameLst>
                                      </p:cBhvr>
                                      <p:to>
                                        <p:strVal val="visible"/>
                                      </p:to>
                                    </p:set>
                                    <p:animEffect transition="in" filter="dissolve">
                                      <p:cBhvr>
                                        <p:cTn id="495" dur="500"/>
                                        <p:tgtEl>
                                          <p:spTgt spid="337"/>
                                        </p:tgtEl>
                                      </p:cBhvr>
                                    </p:animEffect>
                                  </p:childTnLst>
                                  <p:subTnLst>
                                    <p:audio>
                                      <p:cMediaNode>
                                        <p:cTn display="0" masterRel="sameClick">
                                          <p:stCondLst>
                                            <p:cond evt="begin" delay="0">
                                              <p:tn val="493"/>
                                            </p:cond>
                                          </p:stCondLst>
                                          <p:endCondLst>
                                            <p:cond evt="onStopAudio" delay="0">
                                              <p:tgtEl>
                                                <p:sldTgt/>
                                              </p:tgtEl>
                                            </p:cond>
                                          </p:endCondLst>
                                        </p:cTn>
                                        <p:tgtEl>
                                          <p:sndTgt r:embed="rId2" name="click.wav"/>
                                        </p:tgtEl>
                                      </p:cMediaNode>
                                    </p:audio>
                                  </p:subTnLst>
                                </p:cTn>
                              </p:par>
                            </p:childTnLst>
                          </p:cTn>
                        </p:par>
                        <p:par>
                          <p:cTn id="496" fill="hold">
                            <p:stCondLst>
                              <p:cond delay="111500"/>
                            </p:stCondLst>
                            <p:childTnLst>
                              <p:par>
                                <p:cTn id="497" presetID="9" presetClass="entr" presetSubtype="0" fill="hold" nodeType="afterEffect">
                                  <p:stCondLst>
                                    <p:cond delay="500"/>
                                  </p:stCondLst>
                                  <p:childTnLst>
                                    <p:set>
                                      <p:cBhvr>
                                        <p:cTn id="498" dur="1" fill="hold">
                                          <p:stCondLst>
                                            <p:cond delay="0"/>
                                          </p:stCondLst>
                                        </p:cTn>
                                        <p:tgtEl>
                                          <p:spTgt spid="340"/>
                                        </p:tgtEl>
                                        <p:attrNameLst>
                                          <p:attrName>style.visibility</p:attrName>
                                        </p:attrNameLst>
                                      </p:cBhvr>
                                      <p:to>
                                        <p:strVal val="visible"/>
                                      </p:to>
                                    </p:set>
                                    <p:animEffect transition="in" filter="dissolve">
                                      <p:cBhvr>
                                        <p:cTn id="499" dur="500"/>
                                        <p:tgtEl>
                                          <p:spTgt spid="340"/>
                                        </p:tgtEl>
                                      </p:cBhvr>
                                    </p:animEffect>
                                  </p:childTnLst>
                                  <p:subTnLst>
                                    <p:audio>
                                      <p:cMediaNode>
                                        <p:cTn display="0" masterRel="sameClick">
                                          <p:stCondLst>
                                            <p:cond evt="begin" delay="0">
                                              <p:tn val="497"/>
                                            </p:cond>
                                          </p:stCondLst>
                                          <p:endCondLst>
                                            <p:cond evt="onStopAudio" delay="0">
                                              <p:tgtEl>
                                                <p:sldTgt/>
                                              </p:tgtEl>
                                            </p:cond>
                                          </p:endCondLst>
                                        </p:cTn>
                                        <p:tgtEl>
                                          <p:sndTgt r:embed="rId2" name="click.wav"/>
                                        </p:tgtEl>
                                      </p:cMediaNode>
                                    </p:audio>
                                  </p:subTnLst>
                                </p:cTn>
                              </p:par>
                            </p:childTnLst>
                          </p:cTn>
                        </p:par>
                        <p:par>
                          <p:cTn id="500" fill="hold">
                            <p:stCondLst>
                              <p:cond delay="112500"/>
                            </p:stCondLst>
                            <p:childTnLst>
                              <p:par>
                                <p:cTn id="501" presetID="9" presetClass="entr" presetSubtype="0" fill="hold" nodeType="afterEffect">
                                  <p:stCondLst>
                                    <p:cond delay="500"/>
                                  </p:stCondLst>
                                  <p:childTnLst>
                                    <p:set>
                                      <p:cBhvr>
                                        <p:cTn id="502" dur="1" fill="hold">
                                          <p:stCondLst>
                                            <p:cond delay="0"/>
                                          </p:stCondLst>
                                        </p:cTn>
                                        <p:tgtEl>
                                          <p:spTgt spid="343"/>
                                        </p:tgtEl>
                                        <p:attrNameLst>
                                          <p:attrName>style.visibility</p:attrName>
                                        </p:attrNameLst>
                                      </p:cBhvr>
                                      <p:to>
                                        <p:strVal val="visible"/>
                                      </p:to>
                                    </p:set>
                                    <p:animEffect transition="in" filter="dissolve">
                                      <p:cBhvr>
                                        <p:cTn id="503" dur="500"/>
                                        <p:tgtEl>
                                          <p:spTgt spid="343"/>
                                        </p:tgtEl>
                                      </p:cBhvr>
                                    </p:animEffect>
                                  </p:childTnLst>
                                  <p:subTnLst>
                                    <p:audio>
                                      <p:cMediaNode>
                                        <p:cTn display="0" masterRel="sameClick">
                                          <p:stCondLst>
                                            <p:cond evt="begin" delay="0">
                                              <p:tn val="501"/>
                                            </p:cond>
                                          </p:stCondLst>
                                          <p:endCondLst>
                                            <p:cond evt="onStopAudio" delay="0">
                                              <p:tgtEl>
                                                <p:sldTgt/>
                                              </p:tgtEl>
                                            </p:cond>
                                          </p:endCondLst>
                                        </p:cTn>
                                        <p:tgtEl>
                                          <p:sndTgt r:embed="rId2" name="click.wav"/>
                                        </p:tgtEl>
                                      </p:cMediaNode>
                                    </p:audio>
                                  </p:subTnLst>
                                </p:cTn>
                              </p:par>
                            </p:childTnLst>
                          </p:cTn>
                        </p:par>
                        <p:par>
                          <p:cTn id="504" fill="hold">
                            <p:stCondLst>
                              <p:cond delay="113500"/>
                            </p:stCondLst>
                            <p:childTnLst>
                              <p:par>
                                <p:cTn id="505" presetID="9" presetClass="entr" presetSubtype="0" fill="hold" nodeType="afterEffect">
                                  <p:stCondLst>
                                    <p:cond delay="500"/>
                                  </p:stCondLst>
                                  <p:childTnLst>
                                    <p:set>
                                      <p:cBhvr>
                                        <p:cTn id="506" dur="1" fill="hold">
                                          <p:stCondLst>
                                            <p:cond delay="0"/>
                                          </p:stCondLst>
                                        </p:cTn>
                                        <p:tgtEl>
                                          <p:spTgt spid="346"/>
                                        </p:tgtEl>
                                        <p:attrNameLst>
                                          <p:attrName>style.visibility</p:attrName>
                                        </p:attrNameLst>
                                      </p:cBhvr>
                                      <p:to>
                                        <p:strVal val="visible"/>
                                      </p:to>
                                    </p:set>
                                    <p:animEffect transition="in" filter="dissolve">
                                      <p:cBhvr>
                                        <p:cTn id="507" dur="500"/>
                                        <p:tgtEl>
                                          <p:spTgt spid="346"/>
                                        </p:tgtEl>
                                      </p:cBhvr>
                                    </p:animEffect>
                                  </p:childTnLst>
                                  <p:subTnLst>
                                    <p:audio>
                                      <p:cMediaNode>
                                        <p:cTn display="0" masterRel="sameClick">
                                          <p:stCondLst>
                                            <p:cond evt="begin" delay="0">
                                              <p:tn val="505"/>
                                            </p:cond>
                                          </p:stCondLst>
                                          <p:endCondLst>
                                            <p:cond evt="onStopAudio" delay="0">
                                              <p:tgtEl>
                                                <p:sldTgt/>
                                              </p:tgtEl>
                                            </p:cond>
                                          </p:endCondLst>
                                        </p:cTn>
                                        <p:tgtEl>
                                          <p:sndTgt r:embed="rId2" name="click.wav"/>
                                        </p:tgtEl>
                                      </p:cMediaNode>
                                    </p:audio>
                                  </p:subTnLst>
                                </p:cTn>
                              </p:par>
                            </p:childTnLst>
                          </p:cTn>
                        </p:par>
                        <p:par>
                          <p:cTn id="508" fill="hold">
                            <p:stCondLst>
                              <p:cond delay="114500"/>
                            </p:stCondLst>
                            <p:childTnLst>
                              <p:par>
                                <p:cTn id="509" presetID="9" presetClass="entr" presetSubtype="0" fill="hold" nodeType="afterEffect">
                                  <p:stCondLst>
                                    <p:cond delay="500"/>
                                  </p:stCondLst>
                                  <p:childTnLst>
                                    <p:set>
                                      <p:cBhvr>
                                        <p:cTn id="510" dur="1" fill="hold">
                                          <p:stCondLst>
                                            <p:cond delay="0"/>
                                          </p:stCondLst>
                                        </p:cTn>
                                        <p:tgtEl>
                                          <p:spTgt spid="349"/>
                                        </p:tgtEl>
                                        <p:attrNameLst>
                                          <p:attrName>style.visibility</p:attrName>
                                        </p:attrNameLst>
                                      </p:cBhvr>
                                      <p:to>
                                        <p:strVal val="visible"/>
                                      </p:to>
                                    </p:set>
                                    <p:animEffect transition="in" filter="dissolve">
                                      <p:cBhvr>
                                        <p:cTn id="511" dur="500"/>
                                        <p:tgtEl>
                                          <p:spTgt spid="349"/>
                                        </p:tgtEl>
                                      </p:cBhvr>
                                    </p:animEffect>
                                  </p:childTnLst>
                                  <p:subTnLst>
                                    <p:audio>
                                      <p:cMediaNode>
                                        <p:cTn display="0" masterRel="sameClick">
                                          <p:stCondLst>
                                            <p:cond evt="begin" delay="0">
                                              <p:tn val="509"/>
                                            </p:cond>
                                          </p:stCondLst>
                                          <p:endCondLst>
                                            <p:cond evt="onStopAudio" delay="0">
                                              <p:tgtEl>
                                                <p:sldTgt/>
                                              </p:tgtEl>
                                            </p:cond>
                                          </p:endCondLst>
                                        </p:cTn>
                                        <p:tgtEl>
                                          <p:sndTgt r:embed="rId2" name="click.wav"/>
                                        </p:tgtEl>
                                      </p:cMediaNode>
                                    </p:audio>
                                  </p:subTnLst>
                                </p:cTn>
                              </p:par>
                            </p:childTnLst>
                          </p:cTn>
                        </p:par>
                        <p:par>
                          <p:cTn id="512" fill="hold">
                            <p:stCondLst>
                              <p:cond delay="115500"/>
                            </p:stCondLst>
                            <p:childTnLst>
                              <p:par>
                                <p:cTn id="513" presetID="9" presetClass="entr" presetSubtype="0" fill="hold" nodeType="afterEffect">
                                  <p:stCondLst>
                                    <p:cond delay="500"/>
                                  </p:stCondLst>
                                  <p:childTnLst>
                                    <p:set>
                                      <p:cBhvr>
                                        <p:cTn id="514" dur="1" fill="hold">
                                          <p:stCondLst>
                                            <p:cond delay="0"/>
                                          </p:stCondLst>
                                        </p:cTn>
                                        <p:tgtEl>
                                          <p:spTgt spid="352"/>
                                        </p:tgtEl>
                                        <p:attrNameLst>
                                          <p:attrName>style.visibility</p:attrName>
                                        </p:attrNameLst>
                                      </p:cBhvr>
                                      <p:to>
                                        <p:strVal val="visible"/>
                                      </p:to>
                                    </p:set>
                                    <p:animEffect transition="in" filter="dissolve">
                                      <p:cBhvr>
                                        <p:cTn id="515" dur="500"/>
                                        <p:tgtEl>
                                          <p:spTgt spid="352"/>
                                        </p:tgtEl>
                                      </p:cBhvr>
                                    </p:animEffect>
                                  </p:childTnLst>
                                  <p:subTnLst>
                                    <p:audio>
                                      <p:cMediaNode>
                                        <p:cTn display="0" masterRel="sameClick">
                                          <p:stCondLst>
                                            <p:cond evt="begin" delay="0">
                                              <p:tn val="513"/>
                                            </p:cond>
                                          </p:stCondLst>
                                          <p:endCondLst>
                                            <p:cond evt="onStopAudio" delay="0">
                                              <p:tgtEl>
                                                <p:sldTgt/>
                                              </p:tgtEl>
                                            </p:cond>
                                          </p:endCondLst>
                                        </p:cTn>
                                        <p:tgtEl>
                                          <p:sndTgt r:embed="rId2" name="click.wav"/>
                                        </p:tgtEl>
                                      </p:cMediaNode>
                                    </p:audio>
                                  </p:subTnLst>
                                </p:cTn>
                              </p:par>
                            </p:childTnLst>
                          </p:cTn>
                        </p:par>
                        <p:par>
                          <p:cTn id="516" fill="hold">
                            <p:stCondLst>
                              <p:cond delay="116500"/>
                            </p:stCondLst>
                            <p:childTnLst>
                              <p:par>
                                <p:cTn id="517" presetID="9" presetClass="entr" presetSubtype="0" fill="hold" nodeType="afterEffect">
                                  <p:stCondLst>
                                    <p:cond delay="500"/>
                                  </p:stCondLst>
                                  <p:childTnLst>
                                    <p:set>
                                      <p:cBhvr>
                                        <p:cTn id="518" dur="1" fill="hold">
                                          <p:stCondLst>
                                            <p:cond delay="0"/>
                                          </p:stCondLst>
                                        </p:cTn>
                                        <p:tgtEl>
                                          <p:spTgt spid="355"/>
                                        </p:tgtEl>
                                        <p:attrNameLst>
                                          <p:attrName>style.visibility</p:attrName>
                                        </p:attrNameLst>
                                      </p:cBhvr>
                                      <p:to>
                                        <p:strVal val="visible"/>
                                      </p:to>
                                    </p:set>
                                    <p:animEffect transition="in" filter="dissolve">
                                      <p:cBhvr>
                                        <p:cTn id="519" dur="500"/>
                                        <p:tgtEl>
                                          <p:spTgt spid="355"/>
                                        </p:tgtEl>
                                      </p:cBhvr>
                                    </p:animEffect>
                                  </p:childTnLst>
                                  <p:subTnLst>
                                    <p:audio>
                                      <p:cMediaNode>
                                        <p:cTn display="0" masterRel="sameClick">
                                          <p:stCondLst>
                                            <p:cond evt="begin" delay="0">
                                              <p:tn val="517"/>
                                            </p:cond>
                                          </p:stCondLst>
                                          <p:endCondLst>
                                            <p:cond evt="onStopAudio" delay="0">
                                              <p:tgtEl>
                                                <p:sldTgt/>
                                              </p:tgtEl>
                                            </p:cond>
                                          </p:endCondLst>
                                        </p:cTn>
                                        <p:tgtEl>
                                          <p:sndTgt r:embed="rId2" name="click.wav"/>
                                        </p:tgtEl>
                                      </p:cMediaNode>
                                    </p:audio>
                                  </p:subTnLst>
                                </p:cTn>
                              </p:par>
                            </p:childTnLst>
                          </p:cTn>
                        </p:par>
                        <p:par>
                          <p:cTn id="520" fill="hold">
                            <p:stCondLst>
                              <p:cond delay="117500"/>
                            </p:stCondLst>
                            <p:childTnLst>
                              <p:par>
                                <p:cTn id="521" presetID="9" presetClass="entr" presetSubtype="0" fill="hold" nodeType="afterEffect">
                                  <p:stCondLst>
                                    <p:cond delay="500"/>
                                  </p:stCondLst>
                                  <p:childTnLst>
                                    <p:set>
                                      <p:cBhvr>
                                        <p:cTn id="522" dur="1" fill="hold">
                                          <p:stCondLst>
                                            <p:cond delay="0"/>
                                          </p:stCondLst>
                                        </p:cTn>
                                        <p:tgtEl>
                                          <p:spTgt spid="358"/>
                                        </p:tgtEl>
                                        <p:attrNameLst>
                                          <p:attrName>style.visibility</p:attrName>
                                        </p:attrNameLst>
                                      </p:cBhvr>
                                      <p:to>
                                        <p:strVal val="visible"/>
                                      </p:to>
                                    </p:set>
                                    <p:animEffect transition="in" filter="dissolve">
                                      <p:cBhvr>
                                        <p:cTn id="523" dur="500"/>
                                        <p:tgtEl>
                                          <p:spTgt spid="358"/>
                                        </p:tgtEl>
                                      </p:cBhvr>
                                    </p:animEffect>
                                  </p:childTnLst>
                                  <p:subTnLst>
                                    <p:audio>
                                      <p:cMediaNode>
                                        <p:cTn display="0" masterRel="sameClick">
                                          <p:stCondLst>
                                            <p:cond evt="begin" delay="0">
                                              <p:tn val="521"/>
                                            </p:cond>
                                          </p:stCondLst>
                                          <p:endCondLst>
                                            <p:cond evt="onStopAudio" delay="0">
                                              <p:tgtEl>
                                                <p:sldTgt/>
                                              </p:tgtEl>
                                            </p:cond>
                                          </p:endCondLst>
                                        </p:cTn>
                                        <p:tgtEl>
                                          <p:sndTgt r:embed="rId2" name="click.wav"/>
                                        </p:tgtEl>
                                      </p:cMediaNode>
                                    </p:audio>
                                  </p:subTnLst>
                                </p:cTn>
                              </p:par>
                            </p:childTnLst>
                          </p:cTn>
                        </p:par>
                        <p:par>
                          <p:cTn id="524" fill="hold">
                            <p:stCondLst>
                              <p:cond delay="118500"/>
                            </p:stCondLst>
                            <p:childTnLst>
                              <p:par>
                                <p:cTn id="525" presetID="9" presetClass="entr" presetSubtype="0" fill="hold" nodeType="afterEffect">
                                  <p:stCondLst>
                                    <p:cond delay="500"/>
                                  </p:stCondLst>
                                  <p:childTnLst>
                                    <p:set>
                                      <p:cBhvr>
                                        <p:cTn id="526" dur="1" fill="hold">
                                          <p:stCondLst>
                                            <p:cond delay="0"/>
                                          </p:stCondLst>
                                        </p:cTn>
                                        <p:tgtEl>
                                          <p:spTgt spid="361"/>
                                        </p:tgtEl>
                                        <p:attrNameLst>
                                          <p:attrName>style.visibility</p:attrName>
                                        </p:attrNameLst>
                                      </p:cBhvr>
                                      <p:to>
                                        <p:strVal val="visible"/>
                                      </p:to>
                                    </p:set>
                                    <p:animEffect transition="in" filter="dissolve">
                                      <p:cBhvr>
                                        <p:cTn id="527" dur="500"/>
                                        <p:tgtEl>
                                          <p:spTgt spid="361"/>
                                        </p:tgtEl>
                                      </p:cBhvr>
                                    </p:animEffect>
                                  </p:childTnLst>
                                  <p:subTnLst>
                                    <p:audio>
                                      <p:cMediaNode>
                                        <p:cTn display="0" masterRel="sameClick">
                                          <p:stCondLst>
                                            <p:cond evt="begin" delay="0">
                                              <p:tn val="525"/>
                                            </p:cond>
                                          </p:stCondLst>
                                          <p:endCondLst>
                                            <p:cond evt="onStopAudio" delay="0">
                                              <p:tgtEl>
                                                <p:sldTgt/>
                                              </p:tgtEl>
                                            </p:cond>
                                          </p:endCondLst>
                                        </p:cTn>
                                        <p:tgtEl>
                                          <p:sndTgt r:embed="rId2" name="click.wav"/>
                                        </p:tgtEl>
                                      </p:cMediaNode>
                                    </p:audio>
                                  </p:subTnLst>
                                </p:cTn>
                              </p:par>
                            </p:childTnLst>
                          </p:cTn>
                        </p:par>
                        <p:par>
                          <p:cTn id="528" fill="hold">
                            <p:stCondLst>
                              <p:cond delay="119500"/>
                            </p:stCondLst>
                            <p:childTnLst>
                              <p:par>
                                <p:cTn id="529" presetID="9" presetClass="entr" presetSubtype="0" fill="hold" nodeType="afterEffect">
                                  <p:stCondLst>
                                    <p:cond delay="500"/>
                                  </p:stCondLst>
                                  <p:childTnLst>
                                    <p:set>
                                      <p:cBhvr>
                                        <p:cTn id="530" dur="1" fill="hold">
                                          <p:stCondLst>
                                            <p:cond delay="0"/>
                                          </p:stCondLst>
                                        </p:cTn>
                                        <p:tgtEl>
                                          <p:spTgt spid="364"/>
                                        </p:tgtEl>
                                        <p:attrNameLst>
                                          <p:attrName>style.visibility</p:attrName>
                                        </p:attrNameLst>
                                      </p:cBhvr>
                                      <p:to>
                                        <p:strVal val="visible"/>
                                      </p:to>
                                    </p:set>
                                    <p:animEffect transition="in" filter="dissolve">
                                      <p:cBhvr>
                                        <p:cTn id="531" dur="500"/>
                                        <p:tgtEl>
                                          <p:spTgt spid="364"/>
                                        </p:tgtEl>
                                      </p:cBhvr>
                                    </p:animEffect>
                                  </p:childTnLst>
                                  <p:subTnLst>
                                    <p:audio>
                                      <p:cMediaNode>
                                        <p:cTn display="0" masterRel="sameClick">
                                          <p:stCondLst>
                                            <p:cond evt="begin" delay="0">
                                              <p:tn val="529"/>
                                            </p:cond>
                                          </p:stCondLst>
                                          <p:endCondLst>
                                            <p:cond evt="onStopAudio" delay="0">
                                              <p:tgtEl>
                                                <p:sldTgt/>
                                              </p:tgtEl>
                                            </p:cond>
                                          </p:endCondLst>
                                        </p:cTn>
                                        <p:tgtEl>
                                          <p:sndTgt r:embed="rId2" name="click.wav"/>
                                        </p:tgtEl>
                                      </p:cMediaNode>
                                    </p:audio>
                                  </p:subTnLst>
                                </p:cTn>
                              </p:par>
                            </p:childTnLst>
                          </p:cTn>
                        </p:par>
                      </p:childTnLst>
                    </p:cTn>
                  </p:par>
                  <p:par>
                    <p:cTn id="532" fill="hold">
                      <p:stCondLst>
                        <p:cond delay="indefinite"/>
                      </p:stCondLst>
                      <p:childTnLst>
                        <p:par>
                          <p:cTn id="533" fill="hold">
                            <p:stCondLst>
                              <p:cond delay="0"/>
                            </p:stCondLst>
                            <p:childTnLst>
                              <p:par>
                                <p:cTn id="534" presetID="9" presetClass="entr" presetSubtype="0" fill="hold" nodeType="clickEffect">
                                  <p:stCondLst>
                                    <p:cond delay="0"/>
                                  </p:stCondLst>
                                  <p:childTnLst>
                                    <p:set>
                                      <p:cBhvr>
                                        <p:cTn id="535" dur="1" fill="hold">
                                          <p:stCondLst>
                                            <p:cond delay="0"/>
                                          </p:stCondLst>
                                        </p:cTn>
                                        <p:tgtEl>
                                          <p:spTgt spid="367"/>
                                        </p:tgtEl>
                                        <p:attrNameLst>
                                          <p:attrName>style.visibility</p:attrName>
                                        </p:attrNameLst>
                                      </p:cBhvr>
                                      <p:to>
                                        <p:strVal val="visible"/>
                                      </p:to>
                                    </p:set>
                                    <p:animEffect transition="in" filter="dissolve">
                                      <p:cBhvr>
                                        <p:cTn id="536" dur="500"/>
                                        <p:tgtEl>
                                          <p:spTgt spid="367"/>
                                        </p:tgtEl>
                                      </p:cBhvr>
                                    </p:animEffect>
                                  </p:childTnLst>
                                  <p:subTnLst>
                                    <p:audio>
                                      <p:cMediaNode>
                                        <p:cTn display="0" masterRel="sameClick">
                                          <p:stCondLst>
                                            <p:cond evt="begin" delay="0">
                                              <p:tn val="53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914400"/>
            <a:ext cx="54864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sym typeface="Symbol" pitchFamily="18" charset="2"/>
              </a:rPr>
              <a:t>3x + 5 &lt; 5x - 7</a:t>
            </a:r>
            <a:endParaRPr lang="en-US" sz="2800" dirty="0">
              <a:solidFill>
                <a:srgbClr val="FF0000"/>
              </a:solidFill>
            </a:endParaRPr>
          </a:p>
        </p:txBody>
      </p:sp>
    </p:spTree>
    <p:extLst>
      <p:ext uri="{BB962C8B-B14F-4D97-AF65-F5344CB8AC3E}">
        <p14:creationId xmlns:p14="http://schemas.microsoft.com/office/powerpoint/2010/main" val="50496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751</Words>
  <Application>Microsoft Office PowerPoint</Application>
  <PresentationFormat>On-screen Show (4:3)</PresentationFormat>
  <Paragraphs>285</Paragraphs>
  <Slides>21</Slides>
  <Notes>1</Notes>
  <HiddenSlides>3</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6" baseType="lpstr">
      <vt:lpstr>.VnArial</vt:lpstr>
      <vt:lpstr>.VnTime</vt:lpstr>
      <vt:lpstr>.VnTimeH</vt:lpstr>
      <vt:lpstr>Arial</vt:lpstr>
      <vt:lpstr>Calibri</vt:lpstr>
      <vt:lpstr>Cambria Math</vt:lpstr>
      <vt:lpstr>Impact</vt:lpstr>
      <vt:lpstr>Symbol</vt:lpstr>
      <vt:lpstr>Times New Roman</vt:lpstr>
      <vt:lpstr>VNI-Avo</vt:lpstr>
      <vt:lpstr>VNI-Times</vt:lpstr>
      <vt:lpstr>Webdings</vt:lpstr>
      <vt:lpstr>Office Theme</vt:lpstr>
      <vt:lpstr>Clip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Lập bất phương trình cho bài toán sau:  Một ngân hàng đang thực hiện tỉ lệ lãi gửi tiết kiệm hàng tháng là 0,8%. Hỏi rằng, muốn có tiền lãi hàng tháng ít nhất là 2 triệu đồng thì số tiền lãi phải gửi tiết kiệm ít nhất là bao nhiêu tiền ?</vt:lpstr>
      <vt:lpstr>                    HƯỚNG DẪN VỀ NHÀ       - Học thuộc 2 quy tắc biến đổi bất phương trình, vận dụng thành thạo các quy tắc này để giải bất phương trình bậc nhất một ẩn và giải bất phương trình đưa về dạng:  ax + b &gt; 0; ax + b &lt; 0; ax + b  0; ax + b ≤ 0 - Xem lại các ví dụ và bài tập đã chữa.      Làm các 23,24,25/sgk/47 - Tiết sau học: Luyện tập </vt:lpstr>
      <vt:lpstr>PowerPoint Presentation</vt:lpstr>
      <vt:lpstr>PowerPoint Presentation</vt:lpstr>
      <vt:lpstr>Bài 3. Lập bất phương trình cho bài toán sau:  Quãng đường từ A đến B dài 50km. Một ô tô đi từ A đến B, khởi hành lúc 7giờ. Hỏi ô tô phải đi với vận tốc bao nhiêu km/h để đến B trước 9 giờ cùng ngày?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Se7en</dc:creator>
  <cp:lastModifiedBy>DELL</cp:lastModifiedBy>
  <cp:revision>25</cp:revision>
  <dcterms:created xsi:type="dcterms:W3CDTF">2021-04-14T02:58:34Z</dcterms:created>
  <dcterms:modified xsi:type="dcterms:W3CDTF">2022-04-22T13:23:32Z</dcterms:modified>
</cp:coreProperties>
</file>