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58" r:id="rId3"/>
    <p:sldId id="260" r:id="rId4"/>
    <p:sldId id="262" r:id="rId5"/>
    <p:sldId id="257" r:id="rId6"/>
    <p:sldId id="263" r:id="rId7"/>
    <p:sldId id="256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8D46-8237-412A-96F6-F0CA29907500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4D19-C27E-4135-9DFF-A88E90240C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8D46-8237-412A-96F6-F0CA29907500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4D19-C27E-4135-9DFF-A88E90240C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8D46-8237-412A-96F6-F0CA29907500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4D19-C27E-4135-9DFF-A88E90240C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8D46-8237-412A-96F6-F0CA29907500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4D19-C27E-4135-9DFF-A88E90240C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8D46-8237-412A-96F6-F0CA29907500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4D19-C27E-4135-9DFF-A88E90240C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8D46-8237-412A-96F6-F0CA29907500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4D19-C27E-4135-9DFF-A88E90240C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8D46-8237-412A-96F6-F0CA29907500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4D19-C27E-4135-9DFF-A88E90240C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8D46-8237-412A-96F6-F0CA29907500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4D19-C27E-4135-9DFF-A88E90240C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8D46-8237-412A-96F6-F0CA29907500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4D19-C27E-4135-9DFF-A88E90240C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8D46-8237-412A-96F6-F0CA29907500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4D19-C27E-4135-9DFF-A88E90240C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8D46-8237-412A-96F6-F0CA29907500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4D19-C27E-4135-9DFF-A88E90240C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C8D46-8237-412A-96F6-F0CA29907500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14D19-C27E-4135-9DFF-A88E90240C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96" y="0"/>
            <a:ext cx="8931704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92" y="382290"/>
            <a:ext cx="8337176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78837"/>
            <a:ext cx="8458200" cy="655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762" y="457200"/>
            <a:ext cx="7997438" cy="601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8416339" cy="587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2762"/>
            <a:ext cx="4333875" cy="5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1827538"/>
            <a:ext cx="3333750" cy="30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328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371359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Bước 1: </a:t>
            </a:r>
            <a:r>
              <a:rPr lang="vi-VN" dirty="0">
                <a:solidFill>
                  <a:srgbClr val="0000FF"/>
                </a:solidFill>
              </a:rPr>
              <a:t>Cân bột và rượu: 100 phần bột, 4 phần men rượu.</a:t>
            </a:r>
          </a:p>
          <a:p>
            <a:r>
              <a:rPr lang="vi-VN" b="1" dirty="0">
                <a:solidFill>
                  <a:srgbClr val="FF0000"/>
                </a:solidFill>
              </a:rPr>
              <a:t>Bước 2</a:t>
            </a:r>
            <a:r>
              <a:rPr lang="vi-VN" dirty="0">
                <a:solidFill>
                  <a:srgbClr val="0000FF"/>
                </a:solidFill>
              </a:rPr>
              <a:t>: Giã nhỏ men rượu, bỏ bớt trấu.</a:t>
            </a:r>
          </a:p>
          <a:p>
            <a:r>
              <a:rPr lang="vi-VN" b="1" dirty="0">
                <a:solidFill>
                  <a:srgbClr val="FF0000"/>
                </a:solidFill>
              </a:rPr>
              <a:t>Bước 3</a:t>
            </a:r>
            <a:r>
              <a:rPr lang="vi-VN" dirty="0">
                <a:solidFill>
                  <a:srgbClr val="0000FF"/>
                </a:solidFill>
              </a:rPr>
              <a:t>: Trộn đều.</a:t>
            </a:r>
          </a:p>
          <a:p>
            <a:r>
              <a:rPr lang="vi-VN" b="1" dirty="0">
                <a:solidFill>
                  <a:srgbClr val="FF0000"/>
                </a:solidFill>
              </a:rPr>
              <a:t>Bước 4</a:t>
            </a:r>
            <a:r>
              <a:rPr lang="vi-VN" dirty="0">
                <a:solidFill>
                  <a:srgbClr val="0000FF"/>
                </a:solidFill>
              </a:rPr>
              <a:t>: Cho đủ nước sạch, nhào kĩ đến đủ ẩm.</a:t>
            </a:r>
          </a:p>
          <a:p>
            <a:r>
              <a:rPr lang="vi-VN" b="1" dirty="0">
                <a:solidFill>
                  <a:srgbClr val="FF0000"/>
                </a:solidFill>
              </a:rPr>
              <a:t>Bước 5</a:t>
            </a:r>
            <a:r>
              <a:rPr lang="vi-VN" dirty="0">
                <a:solidFill>
                  <a:srgbClr val="0000FF"/>
                </a:solidFill>
              </a:rPr>
              <a:t>: Nén nhẹ bột xuống phủ đều, phủ ni lông sạch lên trên mặt. Đem ủ nơi kín gió, khô, ẩm trong 24h.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79</Words>
  <Application>Microsoft Office PowerPoint</Application>
  <PresentationFormat>On-screen Show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MayTinhDucDung</dc:creator>
  <cp:lastModifiedBy>Windows 10</cp:lastModifiedBy>
  <cp:revision>7</cp:revision>
  <dcterms:created xsi:type="dcterms:W3CDTF">2022-02-16T14:50:08Z</dcterms:created>
  <dcterms:modified xsi:type="dcterms:W3CDTF">2022-02-17T01:15:29Z</dcterms:modified>
</cp:coreProperties>
</file>