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42"/>
  </p:notesMasterIdLst>
  <p:sldIdLst>
    <p:sldId id="397" r:id="rId4"/>
    <p:sldId id="270" r:id="rId5"/>
    <p:sldId id="264" r:id="rId6"/>
    <p:sldId id="287" r:id="rId7"/>
    <p:sldId id="266" r:id="rId8"/>
    <p:sldId id="341" r:id="rId9"/>
    <p:sldId id="267" r:id="rId10"/>
    <p:sldId id="268" r:id="rId11"/>
    <p:sldId id="281" r:id="rId12"/>
    <p:sldId id="290" r:id="rId13"/>
    <p:sldId id="271" r:id="rId14"/>
    <p:sldId id="292" r:id="rId15"/>
    <p:sldId id="272" r:id="rId16"/>
    <p:sldId id="274" r:id="rId17"/>
    <p:sldId id="294" r:id="rId18"/>
    <p:sldId id="273" r:id="rId19"/>
    <p:sldId id="293" r:id="rId20"/>
    <p:sldId id="288" r:id="rId21"/>
    <p:sldId id="276" r:id="rId22"/>
    <p:sldId id="277" r:id="rId23"/>
    <p:sldId id="289" r:id="rId24"/>
    <p:sldId id="343" r:id="rId25"/>
    <p:sldId id="345" r:id="rId26"/>
    <p:sldId id="342" r:id="rId27"/>
    <p:sldId id="335" r:id="rId28"/>
    <p:sldId id="336" r:id="rId29"/>
    <p:sldId id="256" r:id="rId30"/>
    <p:sldId id="257" r:id="rId31"/>
    <p:sldId id="337" r:id="rId32"/>
    <p:sldId id="258" r:id="rId33"/>
    <p:sldId id="259" r:id="rId34"/>
    <p:sldId id="338" r:id="rId35"/>
    <p:sldId id="260" r:id="rId36"/>
    <p:sldId id="261" r:id="rId37"/>
    <p:sldId id="262" r:id="rId38"/>
    <p:sldId id="339" r:id="rId39"/>
    <p:sldId id="398" r:id="rId40"/>
    <p:sldId id="344" r:id="rId41"/>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panose="020B0604020202020204" pitchFamily="34" charset="0"/>
        <a:ea typeface="+mn-ea"/>
        <a:cs typeface="+mn-cs"/>
      </a:defRPr>
    </a:lvl5pPr>
    <a:lvl6pPr marL="2286000" algn="l" defTabSz="914400" rtl="0" eaLnBrk="1" latinLnBrk="0" hangingPunct="1">
      <a:defRPr sz="2400" b="1" kern="1200">
        <a:solidFill>
          <a:schemeClr val="tx1"/>
        </a:solidFill>
        <a:latin typeface="Arial" panose="020B0604020202020204" pitchFamily="34" charset="0"/>
        <a:ea typeface="+mn-ea"/>
        <a:cs typeface="+mn-cs"/>
      </a:defRPr>
    </a:lvl6pPr>
    <a:lvl7pPr marL="2743200" algn="l" defTabSz="914400" rtl="0" eaLnBrk="1" latinLnBrk="0" hangingPunct="1">
      <a:defRPr sz="2400" b="1" kern="1200">
        <a:solidFill>
          <a:schemeClr val="tx1"/>
        </a:solidFill>
        <a:latin typeface="Arial" panose="020B0604020202020204" pitchFamily="34" charset="0"/>
        <a:ea typeface="+mn-ea"/>
        <a:cs typeface="+mn-cs"/>
      </a:defRPr>
    </a:lvl7pPr>
    <a:lvl8pPr marL="3200400" algn="l" defTabSz="914400" rtl="0" eaLnBrk="1" latinLnBrk="0" hangingPunct="1">
      <a:defRPr sz="2400" b="1" kern="1200">
        <a:solidFill>
          <a:schemeClr val="tx1"/>
        </a:solidFill>
        <a:latin typeface="Arial" panose="020B0604020202020204" pitchFamily="34" charset="0"/>
        <a:ea typeface="+mn-ea"/>
        <a:cs typeface="+mn-cs"/>
      </a:defRPr>
    </a:lvl8pPr>
    <a:lvl9pPr marL="3657600" algn="l" defTabSz="914400" rtl="0" eaLnBrk="1" latinLnBrk="0" hangingPunct="1">
      <a:defRPr sz="2400" b="1"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99"/>
    <a:srgbClr val="0000FF"/>
    <a:srgbClr val="FC0000"/>
    <a:srgbClr val="0066FF"/>
    <a:srgbClr val="66FFFF"/>
    <a:srgbClr val="39D9FF"/>
    <a:srgbClr val="D20000"/>
    <a:srgbClr val="B20000"/>
    <a:srgbClr val="0000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varScale="1">
        <p:scale>
          <a:sx n="67" d="100"/>
          <a:sy n="67" d="100"/>
        </p:scale>
        <p:origin x="1284"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tableStyles" Target="tableStyles.xml"/><Relationship Id="rId20" Type="http://schemas.openxmlformats.org/officeDocument/2006/relationships/slide" Target="slides/slide17.xml"/><Relationship Id="rId41"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B5DBD291-EC94-407C-A738-8BEA8521A44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b="0">
                <a:latin typeface="Arial Unicode MS" pitchFamily="34" charset="-128"/>
              </a:defRPr>
            </a:lvl1pPr>
          </a:lstStyle>
          <a:p>
            <a:pPr>
              <a:defRPr/>
            </a:pPr>
            <a:endParaRPr lang="en-US"/>
          </a:p>
        </p:txBody>
      </p:sp>
      <p:sp>
        <p:nvSpPr>
          <p:cNvPr id="9219" name="Rectangle 3">
            <a:extLst>
              <a:ext uri="{FF2B5EF4-FFF2-40B4-BE49-F238E27FC236}">
                <a16:creationId xmlns:a16="http://schemas.microsoft.com/office/drawing/2014/main" id="{55C01F87-557A-4F0A-BC87-3B32A5A1644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b="0">
                <a:latin typeface="Arial Unicode MS" pitchFamily="34" charset="-128"/>
              </a:defRPr>
            </a:lvl1pPr>
          </a:lstStyle>
          <a:p>
            <a:pPr>
              <a:defRPr/>
            </a:pPr>
            <a:endParaRPr lang="en-US"/>
          </a:p>
        </p:txBody>
      </p:sp>
      <p:sp>
        <p:nvSpPr>
          <p:cNvPr id="2052" name="Rectangle 4">
            <a:extLst>
              <a:ext uri="{FF2B5EF4-FFF2-40B4-BE49-F238E27FC236}">
                <a16:creationId xmlns:a16="http://schemas.microsoft.com/office/drawing/2014/main" id="{49062418-DB80-4AEC-BB10-A782B10B59C7}"/>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a:extLst>
              <a:ext uri="{FF2B5EF4-FFF2-40B4-BE49-F238E27FC236}">
                <a16:creationId xmlns:a16="http://schemas.microsoft.com/office/drawing/2014/main" id="{0DCB4613-90D7-459D-A60D-305354C8B528}"/>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E8AFB5E9-2655-4F08-894E-8363ED4566C8}"/>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b="0">
                <a:latin typeface="Arial Unicode MS" pitchFamily="34" charset="-128"/>
              </a:defRPr>
            </a:lvl1pPr>
          </a:lstStyle>
          <a:p>
            <a:pPr>
              <a:defRPr/>
            </a:pPr>
            <a:endParaRPr lang="en-US"/>
          </a:p>
        </p:txBody>
      </p:sp>
      <p:sp>
        <p:nvSpPr>
          <p:cNvPr id="9223" name="Rectangle 7">
            <a:extLst>
              <a:ext uri="{FF2B5EF4-FFF2-40B4-BE49-F238E27FC236}">
                <a16:creationId xmlns:a16="http://schemas.microsoft.com/office/drawing/2014/main" id="{9EEFA25A-503D-4755-AA06-3780706F5D65}"/>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b="0" smtClean="0">
                <a:latin typeface="Arial Unicode MS" panose="020B0604020202020204" pitchFamily="34" charset="-128"/>
              </a:defRPr>
            </a:lvl1pPr>
          </a:lstStyle>
          <a:p>
            <a:pPr>
              <a:defRPr/>
            </a:pPr>
            <a:fld id="{3911B77E-A265-4728-8253-687715B206E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Unicode MS" pitchFamily="34" charset="-128"/>
        <a:ea typeface="+mn-ea"/>
        <a:cs typeface="+mn-cs"/>
      </a:defRPr>
    </a:lvl1pPr>
    <a:lvl2pPr marL="457200" algn="l" rtl="0" eaLnBrk="0" fontAlgn="base" hangingPunct="0">
      <a:spcBef>
        <a:spcPct val="30000"/>
      </a:spcBef>
      <a:spcAft>
        <a:spcPct val="0"/>
      </a:spcAft>
      <a:defRPr sz="1200" kern="1200">
        <a:solidFill>
          <a:schemeClr val="tx1"/>
        </a:solidFill>
        <a:latin typeface="Arial Unicode MS" pitchFamily="34" charset="-128"/>
        <a:ea typeface="+mn-ea"/>
        <a:cs typeface="+mn-cs"/>
      </a:defRPr>
    </a:lvl2pPr>
    <a:lvl3pPr marL="914400" algn="l" rtl="0" eaLnBrk="0" fontAlgn="base" hangingPunct="0">
      <a:spcBef>
        <a:spcPct val="30000"/>
      </a:spcBef>
      <a:spcAft>
        <a:spcPct val="0"/>
      </a:spcAft>
      <a:defRPr sz="1200" kern="1200">
        <a:solidFill>
          <a:schemeClr val="tx1"/>
        </a:solidFill>
        <a:latin typeface="Arial Unicode MS" pitchFamily="34" charset="-128"/>
        <a:ea typeface="+mn-ea"/>
        <a:cs typeface="+mn-cs"/>
      </a:defRPr>
    </a:lvl3pPr>
    <a:lvl4pPr marL="1371600" algn="l" rtl="0" eaLnBrk="0" fontAlgn="base" hangingPunct="0">
      <a:spcBef>
        <a:spcPct val="30000"/>
      </a:spcBef>
      <a:spcAft>
        <a:spcPct val="0"/>
      </a:spcAft>
      <a:defRPr sz="1200" kern="1200">
        <a:solidFill>
          <a:schemeClr val="tx1"/>
        </a:solidFill>
        <a:latin typeface="Arial Unicode MS" pitchFamily="34" charset="-128"/>
        <a:ea typeface="+mn-ea"/>
        <a:cs typeface="+mn-cs"/>
      </a:defRPr>
    </a:lvl4pPr>
    <a:lvl5pPr marL="1828800" algn="l" rtl="0" eaLnBrk="0" fontAlgn="base" hangingPunct="0">
      <a:spcBef>
        <a:spcPct val="30000"/>
      </a:spcBef>
      <a:spcAft>
        <a:spcPct val="0"/>
      </a:spcAft>
      <a:defRPr sz="1200" kern="1200">
        <a:solidFill>
          <a:schemeClr val="tx1"/>
        </a:solidFill>
        <a:latin typeface="Arial Unicode MS" pitchFamily="34" charset="-128"/>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911B77E-A265-4728-8253-687715B206E7}" type="slidenum">
              <a:rPr lang="en-US" altLang="en-US" smtClean="0"/>
              <a:pPr>
                <a:defRPr/>
              </a:pPr>
              <a:t>34</a:t>
            </a:fld>
            <a:endParaRPr lang="en-US" altLang="en-US"/>
          </a:p>
        </p:txBody>
      </p:sp>
    </p:spTree>
    <p:extLst>
      <p:ext uri="{BB962C8B-B14F-4D97-AF65-F5344CB8AC3E}">
        <p14:creationId xmlns:p14="http://schemas.microsoft.com/office/powerpoint/2010/main" val="40641871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C9DFA83D-7ECD-4CDD-91A0-D4B201BE4E5C}"/>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E3B4F45-C374-4B79-B582-DA47760C9FE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E21FD2B-3DB4-41ED-9AE2-52E17DCE2302}"/>
              </a:ext>
            </a:extLst>
          </p:cNvPr>
          <p:cNvSpPr>
            <a:spLocks noGrp="1" noChangeArrowheads="1"/>
          </p:cNvSpPr>
          <p:nvPr>
            <p:ph type="sldNum" sz="quarter" idx="12"/>
          </p:nvPr>
        </p:nvSpPr>
        <p:spPr>
          <a:ln/>
        </p:spPr>
        <p:txBody>
          <a:bodyPr/>
          <a:lstStyle>
            <a:lvl1pPr>
              <a:defRPr/>
            </a:lvl1pPr>
          </a:lstStyle>
          <a:p>
            <a:pPr>
              <a:defRPr/>
            </a:pPr>
            <a:fld id="{D53E2FC7-016B-457B-94F2-616843F4B736}" type="slidenum">
              <a:rPr lang="en-US" altLang="en-US"/>
              <a:pPr>
                <a:defRPr/>
              </a:pPr>
              <a:t>‹#›</a:t>
            </a:fld>
            <a:endParaRPr lang="en-US" altLang="en-US"/>
          </a:p>
        </p:txBody>
      </p:sp>
    </p:spTree>
    <p:extLst>
      <p:ext uri="{BB962C8B-B14F-4D97-AF65-F5344CB8AC3E}">
        <p14:creationId xmlns:p14="http://schemas.microsoft.com/office/powerpoint/2010/main" val="3614303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5BBF6A9-8EAE-4D86-8B74-16004D1AC0D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360864D-7BA1-42A8-974E-5B26975A881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DB0892D-9E25-42E2-9F45-206C7C214309}"/>
              </a:ext>
            </a:extLst>
          </p:cNvPr>
          <p:cNvSpPr>
            <a:spLocks noGrp="1" noChangeArrowheads="1"/>
          </p:cNvSpPr>
          <p:nvPr>
            <p:ph type="sldNum" sz="quarter" idx="12"/>
          </p:nvPr>
        </p:nvSpPr>
        <p:spPr>
          <a:ln/>
        </p:spPr>
        <p:txBody>
          <a:bodyPr/>
          <a:lstStyle>
            <a:lvl1pPr>
              <a:defRPr/>
            </a:lvl1pPr>
          </a:lstStyle>
          <a:p>
            <a:pPr>
              <a:defRPr/>
            </a:pPr>
            <a:fld id="{E79E1677-F26B-4EEA-83BA-B0BA2561AA16}" type="slidenum">
              <a:rPr lang="en-US" altLang="en-US"/>
              <a:pPr>
                <a:defRPr/>
              </a:pPr>
              <a:t>‹#›</a:t>
            </a:fld>
            <a:endParaRPr lang="en-US" altLang="en-US"/>
          </a:p>
        </p:txBody>
      </p:sp>
    </p:spTree>
    <p:extLst>
      <p:ext uri="{BB962C8B-B14F-4D97-AF65-F5344CB8AC3E}">
        <p14:creationId xmlns:p14="http://schemas.microsoft.com/office/powerpoint/2010/main" val="2300612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B05E537-BF07-4C01-B990-D2ECC0EBD51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E636B78-645C-4C11-A335-128CE112D7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B24EE323-2C4D-4F90-91E8-AA28A30AABB8}"/>
              </a:ext>
            </a:extLst>
          </p:cNvPr>
          <p:cNvSpPr>
            <a:spLocks noGrp="1" noChangeArrowheads="1"/>
          </p:cNvSpPr>
          <p:nvPr>
            <p:ph type="sldNum" sz="quarter" idx="12"/>
          </p:nvPr>
        </p:nvSpPr>
        <p:spPr>
          <a:ln/>
        </p:spPr>
        <p:txBody>
          <a:bodyPr/>
          <a:lstStyle>
            <a:lvl1pPr>
              <a:defRPr/>
            </a:lvl1pPr>
          </a:lstStyle>
          <a:p>
            <a:pPr>
              <a:defRPr/>
            </a:pPr>
            <a:fld id="{EB5D2151-AD87-4358-B514-9D50581E29A2}" type="slidenum">
              <a:rPr lang="en-US" altLang="en-US"/>
              <a:pPr>
                <a:defRPr/>
              </a:pPr>
              <a:t>‹#›</a:t>
            </a:fld>
            <a:endParaRPr lang="en-US" altLang="en-US"/>
          </a:p>
        </p:txBody>
      </p:sp>
    </p:spTree>
    <p:extLst>
      <p:ext uri="{BB962C8B-B14F-4D97-AF65-F5344CB8AC3E}">
        <p14:creationId xmlns:p14="http://schemas.microsoft.com/office/powerpoint/2010/main" val="36059320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6CBD65FA-0DA4-4EB3-89F0-3F58A49FAF0F}"/>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5" name="Rectangle 5">
            <a:extLst>
              <a:ext uri="{FF2B5EF4-FFF2-40B4-BE49-F238E27FC236}">
                <a16:creationId xmlns:a16="http://schemas.microsoft.com/office/drawing/2014/main" id="{E841308D-6808-4830-86E2-22E185B9F55E}"/>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6" name="Rectangle 6">
            <a:extLst>
              <a:ext uri="{FF2B5EF4-FFF2-40B4-BE49-F238E27FC236}">
                <a16:creationId xmlns:a16="http://schemas.microsoft.com/office/drawing/2014/main" id="{6A7EC632-1EF4-4A54-BCC6-C50217D41A1C}"/>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1CA700B0-6673-43CA-ACDF-7E1C7B85A073}" type="slidenum">
              <a:rPr lang="en-US" altLang="en-US"/>
              <a:pPr/>
              <a:t>‹#›</a:t>
            </a:fld>
            <a:endParaRPr lang="en-US" altLang="en-US"/>
          </a:p>
        </p:txBody>
      </p:sp>
    </p:spTree>
    <p:extLst>
      <p:ext uri="{BB962C8B-B14F-4D97-AF65-F5344CB8AC3E}">
        <p14:creationId xmlns:p14="http://schemas.microsoft.com/office/powerpoint/2010/main" val="39172171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AC688B1-C131-4619-82DD-C3CA2D3319FE}"/>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5" name="Rectangle 5">
            <a:extLst>
              <a:ext uri="{FF2B5EF4-FFF2-40B4-BE49-F238E27FC236}">
                <a16:creationId xmlns:a16="http://schemas.microsoft.com/office/drawing/2014/main" id="{85AF609F-ADCD-48DE-B83F-D7019CA4A811}"/>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6" name="Rectangle 6">
            <a:extLst>
              <a:ext uri="{FF2B5EF4-FFF2-40B4-BE49-F238E27FC236}">
                <a16:creationId xmlns:a16="http://schemas.microsoft.com/office/drawing/2014/main" id="{3E202FBC-929F-4A8A-ACF3-D08DD1F13060}"/>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142D1902-951A-411F-9F9D-6B2F7B7610BB}" type="slidenum">
              <a:rPr lang="en-US" altLang="en-US"/>
              <a:pPr/>
              <a:t>‹#›</a:t>
            </a:fld>
            <a:endParaRPr lang="en-US" altLang="en-US"/>
          </a:p>
        </p:txBody>
      </p:sp>
    </p:spTree>
    <p:extLst>
      <p:ext uri="{BB962C8B-B14F-4D97-AF65-F5344CB8AC3E}">
        <p14:creationId xmlns:p14="http://schemas.microsoft.com/office/powerpoint/2010/main" val="4359431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49FB02E-5D0A-44A7-85DD-80D7A97CD466}"/>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5" name="Rectangle 5">
            <a:extLst>
              <a:ext uri="{FF2B5EF4-FFF2-40B4-BE49-F238E27FC236}">
                <a16:creationId xmlns:a16="http://schemas.microsoft.com/office/drawing/2014/main" id="{5C8C9BAC-5EC9-465E-BAF7-B8FA8FF0D0DF}"/>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6" name="Rectangle 6">
            <a:extLst>
              <a:ext uri="{FF2B5EF4-FFF2-40B4-BE49-F238E27FC236}">
                <a16:creationId xmlns:a16="http://schemas.microsoft.com/office/drawing/2014/main" id="{839990ED-F291-49FC-A082-6968BA3D7290}"/>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0C1FB0DD-D254-4815-907A-32F7FCFC643B}" type="slidenum">
              <a:rPr lang="en-US" altLang="en-US"/>
              <a:pPr/>
              <a:t>‹#›</a:t>
            </a:fld>
            <a:endParaRPr lang="en-US" altLang="en-US"/>
          </a:p>
        </p:txBody>
      </p:sp>
    </p:spTree>
    <p:extLst>
      <p:ext uri="{BB962C8B-B14F-4D97-AF65-F5344CB8AC3E}">
        <p14:creationId xmlns:p14="http://schemas.microsoft.com/office/powerpoint/2010/main" val="37966113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4149586-E3EE-4373-BA26-4469C1E99AE2}"/>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6" name="Footer Placeholder 5">
            <a:extLst>
              <a:ext uri="{FF2B5EF4-FFF2-40B4-BE49-F238E27FC236}">
                <a16:creationId xmlns:a16="http://schemas.microsoft.com/office/drawing/2014/main" id="{B4B2D039-C7C3-4A23-96EC-9D3FAE8136FD}"/>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7" name="Slide Number Placeholder 6">
            <a:extLst>
              <a:ext uri="{FF2B5EF4-FFF2-40B4-BE49-F238E27FC236}">
                <a16:creationId xmlns:a16="http://schemas.microsoft.com/office/drawing/2014/main" id="{E5768471-1CF6-4C87-A79F-6F3DA1D94713}"/>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7FF8A6EA-CDB0-4523-8E16-56E0153A583B}" type="slidenum">
              <a:rPr lang="en-US" altLang="en-US"/>
              <a:pPr/>
              <a:t>‹#›</a:t>
            </a:fld>
            <a:endParaRPr lang="en-US" altLang="en-US"/>
          </a:p>
        </p:txBody>
      </p:sp>
    </p:spTree>
    <p:extLst>
      <p:ext uri="{BB962C8B-B14F-4D97-AF65-F5344CB8AC3E}">
        <p14:creationId xmlns:p14="http://schemas.microsoft.com/office/powerpoint/2010/main" val="38147984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FB3B21BB-99BF-4489-94C9-E7AC4464BFB8}"/>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8" name="Rectangle 5">
            <a:extLst>
              <a:ext uri="{FF2B5EF4-FFF2-40B4-BE49-F238E27FC236}">
                <a16:creationId xmlns:a16="http://schemas.microsoft.com/office/drawing/2014/main" id="{4E9EACFA-4482-434C-A03A-60468B865E3E}"/>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9" name="Rectangle 6">
            <a:extLst>
              <a:ext uri="{FF2B5EF4-FFF2-40B4-BE49-F238E27FC236}">
                <a16:creationId xmlns:a16="http://schemas.microsoft.com/office/drawing/2014/main" id="{FEB63C45-E5C3-4B83-936A-298F42416ECA}"/>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05BB9760-7543-43B8-ABA3-68645D343353}" type="slidenum">
              <a:rPr lang="en-US" altLang="en-US"/>
              <a:pPr/>
              <a:t>‹#›</a:t>
            </a:fld>
            <a:endParaRPr lang="en-US" altLang="en-US"/>
          </a:p>
        </p:txBody>
      </p:sp>
    </p:spTree>
    <p:extLst>
      <p:ext uri="{BB962C8B-B14F-4D97-AF65-F5344CB8AC3E}">
        <p14:creationId xmlns:p14="http://schemas.microsoft.com/office/powerpoint/2010/main" val="2603912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83E160C-E8D4-4BD0-B4B5-A6523A53A654}"/>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4" name="Rectangle 5">
            <a:extLst>
              <a:ext uri="{FF2B5EF4-FFF2-40B4-BE49-F238E27FC236}">
                <a16:creationId xmlns:a16="http://schemas.microsoft.com/office/drawing/2014/main" id="{501B2888-6464-4A21-888D-89EB0FF7A3CC}"/>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5" name="Rectangle 6">
            <a:extLst>
              <a:ext uri="{FF2B5EF4-FFF2-40B4-BE49-F238E27FC236}">
                <a16:creationId xmlns:a16="http://schemas.microsoft.com/office/drawing/2014/main" id="{814ECA73-A83B-41FC-A299-1492907A86B8}"/>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920C109C-0F53-429E-A4BE-3772AB73D697}" type="slidenum">
              <a:rPr lang="en-US" altLang="en-US"/>
              <a:pPr/>
              <a:t>‹#›</a:t>
            </a:fld>
            <a:endParaRPr lang="en-US" altLang="en-US"/>
          </a:p>
        </p:txBody>
      </p:sp>
    </p:spTree>
    <p:extLst>
      <p:ext uri="{BB962C8B-B14F-4D97-AF65-F5344CB8AC3E}">
        <p14:creationId xmlns:p14="http://schemas.microsoft.com/office/powerpoint/2010/main" val="18613374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63B58788-BA82-44A1-90F6-A525363250BB}"/>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3" name="Rectangle 5">
            <a:extLst>
              <a:ext uri="{FF2B5EF4-FFF2-40B4-BE49-F238E27FC236}">
                <a16:creationId xmlns:a16="http://schemas.microsoft.com/office/drawing/2014/main" id="{6D00F2DD-93FA-4A7F-BF8A-452B6A696E41}"/>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4" name="Rectangle 6">
            <a:extLst>
              <a:ext uri="{FF2B5EF4-FFF2-40B4-BE49-F238E27FC236}">
                <a16:creationId xmlns:a16="http://schemas.microsoft.com/office/drawing/2014/main" id="{6828BEAF-1C0F-4F45-9668-47885D4B3DF7}"/>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5965D81B-CE1C-4C16-AE5D-CE6755683239}" type="slidenum">
              <a:rPr lang="en-US" altLang="en-US"/>
              <a:pPr/>
              <a:t>‹#›</a:t>
            </a:fld>
            <a:endParaRPr lang="en-US" altLang="en-US"/>
          </a:p>
        </p:txBody>
      </p:sp>
    </p:spTree>
    <p:extLst>
      <p:ext uri="{BB962C8B-B14F-4D97-AF65-F5344CB8AC3E}">
        <p14:creationId xmlns:p14="http://schemas.microsoft.com/office/powerpoint/2010/main" val="9413968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E0240EC-A68E-44A9-88DD-42C2A993FC14}"/>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6" name="Footer Placeholder 5">
            <a:extLst>
              <a:ext uri="{FF2B5EF4-FFF2-40B4-BE49-F238E27FC236}">
                <a16:creationId xmlns:a16="http://schemas.microsoft.com/office/drawing/2014/main" id="{0D69524D-ACB9-4E4F-8A33-AA1BDDF5D662}"/>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7" name="Slide Number Placeholder 6">
            <a:extLst>
              <a:ext uri="{FF2B5EF4-FFF2-40B4-BE49-F238E27FC236}">
                <a16:creationId xmlns:a16="http://schemas.microsoft.com/office/drawing/2014/main" id="{1AEA94C2-5322-4B90-B89C-1658C48DD6AE}"/>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C01D0D5A-9771-4323-8661-6D5F7CFA7BD2}" type="slidenum">
              <a:rPr lang="en-US" altLang="en-US"/>
              <a:pPr/>
              <a:t>‹#›</a:t>
            </a:fld>
            <a:endParaRPr lang="en-US" altLang="en-US"/>
          </a:p>
        </p:txBody>
      </p:sp>
    </p:spTree>
    <p:extLst>
      <p:ext uri="{BB962C8B-B14F-4D97-AF65-F5344CB8AC3E}">
        <p14:creationId xmlns:p14="http://schemas.microsoft.com/office/powerpoint/2010/main" val="839565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3537FFA-BF66-4D18-8A24-E279C3710A3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40494EC-D209-404F-AEEB-7AF7AB2F44B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645675D-0213-42DD-8A93-BEFF092820FD}"/>
              </a:ext>
            </a:extLst>
          </p:cNvPr>
          <p:cNvSpPr>
            <a:spLocks noGrp="1" noChangeArrowheads="1"/>
          </p:cNvSpPr>
          <p:nvPr>
            <p:ph type="sldNum" sz="quarter" idx="12"/>
          </p:nvPr>
        </p:nvSpPr>
        <p:spPr>
          <a:ln/>
        </p:spPr>
        <p:txBody>
          <a:bodyPr/>
          <a:lstStyle>
            <a:lvl1pPr>
              <a:defRPr/>
            </a:lvl1pPr>
          </a:lstStyle>
          <a:p>
            <a:pPr>
              <a:defRPr/>
            </a:pPr>
            <a:fld id="{72E05B9B-760C-41AD-AABE-76C9E1381953}" type="slidenum">
              <a:rPr lang="en-US" altLang="en-US"/>
              <a:pPr>
                <a:defRPr/>
              </a:pPr>
              <a:t>‹#›</a:t>
            </a:fld>
            <a:endParaRPr lang="en-US" altLang="en-US"/>
          </a:p>
        </p:txBody>
      </p:sp>
    </p:spTree>
    <p:extLst>
      <p:ext uri="{BB962C8B-B14F-4D97-AF65-F5344CB8AC3E}">
        <p14:creationId xmlns:p14="http://schemas.microsoft.com/office/powerpoint/2010/main" val="22444323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1ADAFC8B-00C9-471D-8D58-6EB0BB1F3D0F}"/>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6" name="Footer Placeholder 5">
            <a:extLst>
              <a:ext uri="{FF2B5EF4-FFF2-40B4-BE49-F238E27FC236}">
                <a16:creationId xmlns:a16="http://schemas.microsoft.com/office/drawing/2014/main" id="{FFA51AAA-452F-443E-AC0A-ED26A550497C}"/>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7" name="Slide Number Placeholder 6">
            <a:extLst>
              <a:ext uri="{FF2B5EF4-FFF2-40B4-BE49-F238E27FC236}">
                <a16:creationId xmlns:a16="http://schemas.microsoft.com/office/drawing/2014/main" id="{168114CA-AC46-4198-949E-9B2DCCE1B58C}"/>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A3BD8A28-286C-48BC-AB04-A0EE4FDA3DC2}" type="slidenum">
              <a:rPr lang="en-US" altLang="en-US"/>
              <a:pPr/>
              <a:t>‹#›</a:t>
            </a:fld>
            <a:endParaRPr lang="en-US" altLang="en-US"/>
          </a:p>
        </p:txBody>
      </p:sp>
    </p:spTree>
    <p:extLst>
      <p:ext uri="{BB962C8B-B14F-4D97-AF65-F5344CB8AC3E}">
        <p14:creationId xmlns:p14="http://schemas.microsoft.com/office/powerpoint/2010/main" val="13413258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4297195-FE87-47C4-82A2-1D9444EA04AB}"/>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5" name="Rectangle 5">
            <a:extLst>
              <a:ext uri="{FF2B5EF4-FFF2-40B4-BE49-F238E27FC236}">
                <a16:creationId xmlns:a16="http://schemas.microsoft.com/office/drawing/2014/main" id="{7B325A6B-22EC-4333-8D2A-B0FE1609D654}"/>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6" name="Rectangle 6">
            <a:extLst>
              <a:ext uri="{FF2B5EF4-FFF2-40B4-BE49-F238E27FC236}">
                <a16:creationId xmlns:a16="http://schemas.microsoft.com/office/drawing/2014/main" id="{610A0B94-BA72-4F16-BE39-1EBB9D067551}"/>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0CC8F4BB-0BD1-44CC-B56A-DC1D99484784}" type="slidenum">
              <a:rPr lang="en-US" altLang="en-US"/>
              <a:pPr/>
              <a:t>‹#›</a:t>
            </a:fld>
            <a:endParaRPr lang="en-US" altLang="en-US"/>
          </a:p>
        </p:txBody>
      </p:sp>
    </p:spTree>
    <p:extLst>
      <p:ext uri="{BB962C8B-B14F-4D97-AF65-F5344CB8AC3E}">
        <p14:creationId xmlns:p14="http://schemas.microsoft.com/office/powerpoint/2010/main" val="41738553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D7E81E6-2806-46D7-A05A-211EC43DF968}"/>
              </a:ext>
            </a:extLst>
          </p:cNvPr>
          <p:cNvSpPr>
            <a:spLocks noGrp="1" noChangeArrowheads="1"/>
          </p:cNvSpPr>
          <p:nvPr>
            <p:ph type="dt" sz="half" idx="10"/>
          </p:nvPr>
        </p:nvSpPr>
        <p:spPr/>
        <p:txBody>
          <a:bodyPr/>
          <a:lstStyle>
            <a:lvl1pPr eaLnBrk="0" hangingPunct="0">
              <a:defRPr>
                <a:latin typeface="Times New Roman" pitchFamily="18" charset="0"/>
              </a:defRPr>
            </a:lvl1pPr>
          </a:lstStyle>
          <a:p>
            <a:pPr>
              <a:defRPr/>
            </a:pPr>
            <a:endParaRPr lang="en-US"/>
          </a:p>
        </p:txBody>
      </p:sp>
      <p:sp>
        <p:nvSpPr>
          <p:cNvPr id="5" name="Rectangle 5">
            <a:extLst>
              <a:ext uri="{FF2B5EF4-FFF2-40B4-BE49-F238E27FC236}">
                <a16:creationId xmlns:a16="http://schemas.microsoft.com/office/drawing/2014/main" id="{BFF967AD-0972-4D8C-9FE7-9703F89BCAA3}"/>
              </a:ext>
            </a:extLst>
          </p:cNvPr>
          <p:cNvSpPr>
            <a:spLocks noGrp="1" noChangeArrowheads="1"/>
          </p:cNvSpPr>
          <p:nvPr>
            <p:ph type="ftr" sz="quarter" idx="11"/>
          </p:nvPr>
        </p:nvSpPr>
        <p:spPr/>
        <p:txBody>
          <a:bodyPr/>
          <a:lstStyle>
            <a:lvl1pPr eaLnBrk="0" hangingPunct="0">
              <a:defRPr>
                <a:latin typeface="Times New Roman" pitchFamily="18" charset="0"/>
              </a:defRPr>
            </a:lvl1pPr>
          </a:lstStyle>
          <a:p>
            <a:pPr>
              <a:defRPr/>
            </a:pPr>
            <a:endParaRPr lang="en-US"/>
          </a:p>
        </p:txBody>
      </p:sp>
      <p:sp>
        <p:nvSpPr>
          <p:cNvPr id="6" name="Rectangle 6">
            <a:extLst>
              <a:ext uri="{FF2B5EF4-FFF2-40B4-BE49-F238E27FC236}">
                <a16:creationId xmlns:a16="http://schemas.microsoft.com/office/drawing/2014/main" id="{2C9056D3-9674-4E61-A7E5-5766D10E0E89}"/>
              </a:ext>
            </a:extLst>
          </p:cNvPr>
          <p:cNvSpPr>
            <a:spLocks noGrp="1" noChangeArrowheads="1"/>
          </p:cNvSpPr>
          <p:nvPr>
            <p:ph type="sldNum" sz="quarter" idx="12"/>
          </p:nvPr>
        </p:nvSpPr>
        <p:spPr/>
        <p:txBody>
          <a:bodyPr/>
          <a:lstStyle>
            <a:lvl1pPr eaLnBrk="0" hangingPunct="0">
              <a:defRPr>
                <a:latin typeface="Times New Roman" panose="02020603050405020304" pitchFamily="18" charset="0"/>
              </a:defRPr>
            </a:lvl1pPr>
          </a:lstStyle>
          <a:p>
            <a:fld id="{B67576C5-733E-4184-B508-09E15BB7BA17}" type="slidenum">
              <a:rPr lang="en-US" altLang="en-US"/>
              <a:pPr/>
              <a:t>‹#›</a:t>
            </a:fld>
            <a:endParaRPr lang="en-US" altLang="en-US"/>
          </a:p>
        </p:txBody>
      </p:sp>
    </p:spTree>
    <p:extLst>
      <p:ext uri="{BB962C8B-B14F-4D97-AF65-F5344CB8AC3E}">
        <p14:creationId xmlns:p14="http://schemas.microsoft.com/office/powerpoint/2010/main" val="409617702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4" y="2130433"/>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4" indent="0" algn="ctr">
              <a:buNone/>
              <a:defRPr>
                <a:solidFill>
                  <a:schemeClr val="tx1">
                    <a:tint val="75000"/>
                  </a:schemeClr>
                </a:solidFill>
              </a:defRPr>
            </a:lvl2pPr>
            <a:lvl3pPr marL="914401" indent="0" algn="ctr">
              <a:buNone/>
              <a:defRPr>
                <a:solidFill>
                  <a:schemeClr val="tx1">
                    <a:tint val="75000"/>
                  </a:schemeClr>
                </a:solidFill>
              </a:defRPr>
            </a:lvl3pPr>
            <a:lvl4pPr marL="1371605" indent="0" algn="ctr">
              <a:buNone/>
              <a:defRPr>
                <a:solidFill>
                  <a:schemeClr val="tx1">
                    <a:tint val="75000"/>
                  </a:schemeClr>
                </a:solidFill>
              </a:defRPr>
            </a:lvl4pPr>
            <a:lvl5pPr marL="1828807" indent="0" algn="ctr">
              <a:buNone/>
              <a:defRPr>
                <a:solidFill>
                  <a:schemeClr val="tx1">
                    <a:tint val="75000"/>
                  </a:schemeClr>
                </a:solidFill>
              </a:defRPr>
            </a:lvl5pPr>
            <a:lvl6pPr marL="2286009" indent="0" algn="ctr">
              <a:buNone/>
              <a:defRPr>
                <a:solidFill>
                  <a:schemeClr val="tx1">
                    <a:tint val="75000"/>
                  </a:schemeClr>
                </a:solidFill>
              </a:defRPr>
            </a:lvl6pPr>
            <a:lvl7pPr marL="2743212" indent="0" algn="ctr">
              <a:buNone/>
              <a:defRPr>
                <a:solidFill>
                  <a:schemeClr val="tx1">
                    <a:tint val="75000"/>
                  </a:schemeClr>
                </a:solidFill>
              </a:defRPr>
            </a:lvl7pPr>
            <a:lvl8pPr marL="3200413" indent="0" algn="ctr">
              <a:buNone/>
              <a:defRPr>
                <a:solidFill>
                  <a:schemeClr val="tx1">
                    <a:tint val="75000"/>
                  </a:schemeClr>
                </a:solidFill>
              </a:defRPr>
            </a:lvl8pPr>
            <a:lvl9pPr marL="3657614"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0190051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0246948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6" y="4406905"/>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6" y="2906713"/>
            <a:ext cx="7772400" cy="1500187"/>
          </a:xfrm>
        </p:spPr>
        <p:txBody>
          <a:bodyPr anchor="b"/>
          <a:lstStyle>
            <a:lvl1pPr marL="0" indent="0">
              <a:buNone/>
              <a:defRPr sz="2000">
                <a:solidFill>
                  <a:schemeClr val="tx1">
                    <a:tint val="75000"/>
                  </a:schemeClr>
                </a:solidFill>
              </a:defRPr>
            </a:lvl1pPr>
            <a:lvl2pPr marL="457204" indent="0">
              <a:buNone/>
              <a:defRPr sz="1800">
                <a:solidFill>
                  <a:schemeClr val="tx1">
                    <a:tint val="75000"/>
                  </a:schemeClr>
                </a:solidFill>
              </a:defRPr>
            </a:lvl2pPr>
            <a:lvl3pPr marL="914401" indent="0">
              <a:buNone/>
              <a:defRPr sz="1600">
                <a:solidFill>
                  <a:schemeClr val="tx1">
                    <a:tint val="75000"/>
                  </a:schemeClr>
                </a:solidFill>
              </a:defRPr>
            </a:lvl3pPr>
            <a:lvl4pPr marL="1371605" indent="0">
              <a:buNone/>
              <a:defRPr sz="1400">
                <a:solidFill>
                  <a:schemeClr val="tx1">
                    <a:tint val="75000"/>
                  </a:schemeClr>
                </a:solidFill>
              </a:defRPr>
            </a:lvl4pPr>
            <a:lvl5pPr marL="1828807" indent="0">
              <a:buNone/>
              <a:defRPr sz="1400">
                <a:solidFill>
                  <a:schemeClr val="tx1">
                    <a:tint val="75000"/>
                  </a:schemeClr>
                </a:solidFill>
              </a:defRPr>
            </a:lvl5pPr>
            <a:lvl6pPr marL="2286009" indent="0">
              <a:buNone/>
              <a:defRPr sz="1400">
                <a:solidFill>
                  <a:schemeClr val="tx1">
                    <a:tint val="75000"/>
                  </a:schemeClr>
                </a:solidFill>
              </a:defRPr>
            </a:lvl6pPr>
            <a:lvl7pPr marL="2743212" indent="0">
              <a:buNone/>
              <a:defRPr sz="1400">
                <a:solidFill>
                  <a:schemeClr val="tx1">
                    <a:tint val="75000"/>
                  </a:schemeClr>
                </a:solidFill>
              </a:defRPr>
            </a:lvl7pPr>
            <a:lvl8pPr marL="3200413" indent="0">
              <a:buNone/>
              <a:defRPr sz="1400">
                <a:solidFill>
                  <a:schemeClr val="tx1">
                    <a:tint val="75000"/>
                  </a:schemeClr>
                </a:solidFill>
              </a:defRPr>
            </a:lvl8pPr>
            <a:lvl9pPr marL="3657614"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6952593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6" y="1600205"/>
            <a:ext cx="40386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5" y="1600205"/>
            <a:ext cx="403860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867386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7"/>
            <a:ext cx="4040188" cy="639763"/>
          </a:xfrm>
        </p:spPr>
        <p:txBody>
          <a:bodyPr anchor="b"/>
          <a:lstStyle>
            <a:lvl1pPr marL="0" indent="0">
              <a:buNone/>
              <a:defRPr sz="2400" b="1"/>
            </a:lvl1pPr>
            <a:lvl2pPr marL="457204" indent="0">
              <a:buNone/>
              <a:defRPr sz="2000" b="1"/>
            </a:lvl2pPr>
            <a:lvl3pPr marL="914401" indent="0">
              <a:buNone/>
              <a:defRPr sz="1800" b="1"/>
            </a:lvl3pPr>
            <a:lvl4pPr marL="1371605" indent="0">
              <a:buNone/>
              <a:defRPr sz="1600" b="1"/>
            </a:lvl4pPr>
            <a:lvl5pPr marL="1828807" indent="0">
              <a:buNone/>
              <a:defRPr sz="1600" b="1"/>
            </a:lvl5pPr>
            <a:lvl6pPr marL="2286009" indent="0">
              <a:buNone/>
              <a:defRPr sz="1600" b="1"/>
            </a:lvl6pPr>
            <a:lvl7pPr marL="2743212" indent="0">
              <a:buNone/>
              <a:defRPr sz="1600" b="1"/>
            </a:lvl7pPr>
            <a:lvl8pPr marL="3200413" indent="0">
              <a:buNone/>
              <a:defRPr sz="1600" b="1"/>
            </a:lvl8pPr>
            <a:lvl9pPr marL="3657614"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8" y="1535117"/>
            <a:ext cx="4041774" cy="639763"/>
          </a:xfrm>
        </p:spPr>
        <p:txBody>
          <a:bodyPr anchor="b"/>
          <a:lstStyle>
            <a:lvl1pPr marL="0" indent="0">
              <a:buNone/>
              <a:defRPr sz="2400" b="1"/>
            </a:lvl1pPr>
            <a:lvl2pPr marL="457204" indent="0">
              <a:buNone/>
              <a:defRPr sz="2000" b="1"/>
            </a:lvl2pPr>
            <a:lvl3pPr marL="914401" indent="0">
              <a:buNone/>
              <a:defRPr sz="1800" b="1"/>
            </a:lvl3pPr>
            <a:lvl4pPr marL="1371605" indent="0">
              <a:buNone/>
              <a:defRPr sz="1600" b="1"/>
            </a:lvl4pPr>
            <a:lvl5pPr marL="1828807" indent="0">
              <a:buNone/>
              <a:defRPr sz="1600" b="1"/>
            </a:lvl5pPr>
            <a:lvl6pPr marL="2286009" indent="0">
              <a:buNone/>
              <a:defRPr sz="1600" b="1"/>
            </a:lvl6pPr>
            <a:lvl7pPr marL="2743212" indent="0">
              <a:buNone/>
              <a:defRPr sz="1600" b="1"/>
            </a:lvl7pPr>
            <a:lvl8pPr marL="3200413" indent="0">
              <a:buNone/>
              <a:defRPr sz="1600" b="1"/>
            </a:lvl8pPr>
            <a:lvl9pPr marL="365761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8" y="2174875"/>
            <a:ext cx="404177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3425042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5472066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97677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4F0B9DA-81DC-4776-8814-5A82408816B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27093D2-C899-4735-83B6-D9A9DF2B63D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7591C7D-C3C6-4796-8ED3-3EADC4C4359E}"/>
              </a:ext>
            </a:extLst>
          </p:cNvPr>
          <p:cNvSpPr>
            <a:spLocks noGrp="1" noChangeArrowheads="1"/>
          </p:cNvSpPr>
          <p:nvPr>
            <p:ph type="sldNum" sz="quarter" idx="12"/>
          </p:nvPr>
        </p:nvSpPr>
        <p:spPr>
          <a:ln/>
        </p:spPr>
        <p:txBody>
          <a:bodyPr/>
          <a:lstStyle>
            <a:lvl1pPr>
              <a:defRPr/>
            </a:lvl1pPr>
          </a:lstStyle>
          <a:p>
            <a:pPr>
              <a:defRPr/>
            </a:pPr>
            <a:fld id="{09DE2F05-3C34-49A3-97D7-614592F96B7B}" type="slidenum">
              <a:rPr lang="en-US" altLang="en-US"/>
              <a:pPr>
                <a:defRPr/>
              </a:pPr>
              <a:t>‹#›</a:t>
            </a:fld>
            <a:endParaRPr lang="en-US" altLang="en-US"/>
          </a:p>
        </p:txBody>
      </p:sp>
    </p:spTree>
    <p:extLst>
      <p:ext uri="{BB962C8B-B14F-4D97-AF65-F5344CB8AC3E}">
        <p14:creationId xmlns:p14="http://schemas.microsoft.com/office/powerpoint/2010/main" val="188502608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5" y="273053"/>
            <a:ext cx="3008313" cy="1162051"/>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7" y="273058"/>
            <a:ext cx="511174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5" y="1435103"/>
            <a:ext cx="3008313" cy="4691063"/>
          </a:xfrm>
        </p:spPr>
        <p:txBody>
          <a:bodyPr/>
          <a:lstStyle>
            <a:lvl1pPr marL="0" indent="0">
              <a:buNone/>
              <a:defRPr sz="1400"/>
            </a:lvl1pPr>
            <a:lvl2pPr marL="457204" indent="0">
              <a:buNone/>
              <a:defRPr sz="1200"/>
            </a:lvl2pPr>
            <a:lvl3pPr marL="914401" indent="0">
              <a:buNone/>
              <a:defRPr sz="1000"/>
            </a:lvl3pPr>
            <a:lvl4pPr marL="1371605" indent="0">
              <a:buNone/>
              <a:defRPr sz="900"/>
            </a:lvl4pPr>
            <a:lvl5pPr marL="1828807" indent="0">
              <a:buNone/>
              <a:defRPr sz="900"/>
            </a:lvl5pPr>
            <a:lvl6pPr marL="2286009" indent="0">
              <a:buNone/>
              <a:defRPr sz="900"/>
            </a:lvl6pPr>
            <a:lvl7pPr marL="2743212" indent="0">
              <a:buNone/>
              <a:defRPr sz="900"/>
            </a:lvl7pPr>
            <a:lvl8pPr marL="3200413" indent="0">
              <a:buNone/>
              <a:defRPr sz="900"/>
            </a:lvl8pPr>
            <a:lvl9pPr marL="3657614" indent="0">
              <a:buNone/>
              <a:defRPr sz="900"/>
            </a:lvl9pPr>
          </a:lstStyle>
          <a:p>
            <a:pPr lvl="0"/>
            <a:r>
              <a:rPr lang="en-US"/>
              <a:t>Click to edit Master text styles</a:t>
            </a:r>
          </a:p>
        </p:txBody>
      </p:sp>
    </p:spTree>
    <p:extLst>
      <p:ext uri="{BB962C8B-B14F-4D97-AF65-F5344CB8AC3E}">
        <p14:creationId xmlns:p14="http://schemas.microsoft.com/office/powerpoint/2010/main" val="193282567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9" y="4800604"/>
            <a:ext cx="5486400" cy="56673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9" y="612775"/>
            <a:ext cx="5486400" cy="4114800"/>
          </a:xfrm>
        </p:spPr>
        <p:txBody>
          <a:bodyPr vert="horz" wrap="square" lIns="91440" tIns="45720" rIns="91440" bIns="45720" numCol="1" rtlCol="0" anchor="t" anchorCtr="0" compatLnSpc="1">
            <a:prstTxWarp prst="textNoShape">
              <a:avLst/>
            </a:prstTxWarp>
            <a:normAutofit/>
          </a:bodyPr>
          <a:lstStyle>
            <a:lvl1pPr marL="0" indent="0">
              <a:buNone/>
              <a:defRPr sz="3200"/>
            </a:lvl1pPr>
            <a:lvl2pPr marL="457204" indent="0">
              <a:buNone/>
              <a:defRPr sz="2800"/>
            </a:lvl2pPr>
            <a:lvl3pPr marL="914401" indent="0">
              <a:buNone/>
              <a:defRPr sz="2400"/>
            </a:lvl3pPr>
            <a:lvl4pPr marL="1371605" indent="0">
              <a:buNone/>
              <a:defRPr sz="2000"/>
            </a:lvl4pPr>
            <a:lvl5pPr marL="1828807" indent="0">
              <a:buNone/>
              <a:defRPr sz="2000"/>
            </a:lvl5pPr>
            <a:lvl6pPr marL="2286009" indent="0">
              <a:buNone/>
              <a:defRPr sz="2000"/>
            </a:lvl6pPr>
            <a:lvl7pPr marL="2743212" indent="0">
              <a:buNone/>
              <a:defRPr sz="2000"/>
            </a:lvl7pPr>
            <a:lvl8pPr marL="3200413" indent="0">
              <a:buNone/>
              <a:defRPr sz="2000"/>
            </a:lvl8pPr>
            <a:lvl9pPr marL="3657614" indent="0">
              <a:buNone/>
              <a:defRPr sz="2000"/>
            </a:lvl9pPr>
          </a:lstStyle>
          <a:p>
            <a:pPr lvl="0"/>
            <a:endParaRPr lang="en-US" noProof="0"/>
          </a:p>
        </p:txBody>
      </p:sp>
      <p:sp>
        <p:nvSpPr>
          <p:cNvPr id="4" name="Text Placeholder 3"/>
          <p:cNvSpPr>
            <a:spLocks noGrp="1"/>
          </p:cNvSpPr>
          <p:nvPr>
            <p:ph type="body" sz="half" idx="2"/>
          </p:nvPr>
        </p:nvSpPr>
        <p:spPr>
          <a:xfrm>
            <a:off x="1792289" y="5367345"/>
            <a:ext cx="5486400" cy="804863"/>
          </a:xfrm>
        </p:spPr>
        <p:txBody>
          <a:bodyPr/>
          <a:lstStyle>
            <a:lvl1pPr marL="0" indent="0">
              <a:buNone/>
              <a:defRPr sz="1400"/>
            </a:lvl1pPr>
            <a:lvl2pPr marL="457204" indent="0">
              <a:buNone/>
              <a:defRPr sz="1200"/>
            </a:lvl2pPr>
            <a:lvl3pPr marL="914401" indent="0">
              <a:buNone/>
              <a:defRPr sz="1000"/>
            </a:lvl3pPr>
            <a:lvl4pPr marL="1371605" indent="0">
              <a:buNone/>
              <a:defRPr sz="900"/>
            </a:lvl4pPr>
            <a:lvl5pPr marL="1828807" indent="0">
              <a:buNone/>
              <a:defRPr sz="900"/>
            </a:lvl5pPr>
            <a:lvl6pPr marL="2286009" indent="0">
              <a:buNone/>
              <a:defRPr sz="900"/>
            </a:lvl6pPr>
            <a:lvl7pPr marL="2743212" indent="0">
              <a:buNone/>
              <a:defRPr sz="900"/>
            </a:lvl7pPr>
            <a:lvl8pPr marL="3200413" indent="0">
              <a:buNone/>
              <a:defRPr sz="900"/>
            </a:lvl8pPr>
            <a:lvl9pPr marL="3657614" indent="0">
              <a:buNone/>
              <a:defRPr sz="900"/>
            </a:lvl9pPr>
          </a:lstStyle>
          <a:p>
            <a:pPr lvl="0"/>
            <a:r>
              <a:rPr lang="en-US"/>
              <a:t>Click to edit Master text styles</a:t>
            </a:r>
          </a:p>
        </p:txBody>
      </p:sp>
    </p:spTree>
    <p:extLst>
      <p:ext uri="{BB962C8B-B14F-4D97-AF65-F5344CB8AC3E}">
        <p14:creationId xmlns:p14="http://schemas.microsoft.com/office/powerpoint/2010/main" val="11707413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4971848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2" y="274643"/>
            <a:ext cx="2057401"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3" y="274643"/>
            <a:ext cx="6019801"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00952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5979750F-3A2B-488D-8804-5BC8B699525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72FFBC0-769C-48C4-896B-55F1B1BEE3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E524DA9-ABC3-47E5-806F-C0A29643FE0C}"/>
              </a:ext>
            </a:extLst>
          </p:cNvPr>
          <p:cNvSpPr>
            <a:spLocks noGrp="1" noChangeArrowheads="1"/>
          </p:cNvSpPr>
          <p:nvPr>
            <p:ph type="sldNum" sz="quarter" idx="12"/>
          </p:nvPr>
        </p:nvSpPr>
        <p:spPr>
          <a:ln/>
        </p:spPr>
        <p:txBody>
          <a:bodyPr/>
          <a:lstStyle>
            <a:lvl1pPr>
              <a:defRPr/>
            </a:lvl1pPr>
          </a:lstStyle>
          <a:p>
            <a:pPr>
              <a:defRPr/>
            </a:pPr>
            <a:fld id="{B124E13C-7E50-46CF-BD8A-98B3D1177A76}" type="slidenum">
              <a:rPr lang="en-US" altLang="en-US"/>
              <a:pPr>
                <a:defRPr/>
              </a:pPr>
              <a:t>‹#›</a:t>
            </a:fld>
            <a:endParaRPr lang="en-US" altLang="en-US"/>
          </a:p>
        </p:txBody>
      </p:sp>
    </p:spTree>
    <p:extLst>
      <p:ext uri="{BB962C8B-B14F-4D97-AF65-F5344CB8AC3E}">
        <p14:creationId xmlns:p14="http://schemas.microsoft.com/office/powerpoint/2010/main" val="5646886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82896F18-7F53-4C2A-AE26-BB302927620B}"/>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00CB7C36-D4B9-4CB3-9181-1E930EA0F2A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3A78D9E4-C153-44A6-8CC8-B57C20A52DF3}"/>
              </a:ext>
            </a:extLst>
          </p:cNvPr>
          <p:cNvSpPr>
            <a:spLocks noGrp="1" noChangeArrowheads="1"/>
          </p:cNvSpPr>
          <p:nvPr>
            <p:ph type="sldNum" sz="quarter" idx="12"/>
          </p:nvPr>
        </p:nvSpPr>
        <p:spPr>
          <a:ln/>
        </p:spPr>
        <p:txBody>
          <a:bodyPr/>
          <a:lstStyle>
            <a:lvl1pPr>
              <a:defRPr/>
            </a:lvl1pPr>
          </a:lstStyle>
          <a:p>
            <a:pPr>
              <a:defRPr/>
            </a:pPr>
            <a:fld id="{148E6605-8A64-4061-923C-34D47C1AB7CC}" type="slidenum">
              <a:rPr lang="en-US" altLang="en-US"/>
              <a:pPr>
                <a:defRPr/>
              </a:pPr>
              <a:t>‹#›</a:t>
            </a:fld>
            <a:endParaRPr lang="en-US" altLang="en-US"/>
          </a:p>
        </p:txBody>
      </p:sp>
    </p:spTree>
    <p:extLst>
      <p:ext uri="{BB962C8B-B14F-4D97-AF65-F5344CB8AC3E}">
        <p14:creationId xmlns:p14="http://schemas.microsoft.com/office/powerpoint/2010/main" val="1087991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AFC85038-CA1B-4FEC-BCA8-A3476AE29AEE}"/>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BE7B2AF8-360F-4BE4-87B7-5FBBD5D9DEA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F8C10BCB-B756-4ED9-8E84-643ED5A8B23B}"/>
              </a:ext>
            </a:extLst>
          </p:cNvPr>
          <p:cNvSpPr>
            <a:spLocks noGrp="1" noChangeArrowheads="1"/>
          </p:cNvSpPr>
          <p:nvPr>
            <p:ph type="sldNum" sz="quarter" idx="12"/>
          </p:nvPr>
        </p:nvSpPr>
        <p:spPr>
          <a:ln/>
        </p:spPr>
        <p:txBody>
          <a:bodyPr/>
          <a:lstStyle>
            <a:lvl1pPr>
              <a:defRPr/>
            </a:lvl1pPr>
          </a:lstStyle>
          <a:p>
            <a:pPr>
              <a:defRPr/>
            </a:pPr>
            <a:fld id="{6A785CB7-D73B-4EE1-81E9-71829A0661C3}" type="slidenum">
              <a:rPr lang="en-US" altLang="en-US"/>
              <a:pPr>
                <a:defRPr/>
              </a:pPr>
              <a:t>‹#›</a:t>
            </a:fld>
            <a:endParaRPr lang="en-US" altLang="en-US"/>
          </a:p>
        </p:txBody>
      </p:sp>
    </p:spTree>
    <p:extLst>
      <p:ext uri="{BB962C8B-B14F-4D97-AF65-F5344CB8AC3E}">
        <p14:creationId xmlns:p14="http://schemas.microsoft.com/office/powerpoint/2010/main" val="2042639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AD7F2D9D-EEE8-439B-958B-C6DA12328AA7}"/>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87CA8054-9621-45FA-8EBB-AFEAD365295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02A93FAF-2C01-4ECC-BE13-ED09CB4DB164}"/>
              </a:ext>
            </a:extLst>
          </p:cNvPr>
          <p:cNvSpPr>
            <a:spLocks noGrp="1" noChangeArrowheads="1"/>
          </p:cNvSpPr>
          <p:nvPr>
            <p:ph type="sldNum" sz="quarter" idx="12"/>
          </p:nvPr>
        </p:nvSpPr>
        <p:spPr>
          <a:ln/>
        </p:spPr>
        <p:txBody>
          <a:bodyPr/>
          <a:lstStyle>
            <a:lvl1pPr>
              <a:defRPr/>
            </a:lvl1pPr>
          </a:lstStyle>
          <a:p>
            <a:pPr>
              <a:defRPr/>
            </a:pPr>
            <a:fld id="{06358D7E-E4E4-4746-BB7F-8DBA567F6388}" type="slidenum">
              <a:rPr lang="en-US" altLang="en-US"/>
              <a:pPr>
                <a:defRPr/>
              </a:pPr>
              <a:t>‹#›</a:t>
            </a:fld>
            <a:endParaRPr lang="en-US" altLang="en-US"/>
          </a:p>
        </p:txBody>
      </p:sp>
    </p:spTree>
    <p:extLst>
      <p:ext uri="{BB962C8B-B14F-4D97-AF65-F5344CB8AC3E}">
        <p14:creationId xmlns:p14="http://schemas.microsoft.com/office/powerpoint/2010/main" val="7061609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A2C077EF-3015-4E12-AA49-7F4D8FA2EA8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1E1082AB-EFE6-4662-BAF8-E9A8A80F159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BB8EEE0-C6CA-47F9-A382-9C7417FDA33E}"/>
              </a:ext>
            </a:extLst>
          </p:cNvPr>
          <p:cNvSpPr>
            <a:spLocks noGrp="1" noChangeArrowheads="1"/>
          </p:cNvSpPr>
          <p:nvPr>
            <p:ph type="sldNum" sz="quarter" idx="12"/>
          </p:nvPr>
        </p:nvSpPr>
        <p:spPr>
          <a:ln/>
        </p:spPr>
        <p:txBody>
          <a:bodyPr/>
          <a:lstStyle>
            <a:lvl1pPr>
              <a:defRPr/>
            </a:lvl1pPr>
          </a:lstStyle>
          <a:p>
            <a:pPr>
              <a:defRPr/>
            </a:pPr>
            <a:fld id="{2395B78E-3DA0-4241-87CE-75CD4CE9D9DC}" type="slidenum">
              <a:rPr lang="en-US" altLang="en-US"/>
              <a:pPr>
                <a:defRPr/>
              </a:pPr>
              <a:t>‹#›</a:t>
            </a:fld>
            <a:endParaRPr lang="en-US" altLang="en-US"/>
          </a:p>
        </p:txBody>
      </p:sp>
    </p:spTree>
    <p:extLst>
      <p:ext uri="{BB962C8B-B14F-4D97-AF65-F5344CB8AC3E}">
        <p14:creationId xmlns:p14="http://schemas.microsoft.com/office/powerpoint/2010/main" val="2407342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C1E7A32-9FFA-47FE-B878-2D4F6B69E17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5D96F3A0-48F3-4C6B-988D-2557CF93B74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B2CC297-1966-4B52-A3F0-F3360346BD7F}"/>
              </a:ext>
            </a:extLst>
          </p:cNvPr>
          <p:cNvSpPr>
            <a:spLocks noGrp="1" noChangeArrowheads="1"/>
          </p:cNvSpPr>
          <p:nvPr>
            <p:ph type="sldNum" sz="quarter" idx="12"/>
          </p:nvPr>
        </p:nvSpPr>
        <p:spPr>
          <a:ln/>
        </p:spPr>
        <p:txBody>
          <a:bodyPr/>
          <a:lstStyle>
            <a:lvl1pPr>
              <a:defRPr/>
            </a:lvl1pPr>
          </a:lstStyle>
          <a:p>
            <a:pPr>
              <a:defRPr/>
            </a:pPr>
            <a:fld id="{066A0C73-84EA-46BA-BF03-54A9F1889077}" type="slidenum">
              <a:rPr lang="en-US" altLang="en-US"/>
              <a:pPr>
                <a:defRPr/>
              </a:pPr>
              <a:t>‹#›</a:t>
            </a:fld>
            <a:endParaRPr lang="en-US" altLang="en-US"/>
          </a:p>
        </p:txBody>
      </p:sp>
    </p:spTree>
    <p:extLst>
      <p:ext uri="{BB962C8B-B14F-4D97-AF65-F5344CB8AC3E}">
        <p14:creationId xmlns:p14="http://schemas.microsoft.com/office/powerpoint/2010/main" val="1060895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CC"/>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FBC314B-6C91-4D52-8051-C6B97B4B8F83}"/>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4FB99E3F-9E7F-411C-9FAB-2FF92B650348}"/>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29550D6-6E94-4708-AE75-37957AF7D5BB}"/>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b="0">
                <a:latin typeface="+mn-lt"/>
              </a:defRPr>
            </a:lvl1pPr>
          </a:lstStyle>
          <a:p>
            <a:pPr>
              <a:defRPr/>
            </a:pPr>
            <a:endParaRPr lang="en-US"/>
          </a:p>
        </p:txBody>
      </p:sp>
      <p:sp>
        <p:nvSpPr>
          <p:cNvPr id="1029" name="Rectangle 5">
            <a:extLst>
              <a:ext uri="{FF2B5EF4-FFF2-40B4-BE49-F238E27FC236}">
                <a16:creationId xmlns:a16="http://schemas.microsoft.com/office/drawing/2014/main" id="{4836C065-DE95-4D17-B814-4682C8D929FD}"/>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b="0">
                <a:latin typeface="+mn-lt"/>
              </a:defRPr>
            </a:lvl1pPr>
          </a:lstStyle>
          <a:p>
            <a:pPr>
              <a:defRPr/>
            </a:pPr>
            <a:endParaRPr lang="en-US"/>
          </a:p>
        </p:txBody>
      </p:sp>
      <p:sp>
        <p:nvSpPr>
          <p:cNvPr id="1030" name="Rectangle 6">
            <a:extLst>
              <a:ext uri="{FF2B5EF4-FFF2-40B4-BE49-F238E27FC236}">
                <a16:creationId xmlns:a16="http://schemas.microsoft.com/office/drawing/2014/main" id="{82FC44AB-45B2-4699-BBE7-5A6A711FE360}"/>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b="0" smtClean="0">
                <a:latin typeface="Arial Unicode MS" panose="020B0604020202020204" pitchFamily="34" charset="-128"/>
              </a:defRPr>
            </a:lvl1pPr>
          </a:lstStyle>
          <a:p>
            <a:pPr>
              <a:defRPr/>
            </a:pPr>
            <a:fld id="{5E326F10-8EC2-4EB2-89E2-F375CF311A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Unicode MS" pitchFamily="34" charset="-128"/>
        </a:defRPr>
      </a:lvl2pPr>
      <a:lvl3pPr algn="ctr" rtl="0" eaLnBrk="0" fontAlgn="base" hangingPunct="0">
        <a:spcBef>
          <a:spcPct val="0"/>
        </a:spcBef>
        <a:spcAft>
          <a:spcPct val="0"/>
        </a:spcAft>
        <a:defRPr sz="4400">
          <a:solidFill>
            <a:schemeClr val="tx2"/>
          </a:solidFill>
          <a:latin typeface="Arial Unicode MS" pitchFamily="34" charset="-128"/>
        </a:defRPr>
      </a:lvl3pPr>
      <a:lvl4pPr algn="ctr" rtl="0" eaLnBrk="0" fontAlgn="base" hangingPunct="0">
        <a:spcBef>
          <a:spcPct val="0"/>
        </a:spcBef>
        <a:spcAft>
          <a:spcPct val="0"/>
        </a:spcAft>
        <a:defRPr sz="4400">
          <a:solidFill>
            <a:schemeClr val="tx2"/>
          </a:solidFill>
          <a:latin typeface="Arial Unicode MS" pitchFamily="34" charset="-128"/>
        </a:defRPr>
      </a:lvl4pPr>
      <a:lvl5pPr algn="ctr" rtl="0" eaLnBrk="0" fontAlgn="base" hangingPunct="0">
        <a:spcBef>
          <a:spcPct val="0"/>
        </a:spcBef>
        <a:spcAft>
          <a:spcPct val="0"/>
        </a:spcAft>
        <a:defRPr sz="4400">
          <a:solidFill>
            <a:schemeClr val="tx2"/>
          </a:solidFill>
          <a:latin typeface="Arial Unicode MS" pitchFamily="34" charset="-128"/>
        </a:defRPr>
      </a:lvl5pPr>
      <a:lvl6pPr marL="457200" algn="ctr" rtl="0" fontAlgn="base">
        <a:spcBef>
          <a:spcPct val="0"/>
        </a:spcBef>
        <a:spcAft>
          <a:spcPct val="0"/>
        </a:spcAft>
        <a:defRPr sz="4400">
          <a:solidFill>
            <a:schemeClr val="tx2"/>
          </a:solidFill>
          <a:latin typeface="Arial Unicode MS" pitchFamily="34" charset="-128"/>
        </a:defRPr>
      </a:lvl6pPr>
      <a:lvl7pPr marL="914400" algn="ctr" rtl="0" fontAlgn="base">
        <a:spcBef>
          <a:spcPct val="0"/>
        </a:spcBef>
        <a:spcAft>
          <a:spcPct val="0"/>
        </a:spcAft>
        <a:defRPr sz="4400">
          <a:solidFill>
            <a:schemeClr val="tx2"/>
          </a:solidFill>
          <a:latin typeface="Arial Unicode MS" pitchFamily="34" charset="-128"/>
        </a:defRPr>
      </a:lvl7pPr>
      <a:lvl8pPr marL="1371600" algn="ctr" rtl="0" fontAlgn="base">
        <a:spcBef>
          <a:spcPct val="0"/>
        </a:spcBef>
        <a:spcAft>
          <a:spcPct val="0"/>
        </a:spcAft>
        <a:defRPr sz="4400">
          <a:solidFill>
            <a:schemeClr val="tx2"/>
          </a:solidFill>
          <a:latin typeface="Arial Unicode MS" pitchFamily="34" charset="-128"/>
        </a:defRPr>
      </a:lvl8pPr>
      <a:lvl9pPr marL="1828800" algn="ctr" rtl="0" fontAlgn="base">
        <a:spcBef>
          <a:spcPct val="0"/>
        </a:spcBef>
        <a:spcAft>
          <a:spcPct val="0"/>
        </a:spcAft>
        <a:defRPr sz="4400">
          <a:solidFill>
            <a:schemeClr val="tx2"/>
          </a:solidFill>
          <a:latin typeface="Arial Unicode MS"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C208AED-E382-48A2-A0CE-69817862BE7E}"/>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3A99847B-B501-4B47-A8DD-1558E1CF7754}"/>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6847710B-D52B-4FDE-9D80-D06F169DFB61}"/>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charset="0"/>
              </a:defRPr>
            </a:lvl1pPr>
          </a:lstStyle>
          <a:p>
            <a:pPr>
              <a:defRPr/>
            </a:pPr>
            <a:endParaRPr lang="en-US"/>
          </a:p>
        </p:txBody>
      </p:sp>
      <p:sp>
        <p:nvSpPr>
          <p:cNvPr id="1029" name="Rectangle 5">
            <a:extLst>
              <a:ext uri="{FF2B5EF4-FFF2-40B4-BE49-F238E27FC236}">
                <a16:creationId xmlns:a16="http://schemas.microsoft.com/office/drawing/2014/main" id="{3DC1673B-2812-4CEF-94F9-FE3A3F0C3BF9}"/>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defRPr>
            </a:lvl1pPr>
          </a:lstStyle>
          <a:p>
            <a:pPr>
              <a:defRPr/>
            </a:pPr>
            <a:endParaRPr lang="en-US"/>
          </a:p>
        </p:txBody>
      </p:sp>
      <p:sp>
        <p:nvSpPr>
          <p:cNvPr id="1030" name="Rectangle 6">
            <a:extLst>
              <a:ext uri="{FF2B5EF4-FFF2-40B4-BE49-F238E27FC236}">
                <a16:creationId xmlns:a16="http://schemas.microsoft.com/office/drawing/2014/main" id="{C369B25C-4C76-48F0-A715-CC36032B35EE}"/>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panose="020B0604020202020204" pitchFamily="34" charset="0"/>
              </a:defRPr>
            </a:lvl1pPr>
          </a:lstStyle>
          <a:p>
            <a:fld id="{7776B04D-4E98-45EE-B09D-BD6A1E892E18}" type="slidenum">
              <a:rPr lang="en-US" altLang="en-US"/>
              <a:pPr/>
              <a:t>‹#›</a:t>
            </a:fld>
            <a:endParaRPr lang="en-US" altLang="en-US"/>
          </a:p>
        </p:txBody>
      </p:sp>
    </p:spTree>
    <p:extLst>
      <p:ext uri="{BB962C8B-B14F-4D97-AF65-F5344CB8AC3E}">
        <p14:creationId xmlns:p14="http://schemas.microsoft.com/office/powerpoint/2010/main" val="41333280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7E021EC6-E48A-485D-82EE-885F3E0E41F9}"/>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vi-VN"/>
              <a:t>Click to edit Master title style</a:t>
            </a:r>
          </a:p>
        </p:txBody>
      </p:sp>
    </p:spTree>
    <p:extLst>
      <p:ext uri="{BB962C8B-B14F-4D97-AF65-F5344CB8AC3E}">
        <p14:creationId xmlns:p14="http://schemas.microsoft.com/office/powerpoint/2010/main" val="20277545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4" algn="ctr" rtl="0" fontAlgn="base">
        <a:spcBef>
          <a:spcPct val="0"/>
        </a:spcBef>
        <a:spcAft>
          <a:spcPct val="0"/>
        </a:spcAft>
        <a:defRPr sz="4400">
          <a:solidFill>
            <a:schemeClr val="tx1"/>
          </a:solidFill>
          <a:latin typeface="Calibri" pitchFamily="34" charset="0"/>
        </a:defRPr>
      </a:lvl6pPr>
      <a:lvl7pPr marL="914401" algn="ctr" rtl="0" fontAlgn="base">
        <a:spcBef>
          <a:spcPct val="0"/>
        </a:spcBef>
        <a:spcAft>
          <a:spcPct val="0"/>
        </a:spcAft>
        <a:defRPr sz="4400">
          <a:solidFill>
            <a:schemeClr val="tx1"/>
          </a:solidFill>
          <a:latin typeface="Calibri" pitchFamily="34" charset="0"/>
        </a:defRPr>
      </a:lvl7pPr>
      <a:lvl8pPr marL="1371605" algn="ctr" rtl="0" fontAlgn="base">
        <a:spcBef>
          <a:spcPct val="0"/>
        </a:spcBef>
        <a:spcAft>
          <a:spcPct val="0"/>
        </a:spcAft>
        <a:defRPr sz="4400">
          <a:solidFill>
            <a:schemeClr val="tx1"/>
          </a:solidFill>
          <a:latin typeface="Calibri" pitchFamily="34" charset="0"/>
        </a:defRPr>
      </a:lvl8pPr>
      <a:lvl9pPr marL="1828807"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11" indent="-228601" algn="l" defTabSz="914401"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12" indent="-228601" algn="l" defTabSz="914401"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14" indent="-228601" algn="l" defTabSz="914401"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18" indent="-228601" algn="l" defTabSz="914401"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1" rtl="0" eaLnBrk="1" latinLnBrk="0" hangingPunct="1">
        <a:defRPr sz="1800" kern="1200">
          <a:solidFill>
            <a:schemeClr val="tx1"/>
          </a:solidFill>
          <a:latin typeface="+mn-lt"/>
          <a:ea typeface="+mn-ea"/>
          <a:cs typeface="+mn-cs"/>
        </a:defRPr>
      </a:lvl1pPr>
      <a:lvl2pPr marL="457204" algn="l" defTabSz="914401" rtl="0" eaLnBrk="1" latinLnBrk="0" hangingPunct="1">
        <a:defRPr sz="1800" kern="1200">
          <a:solidFill>
            <a:schemeClr val="tx1"/>
          </a:solidFill>
          <a:latin typeface="+mn-lt"/>
          <a:ea typeface="+mn-ea"/>
          <a:cs typeface="+mn-cs"/>
        </a:defRPr>
      </a:lvl2pPr>
      <a:lvl3pPr marL="914401" algn="l" defTabSz="914401" rtl="0" eaLnBrk="1" latinLnBrk="0" hangingPunct="1">
        <a:defRPr sz="1800" kern="1200">
          <a:solidFill>
            <a:schemeClr val="tx1"/>
          </a:solidFill>
          <a:latin typeface="+mn-lt"/>
          <a:ea typeface="+mn-ea"/>
          <a:cs typeface="+mn-cs"/>
        </a:defRPr>
      </a:lvl3pPr>
      <a:lvl4pPr marL="1371605" algn="l" defTabSz="914401" rtl="0" eaLnBrk="1" latinLnBrk="0" hangingPunct="1">
        <a:defRPr sz="1800" kern="1200">
          <a:solidFill>
            <a:schemeClr val="tx1"/>
          </a:solidFill>
          <a:latin typeface="+mn-lt"/>
          <a:ea typeface="+mn-ea"/>
          <a:cs typeface="+mn-cs"/>
        </a:defRPr>
      </a:lvl4pPr>
      <a:lvl5pPr marL="1828807" algn="l" defTabSz="914401" rtl="0" eaLnBrk="1" latinLnBrk="0" hangingPunct="1">
        <a:defRPr sz="1800" kern="1200">
          <a:solidFill>
            <a:schemeClr val="tx1"/>
          </a:solidFill>
          <a:latin typeface="+mn-lt"/>
          <a:ea typeface="+mn-ea"/>
          <a:cs typeface="+mn-cs"/>
        </a:defRPr>
      </a:lvl5pPr>
      <a:lvl6pPr marL="2286009" algn="l" defTabSz="914401" rtl="0" eaLnBrk="1" latinLnBrk="0" hangingPunct="1">
        <a:defRPr sz="1800" kern="1200">
          <a:solidFill>
            <a:schemeClr val="tx1"/>
          </a:solidFill>
          <a:latin typeface="+mn-lt"/>
          <a:ea typeface="+mn-ea"/>
          <a:cs typeface="+mn-cs"/>
        </a:defRPr>
      </a:lvl6pPr>
      <a:lvl7pPr marL="2743212" algn="l" defTabSz="914401" rtl="0" eaLnBrk="1" latinLnBrk="0" hangingPunct="1">
        <a:defRPr sz="1800" kern="1200">
          <a:solidFill>
            <a:schemeClr val="tx1"/>
          </a:solidFill>
          <a:latin typeface="+mn-lt"/>
          <a:ea typeface="+mn-ea"/>
          <a:cs typeface="+mn-cs"/>
        </a:defRPr>
      </a:lvl7pPr>
      <a:lvl8pPr marL="3200413" algn="l" defTabSz="914401" rtl="0" eaLnBrk="1" latinLnBrk="0" hangingPunct="1">
        <a:defRPr sz="1800" kern="1200">
          <a:solidFill>
            <a:schemeClr val="tx1"/>
          </a:solidFill>
          <a:latin typeface="+mn-lt"/>
          <a:ea typeface="+mn-ea"/>
          <a:cs typeface="+mn-cs"/>
        </a:defRPr>
      </a:lvl8pPr>
      <a:lvl9pPr marL="3657614" algn="l" defTabSz="91440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3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3.xml"/><Relationship Id="rId6" Type="http://schemas.openxmlformats.org/officeDocument/2006/relationships/image" Target="../media/image11.gif"/><Relationship Id="rId5" Type="http://schemas.openxmlformats.org/officeDocument/2006/relationships/image" Target="../media/image10.gif"/><Relationship Id="rId4" Type="http://schemas.openxmlformats.org/officeDocument/2006/relationships/image" Target="../media/image9.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4338" name="Picture 2">
            <a:extLst>
              <a:ext uri="{FF2B5EF4-FFF2-40B4-BE49-F238E27FC236}">
                <a16:creationId xmlns:a16="http://schemas.microsoft.com/office/drawing/2014/main" id="{0DFE7148-FB39-44A4-AB84-5DD42EA704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350"/>
            <a:ext cx="9448800"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9" name="Rectangle 3">
            <a:extLst>
              <a:ext uri="{FF2B5EF4-FFF2-40B4-BE49-F238E27FC236}">
                <a16:creationId xmlns:a16="http://schemas.microsoft.com/office/drawing/2014/main" id="{F01AA4F9-13DC-415F-B02D-1F11E57EEE46}"/>
              </a:ext>
            </a:extLst>
          </p:cNvPr>
          <p:cNvSpPr>
            <a:spLocks noChangeArrowheads="1"/>
          </p:cNvSpPr>
          <p:nvPr/>
        </p:nvSpPr>
        <p:spPr bwMode="auto">
          <a:xfrm>
            <a:off x="0" y="1371600"/>
            <a:ext cx="86106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vi-VN" altLang="en-US" sz="6000" b="1" i="0" u="sng" strike="noStrike" kern="1200" cap="none" spc="0" normalizeH="0" baseline="0" noProof="0">
              <a:ln>
                <a:noFill/>
              </a:ln>
              <a:solidFill>
                <a:srgbClr val="000000"/>
              </a:solidFill>
              <a:effectLst/>
              <a:uLnTx/>
              <a:uFillTx/>
              <a:latin typeface="Arial" panose="020B0604020202020204" pitchFamily="34" charset="0"/>
              <a:ea typeface="+mn-ea"/>
              <a:cs typeface="Arial" panose="020B0604020202020204" pitchFamily="34" charset="0"/>
            </a:endParaRPr>
          </a:p>
        </p:txBody>
      </p:sp>
      <p:sp>
        <p:nvSpPr>
          <p:cNvPr id="14340" name="Text Box 8">
            <a:extLst>
              <a:ext uri="{FF2B5EF4-FFF2-40B4-BE49-F238E27FC236}">
                <a16:creationId xmlns:a16="http://schemas.microsoft.com/office/drawing/2014/main" id="{57AD1E9B-EAE9-470F-8D92-AD077BFDBA08}"/>
              </a:ext>
            </a:extLst>
          </p:cNvPr>
          <p:cNvSpPr txBox="1">
            <a:spLocks noChangeArrowheads="1"/>
          </p:cNvSpPr>
          <p:nvPr/>
        </p:nvSpPr>
        <p:spPr bwMode="auto">
          <a:xfrm>
            <a:off x="685800" y="152400"/>
            <a:ext cx="7467600" cy="95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CC"/>
                </a:solidFill>
                <a:effectLst/>
                <a:uLnTx/>
                <a:uFillTx/>
                <a:latin typeface="Arial" panose="020B0604020202020204" pitchFamily="34" charset="0"/>
                <a:ea typeface="+mn-ea"/>
                <a:cs typeface="Arial" panose="020B0604020202020204" pitchFamily="34" charset="0"/>
              </a:rPr>
              <a:t>PHÒNG GD-ĐT QUẬN LONG BIÊN</a:t>
            </a:r>
            <a:endParaRPr kumimoji="0" lang="vi-VN" altLang="en-US" sz="2800" b="1" i="0" u="none" strike="noStrike" kern="1200" cap="none" spc="0" normalizeH="0" baseline="0" noProof="0">
              <a:ln>
                <a:noFill/>
              </a:ln>
              <a:solidFill>
                <a:srgbClr val="0000CC"/>
              </a:solidFill>
              <a:effectLst/>
              <a:uLnTx/>
              <a:uFillTx/>
              <a:latin typeface="Arial" panose="020B0604020202020204" pitchFamily="34" charset="0"/>
              <a:ea typeface="+mn-ea"/>
              <a:cs typeface="Arial" panose="020B0604020202020204"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vi-VN" altLang="en-US" sz="2800" b="1" i="0" u="none" strike="noStrike" kern="1200" cap="none" spc="0" normalizeH="0" baseline="0" noProof="0">
                <a:ln>
                  <a:noFill/>
                </a:ln>
                <a:solidFill>
                  <a:srgbClr val="0000CC"/>
                </a:solidFill>
                <a:effectLst/>
                <a:uLnTx/>
                <a:uFillTx/>
                <a:latin typeface="Arial" panose="020B0604020202020204" pitchFamily="34" charset="0"/>
                <a:ea typeface="+mn-ea"/>
                <a:cs typeface="Arial" panose="020B0604020202020204" pitchFamily="34" charset="0"/>
              </a:rPr>
              <a:t>TRƯỜNG THCS </a:t>
            </a:r>
            <a:r>
              <a:rPr kumimoji="0" lang="en-US" altLang="en-US" sz="2800" b="1" i="0" u="none" strike="noStrike" kern="1200" cap="none" spc="0" normalizeH="0" baseline="0" noProof="0">
                <a:ln>
                  <a:noFill/>
                </a:ln>
                <a:solidFill>
                  <a:srgbClr val="0000CC"/>
                </a:solidFill>
                <a:effectLst/>
                <a:uLnTx/>
                <a:uFillTx/>
                <a:latin typeface="Arial" panose="020B0604020202020204" pitchFamily="34" charset="0"/>
                <a:ea typeface="+mn-ea"/>
                <a:cs typeface="Arial" panose="020B0604020202020204" pitchFamily="34" charset="0"/>
              </a:rPr>
              <a:t>LÊ QUÝ ĐÔN</a:t>
            </a:r>
            <a:endParaRPr kumimoji="0" lang="vi-VN" altLang="en-US" sz="2800" b="1" i="0" u="none" strike="noStrike" kern="1200" cap="none" spc="0" normalizeH="0" baseline="0" noProof="0">
              <a:ln>
                <a:noFill/>
              </a:ln>
              <a:solidFill>
                <a:srgbClr val="0000CC"/>
              </a:solidFill>
              <a:effectLst/>
              <a:uLnTx/>
              <a:uFillTx/>
              <a:latin typeface="Arial" panose="020B0604020202020204" pitchFamily="34" charset="0"/>
              <a:ea typeface="+mn-ea"/>
              <a:cs typeface="Arial" panose="020B0604020202020204" pitchFamily="34" charset="0"/>
            </a:endParaRPr>
          </a:p>
        </p:txBody>
      </p:sp>
      <p:sp>
        <p:nvSpPr>
          <p:cNvPr id="14341" name="Text Box 9">
            <a:extLst>
              <a:ext uri="{FF2B5EF4-FFF2-40B4-BE49-F238E27FC236}">
                <a16:creationId xmlns:a16="http://schemas.microsoft.com/office/drawing/2014/main" id="{CA315E6E-3A43-462E-9C74-934EC49E87F9}"/>
              </a:ext>
            </a:extLst>
          </p:cNvPr>
          <p:cNvSpPr txBox="1">
            <a:spLocks noChangeArrowheads="1"/>
          </p:cNvSpPr>
          <p:nvPr/>
        </p:nvSpPr>
        <p:spPr bwMode="auto">
          <a:xfrm>
            <a:off x="2819400" y="1143000"/>
            <a:ext cx="4038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vi-VN" altLang="en-US" sz="2400" b="1" i="0" u="none" strike="noStrike" kern="1200" cap="none" spc="0" normalizeH="0" baseline="0" noProof="0">
                <a:ln>
                  <a:noFill/>
                </a:ln>
                <a:solidFill>
                  <a:srgbClr val="0000CC"/>
                </a:solidFill>
                <a:effectLst/>
                <a:uLnTx/>
                <a:uFillTx/>
                <a:latin typeface="Arial" panose="020B0604020202020204" pitchFamily="34" charset="0"/>
                <a:ea typeface="+mn-ea"/>
                <a:cs typeface="Arial" panose="020B0604020202020204" pitchFamily="34" charset="0"/>
              </a:rPr>
              <a:t>----------------------------</a:t>
            </a:r>
          </a:p>
        </p:txBody>
      </p:sp>
      <p:sp>
        <p:nvSpPr>
          <p:cNvPr id="14342" name="TextBox 1">
            <a:extLst>
              <a:ext uri="{FF2B5EF4-FFF2-40B4-BE49-F238E27FC236}">
                <a16:creationId xmlns:a16="http://schemas.microsoft.com/office/drawing/2014/main" id="{CFCA0D34-BC8B-4237-945D-CAD3DDB9E906}"/>
              </a:ext>
            </a:extLst>
          </p:cNvPr>
          <p:cNvSpPr txBox="1">
            <a:spLocks noChangeArrowheads="1"/>
          </p:cNvSpPr>
          <p:nvPr/>
        </p:nvSpPr>
        <p:spPr bwMode="auto">
          <a:xfrm>
            <a:off x="2328863" y="2174875"/>
            <a:ext cx="44958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mn-cs"/>
              </a:rPr>
              <a:t>MÔN: VẬT LÍ 8</a:t>
            </a:r>
          </a:p>
        </p:txBody>
      </p:sp>
      <p:sp>
        <p:nvSpPr>
          <p:cNvPr id="14343" name="TextBox 1">
            <a:extLst>
              <a:ext uri="{FF2B5EF4-FFF2-40B4-BE49-F238E27FC236}">
                <a16:creationId xmlns:a16="http://schemas.microsoft.com/office/drawing/2014/main" id="{E4B81E20-EA7A-403A-ACAE-5F93FB2163DF}"/>
              </a:ext>
            </a:extLst>
          </p:cNvPr>
          <p:cNvSpPr txBox="1">
            <a:spLocks noChangeArrowheads="1"/>
          </p:cNvSpPr>
          <p:nvPr/>
        </p:nvSpPr>
        <p:spPr bwMode="auto">
          <a:xfrm>
            <a:off x="3048000" y="4800600"/>
            <a:ext cx="27432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1800" b="1" i="0" u="none" strike="noStrike" kern="1200" cap="none" spc="0" normalizeH="0" baseline="0" noProof="0">
                <a:ln>
                  <a:noFill/>
                </a:ln>
                <a:solidFill>
                  <a:srgbClr val="FF0000"/>
                </a:solidFill>
                <a:effectLst/>
                <a:uLnTx/>
                <a:uFillTx/>
                <a:latin typeface="Arial" panose="020B0604020202020204" pitchFamily="34" charset="0"/>
                <a:ea typeface="+mn-ea"/>
                <a:cs typeface="+mn-cs"/>
              </a:rPr>
              <a:t>NĂM HỌC: 2021-2022</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14344" name="TextBox 2">
            <a:extLst>
              <a:ext uri="{FF2B5EF4-FFF2-40B4-BE49-F238E27FC236}">
                <a16:creationId xmlns:a16="http://schemas.microsoft.com/office/drawing/2014/main" id="{512C1A24-9A63-45BC-8943-2DCE596AB531}"/>
              </a:ext>
            </a:extLst>
          </p:cNvPr>
          <p:cNvSpPr txBox="1">
            <a:spLocks noChangeArrowheads="1"/>
          </p:cNvSpPr>
          <p:nvPr/>
        </p:nvSpPr>
        <p:spPr bwMode="auto">
          <a:xfrm>
            <a:off x="2476500" y="2825750"/>
            <a:ext cx="43434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7030A0"/>
                </a:solidFill>
                <a:effectLst/>
                <a:uLnTx/>
                <a:uFillTx/>
                <a:latin typeface="Times New Roman" panose="02020603050405020304" pitchFamily="18" charset="0"/>
                <a:ea typeface="+mn-ea"/>
                <a:cs typeface="Times New Roman" panose="02020603050405020304" pitchFamily="18" charset="0"/>
              </a:rPr>
              <a:t>GIÁO VIÊN :  </a:t>
            </a:r>
            <a:r>
              <a:rPr kumimoji="0" lang="en-US" altLang="en-US" sz="2000" b="1" i="1" u="none" strike="noStrike" kern="1200" cap="none" spc="0" normalizeH="0" baseline="0" noProof="0">
                <a:ln>
                  <a:noFill/>
                </a:ln>
                <a:solidFill>
                  <a:srgbClr val="7030A0"/>
                </a:solidFill>
                <a:effectLst/>
                <a:uLnTx/>
                <a:uFillTx/>
                <a:latin typeface="Times New Roman" panose="02020603050405020304" pitchFamily="18" charset="0"/>
                <a:ea typeface="+mn-ea"/>
                <a:cs typeface="Times New Roman" panose="02020603050405020304" pitchFamily="18" charset="0"/>
              </a:rPr>
              <a:t>TẠ THỊ TUYẾT SƠN</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A5A2F683-EC33-4A4C-8793-52C5362AD75D}"/>
              </a:ext>
            </a:extLst>
          </p:cNvPr>
          <p:cNvSpPr>
            <a:spLocks noGrp="1" noChangeArrowheads="1"/>
          </p:cNvSpPr>
          <p:nvPr>
            <p:ph type="title"/>
          </p:nvPr>
        </p:nvSpPr>
        <p:spPr/>
        <p:txBody>
          <a:bodyPr/>
          <a:lstStyle/>
          <a:p>
            <a:pPr eaLnBrk="1" hangingPunct="1"/>
            <a:br>
              <a:rPr lang="en-US" altLang="en-US" sz="4000"/>
            </a:br>
            <a:endParaRPr lang="en-US" altLang="en-US" sz="4000"/>
          </a:p>
        </p:txBody>
      </p:sp>
      <p:sp>
        <p:nvSpPr>
          <p:cNvPr id="13315" name="Rectangle 3">
            <a:extLst>
              <a:ext uri="{FF2B5EF4-FFF2-40B4-BE49-F238E27FC236}">
                <a16:creationId xmlns:a16="http://schemas.microsoft.com/office/drawing/2014/main" id="{E56E40F0-BE5E-4691-9EA0-B33423F868CB}"/>
              </a:ext>
            </a:extLst>
          </p:cNvPr>
          <p:cNvSpPr>
            <a:spLocks noGrp="1" noChangeArrowheads="1"/>
          </p:cNvSpPr>
          <p:nvPr>
            <p:ph type="body" idx="1"/>
          </p:nvPr>
        </p:nvSpPr>
        <p:spPr/>
        <p:txBody>
          <a:bodyPr/>
          <a:lstStyle/>
          <a:p>
            <a:pPr eaLnBrk="1" hangingPunct="1"/>
            <a:endParaRPr lang="en-US" altLang="en-US"/>
          </a:p>
          <a:p>
            <a:pPr eaLnBrk="1" hangingPunct="1"/>
            <a:endParaRPr lang="en-US" altLang="en-US"/>
          </a:p>
        </p:txBody>
      </p:sp>
      <p:sp>
        <p:nvSpPr>
          <p:cNvPr id="49156" name="Rectangle 4">
            <a:extLst>
              <a:ext uri="{FF2B5EF4-FFF2-40B4-BE49-F238E27FC236}">
                <a16:creationId xmlns:a16="http://schemas.microsoft.com/office/drawing/2014/main" id="{DCF3DBB2-71D4-478E-8229-9FC7CF0DAD5C}"/>
              </a:ext>
            </a:extLst>
          </p:cNvPr>
          <p:cNvSpPr>
            <a:spLocks noChangeArrowheads="1"/>
          </p:cNvSpPr>
          <p:nvPr/>
        </p:nvSpPr>
        <p:spPr bwMode="auto">
          <a:xfrm>
            <a:off x="1371600" y="1600200"/>
            <a:ext cx="6705600" cy="286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6000" dirty="0" err="1">
                <a:solidFill>
                  <a:srgbClr val="0000FF"/>
                </a:solidFill>
                <a:latin typeface="Arial" panose="020B0604020202020204" pitchFamily="34" charset="0"/>
              </a:rPr>
              <a:t>Quãng</a:t>
            </a:r>
            <a:r>
              <a:rPr lang="en-US" altLang="en-US" sz="6000" dirty="0">
                <a:solidFill>
                  <a:srgbClr val="0000FF"/>
                </a:solidFill>
                <a:latin typeface="Arial" panose="020B0604020202020204" pitchFamily="34" charset="0"/>
              </a:rPr>
              <a:t> </a:t>
            </a:r>
            <a:r>
              <a:rPr lang="en-US" altLang="en-US" sz="6000" dirty="0" err="1">
                <a:solidFill>
                  <a:srgbClr val="0000FF"/>
                </a:solidFill>
                <a:latin typeface="Arial" panose="020B0604020202020204" pitchFamily="34" charset="0"/>
              </a:rPr>
              <a:t>đường</a:t>
            </a:r>
            <a:r>
              <a:rPr lang="en-US" altLang="en-US" sz="6000" dirty="0">
                <a:solidFill>
                  <a:srgbClr val="0000FF"/>
                </a:solidFill>
                <a:latin typeface="Arial" panose="020B0604020202020204" pitchFamily="34" charset="0"/>
              </a:rPr>
              <a:t> </a:t>
            </a:r>
            <a:r>
              <a:rPr lang="en-US" altLang="en-US" sz="6000" dirty="0" err="1">
                <a:solidFill>
                  <a:srgbClr val="0000FF"/>
                </a:solidFill>
                <a:latin typeface="Arial" panose="020B0604020202020204" pitchFamily="34" charset="0"/>
              </a:rPr>
              <a:t>đi</a:t>
            </a:r>
            <a:r>
              <a:rPr lang="en-US" altLang="en-US" sz="6000" dirty="0">
                <a:solidFill>
                  <a:srgbClr val="0000FF"/>
                </a:solidFill>
                <a:latin typeface="Arial" panose="020B0604020202020204" pitchFamily="34" charset="0"/>
              </a:rPr>
              <a:t>  </a:t>
            </a:r>
            <a:r>
              <a:rPr lang="en-US" altLang="en-US" sz="6000" dirty="0" err="1">
                <a:solidFill>
                  <a:srgbClr val="0000FF"/>
                </a:solidFill>
                <a:latin typeface="Arial" panose="020B0604020202020204" pitchFamily="34" charset="0"/>
              </a:rPr>
              <a:t>được</a:t>
            </a:r>
            <a:r>
              <a:rPr lang="en-US" altLang="en-US" sz="6000" dirty="0">
                <a:solidFill>
                  <a:srgbClr val="0000FF"/>
                </a:solidFill>
                <a:latin typeface="Arial" panose="020B0604020202020204" pitchFamily="34" charset="0"/>
              </a:rPr>
              <a:t> </a:t>
            </a:r>
            <a:r>
              <a:rPr lang="en-US" altLang="en-US" sz="6000" dirty="0" err="1">
                <a:solidFill>
                  <a:srgbClr val="0000FF"/>
                </a:solidFill>
                <a:latin typeface="Arial" panose="020B0604020202020204" pitchFamily="34" charset="0"/>
              </a:rPr>
              <a:t>trong</a:t>
            </a:r>
            <a:r>
              <a:rPr lang="en-US" altLang="en-US" sz="6000" dirty="0">
                <a:solidFill>
                  <a:srgbClr val="0000FF"/>
                </a:solidFill>
                <a:latin typeface="Arial" panose="020B0604020202020204" pitchFamily="34" charset="0"/>
              </a:rPr>
              <a:t> 1 </a:t>
            </a:r>
            <a:r>
              <a:rPr lang="en-US" altLang="en-US" sz="6000" dirty="0" err="1">
                <a:solidFill>
                  <a:srgbClr val="0000FF"/>
                </a:solidFill>
                <a:latin typeface="Arial" panose="020B0604020202020204" pitchFamily="34" charset="0"/>
              </a:rPr>
              <a:t>giây</a:t>
            </a:r>
            <a:r>
              <a:rPr lang="en-US" altLang="en-US" sz="6000" dirty="0">
                <a:solidFill>
                  <a:srgbClr val="0000FF"/>
                </a:solidFill>
                <a:latin typeface="Arial" panose="020B0604020202020204" pitchFamily="34" charset="0"/>
              </a:rPr>
              <a:t> </a:t>
            </a:r>
            <a:r>
              <a:rPr lang="en-US" altLang="en-US" sz="6000" dirty="0" err="1">
                <a:solidFill>
                  <a:srgbClr val="0000FF"/>
                </a:solidFill>
                <a:latin typeface="Arial" panose="020B0604020202020204" pitchFamily="34" charset="0"/>
              </a:rPr>
              <a:t>gọi</a:t>
            </a:r>
            <a:r>
              <a:rPr lang="en-US" altLang="en-US" sz="6000" dirty="0">
                <a:solidFill>
                  <a:srgbClr val="0000FF"/>
                </a:solidFill>
                <a:latin typeface="Arial" panose="020B0604020202020204" pitchFamily="34" charset="0"/>
              </a:rPr>
              <a:t> </a:t>
            </a:r>
            <a:r>
              <a:rPr lang="en-US" altLang="en-US" sz="6000" dirty="0" err="1">
                <a:solidFill>
                  <a:srgbClr val="0000FF"/>
                </a:solidFill>
                <a:latin typeface="Arial" panose="020B0604020202020204" pitchFamily="34" charset="0"/>
              </a:rPr>
              <a:t>là</a:t>
            </a:r>
            <a:r>
              <a:rPr lang="en-US" altLang="en-US" sz="6000" dirty="0">
                <a:solidFill>
                  <a:srgbClr val="0000FF"/>
                </a:solidFill>
                <a:latin typeface="Arial" panose="020B0604020202020204" pitchFamily="34" charset="0"/>
              </a:rPr>
              <a:t> </a:t>
            </a:r>
            <a:r>
              <a:rPr lang="en-US" altLang="en-US" sz="6000" dirty="0" err="1">
                <a:solidFill>
                  <a:srgbClr val="0000FF"/>
                </a:solidFill>
                <a:latin typeface="Arial" panose="020B0604020202020204" pitchFamily="34" charset="0"/>
              </a:rPr>
              <a:t>vận</a:t>
            </a:r>
            <a:r>
              <a:rPr lang="en-US" altLang="en-US" sz="6000" dirty="0">
                <a:solidFill>
                  <a:srgbClr val="0000FF"/>
                </a:solidFill>
                <a:latin typeface="Arial" panose="020B0604020202020204" pitchFamily="34" charset="0"/>
              </a:rPr>
              <a:t> </a:t>
            </a:r>
            <a:r>
              <a:rPr lang="en-US" altLang="en-US" sz="6000" dirty="0" err="1">
                <a:solidFill>
                  <a:srgbClr val="0000FF"/>
                </a:solidFill>
                <a:latin typeface="Arial" panose="020B0604020202020204" pitchFamily="34" charset="0"/>
              </a:rPr>
              <a:t>tốc</a:t>
            </a:r>
            <a:r>
              <a:rPr lang="en-US" altLang="en-US" sz="6000" dirty="0">
                <a:solidFill>
                  <a:srgbClr val="0000FF"/>
                </a:solidFill>
                <a:latin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9156"/>
                                        </p:tgtEl>
                                        <p:attrNameLst>
                                          <p:attrName>style.visibility</p:attrName>
                                        </p:attrNameLst>
                                      </p:cBhvr>
                                      <p:to>
                                        <p:strVal val="visible"/>
                                      </p:to>
                                    </p:set>
                                    <p:animEffect transition="in" filter="circle(in)">
                                      <p:cBhvr>
                                        <p:cTn id="7" dur="2000"/>
                                        <p:tgtEl>
                                          <p:spTgt spid="491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a:extLst>
              <a:ext uri="{FF2B5EF4-FFF2-40B4-BE49-F238E27FC236}">
                <a16:creationId xmlns:a16="http://schemas.microsoft.com/office/drawing/2014/main" id="{87998873-797A-436B-A2AB-E37E30C9A508}"/>
              </a:ext>
            </a:extLst>
          </p:cNvPr>
          <p:cNvSpPr txBox="1">
            <a:spLocks noChangeArrowheads="1"/>
          </p:cNvSpPr>
          <p:nvPr/>
        </p:nvSpPr>
        <p:spPr bwMode="auto">
          <a:xfrm>
            <a:off x="228600" y="228600"/>
            <a:ext cx="8686800" cy="6078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3600" u="sng" dirty="0">
                <a:solidFill>
                  <a:srgbClr val="FF0000"/>
                </a:solidFill>
                <a:latin typeface="Arial" panose="020B0604020202020204" pitchFamily="34" charset="0"/>
              </a:rPr>
              <a:t>C3</a:t>
            </a:r>
            <a:r>
              <a:rPr lang="en-US" altLang="en-US" sz="3600" dirty="0">
                <a:latin typeface="Arial" panose="020B0604020202020204" pitchFamily="34" charset="0"/>
              </a:rPr>
              <a:t>: </a:t>
            </a:r>
            <a:r>
              <a:rPr lang="en-US" altLang="en-US" sz="3600" dirty="0" err="1">
                <a:latin typeface="Arial" panose="020B0604020202020204" pitchFamily="34" charset="0"/>
              </a:rPr>
              <a:t>Dựa</a:t>
            </a:r>
            <a:r>
              <a:rPr lang="en-US" altLang="en-US" sz="3600" dirty="0">
                <a:latin typeface="Arial" panose="020B0604020202020204" pitchFamily="34" charset="0"/>
              </a:rPr>
              <a:t> </a:t>
            </a:r>
            <a:r>
              <a:rPr lang="en-US" altLang="en-US" sz="3600" dirty="0" err="1">
                <a:latin typeface="Arial" panose="020B0604020202020204" pitchFamily="34" charset="0"/>
              </a:rPr>
              <a:t>vào</a:t>
            </a:r>
            <a:r>
              <a:rPr lang="en-US" altLang="en-US" sz="3600" dirty="0">
                <a:latin typeface="Arial" panose="020B0604020202020204" pitchFamily="34" charset="0"/>
              </a:rPr>
              <a:t> </a:t>
            </a:r>
            <a:r>
              <a:rPr lang="en-US" altLang="en-US" sz="3600" dirty="0" err="1">
                <a:latin typeface="Arial" panose="020B0604020202020204" pitchFamily="34" charset="0"/>
              </a:rPr>
              <a:t>bảng</a:t>
            </a:r>
            <a:r>
              <a:rPr lang="en-US" altLang="en-US" sz="3600" dirty="0">
                <a:latin typeface="Arial" panose="020B0604020202020204" pitchFamily="34" charset="0"/>
              </a:rPr>
              <a:t> </a:t>
            </a:r>
            <a:r>
              <a:rPr lang="en-US" altLang="en-US" sz="3600" dirty="0" err="1">
                <a:latin typeface="Arial" panose="020B0604020202020204" pitchFamily="34" charset="0"/>
              </a:rPr>
              <a:t>xếp</a:t>
            </a:r>
            <a:r>
              <a:rPr lang="en-US" altLang="en-US" sz="3600" dirty="0">
                <a:latin typeface="Arial" panose="020B0604020202020204" pitchFamily="34" charset="0"/>
              </a:rPr>
              <a:t> </a:t>
            </a:r>
            <a:r>
              <a:rPr lang="en-US" altLang="en-US" sz="3600" dirty="0" err="1">
                <a:latin typeface="Arial" panose="020B0604020202020204" pitchFamily="34" charset="0"/>
              </a:rPr>
              <a:t>hạng</a:t>
            </a:r>
            <a:r>
              <a:rPr lang="en-US" altLang="en-US" sz="3600" dirty="0">
                <a:latin typeface="Arial" panose="020B0604020202020204" pitchFamily="34" charset="0"/>
              </a:rPr>
              <a:t>, </a:t>
            </a:r>
            <a:r>
              <a:rPr lang="en-US" altLang="en-US" sz="3600" dirty="0" err="1">
                <a:latin typeface="Arial" panose="020B0604020202020204" pitchFamily="34" charset="0"/>
              </a:rPr>
              <a:t>hãy</a:t>
            </a:r>
            <a:r>
              <a:rPr lang="en-US" altLang="en-US" sz="3600" dirty="0">
                <a:latin typeface="Arial" panose="020B0604020202020204" pitchFamily="34" charset="0"/>
              </a:rPr>
              <a:t> </a:t>
            </a:r>
            <a:r>
              <a:rPr lang="en-US" altLang="en-US" sz="3600" dirty="0" err="1">
                <a:latin typeface="Arial" panose="020B0604020202020204" pitchFamily="34" charset="0"/>
              </a:rPr>
              <a:t>cho</a:t>
            </a:r>
            <a:r>
              <a:rPr lang="en-US" altLang="en-US" sz="3600" dirty="0">
                <a:latin typeface="Arial" panose="020B0604020202020204" pitchFamily="34" charset="0"/>
              </a:rPr>
              <a:t> </a:t>
            </a:r>
            <a:r>
              <a:rPr lang="en-US" altLang="en-US" sz="3600" dirty="0" err="1">
                <a:latin typeface="Arial" panose="020B0604020202020204" pitchFamily="34" charset="0"/>
              </a:rPr>
              <a:t>biết</a:t>
            </a:r>
            <a:r>
              <a:rPr lang="en-US" altLang="en-US" sz="3600" dirty="0">
                <a:latin typeface="Arial" panose="020B0604020202020204" pitchFamily="34" charset="0"/>
              </a:rPr>
              <a:t> </a:t>
            </a:r>
            <a:r>
              <a:rPr lang="en-US" altLang="en-US" sz="3600" dirty="0" err="1">
                <a:latin typeface="Arial" panose="020B0604020202020204" pitchFamily="34" charset="0"/>
              </a:rPr>
              <a:t>độ</a:t>
            </a:r>
            <a:r>
              <a:rPr lang="en-US" altLang="en-US" sz="3600" dirty="0">
                <a:latin typeface="Arial" panose="020B0604020202020204" pitchFamily="34" charset="0"/>
              </a:rPr>
              <a:t> </a:t>
            </a:r>
            <a:r>
              <a:rPr lang="en-US" altLang="en-US" sz="3600" dirty="0" err="1">
                <a:latin typeface="Arial" panose="020B0604020202020204" pitchFamily="34" charset="0"/>
              </a:rPr>
              <a:t>lớn</a:t>
            </a:r>
            <a:r>
              <a:rPr lang="en-US" altLang="en-US" sz="3600" dirty="0">
                <a:latin typeface="Arial" panose="020B0604020202020204" pitchFamily="34" charset="0"/>
              </a:rPr>
              <a:t> </a:t>
            </a:r>
            <a:r>
              <a:rPr lang="en-US" altLang="en-US" sz="3600" dirty="0" err="1">
                <a:latin typeface="Arial" panose="020B0604020202020204" pitchFamily="34" charset="0"/>
              </a:rPr>
              <a:t>của</a:t>
            </a:r>
            <a:r>
              <a:rPr lang="en-US" altLang="en-US" sz="3600" dirty="0">
                <a:latin typeface="Arial" panose="020B0604020202020204" pitchFamily="34" charset="0"/>
              </a:rPr>
              <a:t> </a:t>
            </a:r>
            <a:r>
              <a:rPr lang="en-US" altLang="en-US" sz="3600" dirty="0" err="1">
                <a:latin typeface="Arial" panose="020B0604020202020204" pitchFamily="34" charset="0"/>
              </a:rPr>
              <a:t>vận</a:t>
            </a:r>
            <a:r>
              <a:rPr lang="en-US" altLang="en-US" sz="3600" dirty="0">
                <a:latin typeface="Arial" panose="020B0604020202020204" pitchFamily="34" charset="0"/>
              </a:rPr>
              <a:t> </a:t>
            </a:r>
            <a:r>
              <a:rPr lang="en-US" altLang="en-US" sz="3600" dirty="0" err="1">
                <a:latin typeface="Arial" panose="020B0604020202020204" pitchFamily="34" charset="0"/>
              </a:rPr>
              <a:t>tốc</a:t>
            </a:r>
            <a:r>
              <a:rPr lang="en-US" altLang="en-US" sz="3600" dirty="0">
                <a:latin typeface="Arial" panose="020B0604020202020204" pitchFamily="34" charset="0"/>
              </a:rPr>
              <a:t> </a:t>
            </a:r>
            <a:r>
              <a:rPr lang="en-US" altLang="en-US" sz="3600" dirty="0" err="1">
                <a:latin typeface="Arial" panose="020B0604020202020204" pitchFamily="34" charset="0"/>
              </a:rPr>
              <a:t>biểu</a:t>
            </a:r>
            <a:r>
              <a:rPr lang="en-US" altLang="en-US" sz="3600" dirty="0">
                <a:latin typeface="Arial" panose="020B0604020202020204" pitchFamily="34" charset="0"/>
              </a:rPr>
              <a:t> </a:t>
            </a:r>
            <a:r>
              <a:rPr lang="en-US" altLang="en-US" sz="3600" dirty="0" err="1">
                <a:latin typeface="Arial" panose="020B0604020202020204" pitchFamily="34" charset="0"/>
              </a:rPr>
              <a:t>thị</a:t>
            </a:r>
            <a:r>
              <a:rPr lang="en-US" altLang="en-US" sz="3600" dirty="0">
                <a:latin typeface="Arial" panose="020B0604020202020204" pitchFamily="34" charset="0"/>
              </a:rPr>
              <a:t> </a:t>
            </a:r>
            <a:r>
              <a:rPr lang="en-US" altLang="en-US" sz="3600" dirty="0" err="1">
                <a:latin typeface="Arial" panose="020B0604020202020204" pitchFamily="34" charset="0"/>
              </a:rPr>
              <a:t>tính</a:t>
            </a:r>
            <a:r>
              <a:rPr lang="en-US" altLang="en-US" sz="3600" dirty="0">
                <a:latin typeface="Arial" panose="020B0604020202020204" pitchFamily="34" charset="0"/>
              </a:rPr>
              <a:t> </a:t>
            </a:r>
            <a:r>
              <a:rPr lang="en-US" altLang="en-US" sz="3600" dirty="0" err="1">
                <a:latin typeface="Arial" panose="020B0604020202020204" pitchFamily="34" charset="0"/>
              </a:rPr>
              <a:t>chất</a:t>
            </a:r>
            <a:r>
              <a:rPr lang="en-US" altLang="en-US" sz="3600" dirty="0">
                <a:latin typeface="Arial" panose="020B0604020202020204" pitchFamily="34" charset="0"/>
              </a:rPr>
              <a:t> </a:t>
            </a:r>
            <a:r>
              <a:rPr lang="en-US" altLang="en-US" sz="3600" dirty="0" err="1">
                <a:latin typeface="Arial" panose="020B0604020202020204" pitchFamily="34" charset="0"/>
              </a:rPr>
              <a:t>nào</a:t>
            </a:r>
            <a:r>
              <a:rPr lang="en-US" altLang="en-US" sz="3600" dirty="0">
                <a:latin typeface="Arial" panose="020B0604020202020204" pitchFamily="34" charset="0"/>
              </a:rPr>
              <a:t> </a:t>
            </a:r>
            <a:r>
              <a:rPr lang="en-US" altLang="en-US" sz="3600" dirty="0" err="1">
                <a:latin typeface="Arial" panose="020B0604020202020204" pitchFamily="34" charset="0"/>
              </a:rPr>
              <a:t>của</a:t>
            </a:r>
            <a:r>
              <a:rPr lang="en-US" altLang="en-US" sz="3600" dirty="0">
                <a:latin typeface="Arial" panose="020B0604020202020204" pitchFamily="34" charset="0"/>
              </a:rPr>
              <a:t> </a:t>
            </a:r>
            <a:r>
              <a:rPr lang="en-US" altLang="en-US" sz="3600" dirty="0" err="1">
                <a:latin typeface="Arial" panose="020B0604020202020204" pitchFamily="34" charset="0"/>
              </a:rPr>
              <a:t>chuyển</a:t>
            </a:r>
            <a:r>
              <a:rPr lang="en-US" altLang="en-US" sz="3600" dirty="0">
                <a:latin typeface="Arial" panose="020B0604020202020204" pitchFamily="34" charset="0"/>
              </a:rPr>
              <a:t> </a:t>
            </a:r>
            <a:r>
              <a:rPr lang="en-US" altLang="en-US" sz="3600" dirty="0" err="1">
                <a:latin typeface="Arial" panose="020B0604020202020204" pitchFamily="34" charset="0"/>
              </a:rPr>
              <a:t>động</a:t>
            </a:r>
            <a:r>
              <a:rPr lang="en-US" altLang="en-US" sz="3600" dirty="0">
                <a:latin typeface="Arial" panose="020B0604020202020204" pitchFamily="34" charset="0"/>
              </a:rPr>
              <a:t> </a:t>
            </a:r>
            <a:r>
              <a:rPr lang="en-US" altLang="en-US" sz="3600" dirty="0" err="1">
                <a:latin typeface="Arial" panose="020B0604020202020204" pitchFamily="34" charset="0"/>
              </a:rPr>
              <a:t>và</a:t>
            </a:r>
            <a:r>
              <a:rPr lang="en-US" altLang="en-US" sz="3600" dirty="0">
                <a:latin typeface="Arial" panose="020B0604020202020204" pitchFamily="34" charset="0"/>
              </a:rPr>
              <a:t> </a:t>
            </a:r>
            <a:r>
              <a:rPr lang="en-US" altLang="en-US" sz="3600" dirty="0" err="1">
                <a:latin typeface="Arial" panose="020B0604020202020204" pitchFamily="34" charset="0"/>
              </a:rPr>
              <a:t>tìm</a:t>
            </a:r>
            <a:r>
              <a:rPr lang="en-US" altLang="en-US" sz="3600" dirty="0">
                <a:latin typeface="Arial" panose="020B0604020202020204" pitchFamily="34" charset="0"/>
              </a:rPr>
              <a:t> </a:t>
            </a:r>
            <a:r>
              <a:rPr lang="en-US" altLang="en-US" sz="3600" dirty="0" err="1">
                <a:latin typeface="Arial" panose="020B0604020202020204" pitchFamily="34" charset="0"/>
              </a:rPr>
              <a:t>từ</a:t>
            </a:r>
            <a:r>
              <a:rPr lang="en-US" altLang="en-US" sz="3600" dirty="0">
                <a:latin typeface="Arial" panose="020B0604020202020204" pitchFamily="34" charset="0"/>
              </a:rPr>
              <a:t> </a:t>
            </a:r>
            <a:r>
              <a:rPr lang="en-US" altLang="en-US" sz="3600" dirty="0" err="1">
                <a:latin typeface="Arial" panose="020B0604020202020204" pitchFamily="34" charset="0"/>
              </a:rPr>
              <a:t>thích</a:t>
            </a:r>
            <a:r>
              <a:rPr lang="en-US" altLang="en-US" sz="3600" dirty="0">
                <a:latin typeface="Arial" panose="020B0604020202020204" pitchFamily="34" charset="0"/>
              </a:rPr>
              <a:t> </a:t>
            </a:r>
            <a:r>
              <a:rPr lang="en-US" altLang="en-US" sz="3600" dirty="0" err="1">
                <a:latin typeface="Arial" panose="020B0604020202020204" pitchFamily="34" charset="0"/>
              </a:rPr>
              <a:t>hợp</a:t>
            </a:r>
            <a:r>
              <a:rPr lang="en-US" altLang="en-US" sz="3600" dirty="0">
                <a:latin typeface="Arial" panose="020B0604020202020204" pitchFamily="34" charset="0"/>
              </a:rPr>
              <a:t> </a:t>
            </a:r>
            <a:r>
              <a:rPr lang="en-US" altLang="en-US" sz="3600" dirty="0" err="1">
                <a:latin typeface="Arial" panose="020B0604020202020204" pitchFamily="34" charset="0"/>
              </a:rPr>
              <a:t>điền</a:t>
            </a:r>
            <a:r>
              <a:rPr lang="en-US" altLang="en-US" sz="3600" dirty="0">
                <a:latin typeface="Arial" panose="020B0604020202020204" pitchFamily="34" charset="0"/>
              </a:rPr>
              <a:t> </a:t>
            </a:r>
            <a:r>
              <a:rPr lang="en-US" altLang="en-US" sz="3600" dirty="0" err="1">
                <a:latin typeface="Arial" panose="020B0604020202020204" pitchFamily="34" charset="0"/>
              </a:rPr>
              <a:t>vào</a:t>
            </a:r>
            <a:r>
              <a:rPr lang="en-US" altLang="en-US" sz="3600" dirty="0">
                <a:latin typeface="Arial" panose="020B0604020202020204" pitchFamily="34" charset="0"/>
              </a:rPr>
              <a:t> </a:t>
            </a:r>
            <a:r>
              <a:rPr lang="en-US" altLang="en-US" sz="3600" dirty="0" err="1">
                <a:latin typeface="Arial" panose="020B0604020202020204" pitchFamily="34" charset="0"/>
              </a:rPr>
              <a:t>những</a:t>
            </a:r>
            <a:r>
              <a:rPr lang="en-US" altLang="en-US" sz="3600" dirty="0">
                <a:latin typeface="Arial" panose="020B0604020202020204" pitchFamily="34" charset="0"/>
              </a:rPr>
              <a:t> </a:t>
            </a:r>
            <a:r>
              <a:rPr lang="en-US" altLang="en-US" sz="3600" dirty="0" err="1">
                <a:latin typeface="Arial" panose="020B0604020202020204" pitchFamily="34" charset="0"/>
              </a:rPr>
              <a:t>chỗ</a:t>
            </a:r>
            <a:r>
              <a:rPr lang="en-US" altLang="en-US" sz="3600" dirty="0">
                <a:latin typeface="Arial" panose="020B0604020202020204" pitchFamily="34" charset="0"/>
              </a:rPr>
              <a:t> </a:t>
            </a:r>
            <a:r>
              <a:rPr lang="en-US" altLang="en-US" sz="3600" dirty="0" err="1">
                <a:latin typeface="Arial" panose="020B0604020202020204" pitchFamily="34" charset="0"/>
              </a:rPr>
              <a:t>trống</a:t>
            </a:r>
            <a:r>
              <a:rPr lang="en-US" altLang="en-US" sz="3600" dirty="0">
                <a:latin typeface="Arial" panose="020B0604020202020204" pitchFamily="34" charset="0"/>
              </a:rPr>
              <a:t> </a:t>
            </a:r>
            <a:r>
              <a:rPr lang="en-US" altLang="en-US" sz="3600" dirty="0" err="1">
                <a:latin typeface="Arial" panose="020B0604020202020204" pitchFamily="34" charset="0"/>
              </a:rPr>
              <a:t>của</a:t>
            </a:r>
            <a:r>
              <a:rPr lang="en-US" altLang="en-US" sz="3600" dirty="0">
                <a:latin typeface="Arial" panose="020B0604020202020204" pitchFamily="34" charset="0"/>
              </a:rPr>
              <a:t> </a:t>
            </a:r>
            <a:r>
              <a:rPr lang="en-US" altLang="en-US" sz="3600" dirty="0" err="1">
                <a:latin typeface="Arial" panose="020B0604020202020204" pitchFamily="34" charset="0"/>
              </a:rPr>
              <a:t>kết</a:t>
            </a:r>
            <a:r>
              <a:rPr lang="en-US" altLang="en-US" sz="3600" dirty="0">
                <a:latin typeface="Arial" panose="020B0604020202020204" pitchFamily="34" charset="0"/>
              </a:rPr>
              <a:t> </a:t>
            </a:r>
            <a:r>
              <a:rPr lang="en-US" altLang="en-US" sz="3600" dirty="0" err="1">
                <a:latin typeface="Arial" panose="020B0604020202020204" pitchFamily="34" charset="0"/>
              </a:rPr>
              <a:t>luận</a:t>
            </a:r>
            <a:r>
              <a:rPr lang="en-US" altLang="en-US" sz="3600" dirty="0">
                <a:latin typeface="Arial" panose="020B0604020202020204" pitchFamily="34" charset="0"/>
              </a:rPr>
              <a:t> </a:t>
            </a:r>
            <a:r>
              <a:rPr lang="en-US" altLang="en-US" sz="3600" dirty="0" err="1">
                <a:latin typeface="Arial" panose="020B0604020202020204" pitchFamily="34" charset="0"/>
              </a:rPr>
              <a:t>sau</a:t>
            </a:r>
            <a:r>
              <a:rPr lang="en-US" altLang="en-US" sz="3600" dirty="0">
                <a:latin typeface="Arial" panose="020B0604020202020204" pitchFamily="34" charset="0"/>
              </a:rPr>
              <a:t>:</a:t>
            </a:r>
          </a:p>
          <a:p>
            <a:pPr eaLnBrk="1" hangingPunct="1">
              <a:spcBef>
                <a:spcPct val="50000"/>
              </a:spcBef>
              <a:buFontTx/>
              <a:buNone/>
            </a:pPr>
            <a:r>
              <a:rPr lang="en-US" altLang="en-US" sz="3800" dirty="0" err="1">
                <a:latin typeface="Arial" panose="020B0604020202020204" pitchFamily="34" charset="0"/>
              </a:rPr>
              <a:t>Độ</a:t>
            </a:r>
            <a:r>
              <a:rPr lang="en-US" altLang="en-US" sz="3800" dirty="0">
                <a:latin typeface="Arial" panose="020B0604020202020204" pitchFamily="34" charset="0"/>
              </a:rPr>
              <a:t> </a:t>
            </a:r>
            <a:r>
              <a:rPr lang="en-US" altLang="en-US" sz="3800" dirty="0" err="1">
                <a:latin typeface="Arial" panose="020B0604020202020204" pitchFamily="34" charset="0"/>
              </a:rPr>
              <a:t>lớn</a:t>
            </a:r>
            <a:r>
              <a:rPr lang="en-US" altLang="en-US" sz="3800" dirty="0">
                <a:latin typeface="Arial" panose="020B0604020202020204" pitchFamily="34" charset="0"/>
              </a:rPr>
              <a:t> </a:t>
            </a:r>
            <a:r>
              <a:rPr lang="en-US" altLang="en-US" sz="3800" dirty="0" err="1">
                <a:latin typeface="Arial" panose="020B0604020202020204" pitchFamily="34" charset="0"/>
              </a:rPr>
              <a:t>của</a:t>
            </a:r>
            <a:r>
              <a:rPr lang="en-US" altLang="en-US" sz="3800" dirty="0">
                <a:latin typeface="Arial" panose="020B0604020202020204" pitchFamily="34" charset="0"/>
              </a:rPr>
              <a:t> </a:t>
            </a:r>
            <a:r>
              <a:rPr lang="en-US" altLang="en-US" sz="3800" dirty="0" err="1">
                <a:latin typeface="Arial" panose="020B0604020202020204" pitchFamily="34" charset="0"/>
              </a:rPr>
              <a:t>vận</a:t>
            </a:r>
            <a:r>
              <a:rPr lang="en-US" altLang="en-US" sz="3800" dirty="0">
                <a:latin typeface="Arial" panose="020B0604020202020204" pitchFamily="34" charset="0"/>
              </a:rPr>
              <a:t> </a:t>
            </a:r>
            <a:r>
              <a:rPr lang="en-US" altLang="en-US" sz="3800" dirty="0" err="1">
                <a:latin typeface="Arial" panose="020B0604020202020204" pitchFamily="34" charset="0"/>
              </a:rPr>
              <a:t>tốc</a:t>
            </a:r>
            <a:r>
              <a:rPr lang="en-US" altLang="en-US" sz="3800" dirty="0">
                <a:latin typeface="Arial" panose="020B0604020202020204" pitchFamily="34" charset="0"/>
              </a:rPr>
              <a:t> </a:t>
            </a:r>
            <a:r>
              <a:rPr lang="en-US" altLang="en-US" sz="3800" dirty="0" err="1">
                <a:latin typeface="Arial" panose="020B0604020202020204" pitchFamily="34" charset="0"/>
              </a:rPr>
              <a:t>cho</a:t>
            </a:r>
            <a:r>
              <a:rPr lang="en-US" altLang="en-US" sz="3800" dirty="0">
                <a:latin typeface="Arial" panose="020B0604020202020204" pitchFamily="34" charset="0"/>
              </a:rPr>
              <a:t> </a:t>
            </a:r>
            <a:r>
              <a:rPr lang="en-US" altLang="en-US" sz="3800" dirty="0" err="1">
                <a:latin typeface="Arial" panose="020B0604020202020204" pitchFamily="34" charset="0"/>
              </a:rPr>
              <a:t>biết</a:t>
            </a:r>
            <a:r>
              <a:rPr lang="en-US" altLang="en-US" sz="3800" dirty="0">
                <a:latin typeface="Arial" panose="020B0604020202020204" pitchFamily="34" charset="0"/>
              </a:rPr>
              <a:t> </a:t>
            </a:r>
            <a:r>
              <a:rPr lang="en-US" altLang="en-US" sz="3800" dirty="0" err="1">
                <a:latin typeface="Arial" panose="020B0604020202020204" pitchFamily="34" charset="0"/>
              </a:rPr>
              <a:t>sự</a:t>
            </a:r>
            <a:r>
              <a:rPr lang="en-US" altLang="en-US" sz="3800" dirty="0">
                <a:latin typeface="Arial" panose="020B0604020202020204" pitchFamily="34" charset="0"/>
              </a:rPr>
              <a:t>…………,...……</a:t>
            </a:r>
            <a:r>
              <a:rPr lang="en-US" altLang="en-US" sz="3800" dirty="0" err="1">
                <a:latin typeface="Arial" panose="020B0604020202020204" pitchFamily="34" charset="0"/>
              </a:rPr>
              <a:t>của</a:t>
            </a:r>
            <a:r>
              <a:rPr lang="en-US" altLang="en-US" sz="3800" dirty="0">
                <a:latin typeface="Arial" panose="020B0604020202020204" pitchFamily="34" charset="0"/>
              </a:rPr>
              <a:t> </a:t>
            </a:r>
            <a:r>
              <a:rPr lang="en-US" altLang="en-US" sz="3800" dirty="0" err="1">
                <a:latin typeface="Arial" panose="020B0604020202020204" pitchFamily="34" charset="0"/>
              </a:rPr>
              <a:t>chuyển</a:t>
            </a:r>
            <a:r>
              <a:rPr lang="en-US" altLang="en-US" sz="3800" dirty="0">
                <a:latin typeface="Arial" panose="020B0604020202020204" pitchFamily="34" charset="0"/>
              </a:rPr>
              <a:t> </a:t>
            </a:r>
            <a:r>
              <a:rPr lang="en-US" altLang="en-US" sz="3800" dirty="0" err="1">
                <a:latin typeface="Arial" panose="020B0604020202020204" pitchFamily="34" charset="0"/>
              </a:rPr>
              <a:t>động</a:t>
            </a:r>
            <a:r>
              <a:rPr lang="en-US" altLang="en-US" sz="3800" dirty="0">
                <a:latin typeface="Arial" panose="020B0604020202020204" pitchFamily="34" charset="0"/>
              </a:rPr>
              <a:t>. </a:t>
            </a:r>
            <a:r>
              <a:rPr lang="en-US" altLang="en-US" sz="3800" dirty="0" err="1">
                <a:latin typeface="Arial" panose="020B0604020202020204" pitchFamily="34" charset="0"/>
              </a:rPr>
              <a:t>Độ</a:t>
            </a:r>
            <a:r>
              <a:rPr lang="en-US" altLang="en-US" sz="3800" dirty="0">
                <a:latin typeface="Arial" panose="020B0604020202020204" pitchFamily="34" charset="0"/>
              </a:rPr>
              <a:t> </a:t>
            </a:r>
            <a:r>
              <a:rPr lang="en-US" altLang="en-US" sz="3800" dirty="0" err="1">
                <a:latin typeface="Arial" panose="020B0604020202020204" pitchFamily="34" charset="0"/>
              </a:rPr>
              <a:t>lớn</a:t>
            </a:r>
            <a:r>
              <a:rPr lang="en-US" altLang="en-US" sz="3800" dirty="0">
                <a:latin typeface="Arial" panose="020B0604020202020204" pitchFamily="34" charset="0"/>
              </a:rPr>
              <a:t> </a:t>
            </a:r>
            <a:r>
              <a:rPr lang="en-US" altLang="en-US" sz="3800" dirty="0" err="1">
                <a:latin typeface="Arial" panose="020B0604020202020204" pitchFamily="34" charset="0"/>
              </a:rPr>
              <a:t>của</a:t>
            </a:r>
            <a:r>
              <a:rPr lang="en-US" altLang="en-US" sz="3800" dirty="0">
                <a:latin typeface="Arial" panose="020B0604020202020204" pitchFamily="34" charset="0"/>
              </a:rPr>
              <a:t> </a:t>
            </a:r>
            <a:r>
              <a:rPr lang="en-US" altLang="en-US" sz="3800" dirty="0" err="1">
                <a:latin typeface="Arial" panose="020B0604020202020204" pitchFamily="34" charset="0"/>
              </a:rPr>
              <a:t>vận</a:t>
            </a:r>
            <a:r>
              <a:rPr lang="en-US" altLang="en-US" sz="3800" dirty="0">
                <a:latin typeface="Arial" panose="020B0604020202020204" pitchFamily="34" charset="0"/>
              </a:rPr>
              <a:t> </a:t>
            </a:r>
            <a:r>
              <a:rPr lang="en-US" altLang="en-US" sz="3800" dirty="0" err="1">
                <a:latin typeface="Arial" panose="020B0604020202020204" pitchFamily="34" charset="0"/>
              </a:rPr>
              <a:t>tốc</a:t>
            </a:r>
            <a:r>
              <a:rPr lang="en-US" altLang="en-US" sz="3800" dirty="0">
                <a:latin typeface="Arial" panose="020B0604020202020204" pitchFamily="34" charset="0"/>
              </a:rPr>
              <a:t> </a:t>
            </a:r>
            <a:r>
              <a:rPr lang="en-US" altLang="en-US" sz="3800" dirty="0" err="1">
                <a:latin typeface="Arial" panose="020B0604020202020204" pitchFamily="34" charset="0"/>
              </a:rPr>
              <a:t>được</a:t>
            </a:r>
            <a:r>
              <a:rPr lang="en-US" altLang="en-US" sz="3800" dirty="0">
                <a:latin typeface="Arial" panose="020B0604020202020204" pitchFamily="34" charset="0"/>
              </a:rPr>
              <a:t> </a:t>
            </a:r>
            <a:r>
              <a:rPr lang="en-US" altLang="en-US" sz="3800" dirty="0" err="1">
                <a:latin typeface="Arial" panose="020B0604020202020204" pitchFamily="34" charset="0"/>
              </a:rPr>
              <a:t>tính</a:t>
            </a:r>
            <a:r>
              <a:rPr lang="en-US" altLang="en-US" sz="3800" dirty="0">
                <a:latin typeface="Arial" panose="020B0604020202020204" pitchFamily="34" charset="0"/>
              </a:rPr>
              <a:t> </a:t>
            </a:r>
            <a:r>
              <a:rPr lang="en-US" altLang="en-US" sz="3800" dirty="0" err="1">
                <a:latin typeface="Arial" panose="020B0604020202020204" pitchFamily="34" charset="0"/>
              </a:rPr>
              <a:t>bằng</a:t>
            </a:r>
            <a:r>
              <a:rPr lang="en-US" altLang="en-US" sz="3800" dirty="0">
                <a:latin typeface="Arial" panose="020B0604020202020204" pitchFamily="34" charset="0"/>
              </a:rPr>
              <a:t>………………………………….. </a:t>
            </a:r>
            <a:r>
              <a:rPr lang="en-US" altLang="en-US" sz="3800" dirty="0" err="1">
                <a:latin typeface="Arial" panose="020B0604020202020204" pitchFamily="34" charset="0"/>
              </a:rPr>
              <a:t>trong</a:t>
            </a:r>
            <a:r>
              <a:rPr lang="en-US" altLang="en-US" sz="3800" dirty="0">
                <a:latin typeface="Arial" panose="020B0604020202020204" pitchFamily="34" charset="0"/>
              </a:rPr>
              <a:t> </a:t>
            </a:r>
            <a:r>
              <a:rPr lang="en-US" altLang="en-US" sz="3800" dirty="0" err="1">
                <a:latin typeface="Arial" panose="020B0604020202020204" pitchFamily="34" charset="0"/>
              </a:rPr>
              <a:t>một</a:t>
            </a:r>
            <a:r>
              <a:rPr lang="en-US" altLang="en-US" sz="3800" dirty="0">
                <a:latin typeface="Arial" panose="020B0604020202020204" pitchFamily="34" charset="0"/>
              </a:rPr>
              <a:t>………… </a:t>
            </a:r>
            <a:r>
              <a:rPr lang="en-US" altLang="en-US" sz="3800" dirty="0" err="1">
                <a:latin typeface="Arial" panose="020B0604020202020204" pitchFamily="34" charset="0"/>
              </a:rPr>
              <a:t>thời</a:t>
            </a:r>
            <a:r>
              <a:rPr lang="en-US" altLang="en-US" sz="3800" dirty="0">
                <a:latin typeface="Arial" panose="020B0604020202020204" pitchFamily="34" charset="0"/>
              </a:rPr>
              <a:t> </a:t>
            </a:r>
            <a:r>
              <a:rPr lang="en-US" altLang="en-US" sz="3800" dirty="0" err="1">
                <a:latin typeface="Arial" panose="020B0604020202020204" pitchFamily="34" charset="0"/>
              </a:rPr>
              <a:t>gian</a:t>
            </a:r>
            <a:r>
              <a:rPr lang="en-US" altLang="en-US" sz="3800" dirty="0">
                <a:latin typeface="Arial" panose="020B0604020202020204" pitchFamily="34" charset="0"/>
              </a:rPr>
              <a:t>.</a:t>
            </a:r>
          </a:p>
        </p:txBody>
      </p:sp>
      <p:sp>
        <p:nvSpPr>
          <p:cNvPr id="25605" name="Text Box 5">
            <a:extLst>
              <a:ext uri="{FF2B5EF4-FFF2-40B4-BE49-F238E27FC236}">
                <a16:creationId xmlns:a16="http://schemas.microsoft.com/office/drawing/2014/main" id="{D8982CC0-91BC-4EF5-8382-5305794436B1}"/>
              </a:ext>
            </a:extLst>
          </p:cNvPr>
          <p:cNvSpPr txBox="1">
            <a:spLocks noChangeArrowheads="1"/>
          </p:cNvSpPr>
          <p:nvPr/>
        </p:nvSpPr>
        <p:spPr bwMode="auto">
          <a:xfrm>
            <a:off x="1143000" y="3814763"/>
            <a:ext cx="17526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Arial" panose="020B0604020202020204" pitchFamily="34" charset="0"/>
              </a:rPr>
              <a:t>nhanh</a:t>
            </a:r>
          </a:p>
        </p:txBody>
      </p:sp>
      <p:sp>
        <p:nvSpPr>
          <p:cNvPr id="14340" name="Text Box 6">
            <a:extLst>
              <a:ext uri="{FF2B5EF4-FFF2-40B4-BE49-F238E27FC236}">
                <a16:creationId xmlns:a16="http://schemas.microsoft.com/office/drawing/2014/main" id="{60259E98-6717-4775-8886-330C182388D4}"/>
              </a:ext>
            </a:extLst>
          </p:cNvPr>
          <p:cNvSpPr txBox="1">
            <a:spLocks noChangeArrowheads="1"/>
          </p:cNvSpPr>
          <p:nvPr/>
        </p:nvSpPr>
        <p:spPr bwMode="auto">
          <a:xfrm>
            <a:off x="6781800" y="1600200"/>
            <a:ext cx="13716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b="0">
              <a:latin typeface="Arial" panose="020B0604020202020204" pitchFamily="34" charset="0"/>
            </a:endParaRPr>
          </a:p>
        </p:txBody>
      </p:sp>
      <p:sp>
        <p:nvSpPr>
          <p:cNvPr id="25607" name="Text Box 7">
            <a:extLst>
              <a:ext uri="{FF2B5EF4-FFF2-40B4-BE49-F238E27FC236}">
                <a16:creationId xmlns:a16="http://schemas.microsoft.com/office/drawing/2014/main" id="{2F7B9160-41C8-4095-BE05-C0FB1C434E9A}"/>
              </a:ext>
            </a:extLst>
          </p:cNvPr>
          <p:cNvSpPr txBox="1">
            <a:spLocks noChangeArrowheads="1"/>
          </p:cNvSpPr>
          <p:nvPr/>
        </p:nvSpPr>
        <p:spPr bwMode="auto">
          <a:xfrm>
            <a:off x="2711450" y="3814763"/>
            <a:ext cx="19367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Arial" panose="020B0604020202020204" pitchFamily="34" charset="0"/>
              </a:rPr>
              <a:t>chậm</a:t>
            </a:r>
          </a:p>
        </p:txBody>
      </p:sp>
      <p:sp>
        <p:nvSpPr>
          <p:cNvPr id="25608" name="Text Box 8">
            <a:extLst>
              <a:ext uri="{FF2B5EF4-FFF2-40B4-BE49-F238E27FC236}">
                <a16:creationId xmlns:a16="http://schemas.microsoft.com/office/drawing/2014/main" id="{6AD0810B-410F-4F54-BB17-F6F246ED6B7D}"/>
              </a:ext>
            </a:extLst>
          </p:cNvPr>
          <p:cNvSpPr txBox="1">
            <a:spLocks noChangeArrowheads="1"/>
          </p:cNvSpPr>
          <p:nvPr/>
        </p:nvSpPr>
        <p:spPr bwMode="auto">
          <a:xfrm>
            <a:off x="1524000" y="4953000"/>
            <a:ext cx="7391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Arial" panose="020B0604020202020204" pitchFamily="34" charset="0"/>
              </a:rPr>
              <a:t>độ dài quãng đường đi được</a:t>
            </a:r>
          </a:p>
        </p:txBody>
      </p:sp>
      <p:sp>
        <p:nvSpPr>
          <p:cNvPr id="25609" name="Text Box 9">
            <a:extLst>
              <a:ext uri="{FF2B5EF4-FFF2-40B4-BE49-F238E27FC236}">
                <a16:creationId xmlns:a16="http://schemas.microsoft.com/office/drawing/2014/main" id="{A51DDB15-A9E4-42ED-B0E6-7FB5C4591A38}"/>
              </a:ext>
            </a:extLst>
          </p:cNvPr>
          <p:cNvSpPr txBox="1">
            <a:spLocks noChangeArrowheads="1"/>
          </p:cNvSpPr>
          <p:nvPr/>
        </p:nvSpPr>
        <p:spPr bwMode="auto">
          <a:xfrm>
            <a:off x="2667000" y="5530850"/>
            <a:ext cx="193675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Arial" panose="020B0604020202020204" pitchFamily="34" charset="0"/>
              </a:rPr>
              <a:t>đơn vị</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additive="base">
                                        <p:cTn id="7" dur="1000" fill="hold"/>
                                        <p:tgtEl>
                                          <p:spTgt spid="25605"/>
                                        </p:tgtEl>
                                        <p:attrNameLst>
                                          <p:attrName>ppt_x</p:attrName>
                                        </p:attrNameLst>
                                      </p:cBhvr>
                                      <p:tavLst>
                                        <p:tav tm="0">
                                          <p:val>
                                            <p:strVal val="#ppt_x"/>
                                          </p:val>
                                        </p:tav>
                                        <p:tav tm="100000">
                                          <p:val>
                                            <p:strVal val="#ppt_x"/>
                                          </p:val>
                                        </p:tav>
                                      </p:tavLst>
                                    </p:anim>
                                    <p:anim calcmode="lin" valueType="num">
                                      <p:cBhvr additive="base">
                                        <p:cTn id="8" dur="1000" fill="hold"/>
                                        <p:tgtEl>
                                          <p:spTgt spid="2560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5607"/>
                                        </p:tgtEl>
                                        <p:attrNameLst>
                                          <p:attrName>style.visibility</p:attrName>
                                        </p:attrNameLst>
                                      </p:cBhvr>
                                      <p:to>
                                        <p:strVal val="visible"/>
                                      </p:to>
                                    </p:set>
                                    <p:anim calcmode="lin" valueType="num">
                                      <p:cBhvr additive="base">
                                        <p:cTn id="13" dur="1000" fill="hold"/>
                                        <p:tgtEl>
                                          <p:spTgt spid="25607"/>
                                        </p:tgtEl>
                                        <p:attrNameLst>
                                          <p:attrName>ppt_x</p:attrName>
                                        </p:attrNameLst>
                                      </p:cBhvr>
                                      <p:tavLst>
                                        <p:tav tm="0">
                                          <p:val>
                                            <p:strVal val="#ppt_x"/>
                                          </p:val>
                                        </p:tav>
                                        <p:tav tm="100000">
                                          <p:val>
                                            <p:strVal val="#ppt_x"/>
                                          </p:val>
                                        </p:tav>
                                      </p:tavLst>
                                    </p:anim>
                                    <p:anim calcmode="lin" valueType="num">
                                      <p:cBhvr additive="base">
                                        <p:cTn id="14" dur="1000" fill="hold"/>
                                        <p:tgtEl>
                                          <p:spTgt spid="2560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25608"/>
                                        </p:tgtEl>
                                        <p:attrNameLst>
                                          <p:attrName>style.visibility</p:attrName>
                                        </p:attrNameLst>
                                      </p:cBhvr>
                                      <p:to>
                                        <p:strVal val="visible"/>
                                      </p:to>
                                    </p:set>
                                    <p:anim calcmode="lin" valueType="num">
                                      <p:cBhvr additive="base">
                                        <p:cTn id="19" dur="1000" fill="hold"/>
                                        <p:tgtEl>
                                          <p:spTgt spid="25608"/>
                                        </p:tgtEl>
                                        <p:attrNameLst>
                                          <p:attrName>ppt_x</p:attrName>
                                        </p:attrNameLst>
                                      </p:cBhvr>
                                      <p:tavLst>
                                        <p:tav tm="0">
                                          <p:val>
                                            <p:strVal val="#ppt_x"/>
                                          </p:val>
                                        </p:tav>
                                        <p:tav tm="100000">
                                          <p:val>
                                            <p:strVal val="#ppt_x"/>
                                          </p:val>
                                        </p:tav>
                                      </p:tavLst>
                                    </p:anim>
                                    <p:anim calcmode="lin" valueType="num">
                                      <p:cBhvr additive="base">
                                        <p:cTn id="20" dur="1000" fill="hold"/>
                                        <p:tgtEl>
                                          <p:spTgt spid="25608"/>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25609"/>
                                        </p:tgtEl>
                                        <p:attrNameLst>
                                          <p:attrName>style.visibility</p:attrName>
                                        </p:attrNameLst>
                                      </p:cBhvr>
                                      <p:to>
                                        <p:strVal val="visible"/>
                                      </p:to>
                                    </p:set>
                                    <p:anim calcmode="lin" valueType="num">
                                      <p:cBhvr additive="base">
                                        <p:cTn id="25" dur="1000" fill="hold"/>
                                        <p:tgtEl>
                                          <p:spTgt spid="25609"/>
                                        </p:tgtEl>
                                        <p:attrNameLst>
                                          <p:attrName>ppt_x</p:attrName>
                                        </p:attrNameLst>
                                      </p:cBhvr>
                                      <p:tavLst>
                                        <p:tav tm="0">
                                          <p:val>
                                            <p:strVal val="#ppt_x"/>
                                          </p:val>
                                        </p:tav>
                                        <p:tav tm="100000">
                                          <p:val>
                                            <p:strVal val="#ppt_x"/>
                                          </p:val>
                                        </p:tav>
                                      </p:tavLst>
                                    </p:anim>
                                    <p:anim calcmode="lin" valueType="num">
                                      <p:cBhvr additive="base">
                                        <p:cTn id="26" dur="1000" fill="hold"/>
                                        <p:tgtEl>
                                          <p:spTgt spid="25609"/>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p:bldP spid="25607" grpId="0"/>
      <p:bldP spid="25608" grpId="0"/>
      <p:bldP spid="2560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CDD390D-FD7A-457F-9136-6884749FF589}"/>
              </a:ext>
            </a:extLst>
          </p:cNvPr>
          <p:cNvSpPr>
            <a:spLocks noGrp="1" noChangeArrowheads="1"/>
          </p:cNvSpPr>
          <p:nvPr>
            <p:ph type="title"/>
          </p:nvPr>
        </p:nvSpPr>
        <p:spPr>
          <a:xfrm>
            <a:off x="457200" y="304800"/>
            <a:ext cx="8229600" cy="1143000"/>
          </a:xfrm>
        </p:spPr>
        <p:txBody>
          <a:bodyPr/>
          <a:lstStyle/>
          <a:p>
            <a:pPr eaLnBrk="1" hangingPunct="1"/>
            <a:br>
              <a:rPr lang="en-US" altLang="en-US" sz="4000"/>
            </a:br>
            <a:endParaRPr lang="en-US" altLang="en-US" sz="4000"/>
          </a:p>
        </p:txBody>
      </p:sp>
      <p:sp>
        <p:nvSpPr>
          <p:cNvPr id="15363" name="Rectangle 3">
            <a:extLst>
              <a:ext uri="{FF2B5EF4-FFF2-40B4-BE49-F238E27FC236}">
                <a16:creationId xmlns:a16="http://schemas.microsoft.com/office/drawing/2014/main" id="{EE03DE5B-3873-4BD0-8519-F326FEF8EC4E}"/>
              </a:ext>
            </a:extLst>
          </p:cNvPr>
          <p:cNvSpPr>
            <a:spLocks noGrp="1" noChangeArrowheads="1"/>
          </p:cNvSpPr>
          <p:nvPr>
            <p:ph type="body" idx="1"/>
          </p:nvPr>
        </p:nvSpPr>
        <p:spPr/>
        <p:txBody>
          <a:bodyPr/>
          <a:lstStyle/>
          <a:p>
            <a:pPr eaLnBrk="1" hangingPunct="1"/>
            <a:endParaRPr lang="en-US" altLang="en-US"/>
          </a:p>
          <a:p>
            <a:pPr eaLnBrk="1" hangingPunct="1"/>
            <a:endParaRPr lang="en-US" altLang="en-US"/>
          </a:p>
        </p:txBody>
      </p:sp>
      <p:sp>
        <p:nvSpPr>
          <p:cNvPr id="51204" name="Text Box 4">
            <a:extLst>
              <a:ext uri="{FF2B5EF4-FFF2-40B4-BE49-F238E27FC236}">
                <a16:creationId xmlns:a16="http://schemas.microsoft.com/office/drawing/2014/main" id="{F28B9947-D313-4CF1-8D76-ED4D19EE39B2}"/>
              </a:ext>
            </a:extLst>
          </p:cNvPr>
          <p:cNvSpPr txBox="1">
            <a:spLocks noChangeArrowheads="1"/>
          </p:cNvSpPr>
          <p:nvPr/>
        </p:nvSpPr>
        <p:spPr bwMode="auto">
          <a:xfrm>
            <a:off x="457200" y="1524000"/>
            <a:ext cx="86868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just" eaLnBrk="1" hangingPunct="1">
              <a:spcBef>
                <a:spcPct val="0"/>
              </a:spcBef>
              <a:buFontTx/>
              <a:buNone/>
            </a:pPr>
            <a:r>
              <a:rPr lang="en-US" altLang="en-US" sz="3600" dirty="0">
                <a:latin typeface="Arial" panose="020B0604020202020204" pitchFamily="34" charset="0"/>
              </a:rPr>
              <a:t>  - </a:t>
            </a:r>
            <a:r>
              <a:rPr lang="en-US" altLang="en-US" sz="3600" dirty="0" err="1">
                <a:latin typeface="Arial" panose="020B0604020202020204" pitchFamily="34" charset="0"/>
              </a:rPr>
              <a:t>Độ</a:t>
            </a:r>
            <a:r>
              <a:rPr lang="en-US" altLang="en-US" sz="3600" dirty="0">
                <a:latin typeface="Arial" panose="020B0604020202020204" pitchFamily="34" charset="0"/>
              </a:rPr>
              <a:t> </a:t>
            </a:r>
            <a:r>
              <a:rPr lang="en-US" altLang="en-US" sz="3600" dirty="0" err="1">
                <a:latin typeface="Arial" panose="020B0604020202020204" pitchFamily="34" charset="0"/>
              </a:rPr>
              <a:t>lớn</a:t>
            </a:r>
            <a:r>
              <a:rPr lang="en-US" altLang="en-US" sz="3600" dirty="0">
                <a:latin typeface="Arial" panose="020B0604020202020204" pitchFamily="34" charset="0"/>
              </a:rPr>
              <a:t> </a:t>
            </a:r>
            <a:r>
              <a:rPr lang="en-US" altLang="en-US" sz="3600" dirty="0" err="1">
                <a:latin typeface="Arial" panose="020B0604020202020204" pitchFamily="34" charset="0"/>
              </a:rPr>
              <a:t>của</a:t>
            </a:r>
            <a:r>
              <a:rPr lang="en-US" altLang="en-US" sz="3600" dirty="0">
                <a:latin typeface="Arial" panose="020B0604020202020204" pitchFamily="34" charset="0"/>
              </a:rPr>
              <a:t> </a:t>
            </a:r>
            <a:r>
              <a:rPr lang="en-US" altLang="en-US" sz="3600" dirty="0" err="1">
                <a:latin typeface="Arial" panose="020B0604020202020204" pitchFamily="34" charset="0"/>
              </a:rPr>
              <a:t>vận</a:t>
            </a:r>
            <a:r>
              <a:rPr lang="en-US" altLang="en-US" sz="3600" dirty="0">
                <a:latin typeface="Arial" panose="020B0604020202020204" pitchFamily="34" charset="0"/>
              </a:rPr>
              <a:t> </a:t>
            </a:r>
            <a:r>
              <a:rPr lang="en-US" altLang="en-US" sz="3600" dirty="0" err="1">
                <a:latin typeface="Arial" panose="020B0604020202020204" pitchFamily="34" charset="0"/>
              </a:rPr>
              <a:t>tốc</a:t>
            </a:r>
            <a:r>
              <a:rPr lang="en-US" altLang="en-US" sz="3600" dirty="0">
                <a:latin typeface="Arial" panose="020B0604020202020204" pitchFamily="34" charset="0"/>
              </a:rPr>
              <a:t> </a:t>
            </a:r>
            <a:r>
              <a:rPr lang="en-US" altLang="en-US" sz="3600" dirty="0" err="1">
                <a:latin typeface="Arial" panose="020B0604020202020204" pitchFamily="34" charset="0"/>
              </a:rPr>
              <a:t>cho</a:t>
            </a:r>
            <a:r>
              <a:rPr lang="en-US" altLang="en-US" sz="3600" dirty="0">
                <a:latin typeface="Arial" panose="020B0604020202020204" pitchFamily="34" charset="0"/>
              </a:rPr>
              <a:t> </a:t>
            </a:r>
            <a:r>
              <a:rPr lang="en-US" altLang="en-US" sz="3600" dirty="0" err="1">
                <a:latin typeface="Arial" panose="020B0604020202020204" pitchFamily="34" charset="0"/>
              </a:rPr>
              <a:t>biết</a:t>
            </a:r>
            <a:r>
              <a:rPr lang="en-US" altLang="en-US" sz="3600" dirty="0">
                <a:latin typeface="Arial" panose="020B0604020202020204" pitchFamily="34" charset="0"/>
              </a:rPr>
              <a:t> </a:t>
            </a:r>
            <a:r>
              <a:rPr lang="en-US" altLang="en-US" sz="3600" dirty="0" err="1">
                <a:latin typeface="Arial" panose="020B0604020202020204" pitchFamily="34" charset="0"/>
              </a:rPr>
              <a:t>sự</a:t>
            </a:r>
            <a:r>
              <a:rPr lang="en-US" altLang="en-US" sz="3600" dirty="0">
                <a:latin typeface="Arial" panose="020B0604020202020204" pitchFamily="34" charset="0"/>
              </a:rPr>
              <a:t> </a:t>
            </a:r>
            <a:r>
              <a:rPr lang="en-US" altLang="en-US" sz="3600" dirty="0" err="1">
                <a:latin typeface="Arial" panose="020B0604020202020204" pitchFamily="34" charset="0"/>
              </a:rPr>
              <a:t>nhanh</a:t>
            </a:r>
            <a:r>
              <a:rPr lang="en-US" altLang="en-US" sz="3600" dirty="0">
                <a:latin typeface="Arial" panose="020B0604020202020204" pitchFamily="34" charset="0"/>
              </a:rPr>
              <a:t>, </a:t>
            </a:r>
            <a:r>
              <a:rPr lang="en-US" altLang="en-US" sz="3600" dirty="0" err="1">
                <a:latin typeface="Arial" panose="020B0604020202020204" pitchFamily="34" charset="0"/>
              </a:rPr>
              <a:t>chậm</a:t>
            </a:r>
            <a:r>
              <a:rPr lang="en-US" altLang="en-US" sz="3600" dirty="0">
                <a:latin typeface="Arial" panose="020B0604020202020204" pitchFamily="34" charset="0"/>
              </a:rPr>
              <a:t> </a:t>
            </a:r>
            <a:r>
              <a:rPr lang="en-US" altLang="en-US" sz="3600" dirty="0" err="1">
                <a:latin typeface="Arial" panose="020B0604020202020204" pitchFamily="34" charset="0"/>
              </a:rPr>
              <a:t>của</a:t>
            </a:r>
            <a:r>
              <a:rPr lang="en-US" altLang="en-US" sz="3600" dirty="0">
                <a:latin typeface="Arial" panose="020B0604020202020204" pitchFamily="34" charset="0"/>
              </a:rPr>
              <a:t> </a:t>
            </a:r>
            <a:r>
              <a:rPr lang="en-US" altLang="en-US" sz="3600" dirty="0" err="1">
                <a:latin typeface="Arial" panose="020B0604020202020204" pitchFamily="34" charset="0"/>
              </a:rPr>
              <a:t>chuyển</a:t>
            </a:r>
            <a:r>
              <a:rPr lang="en-US" altLang="en-US" sz="3600" dirty="0">
                <a:latin typeface="Arial" panose="020B0604020202020204" pitchFamily="34" charset="0"/>
              </a:rPr>
              <a:t> </a:t>
            </a:r>
            <a:r>
              <a:rPr lang="en-US" altLang="en-US" sz="3600" dirty="0" err="1">
                <a:latin typeface="Arial" panose="020B0604020202020204" pitchFamily="34" charset="0"/>
              </a:rPr>
              <a:t>động</a:t>
            </a:r>
            <a:r>
              <a:rPr lang="en-US" altLang="en-US" sz="3600" dirty="0">
                <a:latin typeface="Arial" panose="020B0604020202020204" pitchFamily="34" charset="0"/>
              </a:rPr>
              <a:t> </a:t>
            </a:r>
            <a:r>
              <a:rPr lang="en-US" altLang="en-US" sz="3600" dirty="0" err="1">
                <a:latin typeface="Arial" panose="020B0604020202020204" pitchFamily="34" charset="0"/>
              </a:rPr>
              <a:t>và</a:t>
            </a:r>
            <a:r>
              <a:rPr lang="en-US" altLang="en-US" sz="3600" dirty="0">
                <a:latin typeface="Arial" panose="020B0604020202020204" pitchFamily="34" charset="0"/>
              </a:rPr>
              <a:t> </a:t>
            </a:r>
            <a:r>
              <a:rPr lang="en-US" altLang="en-US" sz="3600" dirty="0" err="1">
                <a:latin typeface="Arial" panose="020B0604020202020204" pitchFamily="34" charset="0"/>
              </a:rPr>
              <a:t>được</a:t>
            </a:r>
            <a:r>
              <a:rPr lang="en-US" altLang="en-US" sz="3600" dirty="0">
                <a:latin typeface="Arial" panose="020B0604020202020204" pitchFamily="34" charset="0"/>
              </a:rPr>
              <a:t> </a:t>
            </a:r>
            <a:r>
              <a:rPr lang="en-US" altLang="en-US" sz="3600" dirty="0" err="1">
                <a:latin typeface="Arial" panose="020B0604020202020204" pitchFamily="34" charset="0"/>
              </a:rPr>
              <a:t>xác</a:t>
            </a:r>
            <a:r>
              <a:rPr lang="en-US" altLang="en-US" sz="3600" dirty="0">
                <a:latin typeface="Arial" panose="020B0604020202020204" pitchFamily="34" charset="0"/>
              </a:rPr>
              <a:t> </a:t>
            </a:r>
            <a:r>
              <a:rPr lang="en-US" altLang="en-US" sz="3600" dirty="0" err="1">
                <a:latin typeface="Arial" panose="020B0604020202020204" pitchFamily="34" charset="0"/>
              </a:rPr>
              <a:t>định</a:t>
            </a:r>
            <a:r>
              <a:rPr lang="en-US" altLang="en-US" sz="3600" dirty="0">
                <a:latin typeface="Arial" panose="020B0604020202020204" pitchFamily="34" charset="0"/>
              </a:rPr>
              <a:t> </a:t>
            </a:r>
            <a:r>
              <a:rPr lang="en-US" altLang="en-US" sz="3600" dirty="0" err="1">
                <a:latin typeface="Arial" panose="020B0604020202020204" pitchFamily="34" charset="0"/>
              </a:rPr>
              <a:t>bằng</a:t>
            </a:r>
            <a:r>
              <a:rPr lang="en-US" altLang="en-US" sz="3600" dirty="0">
                <a:latin typeface="Arial" panose="020B0604020202020204" pitchFamily="34" charset="0"/>
              </a:rPr>
              <a:t> </a:t>
            </a:r>
            <a:r>
              <a:rPr lang="en-US" altLang="en-US" sz="3600" dirty="0" err="1">
                <a:latin typeface="Arial" panose="020B0604020202020204" pitchFamily="34" charset="0"/>
              </a:rPr>
              <a:t>độ</a:t>
            </a:r>
            <a:r>
              <a:rPr lang="en-US" altLang="en-US" sz="3600" dirty="0">
                <a:latin typeface="Arial" panose="020B0604020202020204" pitchFamily="34" charset="0"/>
              </a:rPr>
              <a:t> </a:t>
            </a:r>
            <a:r>
              <a:rPr lang="en-US" altLang="en-US" sz="3600" dirty="0" err="1">
                <a:latin typeface="Arial" panose="020B0604020202020204" pitchFamily="34" charset="0"/>
              </a:rPr>
              <a:t>dài</a:t>
            </a:r>
            <a:r>
              <a:rPr lang="en-US" altLang="en-US" sz="3600" dirty="0">
                <a:latin typeface="Arial" panose="020B0604020202020204" pitchFamily="34" charset="0"/>
              </a:rPr>
              <a:t> </a:t>
            </a:r>
            <a:r>
              <a:rPr lang="en-US" altLang="en-US" sz="3600" dirty="0" err="1">
                <a:latin typeface="Arial" panose="020B0604020202020204" pitchFamily="34" charset="0"/>
              </a:rPr>
              <a:t>quãng</a:t>
            </a:r>
            <a:r>
              <a:rPr lang="en-US" altLang="en-US" sz="3600" dirty="0">
                <a:latin typeface="Arial" panose="020B0604020202020204" pitchFamily="34" charset="0"/>
              </a:rPr>
              <a:t> </a:t>
            </a:r>
            <a:r>
              <a:rPr lang="en-US" altLang="en-US" sz="3600" dirty="0" err="1">
                <a:latin typeface="Arial" panose="020B0604020202020204" pitchFamily="34" charset="0"/>
              </a:rPr>
              <a:t>đường</a:t>
            </a:r>
            <a:r>
              <a:rPr lang="en-US" altLang="en-US" sz="3600" dirty="0">
                <a:latin typeface="Arial" panose="020B0604020202020204" pitchFamily="34" charset="0"/>
              </a:rPr>
              <a:t> </a:t>
            </a:r>
            <a:r>
              <a:rPr lang="en-US" altLang="en-US" sz="3600" dirty="0" err="1">
                <a:latin typeface="Arial" panose="020B0604020202020204" pitchFamily="34" charset="0"/>
              </a:rPr>
              <a:t>đi</a:t>
            </a:r>
            <a:r>
              <a:rPr lang="en-US" altLang="en-US" sz="3600" dirty="0">
                <a:latin typeface="Arial" panose="020B0604020202020204" pitchFamily="34" charset="0"/>
              </a:rPr>
              <a:t> </a:t>
            </a:r>
            <a:r>
              <a:rPr lang="en-US" altLang="en-US" sz="3600" dirty="0" err="1">
                <a:latin typeface="Arial" panose="020B0604020202020204" pitchFamily="34" charset="0"/>
              </a:rPr>
              <a:t>được</a:t>
            </a:r>
            <a:r>
              <a:rPr lang="en-US" altLang="en-US" sz="3600" dirty="0">
                <a:latin typeface="Arial" panose="020B0604020202020204" pitchFamily="34" charset="0"/>
              </a:rPr>
              <a:t> </a:t>
            </a:r>
            <a:r>
              <a:rPr lang="en-US" altLang="en-US" sz="3600" dirty="0" err="1">
                <a:latin typeface="Arial" panose="020B0604020202020204" pitchFamily="34" charset="0"/>
              </a:rPr>
              <a:t>trong</a:t>
            </a:r>
            <a:r>
              <a:rPr lang="en-US" altLang="en-US" sz="3600" dirty="0">
                <a:latin typeface="Arial" panose="020B0604020202020204" pitchFamily="34" charset="0"/>
              </a:rPr>
              <a:t> </a:t>
            </a:r>
            <a:r>
              <a:rPr lang="en-US" altLang="en-US" sz="3600" dirty="0" err="1">
                <a:latin typeface="Arial" panose="020B0604020202020204" pitchFamily="34" charset="0"/>
              </a:rPr>
              <a:t>một</a:t>
            </a:r>
            <a:r>
              <a:rPr lang="en-US" altLang="en-US" sz="3600" dirty="0">
                <a:latin typeface="Arial" panose="020B0604020202020204" pitchFamily="34" charset="0"/>
              </a:rPr>
              <a:t> </a:t>
            </a:r>
            <a:r>
              <a:rPr lang="en-US" altLang="en-US" sz="3600" dirty="0" err="1">
                <a:latin typeface="Arial" panose="020B0604020202020204" pitchFamily="34" charset="0"/>
              </a:rPr>
              <a:t>đơn</a:t>
            </a:r>
            <a:r>
              <a:rPr lang="en-US" altLang="en-US" sz="3600" dirty="0">
                <a:latin typeface="Arial" panose="020B0604020202020204" pitchFamily="34" charset="0"/>
              </a:rPr>
              <a:t> </a:t>
            </a:r>
            <a:r>
              <a:rPr lang="en-US" altLang="en-US" sz="3600" dirty="0" err="1">
                <a:latin typeface="Arial" panose="020B0604020202020204" pitchFamily="34" charset="0"/>
              </a:rPr>
              <a:t>vị</a:t>
            </a:r>
            <a:r>
              <a:rPr lang="en-US" altLang="en-US" sz="3600" dirty="0">
                <a:latin typeface="Arial" panose="020B0604020202020204" pitchFamily="34" charset="0"/>
              </a:rPr>
              <a:t> </a:t>
            </a:r>
            <a:r>
              <a:rPr lang="en-US" altLang="en-US" sz="3600" dirty="0" err="1">
                <a:latin typeface="Arial" panose="020B0604020202020204" pitchFamily="34" charset="0"/>
              </a:rPr>
              <a:t>thời</a:t>
            </a:r>
            <a:r>
              <a:rPr lang="en-US" altLang="en-US" sz="3600" dirty="0">
                <a:latin typeface="Arial" panose="020B0604020202020204" pitchFamily="34" charset="0"/>
              </a:rPr>
              <a:t> </a:t>
            </a:r>
            <a:r>
              <a:rPr lang="en-US" altLang="en-US" sz="3600" dirty="0" err="1">
                <a:latin typeface="Arial" panose="020B0604020202020204" pitchFamily="34" charset="0"/>
              </a:rPr>
              <a:t>gian</a:t>
            </a:r>
            <a:r>
              <a:rPr lang="en-US" altLang="en-US" sz="3600" dirty="0">
                <a:latin typeface="Arial" panose="020B0604020202020204" pitchFamily="34" charset="0"/>
              </a:rPr>
              <a:t>.</a:t>
            </a:r>
          </a:p>
        </p:txBody>
      </p:sp>
      <p:sp>
        <p:nvSpPr>
          <p:cNvPr id="15365" name="Text Box 5">
            <a:extLst>
              <a:ext uri="{FF2B5EF4-FFF2-40B4-BE49-F238E27FC236}">
                <a16:creationId xmlns:a16="http://schemas.microsoft.com/office/drawing/2014/main" id="{557CB945-E2C6-4D9B-9556-78472F0C7C3A}"/>
              </a:ext>
            </a:extLst>
          </p:cNvPr>
          <p:cNvSpPr txBox="1">
            <a:spLocks noChangeArrowheads="1"/>
          </p:cNvSpPr>
          <p:nvPr/>
        </p:nvSpPr>
        <p:spPr bwMode="auto">
          <a:xfrm>
            <a:off x="762000" y="457200"/>
            <a:ext cx="41910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400" u="sng">
                <a:solidFill>
                  <a:srgbClr val="0000FF"/>
                </a:solidFill>
                <a:latin typeface="Arial" panose="020B0604020202020204" pitchFamily="34" charset="0"/>
              </a:rPr>
              <a:t>KẾT LUẬN:</a:t>
            </a:r>
          </a:p>
        </p:txBody>
      </p:sp>
      <p:sp>
        <p:nvSpPr>
          <p:cNvPr id="6" name="Text Box 14">
            <a:extLst>
              <a:ext uri="{FF2B5EF4-FFF2-40B4-BE49-F238E27FC236}">
                <a16:creationId xmlns:a16="http://schemas.microsoft.com/office/drawing/2014/main" id="{B64465C9-09E0-4C47-B16A-E91485239FFE}"/>
              </a:ext>
            </a:extLst>
          </p:cNvPr>
          <p:cNvSpPr txBox="1">
            <a:spLocks noChangeArrowheads="1"/>
          </p:cNvSpPr>
          <p:nvPr/>
        </p:nvSpPr>
        <p:spPr bwMode="auto">
          <a:xfrm>
            <a:off x="76200" y="1143000"/>
            <a:ext cx="762000" cy="100647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12700" cap="sq">
                <a:solidFill>
                  <a:srgbClr val="0000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1C1C1C"/>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spcBef>
                <a:spcPct val="0"/>
              </a:spcBef>
              <a:buFontTx/>
              <a:buNone/>
            </a:pPr>
            <a:r>
              <a:rPr lang="en-US" altLang="en-US" sz="6000">
                <a:solidFill>
                  <a:srgbClr val="0000FF"/>
                </a:solidFill>
                <a:latin typeface="Tahoma" panose="020B0604030504040204" pitchFamily="34" charset="0"/>
                <a:cs typeface="Arial" panose="020B0604020202020204" pitchFamily="34" charset="0"/>
                <a:sym typeface="Wingdings" panose="05000000000000000000" pitchFamily="2" charset="2"/>
              </a:rPr>
              <a:t></a:t>
            </a:r>
            <a:endParaRPr lang="en-US" altLang="en-US" sz="6000">
              <a:solidFill>
                <a:srgbClr val="0000FF"/>
              </a:solidFill>
              <a:latin typeface="Tahoma" panose="020B060403050404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par>
                          <p:cTn id="8" fill="hold" nodeType="afterGroup">
                            <p:stCondLst>
                              <p:cond delay="500"/>
                            </p:stCondLst>
                            <p:childTnLst>
                              <p:par>
                                <p:cTn id="9" presetID="41" presetClass="entr" presetSubtype="0" fill="hold" grpId="0" nodeType="afterEffect">
                                  <p:stCondLst>
                                    <p:cond delay="0"/>
                                  </p:stCondLst>
                                  <p:iterate type="lt">
                                    <p:tmPct val="10000"/>
                                  </p:iterate>
                                  <p:childTnLst>
                                    <p:set>
                                      <p:cBhvr>
                                        <p:cTn id="10" dur="1" fill="hold">
                                          <p:stCondLst>
                                            <p:cond delay="0"/>
                                          </p:stCondLst>
                                        </p:cTn>
                                        <p:tgtEl>
                                          <p:spTgt spid="51204"/>
                                        </p:tgtEl>
                                        <p:attrNameLst>
                                          <p:attrName>style.visibility</p:attrName>
                                        </p:attrNameLst>
                                      </p:cBhvr>
                                      <p:to>
                                        <p:strVal val="visible"/>
                                      </p:to>
                                    </p:set>
                                    <p:anim calcmode="lin" valueType="num">
                                      <p:cBhvr>
                                        <p:cTn id="11" dur="500" fill="hold"/>
                                        <p:tgtEl>
                                          <p:spTgt spid="51204"/>
                                        </p:tgtEl>
                                        <p:attrNameLst>
                                          <p:attrName>ppt_x</p:attrName>
                                        </p:attrNameLst>
                                      </p:cBhvr>
                                      <p:tavLst>
                                        <p:tav tm="0">
                                          <p:val>
                                            <p:strVal val="#ppt_x"/>
                                          </p:val>
                                        </p:tav>
                                        <p:tav tm="50000">
                                          <p:val>
                                            <p:strVal val="#ppt_x+.1"/>
                                          </p:val>
                                        </p:tav>
                                        <p:tav tm="100000">
                                          <p:val>
                                            <p:strVal val="#ppt_x"/>
                                          </p:val>
                                        </p:tav>
                                      </p:tavLst>
                                    </p:anim>
                                    <p:anim calcmode="lin" valueType="num">
                                      <p:cBhvr>
                                        <p:cTn id="12" dur="500" fill="hold"/>
                                        <p:tgtEl>
                                          <p:spTgt spid="51204"/>
                                        </p:tgtEl>
                                        <p:attrNameLst>
                                          <p:attrName>ppt_y</p:attrName>
                                        </p:attrNameLst>
                                      </p:cBhvr>
                                      <p:tavLst>
                                        <p:tav tm="0">
                                          <p:val>
                                            <p:strVal val="#ppt_y"/>
                                          </p:val>
                                        </p:tav>
                                        <p:tav tm="100000">
                                          <p:val>
                                            <p:strVal val="#ppt_y"/>
                                          </p:val>
                                        </p:tav>
                                      </p:tavLst>
                                    </p:anim>
                                    <p:anim calcmode="lin" valueType="num">
                                      <p:cBhvr>
                                        <p:cTn id="13" dur="500" fill="hold"/>
                                        <p:tgtEl>
                                          <p:spTgt spid="51204"/>
                                        </p:tgtEl>
                                        <p:attrNameLst>
                                          <p:attrName>ppt_h</p:attrName>
                                        </p:attrNameLst>
                                      </p:cBhvr>
                                      <p:tavLst>
                                        <p:tav tm="0">
                                          <p:val>
                                            <p:strVal val="#ppt_h/10"/>
                                          </p:val>
                                        </p:tav>
                                        <p:tav tm="50000">
                                          <p:val>
                                            <p:strVal val="#ppt_h+.01"/>
                                          </p:val>
                                        </p:tav>
                                        <p:tav tm="100000">
                                          <p:val>
                                            <p:strVal val="#ppt_h"/>
                                          </p:val>
                                        </p:tav>
                                      </p:tavLst>
                                    </p:anim>
                                    <p:anim calcmode="lin" valueType="num">
                                      <p:cBhvr>
                                        <p:cTn id="14" dur="500" fill="hold"/>
                                        <p:tgtEl>
                                          <p:spTgt spid="51204"/>
                                        </p:tgtEl>
                                        <p:attrNameLst>
                                          <p:attrName>ppt_w</p:attrName>
                                        </p:attrNameLst>
                                      </p:cBhvr>
                                      <p:tavLst>
                                        <p:tav tm="0">
                                          <p:val>
                                            <p:strVal val="#ppt_w/10"/>
                                          </p:val>
                                        </p:tav>
                                        <p:tav tm="50000">
                                          <p:val>
                                            <p:strVal val="#ppt_w+.01"/>
                                          </p:val>
                                        </p:tav>
                                        <p:tav tm="100000">
                                          <p:val>
                                            <p:strVal val="#ppt_w"/>
                                          </p:val>
                                        </p:tav>
                                      </p:tavLst>
                                    </p:anim>
                                    <p:animEffect transition="in" filter="fade">
                                      <p:cBhvr>
                                        <p:cTn id="15" dur="500" tmFilter="0,0; .5, 1; 1, 1"/>
                                        <p:tgtEl>
                                          <p:spTgt spid="512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4" grpId="0"/>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a:extLst>
              <a:ext uri="{FF2B5EF4-FFF2-40B4-BE49-F238E27FC236}">
                <a16:creationId xmlns:a16="http://schemas.microsoft.com/office/drawing/2014/main" id="{D7582C64-FC92-4A7F-8A83-F82FD56BA2FF}"/>
              </a:ext>
            </a:extLst>
          </p:cNvPr>
          <p:cNvSpPr txBox="1">
            <a:spLocks noChangeArrowheads="1"/>
          </p:cNvSpPr>
          <p:nvPr/>
        </p:nvSpPr>
        <p:spPr bwMode="auto">
          <a:xfrm>
            <a:off x="236538" y="196850"/>
            <a:ext cx="8610600" cy="585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a:solidFill>
                  <a:srgbClr val="0000FF"/>
                </a:solidFill>
                <a:latin typeface="Arial" panose="020B0604020202020204" pitchFamily="34" charset="0"/>
              </a:rPr>
              <a:t>II. </a:t>
            </a:r>
            <a:r>
              <a:rPr lang="en-US" altLang="en-US" u="sng">
                <a:solidFill>
                  <a:srgbClr val="0000FF"/>
                </a:solidFill>
                <a:latin typeface="Arial" panose="020B0604020202020204" pitchFamily="34" charset="0"/>
              </a:rPr>
              <a:t>Công thức tính vận tốc – Đơn vị vận tốc:</a:t>
            </a:r>
            <a:endParaRPr lang="en-US" altLang="en-US">
              <a:solidFill>
                <a:srgbClr val="0000FF"/>
              </a:solidFill>
              <a:latin typeface="Arial" panose="020B0604020202020204" pitchFamily="34" charset="0"/>
            </a:endParaRPr>
          </a:p>
        </p:txBody>
      </p:sp>
      <p:sp>
        <p:nvSpPr>
          <p:cNvPr id="26631" name="Rectangle 7">
            <a:extLst>
              <a:ext uri="{FF2B5EF4-FFF2-40B4-BE49-F238E27FC236}">
                <a16:creationId xmlns:a16="http://schemas.microsoft.com/office/drawing/2014/main" id="{8C99CCA6-84E6-4EE5-936E-19CA128C16DC}"/>
              </a:ext>
            </a:extLst>
          </p:cNvPr>
          <p:cNvSpPr>
            <a:spLocks noChangeArrowheads="1"/>
          </p:cNvSpPr>
          <p:nvPr/>
        </p:nvSpPr>
        <p:spPr bwMode="auto">
          <a:xfrm>
            <a:off x="2971800" y="1119188"/>
            <a:ext cx="2514600" cy="1700212"/>
          </a:xfrm>
          <a:prstGeom prst="rect">
            <a:avLst/>
          </a:prstGeom>
          <a:solidFill>
            <a:schemeClr val="bg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4400" b="0">
                <a:solidFill>
                  <a:srgbClr val="480024"/>
                </a:solidFill>
                <a:latin typeface=".VnCooper" panose="020B7200000000000000" pitchFamily="34" charset="0"/>
              </a:rPr>
              <a:t>  </a:t>
            </a:r>
            <a:r>
              <a:rPr lang="en-US" altLang="en-US" sz="4400">
                <a:solidFill>
                  <a:srgbClr val="FC0000"/>
                </a:solidFill>
                <a:latin typeface=".VnCooper" panose="020B7200000000000000" pitchFamily="34" charset="0"/>
              </a:rPr>
              <a:t>v =</a:t>
            </a:r>
            <a:r>
              <a:rPr lang="en-US" altLang="en-US" sz="4400" b="0">
                <a:solidFill>
                  <a:srgbClr val="480024"/>
                </a:solidFill>
                <a:latin typeface=".VnCooper" panose="020B7200000000000000" pitchFamily="34" charset="0"/>
              </a:rPr>
              <a:t> </a:t>
            </a:r>
          </a:p>
        </p:txBody>
      </p:sp>
      <p:sp>
        <p:nvSpPr>
          <p:cNvPr id="26635" name="Text Box 11">
            <a:extLst>
              <a:ext uri="{FF2B5EF4-FFF2-40B4-BE49-F238E27FC236}">
                <a16:creationId xmlns:a16="http://schemas.microsoft.com/office/drawing/2014/main" id="{84F8B410-E36D-4DF2-B1E1-B892A06682BC}"/>
              </a:ext>
            </a:extLst>
          </p:cNvPr>
          <p:cNvSpPr txBox="1">
            <a:spLocks noChangeArrowheads="1"/>
          </p:cNvSpPr>
          <p:nvPr/>
        </p:nvSpPr>
        <p:spPr bwMode="auto">
          <a:xfrm>
            <a:off x="630238" y="5083175"/>
            <a:ext cx="5008562"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a:latin typeface="Arial" panose="020B0604020202020204" pitchFamily="34" charset="0"/>
              </a:rPr>
              <a:t>v là vận tốc ( </a:t>
            </a:r>
            <a:r>
              <a:rPr lang="en-US" altLang="en-US" sz="4000">
                <a:solidFill>
                  <a:srgbClr val="FC0000"/>
                </a:solidFill>
                <a:latin typeface="Arial" panose="020B0604020202020204" pitchFamily="34" charset="0"/>
              </a:rPr>
              <a:t>m/s</a:t>
            </a:r>
            <a:r>
              <a:rPr lang="en-US" altLang="en-US" sz="4000">
                <a:latin typeface="Arial" panose="020B0604020202020204" pitchFamily="34" charset="0"/>
              </a:rPr>
              <a:t>)</a:t>
            </a:r>
          </a:p>
        </p:txBody>
      </p:sp>
      <p:sp>
        <p:nvSpPr>
          <p:cNvPr id="26636" name="Text Box 12">
            <a:extLst>
              <a:ext uri="{FF2B5EF4-FFF2-40B4-BE49-F238E27FC236}">
                <a16:creationId xmlns:a16="http://schemas.microsoft.com/office/drawing/2014/main" id="{BD344902-25A6-43FF-AD70-369C5088B52D}"/>
              </a:ext>
            </a:extLst>
          </p:cNvPr>
          <p:cNvSpPr txBox="1">
            <a:spLocks noChangeArrowheads="1"/>
          </p:cNvSpPr>
          <p:nvPr/>
        </p:nvSpPr>
        <p:spPr bwMode="auto">
          <a:xfrm>
            <a:off x="533400" y="2895600"/>
            <a:ext cx="7696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a:latin typeface="Arial" panose="020B0604020202020204" pitchFamily="34" charset="0"/>
              </a:rPr>
              <a:t>s là quãng đường đi được ( </a:t>
            </a:r>
            <a:r>
              <a:rPr lang="en-US" altLang="en-US" sz="4000">
                <a:solidFill>
                  <a:srgbClr val="FC0000"/>
                </a:solidFill>
                <a:latin typeface="Arial" panose="020B0604020202020204" pitchFamily="34" charset="0"/>
              </a:rPr>
              <a:t>m</a:t>
            </a:r>
            <a:r>
              <a:rPr lang="en-US" altLang="en-US" sz="4000">
                <a:latin typeface="Arial" panose="020B0604020202020204" pitchFamily="34" charset="0"/>
              </a:rPr>
              <a:t>)</a:t>
            </a:r>
          </a:p>
        </p:txBody>
      </p:sp>
      <p:sp>
        <p:nvSpPr>
          <p:cNvPr id="26637" name="Text Box 13">
            <a:extLst>
              <a:ext uri="{FF2B5EF4-FFF2-40B4-BE49-F238E27FC236}">
                <a16:creationId xmlns:a16="http://schemas.microsoft.com/office/drawing/2014/main" id="{5EAA89ED-0D23-412D-A616-2C711CE61354}"/>
              </a:ext>
            </a:extLst>
          </p:cNvPr>
          <p:cNvSpPr txBox="1">
            <a:spLocks noChangeArrowheads="1"/>
          </p:cNvSpPr>
          <p:nvPr/>
        </p:nvSpPr>
        <p:spPr bwMode="auto">
          <a:xfrm>
            <a:off x="609600" y="3625850"/>
            <a:ext cx="77724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a:latin typeface="Arial" panose="020B0604020202020204" pitchFamily="34" charset="0"/>
              </a:rPr>
              <a:t>t  là thời gian đi hết quãng đường s ( </a:t>
            </a:r>
            <a:r>
              <a:rPr lang="en-US" altLang="en-US" sz="4000">
                <a:solidFill>
                  <a:srgbClr val="FC0000"/>
                </a:solidFill>
                <a:latin typeface="Arial" panose="020B0604020202020204" pitchFamily="34" charset="0"/>
              </a:rPr>
              <a:t>s</a:t>
            </a:r>
            <a:r>
              <a:rPr lang="en-US" altLang="en-US" sz="4000">
                <a:latin typeface="Arial" panose="020B0604020202020204" pitchFamily="34" charset="0"/>
              </a:rPr>
              <a:t>)</a:t>
            </a:r>
          </a:p>
        </p:txBody>
      </p:sp>
      <p:grpSp>
        <p:nvGrpSpPr>
          <p:cNvPr id="26643" name="Group 19">
            <a:extLst>
              <a:ext uri="{FF2B5EF4-FFF2-40B4-BE49-F238E27FC236}">
                <a16:creationId xmlns:a16="http://schemas.microsoft.com/office/drawing/2014/main" id="{7263AC77-D6EF-4D23-87D8-9D96F239A5A6}"/>
              </a:ext>
            </a:extLst>
          </p:cNvPr>
          <p:cNvGrpSpPr>
            <a:grpSpLocks/>
          </p:cNvGrpSpPr>
          <p:nvPr/>
        </p:nvGrpSpPr>
        <p:grpSpPr bwMode="auto">
          <a:xfrm>
            <a:off x="4419600" y="1130300"/>
            <a:ext cx="801688" cy="1978025"/>
            <a:chOff x="2832" y="1488"/>
            <a:chExt cx="398" cy="838"/>
          </a:xfrm>
        </p:grpSpPr>
        <p:sp>
          <p:nvSpPr>
            <p:cNvPr id="16393" name="AutoShape 14">
              <a:extLst>
                <a:ext uri="{FF2B5EF4-FFF2-40B4-BE49-F238E27FC236}">
                  <a16:creationId xmlns:a16="http://schemas.microsoft.com/office/drawing/2014/main" id="{83EEB8C4-ACDB-42E7-B160-96AB75635596}"/>
                </a:ext>
              </a:extLst>
            </p:cNvPr>
            <p:cNvSpPr>
              <a:spLocks noChangeAspect="1" noChangeArrowheads="1" noTextEdit="1"/>
            </p:cNvSpPr>
            <p:nvPr/>
          </p:nvSpPr>
          <p:spPr bwMode="auto">
            <a:xfrm>
              <a:off x="2832" y="1488"/>
              <a:ext cx="398"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94" name="Line 16">
              <a:extLst>
                <a:ext uri="{FF2B5EF4-FFF2-40B4-BE49-F238E27FC236}">
                  <a16:creationId xmlns:a16="http://schemas.microsoft.com/office/drawing/2014/main" id="{4F2006C1-9C00-4F51-8152-E122070454D9}"/>
                </a:ext>
              </a:extLst>
            </p:cNvPr>
            <p:cNvSpPr>
              <a:spLocks noChangeShapeType="1"/>
            </p:cNvSpPr>
            <p:nvPr/>
          </p:nvSpPr>
          <p:spPr bwMode="auto">
            <a:xfrm>
              <a:off x="2893" y="1860"/>
              <a:ext cx="259" cy="1"/>
            </a:xfrm>
            <a:prstGeom prst="line">
              <a:avLst/>
            </a:prstGeom>
            <a:noFill/>
            <a:ln w="28575">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95" name="Rectangle 17">
              <a:extLst>
                <a:ext uri="{FF2B5EF4-FFF2-40B4-BE49-F238E27FC236}">
                  <a16:creationId xmlns:a16="http://schemas.microsoft.com/office/drawing/2014/main" id="{811A4A61-FFD2-4542-93A9-48B2BBC97284}"/>
                </a:ext>
              </a:extLst>
            </p:cNvPr>
            <p:cNvSpPr>
              <a:spLocks noChangeArrowheads="1"/>
            </p:cNvSpPr>
            <p:nvPr/>
          </p:nvSpPr>
          <p:spPr bwMode="auto">
            <a:xfrm>
              <a:off x="2922" y="1506"/>
              <a:ext cx="178"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4400" b="0" i="1">
                  <a:solidFill>
                    <a:srgbClr val="FF0000"/>
                  </a:solidFill>
                  <a:latin typeface=".VnCooper" panose="020B7200000000000000" pitchFamily="34" charset="0"/>
                </a:rPr>
                <a:t>s</a:t>
              </a:r>
              <a:endParaRPr lang="en-US" altLang="en-US" sz="4400">
                <a:latin typeface=".VnCooper" panose="020B7200000000000000" pitchFamily="34" charset="0"/>
              </a:endParaRPr>
            </a:p>
          </p:txBody>
        </p:sp>
        <p:sp>
          <p:nvSpPr>
            <p:cNvPr id="16396" name="Rectangle 18">
              <a:extLst>
                <a:ext uri="{FF2B5EF4-FFF2-40B4-BE49-F238E27FC236}">
                  <a16:creationId xmlns:a16="http://schemas.microsoft.com/office/drawing/2014/main" id="{62B3EEA6-C503-47CA-B9AE-E8B5C8FB549D}"/>
                </a:ext>
              </a:extLst>
            </p:cNvPr>
            <p:cNvSpPr>
              <a:spLocks noChangeArrowheads="1"/>
            </p:cNvSpPr>
            <p:nvPr/>
          </p:nvSpPr>
          <p:spPr bwMode="auto">
            <a:xfrm>
              <a:off x="2959" y="1899"/>
              <a:ext cx="173" cy="4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4400" b="0" i="1">
                  <a:solidFill>
                    <a:srgbClr val="FF0000"/>
                  </a:solidFill>
                  <a:latin typeface=".VnCooper" panose="020B7200000000000000" pitchFamily="34" charset="0"/>
                </a:rPr>
                <a:t>t</a:t>
              </a:r>
              <a:endParaRPr lang="en-US" altLang="en-US" sz="4400">
                <a:latin typeface=".VnCooper" panose="020B7200000000000000" pitchFamily="34" charset="0"/>
              </a:endParaRPr>
            </a:p>
          </p:txBody>
        </p:sp>
      </p:grpSp>
      <p:sp>
        <p:nvSpPr>
          <p:cNvPr id="12" name="Text Box 14">
            <a:extLst>
              <a:ext uri="{FF2B5EF4-FFF2-40B4-BE49-F238E27FC236}">
                <a16:creationId xmlns:a16="http://schemas.microsoft.com/office/drawing/2014/main" id="{DD2669ED-434A-49F5-AE41-CB5E6873F43B}"/>
              </a:ext>
            </a:extLst>
          </p:cNvPr>
          <p:cNvSpPr txBox="1">
            <a:spLocks noChangeArrowheads="1"/>
          </p:cNvSpPr>
          <p:nvPr/>
        </p:nvSpPr>
        <p:spPr bwMode="auto">
          <a:xfrm>
            <a:off x="609600" y="838200"/>
            <a:ext cx="762000" cy="100647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12700" cap="sq">
                <a:solidFill>
                  <a:srgbClr val="0000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1C1C1C"/>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spcBef>
                <a:spcPct val="0"/>
              </a:spcBef>
              <a:buFontTx/>
              <a:buNone/>
            </a:pPr>
            <a:r>
              <a:rPr lang="en-US" altLang="en-US" sz="6000">
                <a:solidFill>
                  <a:srgbClr val="0000FF"/>
                </a:solidFill>
                <a:latin typeface="Tahoma" panose="020B0604030504040204" pitchFamily="34" charset="0"/>
                <a:cs typeface="Arial" panose="020B0604020202020204" pitchFamily="34" charset="0"/>
                <a:sym typeface="Wingdings" panose="05000000000000000000" pitchFamily="2" charset="2"/>
              </a:rPr>
              <a:t></a:t>
            </a:r>
            <a:endParaRPr lang="en-US" altLang="en-US" sz="6000">
              <a:solidFill>
                <a:srgbClr val="0000FF"/>
              </a:solidFill>
              <a:latin typeface="Tahoma" panose="020B060403050404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26631"/>
                                        </p:tgtEl>
                                        <p:attrNameLst>
                                          <p:attrName>style.visibility</p:attrName>
                                        </p:attrNameLst>
                                      </p:cBhvr>
                                      <p:to>
                                        <p:strVal val="visible"/>
                                      </p:to>
                                    </p:set>
                                    <p:anim calcmode="lin" valueType="num">
                                      <p:cBhvr>
                                        <p:cTn id="12" dur="1000" fill="hold"/>
                                        <p:tgtEl>
                                          <p:spTgt spid="26631"/>
                                        </p:tgtEl>
                                        <p:attrNameLst>
                                          <p:attrName>ppt_x</p:attrName>
                                        </p:attrNameLst>
                                      </p:cBhvr>
                                      <p:tavLst>
                                        <p:tav tm="0">
                                          <p:val>
                                            <p:strVal val="#ppt_x-.2"/>
                                          </p:val>
                                        </p:tav>
                                        <p:tav tm="100000">
                                          <p:val>
                                            <p:strVal val="#ppt_x"/>
                                          </p:val>
                                        </p:tav>
                                      </p:tavLst>
                                    </p:anim>
                                    <p:anim calcmode="lin" valueType="num">
                                      <p:cBhvr>
                                        <p:cTn id="13" dur="1000" fill="hold"/>
                                        <p:tgtEl>
                                          <p:spTgt spid="26631"/>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6631"/>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4" presetClass="entr" presetSubtype="16" fill="hold" nodeType="clickEffect">
                                  <p:stCondLst>
                                    <p:cond delay="0"/>
                                  </p:stCondLst>
                                  <p:childTnLst>
                                    <p:set>
                                      <p:cBhvr>
                                        <p:cTn id="18" dur="1" fill="hold">
                                          <p:stCondLst>
                                            <p:cond delay="0"/>
                                          </p:stCondLst>
                                        </p:cTn>
                                        <p:tgtEl>
                                          <p:spTgt spid="26643"/>
                                        </p:tgtEl>
                                        <p:attrNameLst>
                                          <p:attrName>style.visibility</p:attrName>
                                        </p:attrNameLst>
                                      </p:cBhvr>
                                      <p:to>
                                        <p:strVal val="visible"/>
                                      </p:to>
                                    </p:set>
                                    <p:animEffect transition="in" filter="box(in)">
                                      <p:cBhvr>
                                        <p:cTn id="19" dur="500"/>
                                        <p:tgtEl>
                                          <p:spTgt spid="26643"/>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26636"/>
                                        </p:tgtEl>
                                        <p:attrNameLst>
                                          <p:attrName>style.visibility</p:attrName>
                                        </p:attrNameLst>
                                      </p:cBhvr>
                                      <p:to>
                                        <p:strVal val="visible"/>
                                      </p:to>
                                    </p:set>
                                    <p:animEffect transition="in" filter="blinds(horizontal)">
                                      <p:cBhvr>
                                        <p:cTn id="24" dur="1000"/>
                                        <p:tgtEl>
                                          <p:spTgt spid="26636"/>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6637"/>
                                        </p:tgtEl>
                                        <p:attrNameLst>
                                          <p:attrName>style.visibility</p:attrName>
                                        </p:attrNameLst>
                                      </p:cBhvr>
                                      <p:to>
                                        <p:strVal val="visible"/>
                                      </p:to>
                                    </p:set>
                                    <p:animEffect transition="in" filter="blinds(horizontal)">
                                      <p:cBhvr>
                                        <p:cTn id="29" dur="1000"/>
                                        <p:tgtEl>
                                          <p:spTgt spid="26637"/>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26635"/>
                                        </p:tgtEl>
                                        <p:attrNameLst>
                                          <p:attrName>style.visibility</p:attrName>
                                        </p:attrNameLst>
                                      </p:cBhvr>
                                      <p:to>
                                        <p:strVal val="visible"/>
                                      </p:to>
                                    </p:set>
                                    <p:animEffect transition="in" filter="blinds(horizontal)">
                                      <p:cBhvr>
                                        <p:cTn id="34" dur="1000"/>
                                        <p:tgtEl>
                                          <p:spTgt spid="266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1" grpId="0" animBg="1"/>
      <p:bldP spid="26635" grpId="0"/>
      <p:bldP spid="26636" grpId="0"/>
      <p:bldP spid="26637"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a:extLst>
              <a:ext uri="{FF2B5EF4-FFF2-40B4-BE49-F238E27FC236}">
                <a16:creationId xmlns:a16="http://schemas.microsoft.com/office/drawing/2014/main" id="{4C856D4A-93B2-4CCA-A6A9-FC9561877567}"/>
              </a:ext>
            </a:extLst>
          </p:cNvPr>
          <p:cNvSpPr txBox="1">
            <a:spLocks noChangeArrowheads="1"/>
          </p:cNvSpPr>
          <p:nvPr/>
        </p:nvSpPr>
        <p:spPr bwMode="auto">
          <a:xfrm>
            <a:off x="422275" y="838200"/>
            <a:ext cx="8686800" cy="4832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400">
                <a:latin typeface="Arial" panose="020B0604020202020204" pitchFamily="34" charset="0"/>
              </a:rPr>
              <a:t>    - Đơn vị hợp pháp của vận tốc là mét trên giây (m/s). Ngoài ra còn dùng kilômét trên giờ (km/h)</a:t>
            </a:r>
          </a:p>
          <a:p>
            <a:pPr eaLnBrk="1" hangingPunct="1">
              <a:spcBef>
                <a:spcPct val="50000"/>
              </a:spcBef>
              <a:buFontTx/>
              <a:buNone/>
            </a:pPr>
            <a:r>
              <a:rPr lang="en-US" altLang="en-US" sz="4400">
                <a:latin typeface="Arial" panose="020B0604020202020204" pitchFamily="34" charset="0"/>
              </a:rPr>
              <a:t>    1 km/h =        m/s</a:t>
            </a:r>
          </a:p>
          <a:p>
            <a:pPr eaLnBrk="1" hangingPunct="1">
              <a:spcBef>
                <a:spcPct val="50000"/>
              </a:spcBef>
              <a:buFontTx/>
              <a:buNone/>
            </a:pPr>
            <a:r>
              <a:rPr lang="en-US" altLang="en-US" sz="4400">
                <a:latin typeface="Arial" panose="020B0604020202020204" pitchFamily="34" charset="0"/>
              </a:rPr>
              <a:t>     1m/s = 3,6 km/h</a:t>
            </a:r>
          </a:p>
        </p:txBody>
      </p:sp>
      <p:graphicFrame>
        <p:nvGraphicFramePr>
          <p:cNvPr id="17411" name="Object 5">
            <a:extLst>
              <a:ext uri="{FF2B5EF4-FFF2-40B4-BE49-F238E27FC236}">
                <a16:creationId xmlns:a16="http://schemas.microsoft.com/office/drawing/2014/main" id="{4A8D9C7A-56AF-4FA3-BE97-0CA4B33D91B2}"/>
              </a:ext>
            </a:extLst>
          </p:cNvPr>
          <p:cNvGraphicFramePr>
            <a:graphicFrameLocks noChangeAspect="1"/>
          </p:cNvGraphicFramePr>
          <p:nvPr/>
        </p:nvGraphicFramePr>
        <p:xfrm>
          <a:off x="3586163" y="3640138"/>
          <a:ext cx="985837" cy="1323975"/>
        </p:xfrm>
        <a:graphic>
          <a:graphicData uri="http://schemas.openxmlformats.org/presentationml/2006/ole">
            <mc:AlternateContent xmlns:mc="http://schemas.openxmlformats.org/markup-compatibility/2006">
              <mc:Choice xmlns:v="urn:schemas-microsoft-com:vml" Requires="v">
                <p:oleObj name="Equation" r:id="rId2" imgW="241195" imgH="393529" progId="Equation.DSMT4">
                  <p:embed/>
                </p:oleObj>
              </mc:Choice>
              <mc:Fallback>
                <p:oleObj name="Equation" r:id="rId2" imgW="241195" imgH="393529" progId="Equation.DSMT4">
                  <p:embed/>
                  <p:pic>
                    <p:nvPicPr>
                      <p:cNvPr id="17411" name="Object 5">
                        <a:extLst>
                          <a:ext uri="{FF2B5EF4-FFF2-40B4-BE49-F238E27FC236}">
                            <a16:creationId xmlns:a16="http://schemas.microsoft.com/office/drawing/2014/main" id="{4A8D9C7A-56AF-4FA3-BE97-0CA4B33D91B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6163" y="3640138"/>
                        <a:ext cx="9858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9" name="Picture 7" descr="h2-2">
            <a:extLst>
              <a:ext uri="{FF2B5EF4-FFF2-40B4-BE49-F238E27FC236}">
                <a16:creationId xmlns:a16="http://schemas.microsoft.com/office/drawing/2014/main" id="{9D653AC1-0910-42F8-90CA-8F44178696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2646363"/>
            <a:ext cx="37338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8" name="Text Box 9">
            <a:extLst>
              <a:ext uri="{FF2B5EF4-FFF2-40B4-BE49-F238E27FC236}">
                <a16:creationId xmlns:a16="http://schemas.microsoft.com/office/drawing/2014/main" id="{3F4F7364-9FDF-4B95-AB3D-3EE5FF363D16}"/>
              </a:ext>
            </a:extLst>
          </p:cNvPr>
          <p:cNvSpPr txBox="1">
            <a:spLocks noChangeArrowheads="1"/>
          </p:cNvSpPr>
          <p:nvPr/>
        </p:nvSpPr>
        <p:spPr bwMode="auto">
          <a:xfrm>
            <a:off x="457200" y="3124200"/>
            <a:ext cx="4343400" cy="212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400" dirty="0">
                <a:latin typeface="Arial" panose="020B0604020202020204" pitchFamily="34" charset="0"/>
              </a:rPr>
              <a:t>   - </a:t>
            </a:r>
            <a:r>
              <a:rPr lang="en-US" altLang="en-US" sz="4400" dirty="0" err="1">
                <a:latin typeface="Arial" panose="020B0604020202020204" pitchFamily="34" charset="0"/>
              </a:rPr>
              <a:t>Độ</a:t>
            </a:r>
            <a:r>
              <a:rPr lang="en-US" altLang="en-US" sz="4400" dirty="0">
                <a:latin typeface="Arial" panose="020B0604020202020204" pitchFamily="34" charset="0"/>
              </a:rPr>
              <a:t> </a:t>
            </a:r>
            <a:r>
              <a:rPr lang="en-US" altLang="en-US" sz="4400" dirty="0" err="1">
                <a:latin typeface="Arial" panose="020B0604020202020204" pitchFamily="34" charset="0"/>
              </a:rPr>
              <a:t>lớn</a:t>
            </a:r>
            <a:r>
              <a:rPr lang="en-US" altLang="en-US" sz="4400" dirty="0">
                <a:latin typeface="Arial" panose="020B0604020202020204" pitchFamily="34" charset="0"/>
              </a:rPr>
              <a:t> </a:t>
            </a:r>
            <a:r>
              <a:rPr lang="en-US" altLang="en-US" sz="4400" dirty="0" err="1">
                <a:latin typeface="Arial" panose="020B0604020202020204" pitchFamily="34" charset="0"/>
              </a:rPr>
              <a:t>của</a:t>
            </a:r>
            <a:r>
              <a:rPr lang="en-US" altLang="en-US" sz="4400" dirty="0">
                <a:latin typeface="Arial" panose="020B0604020202020204" pitchFamily="34" charset="0"/>
              </a:rPr>
              <a:t> </a:t>
            </a:r>
            <a:r>
              <a:rPr lang="en-US" altLang="en-US" sz="4400" dirty="0" err="1">
                <a:latin typeface="Arial" panose="020B0604020202020204" pitchFamily="34" charset="0"/>
              </a:rPr>
              <a:t>vận</a:t>
            </a:r>
            <a:r>
              <a:rPr lang="en-US" altLang="en-US" sz="4400" dirty="0">
                <a:latin typeface="Arial" panose="020B0604020202020204" pitchFamily="34" charset="0"/>
              </a:rPr>
              <a:t> </a:t>
            </a:r>
            <a:r>
              <a:rPr lang="en-US" altLang="en-US" sz="4400" dirty="0" err="1">
                <a:latin typeface="Arial" panose="020B0604020202020204" pitchFamily="34" charset="0"/>
              </a:rPr>
              <a:t>tốc</a:t>
            </a:r>
            <a:r>
              <a:rPr lang="en-US" altLang="en-US" sz="4400" dirty="0">
                <a:latin typeface="Arial" panose="020B0604020202020204" pitchFamily="34" charset="0"/>
              </a:rPr>
              <a:t> </a:t>
            </a:r>
            <a:r>
              <a:rPr lang="en-US" altLang="en-US" sz="4400" dirty="0" err="1">
                <a:latin typeface="Arial" panose="020B0604020202020204" pitchFamily="34" charset="0"/>
              </a:rPr>
              <a:t>được</a:t>
            </a:r>
            <a:r>
              <a:rPr lang="en-US" altLang="en-US" sz="4400" dirty="0">
                <a:latin typeface="Arial" panose="020B0604020202020204" pitchFamily="34" charset="0"/>
              </a:rPr>
              <a:t> </a:t>
            </a:r>
            <a:r>
              <a:rPr lang="en-US" altLang="en-US" sz="4400" dirty="0" err="1">
                <a:latin typeface="Arial" panose="020B0604020202020204" pitchFamily="34" charset="0"/>
              </a:rPr>
              <a:t>đo</a:t>
            </a:r>
            <a:r>
              <a:rPr lang="en-US" altLang="en-US" sz="4400" dirty="0">
                <a:latin typeface="Arial" panose="020B0604020202020204" pitchFamily="34" charset="0"/>
              </a:rPr>
              <a:t> </a:t>
            </a:r>
            <a:r>
              <a:rPr lang="en-US" altLang="en-US" sz="4400" dirty="0" err="1">
                <a:latin typeface="Arial" panose="020B0604020202020204" pitchFamily="34" charset="0"/>
              </a:rPr>
              <a:t>bằng</a:t>
            </a:r>
            <a:r>
              <a:rPr lang="en-US" altLang="en-US" sz="4400" dirty="0">
                <a:latin typeface="Arial" panose="020B0604020202020204" pitchFamily="34" charset="0"/>
              </a:rPr>
              <a:t> </a:t>
            </a:r>
            <a:r>
              <a:rPr lang="en-US" altLang="en-US" sz="4400" dirty="0" err="1">
                <a:latin typeface="Arial" panose="020B0604020202020204" pitchFamily="34" charset="0"/>
              </a:rPr>
              <a:t>tốc</a:t>
            </a:r>
            <a:r>
              <a:rPr lang="en-US" altLang="en-US" sz="4400" dirty="0">
                <a:latin typeface="Arial" panose="020B0604020202020204" pitchFamily="34" charset="0"/>
              </a:rPr>
              <a:t> </a:t>
            </a:r>
            <a:r>
              <a:rPr lang="en-US" altLang="en-US" sz="4400" dirty="0" err="1">
                <a:latin typeface="Arial" panose="020B0604020202020204" pitchFamily="34" charset="0"/>
              </a:rPr>
              <a:t>kế</a:t>
            </a:r>
            <a:r>
              <a:rPr lang="en-US" altLang="en-US" sz="4400" dirty="0">
                <a:latin typeface="Arial" panose="020B0604020202020204" pitchFamily="34" charset="0"/>
              </a:rPr>
              <a:t>.</a:t>
            </a:r>
          </a:p>
        </p:txBody>
      </p:sp>
      <p:sp>
        <p:nvSpPr>
          <p:cNvPr id="28682" name="Text Box 10">
            <a:extLst>
              <a:ext uri="{FF2B5EF4-FFF2-40B4-BE49-F238E27FC236}">
                <a16:creationId xmlns:a16="http://schemas.microsoft.com/office/drawing/2014/main" id="{CF625F21-2BEB-428D-8905-391C7701EE64}"/>
              </a:ext>
            </a:extLst>
          </p:cNvPr>
          <p:cNvSpPr txBox="1">
            <a:spLocks noChangeArrowheads="1"/>
          </p:cNvSpPr>
          <p:nvPr/>
        </p:nvSpPr>
        <p:spPr bwMode="auto">
          <a:xfrm>
            <a:off x="5067300" y="5410200"/>
            <a:ext cx="36195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dirty="0" err="1">
                <a:solidFill>
                  <a:srgbClr val="FC0000"/>
                </a:solidFill>
                <a:latin typeface="Arial" panose="020B0604020202020204" pitchFamily="34" charset="0"/>
              </a:rPr>
              <a:t>Tốc</a:t>
            </a:r>
            <a:r>
              <a:rPr lang="en-US" altLang="en-US" sz="3600" dirty="0">
                <a:solidFill>
                  <a:srgbClr val="FC0000"/>
                </a:solidFill>
                <a:latin typeface="Arial" panose="020B0604020202020204" pitchFamily="34" charset="0"/>
              </a:rPr>
              <a:t> </a:t>
            </a:r>
            <a:r>
              <a:rPr lang="en-US" altLang="en-US" sz="3600" dirty="0" err="1">
                <a:solidFill>
                  <a:srgbClr val="FC0000"/>
                </a:solidFill>
                <a:latin typeface="Arial" panose="020B0604020202020204" pitchFamily="34" charset="0"/>
              </a:rPr>
              <a:t>kế</a:t>
            </a:r>
            <a:r>
              <a:rPr lang="en-US" altLang="en-US" sz="3600" dirty="0">
                <a:solidFill>
                  <a:srgbClr val="FC0000"/>
                </a:solidFill>
                <a:latin typeface="Arial" panose="020B0604020202020204" pitchFamily="34" charset="0"/>
              </a:rPr>
              <a:t> </a:t>
            </a:r>
            <a:r>
              <a:rPr lang="en-US" altLang="en-US" sz="3600" dirty="0" err="1">
                <a:solidFill>
                  <a:srgbClr val="FC0000"/>
                </a:solidFill>
                <a:latin typeface="Arial" panose="020B0604020202020204" pitchFamily="34" charset="0"/>
              </a:rPr>
              <a:t>xe</a:t>
            </a:r>
            <a:r>
              <a:rPr lang="en-US" altLang="en-US" sz="3600" dirty="0">
                <a:solidFill>
                  <a:srgbClr val="FC0000"/>
                </a:solidFill>
                <a:latin typeface="Arial" panose="020B0604020202020204" pitchFamily="34" charset="0"/>
              </a:rPr>
              <a:t> </a:t>
            </a:r>
            <a:r>
              <a:rPr lang="en-US" altLang="en-US" sz="3600" dirty="0" err="1">
                <a:solidFill>
                  <a:srgbClr val="FC0000"/>
                </a:solidFill>
                <a:latin typeface="Arial" panose="020B0604020202020204" pitchFamily="34" charset="0"/>
              </a:rPr>
              <a:t>máy</a:t>
            </a:r>
            <a:endParaRPr lang="en-US" altLang="en-US" sz="3600" dirty="0">
              <a:solidFill>
                <a:srgbClr val="FC0000"/>
              </a:solidFill>
              <a:latin typeface="Arial" panose="020B0604020202020204" pitchFamily="34" charset="0"/>
            </a:endParaRPr>
          </a:p>
        </p:txBody>
      </p:sp>
      <p:sp>
        <p:nvSpPr>
          <p:cNvPr id="18437" name="Text Box 9">
            <a:extLst>
              <a:ext uri="{FF2B5EF4-FFF2-40B4-BE49-F238E27FC236}">
                <a16:creationId xmlns:a16="http://schemas.microsoft.com/office/drawing/2014/main" id="{446948FA-2A15-4140-A36C-068E17D3D9F1}"/>
              </a:ext>
            </a:extLst>
          </p:cNvPr>
          <p:cNvSpPr txBox="1">
            <a:spLocks noChangeArrowheads="1"/>
          </p:cNvSpPr>
          <p:nvPr/>
        </p:nvSpPr>
        <p:spPr bwMode="auto">
          <a:xfrm>
            <a:off x="457200" y="658813"/>
            <a:ext cx="7543800" cy="1446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400" dirty="0">
                <a:latin typeface="Arial" panose="020B0604020202020204" pitchFamily="34" charset="0"/>
              </a:rPr>
              <a:t>   - </a:t>
            </a:r>
            <a:r>
              <a:rPr lang="en-US" altLang="en-US" sz="4400" dirty="0" err="1">
                <a:latin typeface="Arial" panose="020B0604020202020204" pitchFamily="34" charset="0"/>
              </a:rPr>
              <a:t>Độ</a:t>
            </a:r>
            <a:r>
              <a:rPr lang="en-US" altLang="en-US" sz="4400" dirty="0">
                <a:latin typeface="Arial" panose="020B0604020202020204" pitchFamily="34" charset="0"/>
              </a:rPr>
              <a:t> </a:t>
            </a:r>
            <a:r>
              <a:rPr lang="en-US" altLang="en-US" sz="4400" dirty="0" err="1">
                <a:latin typeface="Arial" panose="020B0604020202020204" pitchFamily="34" charset="0"/>
              </a:rPr>
              <a:t>lớn</a:t>
            </a:r>
            <a:r>
              <a:rPr lang="en-US" altLang="en-US" sz="4400" dirty="0">
                <a:latin typeface="Arial" panose="020B0604020202020204" pitchFamily="34" charset="0"/>
              </a:rPr>
              <a:t> </a:t>
            </a:r>
            <a:r>
              <a:rPr lang="en-US" altLang="en-US" sz="4400" dirty="0" err="1">
                <a:latin typeface="Arial" panose="020B0604020202020204" pitchFamily="34" charset="0"/>
              </a:rPr>
              <a:t>của</a:t>
            </a:r>
            <a:r>
              <a:rPr lang="en-US" altLang="en-US" sz="4400" dirty="0">
                <a:latin typeface="Arial" panose="020B0604020202020204" pitchFamily="34" charset="0"/>
              </a:rPr>
              <a:t> </a:t>
            </a:r>
            <a:r>
              <a:rPr lang="en-US" altLang="en-US" sz="4400" dirty="0" err="1">
                <a:latin typeface="Arial" panose="020B0604020202020204" pitchFamily="34" charset="0"/>
              </a:rPr>
              <a:t>vận</a:t>
            </a:r>
            <a:r>
              <a:rPr lang="en-US" altLang="en-US" sz="4400" dirty="0">
                <a:latin typeface="Arial" panose="020B0604020202020204" pitchFamily="34" charset="0"/>
              </a:rPr>
              <a:t> </a:t>
            </a:r>
            <a:r>
              <a:rPr lang="en-US" altLang="en-US" sz="4400" dirty="0" err="1">
                <a:latin typeface="Arial" panose="020B0604020202020204" pitchFamily="34" charset="0"/>
              </a:rPr>
              <a:t>tốc</a:t>
            </a:r>
            <a:r>
              <a:rPr lang="en-US" altLang="en-US" sz="4400" dirty="0">
                <a:latin typeface="Arial" panose="020B0604020202020204" pitchFamily="34" charset="0"/>
              </a:rPr>
              <a:t> </a:t>
            </a:r>
            <a:r>
              <a:rPr lang="en-US" altLang="en-US" sz="4400" dirty="0" err="1">
                <a:latin typeface="Arial" panose="020B0604020202020204" pitchFamily="34" charset="0"/>
              </a:rPr>
              <a:t>được</a:t>
            </a:r>
            <a:r>
              <a:rPr lang="en-US" altLang="en-US" sz="4400" dirty="0">
                <a:latin typeface="Arial" panose="020B0604020202020204" pitchFamily="34" charset="0"/>
              </a:rPr>
              <a:t> </a:t>
            </a:r>
            <a:r>
              <a:rPr lang="en-US" altLang="en-US" sz="4400" dirty="0" err="1">
                <a:latin typeface="Arial" panose="020B0604020202020204" pitchFamily="34" charset="0"/>
              </a:rPr>
              <a:t>đo</a:t>
            </a:r>
            <a:r>
              <a:rPr lang="en-US" altLang="en-US" sz="4400" dirty="0">
                <a:latin typeface="Arial" panose="020B0604020202020204" pitchFamily="34" charset="0"/>
              </a:rPr>
              <a:t> </a:t>
            </a:r>
            <a:r>
              <a:rPr lang="en-US" altLang="en-US" sz="4400" dirty="0" err="1">
                <a:latin typeface="Arial" panose="020B0604020202020204" pitchFamily="34" charset="0"/>
              </a:rPr>
              <a:t>bằng</a:t>
            </a:r>
            <a:r>
              <a:rPr lang="en-US" altLang="en-US" sz="4400" dirty="0">
                <a:latin typeface="Arial" panose="020B0604020202020204" pitchFamily="34" charset="0"/>
              </a:rPr>
              <a:t> </a:t>
            </a:r>
            <a:r>
              <a:rPr lang="en-US" altLang="en-US" sz="4400" dirty="0" err="1">
                <a:latin typeface="Arial" panose="020B0604020202020204" pitchFamily="34" charset="0"/>
              </a:rPr>
              <a:t>dụng</a:t>
            </a:r>
            <a:r>
              <a:rPr lang="en-US" altLang="en-US" sz="4400" dirty="0">
                <a:latin typeface="Arial" panose="020B0604020202020204" pitchFamily="34" charset="0"/>
              </a:rPr>
              <a:t> </a:t>
            </a:r>
            <a:r>
              <a:rPr lang="en-US" altLang="en-US" sz="4400" dirty="0" err="1">
                <a:latin typeface="Arial" panose="020B0604020202020204" pitchFamily="34" charset="0"/>
              </a:rPr>
              <a:t>cụ</a:t>
            </a:r>
            <a:r>
              <a:rPr lang="en-US" altLang="en-US" sz="4400" dirty="0">
                <a:latin typeface="Arial" panose="020B0604020202020204" pitchFamily="34" charset="0"/>
              </a:rPr>
              <a:t> </a:t>
            </a:r>
            <a:r>
              <a:rPr lang="en-US" altLang="en-US" sz="4400" dirty="0" err="1">
                <a:latin typeface="Arial" panose="020B0604020202020204" pitchFamily="34" charset="0"/>
              </a:rPr>
              <a:t>gì</a:t>
            </a:r>
            <a:r>
              <a:rPr lang="en-US" altLang="en-US" sz="4400" dirty="0">
                <a:latin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18438"/>
                                        </p:tgtEl>
                                        <p:attrNameLst>
                                          <p:attrName>style.visibility</p:attrName>
                                        </p:attrNameLst>
                                      </p:cBhvr>
                                      <p:to>
                                        <p:strVal val="visible"/>
                                      </p:to>
                                    </p:set>
                                    <p:animEffect transition="in" filter="wheel(1)">
                                      <p:cBhvr>
                                        <p:cTn id="7" dur="2000"/>
                                        <p:tgtEl>
                                          <p:spTgt spid="184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nodeType="clickEffect">
                                  <p:stCondLst>
                                    <p:cond delay="0"/>
                                  </p:stCondLst>
                                  <p:childTnLst>
                                    <p:set>
                                      <p:cBhvr>
                                        <p:cTn id="11" dur="1" fill="hold">
                                          <p:stCondLst>
                                            <p:cond delay="0"/>
                                          </p:stCondLst>
                                        </p:cTn>
                                        <p:tgtEl>
                                          <p:spTgt spid="28679"/>
                                        </p:tgtEl>
                                        <p:attrNameLst>
                                          <p:attrName>style.visibility</p:attrName>
                                        </p:attrNameLst>
                                      </p:cBhvr>
                                      <p:to>
                                        <p:strVal val="visible"/>
                                      </p:to>
                                    </p:set>
                                    <p:animEffect transition="in" filter="wedge">
                                      <p:cBhvr>
                                        <p:cTn id="12" dur="1000"/>
                                        <p:tgtEl>
                                          <p:spTgt spid="28679"/>
                                        </p:tgtEl>
                                      </p:cBhvr>
                                    </p:animEffect>
                                  </p:childTnLst>
                                </p:cTn>
                              </p:par>
                              <p:par>
                                <p:cTn id="13" presetID="2" presetClass="entr" presetSubtype="4" fill="hold" grpId="0" nodeType="withEffect">
                                  <p:stCondLst>
                                    <p:cond delay="0"/>
                                  </p:stCondLst>
                                  <p:childTnLst>
                                    <p:set>
                                      <p:cBhvr>
                                        <p:cTn id="14" dur="1" fill="hold">
                                          <p:stCondLst>
                                            <p:cond delay="0"/>
                                          </p:stCondLst>
                                        </p:cTn>
                                        <p:tgtEl>
                                          <p:spTgt spid="28682"/>
                                        </p:tgtEl>
                                        <p:attrNameLst>
                                          <p:attrName>style.visibility</p:attrName>
                                        </p:attrNameLst>
                                      </p:cBhvr>
                                      <p:to>
                                        <p:strVal val="visible"/>
                                      </p:to>
                                    </p:set>
                                    <p:anim calcmode="lin" valueType="num">
                                      <p:cBhvr additive="base">
                                        <p:cTn id="15" dur="1000" fill="hold"/>
                                        <p:tgtEl>
                                          <p:spTgt spid="28682"/>
                                        </p:tgtEl>
                                        <p:attrNameLst>
                                          <p:attrName>ppt_x</p:attrName>
                                        </p:attrNameLst>
                                      </p:cBhvr>
                                      <p:tavLst>
                                        <p:tav tm="0">
                                          <p:val>
                                            <p:strVal val="#ppt_x"/>
                                          </p:val>
                                        </p:tav>
                                        <p:tav tm="100000">
                                          <p:val>
                                            <p:strVal val="#ppt_x"/>
                                          </p:val>
                                        </p:tav>
                                      </p:tavLst>
                                    </p:anim>
                                    <p:anim calcmode="lin" valueType="num">
                                      <p:cBhvr additive="base">
                                        <p:cTn id="16" dur="1000" fill="hold"/>
                                        <p:tgtEl>
                                          <p:spTgt spid="286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8" grpId="0"/>
      <p:bldP spid="2868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178">
            <a:extLst>
              <a:ext uri="{FF2B5EF4-FFF2-40B4-BE49-F238E27FC236}">
                <a16:creationId xmlns:a16="http://schemas.microsoft.com/office/drawing/2014/main" id="{50BF4C64-7A62-4CE4-92BE-B97BB9F69511}"/>
              </a:ext>
            </a:extLst>
          </p:cNvPr>
          <p:cNvSpPr txBox="1">
            <a:spLocks noChangeArrowheads="1"/>
          </p:cNvSpPr>
          <p:nvPr/>
        </p:nvSpPr>
        <p:spPr bwMode="auto">
          <a:xfrm>
            <a:off x="838200" y="1219200"/>
            <a:ext cx="670560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800" dirty="0">
                <a:latin typeface="Arial" panose="020B0604020202020204" pitchFamily="34" charset="0"/>
              </a:rPr>
              <a:t>- </a:t>
            </a:r>
            <a:r>
              <a:rPr lang="en-US" altLang="en-US" sz="4800" dirty="0" err="1">
                <a:latin typeface="Arial" panose="020B0604020202020204" pitchFamily="34" charset="0"/>
              </a:rPr>
              <a:t>Đơn</a:t>
            </a:r>
            <a:r>
              <a:rPr lang="en-US" altLang="en-US" sz="4800" dirty="0">
                <a:latin typeface="Arial" panose="020B0604020202020204" pitchFamily="34" charset="0"/>
              </a:rPr>
              <a:t> </a:t>
            </a:r>
            <a:r>
              <a:rPr lang="en-US" altLang="en-US" sz="4800" dirty="0" err="1">
                <a:latin typeface="Arial" panose="020B0604020202020204" pitchFamily="34" charset="0"/>
              </a:rPr>
              <a:t>vị</a:t>
            </a:r>
            <a:r>
              <a:rPr lang="en-US" altLang="en-US" sz="4800" dirty="0">
                <a:latin typeface="Arial" panose="020B0604020202020204" pitchFamily="34" charset="0"/>
              </a:rPr>
              <a:t> </a:t>
            </a:r>
            <a:r>
              <a:rPr lang="en-US" altLang="en-US" sz="4800" dirty="0" err="1">
                <a:latin typeface="Arial" panose="020B0604020202020204" pitchFamily="34" charset="0"/>
              </a:rPr>
              <a:t>vận</a:t>
            </a:r>
            <a:r>
              <a:rPr lang="en-US" altLang="en-US" sz="4800" dirty="0">
                <a:latin typeface="Arial" panose="020B0604020202020204" pitchFamily="34" charset="0"/>
              </a:rPr>
              <a:t> </a:t>
            </a:r>
            <a:r>
              <a:rPr lang="en-US" altLang="en-US" sz="4800" dirty="0" err="1">
                <a:latin typeface="Arial" panose="020B0604020202020204" pitchFamily="34" charset="0"/>
              </a:rPr>
              <a:t>tốc</a:t>
            </a:r>
            <a:r>
              <a:rPr lang="en-US" altLang="en-US" sz="4800" dirty="0">
                <a:latin typeface="Arial" panose="020B0604020202020204" pitchFamily="34" charset="0"/>
              </a:rPr>
              <a:t> </a:t>
            </a:r>
            <a:r>
              <a:rPr lang="en-US" altLang="en-US" sz="4800" dirty="0" err="1">
                <a:latin typeface="Arial" panose="020B0604020202020204" pitchFamily="34" charset="0"/>
              </a:rPr>
              <a:t>là</a:t>
            </a:r>
            <a:r>
              <a:rPr lang="en-US" altLang="en-US" sz="4800" dirty="0">
                <a:latin typeface="Arial" panose="020B0604020202020204" pitchFamily="34" charset="0"/>
              </a:rPr>
              <a:t> m/s </a:t>
            </a:r>
            <a:r>
              <a:rPr lang="en-US" altLang="en-US" sz="4800" dirty="0" err="1">
                <a:latin typeface="Arial" panose="020B0604020202020204" pitchFamily="34" charset="0"/>
              </a:rPr>
              <a:t>và</a:t>
            </a:r>
            <a:r>
              <a:rPr lang="en-US" altLang="en-US" sz="4800" dirty="0">
                <a:latin typeface="Arial" panose="020B0604020202020204" pitchFamily="34" charset="0"/>
              </a:rPr>
              <a:t> km/h</a:t>
            </a:r>
          </a:p>
        </p:txBody>
      </p:sp>
      <p:sp>
        <p:nvSpPr>
          <p:cNvPr id="4" name="Text Box 9">
            <a:extLst>
              <a:ext uri="{FF2B5EF4-FFF2-40B4-BE49-F238E27FC236}">
                <a16:creationId xmlns:a16="http://schemas.microsoft.com/office/drawing/2014/main" id="{41FFA0EE-7167-4872-8023-307B014F51D4}"/>
              </a:ext>
            </a:extLst>
          </p:cNvPr>
          <p:cNvSpPr txBox="1">
            <a:spLocks noChangeArrowheads="1"/>
          </p:cNvSpPr>
          <p:nvPr/>
        </p:nvSpPr>
        <p:spPr bwMode="auto">
          <a:xfrm>
            <a:off x="831850" y="3048000"/>
            <a:ext cx="6711950" cy="1570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800">
                <a:latin typeface="Arial" panose="020B0604020202020204" pitchFamily="34" charset="0"/>
              </a:rPr>
              <a:t>- Độ lớn của vận tốc được đo bằng tốc kế.</a:t>
            </a:r>
          </a:p>
        </p:txBody>
      </p:sp>
      <p:sp>
        <p:nvSpPr>
          <p:cNvPr id="5" name="Text Box 14">
            <a:extLst>
              <a:ext uri="{FF2B5EF4-FFF2-40B4-BE49-F238E27FC236}">
                <a16:creationId xmlns:a16="http://schemas.microsoft.com/office/drawing/2014/main" id="{28166A94-9204-4DC3-A954-AF645033BF64}"/>
              </a:ext>
            </a:extLst>
          </p:cNvPr>
          <p:cNvSpPr txBox="1">
            <a:spLocks noChangeArrowheads="1"/>
          </p:cNvSpPr>
          <p:nvPr/>
        </p:nvSpPr>
        <p:spPr bwMode="auto">
          <a:xfrm>
            <a:off x="0" y="914400"/>
            <a:ext cx="762000" cy="100647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12700" cap="sq">
                <a:solidFill>
                  <a:srgbClr val="0000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1C1C1C"/>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spcBef>
                <a:spcPct val="0"/>
              </a:spcBef>
              <a:buFontTx/>
              <a:buNone/>
            </a:pPr>
            <a:r>
              <a:rPr lang="en-US" altLang="en-US" sz="6000">
                <a:solidFill>
                  <a:srgbClr val="0000FF"/>
                </a:solidFill>
                <a:latin typeface="Tahoma" panose="020B0604030504040204" pitchFamily="34" charset="0"/>
                <a:cs typeface="Arial" panose="020B0604020202020204" pitchFamily="34" charset="0"/>
                <a:sym typeface="Wingdings" panose="05000000000000000000" pitchFamily="2" charset="2"/>
              </a:rPr>
              <a:t></a:t>
            </a:r>
            <a:endParaRPr lang="en-US" altLang="en-US" sz="6000">
              <a:solidFill>
                <a:srgbClr val="0000FF"/>
              </a:solidFill>
              <a:latin typeface="Tahoma" panose="020B060403050404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6387"/>
                                        </p:tgtEl>
                                        <p:attrNameLst>
                                          <p:attrName>style.visibility</p:attrName>
                                        </p:attrNameLst>
                                      </p:cBhvr>
                                      <p:to>
                                        <p:strVal val="visible"/>
                                      </p:to>
                                    </p:set>
                                    <p:animEffect transition="in" filter="checkerboard(across)">
                                      <p:cBhvr>
                                        <p:cTn id="12" dur="500"/>
                                        <p:tgtEl>
                                          <p:spTgt spid="1638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p:bldP spid="4" grpId="0"/>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4" name="Text Box 6">
            <a:extLst>
              <a:ext uri="{FF2B5EF4-FFF2-40B4-BE49-F238E27FC236}">
                <a16:creationId xmlns:a16="http://schemas.microsoft.com/office/drawing/2014/main" id="{7874840F-B52B-4CF9-9489-DAF32FC08223}"/>
              </a:ext>
            </a:extLst>
          </p:cNvPr>
          <p:cNvSpPr txBox="1">
            <a:spLocks noChangeArrowheads="1"/>
          </p:cNvSpPr>
          <p:nvPr/>
        </p:nvSpPr>
        <p:spPr bwMode="auto">
          <a:xfrm>
            <a:off x="457200" y="2005013"/>
            <a:ext cx="82296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u="sng">
                <a:solidFill>
                  <a:srgbClr val="FF0000"/>
                </a:solidFill>
                <a:latin typeface="Arial" panose="020B0604020202020204" pitchFamily="34" charset="0"/>
              </a:rPr>
              <a:t>C4</a:t>
            </a:r>
            <a:r>
              <a:rPr lang="en-US" altLang="en-US" sz="4000">
                <a:latin typeface="Arial" panose="020B0604020202020204" pitchFamily="34" charset="0"/>
              </a:rPr>
              <a:t>: Tìm đơn vị vận tốc thích hợp cho các chỗ trống ở bảng 2.2</a:t>
            </a:r>
          </a:p>
        </p:txBody>
      </p:sp>
      <p:sp>
        <p:nvSpPr>
          <p:cNvPr id="27714" name="Text Box 66">
            <a:extLst>
              <a:ext uri="{FF2B5EF4-FFF2-40B4-BE49-F238E27FC236}">
                <a16:creationId xmlns:a16="http://schemas.microsoft.com/office/drawing/2014/main" id="{AB509894-D5C7-4A90-B61A-E42B9C90AF7A}"/>
              </a:ext>
            </a:extLst>
          </p:cNvPr>
          <p:cNvSpPr txBox="1">
            <a:spLocks noChangeArrowheads="1"/>
          </p:cNvSpPr>
          <p:nvPr/>
        </p:nvSpPr>
        <p:spPr bwMode="auto">
          <a:xfrm>
            <a:off x="4468813" y="5334000"/>
            <a:ext cx="2209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a:solidFill>
                  <a:srgbClr val="FC0000"/>
                </a:solidFill>
                <a:latin typeface="Arial" panose="020B0604020202020204" pitchFamily="34" charset="0"/>
              </a:rPr>
              <a:t>m/ph</a:t>
            </a:r>
          </a:p>
        </p:txBody>
      </p:sp>
      <p:sp>
        <p:nvSpPr>
          <p:cNvPr id="27715" name="Text Box 67">
            <a:extLst>
              <a:ext uri="{FF2B5EF4-FFF2-40B4-BE49-F238E27FC236}">
                <a16:creationId xmlns:a16="http://schemas.microsoft.com/office/drawing/2014/main" id="{4206973F-50AA-4CFA-B9CD-E2C4D7094FC8}"/>
              </a:ext>
            </a:extLst>
          </p:cNvPr>
          <p:cNvSpPr txBox="1">
            <a:spLocks noChangeArrowheads="1"/>
          </p:cNvSpPr>
          <p:nvPr/>
        </p:nvSpPr>
        <p:spPr bwMode="auto">
          <a:xfrm>
            <a:off x="5611813" y="5334000"/>
            <a:ext cx="22098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a:solidFill>
                  <a:srgbClr val="FC0000"/>
                </a:solidFill>
                <a:latin typeface="Arial" panose="020B0604020202020204" pitchFamily="34" charset="0"/>
              </a:rPr>
              <a:t>km/h</a:t>
            </a:r>
          </a:p>
        </p:txBody>
      </p:sp>
      <p:sp>
        <p:nvSpPr>
          <p:cNvPr id="27718" name="Text Box 70">
            <a:extLst>
              <a:ext uri="{FF2B5EF4-FFF2-40B4-BE49-F238E27FC236}">
                <a16:creationId xmlns:a16="http://schemas.microsoft.com/office/drawing/2014/main" id="{AFDFB3F3-EE6E-4CE4-A0AD-AD8027F560AB}"/>
              </a:ext>
            </a:extLst>
          </p:cNvPr>
          <p:cNvSpPr txBox="1">
            <a:spLocks noChangeArrowheads="1"/>
          </p:cNvSpPr>
          <p:nvPr/>
        </p:nvSpPr>
        <p:spPr bwMode="auto">
          <a:xfrm>
            <a:off x="6824663" y="5334000"/>
            <a:ext cx="206375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a:solidFill>
                  <a:srgbClr val="FC0000"/>
                </a:solidFill>
                <a:latin typeface="Arial" panose="020B0604020202020204" pitchFamily="34" charset="0"/>
              </a:rPr>
              <a:t>km/s</a:t>
            </a:r>
          </a:p>
        </p:txBody>
      </p:sp>
      <p:sp>
        <p:nvSpPr>
          <p:cNvPr id="27719" name="Text Box 71">
            <a:extLst>
              <a:ext uri="{FF2B5EF4-FFF2-40B4-BE49-F238E27FC236}">
                <a16:creationId xmlns:a16="http://schemas.microsoft.com/office/drawing/2014/main" id="{232BFCAF-85D5-4284-8712-8A47B3278941}"/>
              </a:ext>
            </a:extLst>
          </p:cNvPr>
          <p:cNvSpPr txBox="1">
            <a:spLocks noChangeArrowheads="1"/>
          </p:cNvSpPr>
          <p:nvPr/>
        </p:nvSpPr>
        <p:spPr bwMode="auto">
          <a:xfrm>
            <a:off x="7821613" y="5334000"/>
            <a:ext cx="1322387"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a:solidFill>
                  <a:srgbClr val="FC0000"/>
                </a:solidFill>
                <a:latin typeface="Arial" panose="020B0604020202020204" pitchFamily="34" charset="0"/>
              </a:rPr>
              <a:t>cm/s</a:t>
            </a:r>
          </a:p>
        </p:txBody>
      </p:sp>
      <p:grpSp>
        <p:nvGrpSpPr>
          <p:cNvPr id="27827" name="Group 179">
            <a:extLst>
              <a:ext uri="{FF2B5EF4-FFF2-40B4-BE49-F238E27FC236}">
                <a16:creationId xmlns:a16="http://schemas.microsoft.com/office/drawing/2014/main" id="{6C4C6539-F579-4347-914F-1CFE06166DD5}"/>
              </a:ext>
            </a:extLst>
          </p:cNvPr>
          <p:cNvGrpSpPr>
            <a:grpSpLocks/>
          </p:cNvGrpSpPr>
          <p:nvPr/>
        </p:nvGrpSpPr>
        <p:grpSpPr bwMode="auto">
          <a:xfrm>
            <a:off x="304800" y="3505200"/>
            <a:ext cx="8534400" cy="2590800"/>
            <a:chOff x="192" y="2352"/>
            <a:chExt cx="5376" cy="1632"/>
          </a:xfrm>
        </p:grpSpPr>
        <p:sp>
          <p:nvSpPr>
            <p:cNvPr id="20489" name="Rectangle 25">
              <a:extLst>
                <a:ext uri="{FF2B5EF4-FFF2-40B4-BE49-F238E27FC236}">
                  <a16:creationId xmlns:a16="http://schemas.microsoft.com/office/drawing/2014/main" id="{70789470-6DA4-4FF6-9BE6-D0A3B6F76C16}"/>
                </a:ext>
              </a:extLst>
            </p:cNvPr>
            <p:cNvSpPr>
              <a:spLocks noChangeArrowheads="1"/>
            </p:cNvSpPr>
            <p:nvPr/>
          </p:nvSpPr>
          <p:spPr bwMode="auto">
            <a:xfrm>
              <a:off x="4944" y="3456"/>
              <a:ext cx="624"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0" name="Rectangle 24">
              <a:extLst>
                <a:ext uri="{FF2B5EF4-FFF2-40B4-BE49-F238E27FC236}">
                  <a16:creationId xmlns:a16="http://schemas.microsoft.com/office/drawing/2014/main" id="{971086EE-DA7B-4607-BE4B-81123BD7C182}"/>
                </a:ext>
              </a:extLst>
            </p:cNvPr>
            <p:cNvSpPr>
              <a:spLocks noChangeArrowheads="1"/>
            </p:cNvSpPr>
            <p:nvPr/>
          </p:nvSpPr>
          <p:spPr bwMode="auto">
            <a:xfrm>
              <a:off x="4272" y="3456"/>
              <a:ext cx="672"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1" name="Rectangle 23">
              <a:extLst>
                <a:ext uri="{FF2B5EF4-FFF2-40B4-BE49-F238E27FC236}">
                  <a16:creationId xmlns:a16="http://schemas.microsoft.com/office/drawing/2014/main" id="{584CBF8C-7159-4A6E-8387-BEE6B925E232}"/>
                </a:ext>
              </a:extLst>
            </p:cNvPr>
            <p:cNvSpPr>
              <a:spLocks noChangeArrowheads="1"/>
            </p:cNvSpPr>
            <p:nvPr/>
          </p:nvSpPr>
          <p:spPr bwMode="auto">
            <a:xfrm>
              <a:off x="3552" y="3456"/>
              <a:ext cx="720"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2" name="Rectangle 22">
              <a:extLst>
                <a:ext uri="{FF2B5EF4-FFF2-40B4-BE49-F238E27FC236}">
                  <a16:creationId xmlns:a16="http://schemas.microsoft.com/office/drawing/2014/main" id="{46918544-1FAC-4218-A6DA-33388388CAE6}"/>
                </a:ext>
              </a:extLst>
            </p:cNvPr>
            <p:cNvSpPr>
              <a:spLocks noChangeArrowheads="1"/>
            </p:cNvSpPr>
            <p:nvPr/>
          </p:nvSpPr>
          <p:spPr bwMode="auto">
            <a:xfrm>
              <a:off x="2832" y="3456"/>
              <a:ext cx="720"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3" name="Rectangle 21">
              <a:extLst>
                <a:ext uri="{FF2B5EF4-FFF2-40B4-BE49-F238E27FC236}">
                  <a16:creationId xmlns:a16="http://schemas.microsoft.com/office/drawing/2014/main" id="{EF9818E8-CB85-4DDB-A43B-6C12501D1C68}"/>
                </a:ext>
              </a:extLst>
            </p:cNvPr>
            <p:cNvSpPr>
              <a:spLocks noChangeArrowheads="1"/>
            </p:cNvSpPr>
            <p:nvPr/>
          </p:nvSpPr>
          <p:spPr bwMode="auto">
            <a:xfrm>
              <a:off x="2160" y="3456"/>
              <a:ext cx="672"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4" name="Rectangle 20">
              <a:extLst>
                <a:ext uri="{FF2B5EF4-FFF2-40B4-BE49-F238E27FC236}">
                  <a16:creationId xmlns:a16="http://schemas.microsoft.com/office/drawing/2014/main" id="{8DE47409-0ED8-4A67-8E78-68D7855C5065}"/>
                </a:ext>
              </a:extLst>
            </p:cNvPr>
            <p:cNvSpPr>
              <a:spLocks noChangeArrowheads="1"/>
            </p:cNvSpPr>
            <p:nvPr/>
          </p:nvSpPr>
          <p:spPr bwMode="auto">
            <a:xfrm>
              <a:off x="192" y="3456"/>
              <a:ext cx="1968"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5" name="Rectangle 19">
              <a:extLst>
                <a:ext uri="{FF2B5EF4-FFF2-40B4-BE49-F238E27FC236}">
                  <a16:creationId xmlns:a16="http://schemas.microsoft.com/office/drawing/2014/main" id="{7C163FBC-CDC6-4090-98A6-65E1B0629001}"/>
                </a:ext>
              </a:extLst>
            </p:cNvPr>
            <p:cNvSpPr>
              <a:spLocks noChangeArrowheads="1"/>
            </p:cNvSpPr>
            <p:nvPr/>
          </p:nvSpPr>
          <p:spPr bwMode="auto">
            <a:xfrm>
              <a:off x="4944" y="2928"/>
              <a:ext cx="624"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6" name="Rectangle 18">
              <a:extLst>
                <a:ext uri="{FF2B5EF4-FFF2-40B4-BE49-F238E27FC236}">
                  <a16:creationId xmlns:a16="http://schemas.microsoft.com/office/drawing/2014/main" id="{170938AD-174B-4764-ABAD-5E61FB27D3CB}"/>
                </a:ext>
              </a:extLst>
            </p:cNvPr>
            <p:cNvSpPr>
              <a:spLocks noChangeArrowheads="1"/>
            </p:cNvSpPr>
            <p:nvPr/>
          </p:nvSpPr>
          <p:spPr bwMode="auto">
            <a:xfrm>
              <a:off x="4272" y="2928"/>
              <a:ext cx="672"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7" name="Rectangle 17">
              <a:extLst>
                <a:ext uri="{FF2B5EF4-FFF2-40B4-BE49-F238E27FC236}">
                  <a16:creationId xmlns:a16="http://schemas.microsoft.com/office/drawing/2014/main" id="{36D34D9F-80CD-44B7-B34C-327E303883CE}"/>
                </a:ext>
              </a:extLst>
            </p:cNvPr>
            <p:cNvSpPr>
              <a:spLocks noChangeArrowheads="1"/>
            </p:cNvSpPr>
            <p:nvPr/>
          </p:nvSpPr>
          <p:spPr bwMode="auto">
            <a:xfrm>
              <a:off x="3552" y="2928"/>
              <a:ext cx="720"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8" name="Rectangle 16">
              <a:extLst>
                <a:ext uri="{FF2B5EF4-FFF2-40B4-BE49-F238E27FC236}">
                  <a16:creationId xmlns:a16="http://schemas.microsoft.com/office/drawing/2014/main" id="{58E4DE5F-1EB7-4AAB-82EF-D92F2AC38984}"/>
                </a:ext>
              </a:extLst>
            </p:cNvPr>
            <p:cNvSpPr>
              <a:spLocks noChangeArrowheads="1"/>
            </p:cNvSpPr>
            <p:nvPr/>
          </p:nvSpPr>
          <p:spPr bwMode="auto">
            <a:xfrm>
              <a:off x="2832" y="2928"/>
              <a:ext cx="720"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499" name="Rectangle 15">
              <a:extLst>
                <a:ext uri="{FF2B5EF4-FFF2-40B4-BE49-F238E27FC236}">
                  <a16:creationId xmlns:a16="http://schemas.microsoft.com/office/drawing/2014/main" id="{F2C51026-1EA2-4A96-8F34-448D33F844C9}"/>
                </a:ext>
              </a:extLst>
            </p:cNvPr>
            <p:cNvSpPr>
              <a:spLocks noChangeArrowheads="1"/>
            </p:cNvSpPr>
            <p:nvPr/>
          </p:nvSpPr>
          <p:spPr bwMode="auto">
            <a:xfrm>
              <a:off x="2160" y="2928"/>
              <a:ext cx="672"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500" name="Rectangle 14">
              <a:extLst>
                <a:ext uri="{FF2B5EF4-FFF2-40B4-BE49-F238E27FC236}">
                  <a16:creationId xmlns:a16="http://schemas.microsoft.com/office/drawing/2014/main" id="{DD7F3225-D71E-4CF1-BD1C-A54304F861E9}"/>
                </a:ext>
              </a:extLst>
            </p:cNvPr>
            <p:cNvSpPr>
              <a:spLocks noChangeArrowheads="1"/>
            </p:cNvSpPr>
            <p:nvPr/>
          </p:nvSpPr>
          <p:spPr bwMode="auto">
            <a:xfrm>
              <a:off x="192" y="2928"/>
              <a:ext cx="1968" cy="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501" name="Rectangle 13">
              <a:extLst>
                <a:ext uri="{FF2B5EF4-FFF2-40B4-BE49-F238E27FC236}">
                  <a16:creationId xmlns:a16="http://schemas.microsoft.com/office/drawing/2014/main" id="{02878597-3772-476B-ADF8-1752BCBB3E19}"/>
                </a:ext>
              </a:extLst>
            </p:cNvPr>
            <p:cNvSpPr>
              <a:spLocks noChangeArrowheads="1"/>
            </p:cNvSpPr>
            <p:nvPr/>
          </p:nvSpPr>
          <p:spPr bwMode="auto">
            <a:xfrm>
              <a:off x="4944" y="2352"/>
              <a:ext cx="624"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502" name="Rectangle 12">
              <a:extLst>
                <a:ext uri="{FF2B5EF4-FFF2-40B4-BE49-F238E27FC236}">
                  <a16:creationId xmlns:a16="http://schemas.microsoft.com/office/drawing/2014/main" id="{DD67D4F9-4446-47C6-B8AC-79005B5BB38C}"/>
                </a:ext>
              </a:extLst>
            </p:cNvPr>
            <p:cNvSpPr>
              <a:spLocks noChangeArrowheads="1"/>
            </p:cNvSpPr>
            <p:nvPr/>
          </p:nvSpPr>
          <p:spPr bwMode="auto">
            <a:xfrm>
              <a:off x="4272" y="2352"/>
              <a:ext cx="672"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503" name="Rectangle 11">
              <a:extLst>
                <a:ext uri="{FF2B5EF4-FFF2-40B4-BE49-F238E27FC236}">
                  <a16:creationId xmlns:a16="http://schemas.microsoft.com/office/drawing/2014/main" id="{D410CEB9-9872-47F4-9C6B-79393A0E0827}"/>
                </a:ext>
              </a:extLst>
            </p:cNvPr>
            <p:cNvSpPr>
              <a:spLocks noChangeArrowheads="1"/>
            </p:cNvSpPr>
            <p:nvPr/>
          </p:nvSpPr>
          <p:spPr bwMode="auto">
            <a:xfrm>
              <a:off x="3552" y="2352"/>
              <a:ext cx="720"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504" name="Rectangle 10">
              <a:extLst>
                <a:ext uri="{FF2B5EF4-FFF2-40B4-BE49-F238E27FC236}">
                  <a16:creationId xmlns:a16="http://schemas.microsoft.com/office/drawing/2014/main" id="{CF6F8875-4BAE-4ABB-8746-12ADEF2A50B5}"/>
                </a:ext>
              </a:extLst>
            </p:cNvPr>
            <p:cNvSpPr>
              <a:spLocks noChangeArrowheads="1"/>
            </p:cNvSpPr>
            <p:nvPr/>
          </p:nvSpPr>
          <p:spPr bwMode="auto">
            <a:xfrm>
              <a:off x="2832" y="2352"/>
              <a:ext cx="720"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505" name="Rectangle 9">
              <a:extLst>
                <a:ext uri="{FF2B5EF4-FFF2-40B4-BE49-F238E27FC236}">
                  <a16:creationId xmlns:a16="http://schemas.microsoft.com/office/drawing/2014/main" id="{042CB4DC-F2F0-40E8-825D-1E2E91E99830}"/>
                </a:ext>
              </a:extLst>
            </p:cNvPr>
            <p:cNvSpPr>
              <a:spLocks noChangeArrowheads="1"/>
            </p:cNvSpPr>
            <p:nvPr/>
          </p:nvSpPr>
          <p:spPr bwMode="auto">
            <a:xfrm>
              <a:off x="2160" y="2352"/>
              <a:ext cx="672"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506" name="Rectangle 8">
              <a:extLst>
                <a:ext uri="{FF2B5EF4-FFF2-40B4-BE49-F238E27FC236}">
                  <a16:creationId xmlns:a16="http://schemas.microsoft.com/office/drawing/2014/main" id="{5C1ED34B-7146-4A64-AD37-A4CFEAF8DAC4}"/>
                </a:ext>
              </a:extLst>
            </p:cNvPr>
            <p:cNvSpPr>
              <a:spLocks noChangeArrowheads="1"/>
            </p:cNvSpPr>
            <p:nvPr/>
          </p:nvSpPr>
          <p:spPr bwMode="auto">
            <a:xfrm>
              <a:off x="192" y="2352"/>
              <a:ext cx="1968" cy="5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buFontTx/>
                <a:buNone/>
              </a:pPr>
              <a:endParaRPr lang="en-US" altLang="en-US" sz="2800" b="0"/>
            </a:p>
          </p:txBody>
        </p:sp>
        <p:sp>
          <p:nvSpPr>
            <p:cNvPr id="20507" name="Line 26">
              <a:extLst>
                <a:ext uri="{FF2B5EF4-FFF2-40B4-BE49-F238E27FC236}">
                  <a16:creationId xmlns:a16="http://schemas.microsoft.com/office/drawing/2014/main" id="{833BBE9D-8FAB-40D9-9AD2-11CB07C93AD7}"/>
                </a:ext>
              </a:extLst>
            </p:cNvPr>
            <p:cNvSpPr>
              <a:spLocks noChangeShapeType="1"/>
            </p:cNvSpPr>
            <p:nvPr/>
          </p:nvSpPr>
          <p:spPr bwMode="auto">
            <a:xfrm>
              <a:off x="192" y="2352"/>
              <a:ext cx="537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08" name="Line 27">
              <a:extLst>
                <a:ext uri="{FF2B5EF4-FFF2-40B4-BE49-F238E27FC236}">
                  <a16:creationId xmlns:a16="http://schemas.microsoft.com/office/drawing/2014/main" id="{B6FDF37A-D18F-463B-8D80-0C6E679608A1}"/>
                </a:ext>
              </a:extLst>
            </p:cNvPr>
            <p:cNvSpPr>
              <a:spLocks noChangeShapeType="1"/>
            </p:cNvSpPr>
            <p:nvPr/>
          </p:nvSpPr>
          <p:spPr bwMode="auto">
            <a:xfrm>
              <a:off x="192" y="2928"/>
              <a:ext cx="537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09" name="Line 28">
              <a:extLst>
                <a:ext uri="{FF2B5EF4-FFF2-40B4-BE49-F238E27FC236}">
                  <a16:creationId xmlns:a16="http://schemas.microsoft.com/office/drawing/2014/main" id="{CCBA6701-B591-4A32-ABE3-215FA8F8DCF6}"/>
                </a:ext>
              </a:extLst>
            </p:cNvPr>
            <p:cNvSpPr>
              <a:spLocks noChangeShapeType="1"/>
            </p:cNvSpPr>
            <p:nvPr/>
          </p:nvSpPr>
          <p:spPr bwMode="auto">
            <a:xfrm>
              <a:off x="192" y="3456"/>
              <a:ext cx="5376" cy="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0" name="Line 29">
              <a:extLst>
                <a:ext uri="{FF2B5EF4-FFF2-40B4-BE49-F238E27FC236}">
                  <a16:creationId xmlns:a16="http://schemas.microsoft.com/office/drawing/2014/main" id="{DB476B79-959D-49FB-A90D-A2E2B2ABB951}"/>
                </a:ext>
              </a:extLst>
            </p:cNvPr>
            <p:cNvSpPr>
              <a:spLocks noChangeShapeType="1"/>
            </p:cNvSpPr>
            <p:nvPr/>
          </p:nvSpPr>
          <p:spPr bwMode="auto">
            <a:xfrm>
              <a:off x="192" y="3984"/>
              <a:ext cx="5376" cy="0"/>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1" name="Line 30">
              <a:extLst>
                <a:ext uri="{FF2B5EF4-FFF2-40B4-BE49-F238E27FC236}">
                  <a16:creationId xmlns:a16="http://schemas.microsoft.com/office/drawing/2014/main" id="{BBC84545-CEB5-4467-AA5B-D0C70870A5C8}"/>
                </a:ext>
              </a:extLst>
            </p:cNvPr>
            <p:cNvSpPr>
              <a:spLocks noChangeShapeType="1"/>
            </p:cNvSpPr>
            <p:nvPr/>
          </p:nvSpPr>
          <p:spPr bwMode="auto">
            <a:xfrm>
              <a:off x="192" y="2352"/>
              <a:ext cx="0" cy="1632"/>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2" name="Line 31">
              <a:extLst>
                <a:ext uri="{FF2B5EF4-FFF2-40B4-BE49-F238E27FC236}">
                  <a16:creationId xmlns:a16="http://schemas.microsoft.com/office/drawing/2014/main" id="{B1AAF819-D1CD-42D7-89F8-CCD9D9FFFD04}"/>
                </a:ext>
              </a:extLst>
            </p:cNvPr>
            <p:cNvSpPr>
              <a:spLocks noChangeShapeType="1"/>
            </p:cNvSpPr>
            <p:nvPr/>
          </p:nvSpPr>
          <p:spPr bwMode="auto">
            <a:xfrm>
              <a:off x="2160"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3" name="Line 32">
              <a:extLst>
                <a:ext uri="{FF2B5EF4-FFF2-40B4-BE49-F238E27FC236}">
                  <a16:creationId xmlns:a16="http://schemas.microsoft.com/office/drawing/2014/main" id="{11999707-62ED-4387-8177-78E8DCB34A03}"/>
                </a:ext>
              </a:extLst>
            </p:cNvPr>
            <p:cNvSpPr>
              <a:spLocks noChangeShapeType="1"/>
            </p:cNvSpPr>
            <p:nvPr/>
          </p:nvSpPr>
          <p:spPr bwMode="auto">
            <a:xfrm>
              <a:off x="2832"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4" name="Line 33">
              <a:extLst>
                <a:ext uri="{FF2B5EF4-FFF2-40B4-BE49-F238E27FC236}">
                  <a16:creationId xmlns:a16="http://schemas.microsoft.com/office/drawing/2014/main" id="{17CA4C9C-96DD-4CCB-8034-99CC50F4856B}"/>
                </a:ext>
              </a:extLst>
            </p:cNvPr>
            <p:cNvSpPr>
              <a:spLocks noChangeShapeType="1"/>
            </p:cNvSpPr>
            <p:nvPr/>
          </p:nvSpPr>
          <p:spPr bwMode="auto">
            <a:xfrm>
              <a:off x="3552"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5" name="Line 34">
              <a:extLst>
                <a:ext uri="{FF2B5EF4-FFF2-40B4-BE49-F238E27FC236}">
                  <a16:creationId xmlns:a16="http://schemas.microsoft.com/office/drawing/2014/main" id="{8529CEF5-0CE7-48FB-9199-F99A31EF19D2}"/>
                </a:ext>
              </a:extLst>
            </p:cNvPr>
            <p:cNvSpPr>
              <a:spLocks noChangeShapeType="1"/>
            </p:cNvSpPr>
            <p:nvPr/>
          </p:nvSpPr>
          <p:spPr bwMode="auto">
            <a:xfrm>
              <a:off x="4272"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6" name="Line 35">
              <a:extLst>
                <a:ext uri="{FF2B5EF4-FFF2-40B4-BE49-F238E27FC236}">
                  <a16:creationId xmlns:a16="http://schemas.microsoft.com/office/drawing/2014/main" id="{98C1FFEA-9408-4B63-85DB-48A787E72A08}"/>
                </a:ext>
              </a:extLst>
            </p:cNvPr>
            <p:cNvSpPr>
              <a:spLocks noChangeShapeType="1"/>
            </p:cNvSpPr>
            <p:nvPr/>
          </p:nvSpPr>
          <p:spPr bwMode="auto">
            <a:xfrm>
              <a:off x="4944" y="2352"/>
              <a:ext cx="0" cy="1632"/>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7" name="Line 36">
              <a:extLst>
                <a:ext uri="{FF2B5EF4-FFF2-40B4-BE49-F238E27FC236}">
                  <a16:creationId xmlns:a16="http://schemas.microsoft.com/office/drawing/2014/main" id="{F94D13D8-885D-4E09-9DB1-745207E4B26D}"/>
                </a:ext>
              </a:extLst>
            </p:cNvPr>
            <p:cNvSpPr>
              <a:spLocks noChangeShapeType="1"/>
            </p:cNvSpPr>
            <p:nvPr/>
          </p:nvSpPr>
          <p:spPr bwMode="auto">
            <a:xfrm>
              <a:off x="5568" y="2352"/>
              <a:ext cx="0" cy="1632"/>
            </a:xfrm>
            <a:prstGeom prst="line">
              <a:avLst/>
            </a:prstGeom>
            <a:noFill/>
            <a:ln w="28575" cap="sq">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518" name="Text Box 45">
              <a:extLst>
                <a:ext uri="{FF2B5EF4-FFF2-40B4-BE49-F238E27FC236}">
                  <a16:creationId xmlns:a16="http://schemas.microsoft.com/office/drawing/2014/main" id="{3C50E189-879F-4381-8732-868AC288ED10}"/>
                </a:ext>
              </a:extLst>
            </p:cNvPr>
            <p:cNvSpPr txBox="1">
              <a:spLocks noChangeArrowheads="1"/>
            </p:cNvSpPr>
            <p:nvPr/>
          </p:nvSpPr>
          <p:spPr bwMode="auto">
            <a:xfrm>
              <a:off x="240" y="2496"/>
              <a:ext cx="18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Đơn vị chiều dài</a:t>
              </a:r>
            </a:p>
          </p:txBody>
        </p:sp>
        <p:sp>
          <p:nvSpPr>
            <p:cNvPr id="20519" name="Text Box 52">
              <a:extLst>
                <a:ext uri="{FF2B5EF4-FFF2-40B4-BE49-F238E27FC236}">
                  <a16:creationId xmlns:a16="http://schemas.microsoft.com/office/drawing/2014/main" id="{51E7E365-D9B3-4E3E-B183-309033E5966E}"/>
                </a:ext>
              </a:extLst>
            </p:cNvPr>
            <p:cNvSpPr txBox="1">
              <a:spLocks noChangeArrowheads="1"/>
            </p:cNvSpPr>
            <p:nvPr/>
          </p:nvSpPr>
          <p:spPr bwMode="auto">
            <a:xfrm>
              <a:off x="240" y="3024"/>
              <a:ext cx="18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Đơn vị thời gian</a:t>
              </a:r>
            </a:p>
          </p:txBody>
        </p:sp>
        <p:sp>
          <p:nvSpPr>
            <p:cNvPr id="20520" name="Text Box 53">
              <a:extLst>
                <a:ext uri="{FF2B5EF4-FFF2-40B4-BE49-F238E27FC236}">
                  <a16:creationId xmlns:a16="http://schemas.microsoft.com/office/drawing/2014/main" id="{CAA8D77B-C65B-493E-9B18-A45D6FF15571}"/>
                </a:ext>
              </a:extLst>
            </p:cNvPr>
            <p:cNvSpPr txBox="1">
              <a:spLocks noChangeArrowheads="1"/>
            </p:cNvSpPr>
            <p:nvPr/>
          </p:nvSpPr>
          <p:spPr bwMode="auto">
            <a:xfrm>
              <a:off x="288" y="3552"/>
              <a:ext cx="177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b="0">
                <a:latin typeface="Arial" panose="020B0604020202020204" pitchFamily="34" charset="0"/>
              </a:endParaRPr>
            </a:p>
          </p:txBody>
        </p:sp>
        <p:sp>
          <p:nvSpPr>
            <p:cNvPr id="20521" name="Text Box 54">
              <a:extLst>
                <a:ext uri="{FF2B5EF4-FFF2-40B4-BE49-F238E27FC236}">
                  <a16:creationId xmlns:a16="http://schemas.microsoft.com/office/drawing/2014/main" id="{34D8EB66-4D88-48CF-8D7B-C5430C5C7018}"/>
                </a:ext>
              </a:extLst>
            </p:cNvPr>
            <p:cNvSpPr txBox="1">
              <a:spLocks noChangeArrowheads="1"/>
            </p:cNvSpPr>
            <p:nvPr/>
          </p:nvSpPr>
          <p:spPr bwMode="auto">
            <a:xfrm>
              <a:off x="192" y="3552"/>
              <a:ext cx="196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Đơn vị vận tốc</a:t>
              </a:r>
            </a:p>
          </p:txBody>
        </p:sp>
        <p:sp>
          <p:nvSpPr>
            <p:cNvPr id="20522" name="Text Box 55">
              <a:extLst>
                <a:ext uri="{FF2B5EF4-FFF2-40B4-BE49-F238E27FC236}">
                  <a16:creationId xmlns:a16="http://schemas.microsoft.com/office/drawing/2014/main" id="{A91C3CC9-0BBF-4373-8E64-8394E35FEDFC}"/>
                </a:ext>
              </a:extLst>
            </p:cNvPr>
            <p:cNvSpPr txBox="1">
              <a:spLocks noChangeArrowheads="1"/>
            </p:cNvSpPr>
            <p:nvPr/>
          </p:nvSpPr>
          <p:spPr bwMode="auto">
            <a:xfrm>
              <a:off x="235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m</a:t>
              </a:r>
            </a:p>
          </p:txBody>
        </p:sp>
        <p:sp>
          <p:nvSpPr>
            <p:cNvPr id="20523" name="Text Box 56">
              <a:extLst>
                <a:ext uri="{FF2B5EF4-FFF2-40B4-BE49-F238E27FC236}">
                  <a16:creationId xmlns:a16="http://schemas.microsoft.com/office/drawing/2014/main" id="{E9A501EB-2DC1-4271-8796-8BD97A5D62D3}"/>
                </a:ext>
              </a:extLst>
            </p:cNvPr>
            <p:cNvSpPr txBox="1">
              <a:spLocks noChangeArrowheads="1"/>
            </p:cNvSpPr>
            <p:nvPr/>
          </p:nvSpPr>
          <p:spPr bwMode="auto">
            <a:xfrm>
              <a:off x="2400" y="2976"/>
              <a:ext cx="24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s</a:t>
              </a:r>
            </a:p>
          </p:txBody>
        </p:sp>
        <p:sp>
          <p:nvSpPr>
            <p:cNvPr id="20524" name="Text Box 57">
              <a:extLst>
                <a:ext uri="{FF2B5EF4-FFF2-40B4-BE49-F238E27FC236}">
                  <a16:creationId xmlns:a16="http://schemas.microsoft.com/office/drawing/2014/main" id="{69B16B34-5F92-4DDF-89D1-DE1D33B14F87}"/>
                </a:ext>
              </a:extLst>
            </p:cNvPr>
            <p:cNvSpPr txBox="1">
              <a:spLocks noChangeArrowheads="1"/>
            </p:cNvSpPr>
            <p:nvPr/>
          </p:nvSpPr>
          <p:spPr bwMode="auto">
            <a:xfrm>
              <a:off x="2256" y="3504"/>
              <a:ext cx="5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m/s</a:t>
              </a:r>
            </a:p>
          </p:txBody>
        </p:sp>
        <p:sp>
          <p:nvSpPr>
            <p:cNvPr id="20525" name="Text Box 58">
              <a:extLst>
                <a:ext uri="{FF2B5EF4-FFF2-40B4-BE49-F238E27FC236}">
                  <a16:creationId xmlns:a16="http://schemas.microsoft.com/office/drawing/2014/main" id="{DEFBEDDA-B462-4011-9E7F-B11E3AAF2C62}"/>
                </a:ext>
              </a:extLst>
            </p:cNvPr>
            <p:cNvSpPr txBox="1">
              <a:spLocks noChangeArrowheads="1"/>
            </p:cNvSpPr>
            <p:nvPr/>
          </p:nvSpPr>
          <p:spPr bwMode="auto">
            <a:xfrm>
              <a:off x="307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m</a:t>
              </a:r>
            </a:p>
          </p:txBody>
        </p:sp>
        <p:sp>
          <p:nvSpPr>
            <p:cNvPr id="20526" name="Text Box 59">
              <a:extLst>
                <a:ext uri="{FF2B5EF4-FFF2-40B4-BE49-F238E27FC236}">
                  <a16:creationId xmlns:a16="http://schemas.microsoft.com/office/drawing/2014/main" id="{76AC6840-257D-46DB-9249-8E2AC271F91C}"/>
                </a:ext>
              </a:extLst>
            </p:cNvPr>
            <p:cNvSpPr txBox="1">
              <a:spLocks noChangeArrowheads="1"/>
            </p:cNvSpPr>
            <p:nvPr/>
          </p:nvSpPr>
          <p:spPr bwMode="auto">
            <a:xfrm>
              <a:off x="2880" y="2976"/>
              <a:ext cx="62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phút</a:t>
              </a:r>
            </a:p>
          </p:txBody>
        </p:sp>
        <p:sp>
          <p:nvSpPr>
            <p:cNvPr id="20527" name="Text Box 60">
              <a:extLst>
                <a:ext uri="{FF2B5EF4-FFF2-40B4-BE49-F238E27FC236}">
                  <a16:creationId xmlns:a16="http://schemas.microsoft.com/office/drawing/2014/main" id="{CD259629-7128-4B4B-BF34-EA0161276AC1}"/>
                </a:ext>
              </a:extLst>
            </p:cNvPr>
            <p:cNvSpPr txBox="1">
              <a:spLocks noChangeArrowheads="1"/>
            </p:cNvSpPr>
            <p:nvPr/>
          </p:nvSpPr>
          <p:spPr bwMode="auto">
            <a:xfrm>
              <a:off x="3696" y="2496"/>
              <a:ext cx="48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km</a:t>
              </a:r>
            </a:p>
          </p:txBody>
        </p:sp>
        <p:sp>
          <p:nvSpPr>
            <p:cNvPr id="20528" name="Text Box 61">
              <a:extLst>
                <a:ext uri="{FF2B5EF4-FFF2-40B4-BE49-F238E27FC236}">
                  <a16:creationId xmlns:a16="http://schemas.microsoft.com/office/drawing/2014/main" id="{6ADEF3B8-9E77-4FAC-805E-55808B8DCE89}"/>
                </a:ext>
              </a:extLst>
            </p:cNvPr>
            <p:cNvSpPr txBox="1">
              <a:spLocks noChangeArrowheads="1"/>
            </p:cNvSpPr>
            <p:nvPr/>
          </p:nvSpPr>
          <p:spPr bwMode="auto">
            <a:xfrm>
              <a:off x="3792" y="2976"/>
              <a:ext cx="384"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h</a:t>
              </a:r>
            </a:p>
          </p:txBody>
        </p:sp>
        <p:sp>
          <p:nvSpPr>
            <p:cNvPr id="20529" name="Text Box 62">
              <a:extLst>
                <a:ext uri="{FF2B5EF4-FFF2-40B4-BE49-F238E27FC236}">
                  <a16:creationId xmlns:a16="http://schemas.microsoft.com/office/drawing/2014/main" id="{B8CEC50F-3B35-4B0C-85A5-9811B349896F}"/>
                </a:ext>
              </a:extLst>
            </p:cNvPr>
            <p:cNvSpPr txBox="1">
              <a:spLocks noChangeArrowheads="1"/>
            </p:cNvSpPr>
            <p:nvPr/>
          </p:nvSpPr>
          <p:spPr bwMode="auto">
            <a:xfrm>
              <a:off x="4416" y="2496"/>
              <a:ext cx="480"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km</a:t>
              </a:r>
            </a:p>
          </p:txBody>
        </p:sp>
        <p:sp>
          <p:nvSpPr>
            <p:cNvPr id="20530" name="Text Box 63">
              <a:extLst>
                <a:ext uri="{FF2B5EF4-FFF2-40B4-BE49-F238E27FC236}">
                  <a16:creationId xmlns:a16="http://schemas.microsoft.com/office/drawing/2014/main" id="{5135A2FB-ADEE-4AF0-ADAE-BEA7B1946F11}"/>
                </a:ext>
              </a:extLst>
            </p:cNvPr>
            <p:cNvSpPr txBox="1">
              <a:spLocks noChangeArrowheads="1"/>
            </p:cNvSpPr>
            <p:nvPr/>
          </p:nvSpPr>
          <p:spPr bwMode="auto">
            <a:xfrm>
              <a:off x="4512" y="297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s</a:t>
              </a:r>
            </a:p>
          </p:txBody>
        </p:sp>
        <p:sp>
          <p:nvSpPr>
            <p:cNvPr id="20531" name="Text Box 64">
              <a:extLst>
                <a:ext uri="{FF2B5EF4-FFF2-40B4-BE49-F238E27FC236}">
                  <a16:creationId xmlns:a16="http://schemas.microsoft.com/office/drawing/2014/main" id="{C51CD934-2B9B-42B2-912F-F992156F1B60}"/>
                </a:ext>
              </a:extLst>
            </p:cNvPr>
            <p:cNvSpPr txBox="1">
              <a:spLocks noChangeArrowheads="1"/>
            </p:cNvSpPr>
            <p:nvPr/>
          </p:nvSpPr>
          <p:spPr bwMode="auto">
            <a:xfrm>
              <a:off x="5040" y="2496"/>
              <a:ext cx="52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cm</a:t>
              </a:r>
            </a:p>
          </p:txBody>
        </p:sp>
        <p:sp>
          <p:nvSpPr>
            <p:cNvPr id="20532" name="Text Box 65">
              <a:extLst>
                <a:ext uri="{FF2B5EF4-FFF2-40B4-BE49-F238E27FC236}">
                  <a16:creationId xmlns:a16="http://schemas.microsoft.com/office/drawing/2014/main" id="{2299DFBA-2978-4A50-8D62-1C409C780852}"/>
                </a:ext>
              </a:extLst>
            </p:cNvPr>
            <p:cNvSpPr txBox="1">
              <a:spLocks noChangeArrowheads="1"/>
            </p:cNvSpPr>
            <p:nvPr/>
          </p:nvSpPr>
          <p:spPr bwMode="auto">
            <a:xfrm>
              <a:off x="5136" y="2976"/>
              <a:ext cx="288"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s</a:t>
              </a:r>
            </a:p>
          </p:txBody>
        </p:sp>
        <p:sp>
          <p:nvSpPr>
            <p:cNvPr id="20533" name="Text Box 68">
              <a:extLst>
                <a:ext uri="{FF2B5EF4-FFF2-40B4-BE49-F238E27FC236}">
                  <a16:creationId xmlns:a16="http://schemas.microsoft.com/office/drawing/2014/main" id="{29AC3A40-34F0-41CA-812C-E3A8F12585A5}"/>
                </a:ext>
              </a:extLst>
            </p:cNvPr>
            <p:cNvSpPr txBox="1">
              <a:spLocks noChangeArrowheads="1"/>
            </p:cNvSpPr>
            <p:nvPr/>
          </p:nvSpPr>
          <p:spPr bwMode="auto">
            <a:xfrm>
              <a:off x="4272" y="3552"/>
              <a:ext cx="6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sz="2800">
                <a:latin typeface="Arial" panose="020B0604020202020204" pitchFamily="34" charset="0"/>
              </a:endParaRPr>
            </a:p>
          </p:txBody>
        </p:sp>
        <p:sp>
          <p:nvSpPr>
            <p:cNvPr id="20534" name="Text Box 72">
              <a:extLst>
                <a:ext uri="{FF2B5EF4-FFF2-40B4-BE49-F238E27FC236}">
                  <a16:creationId xmlns:a16="http://schemas.microsoft.com/office/drawing/2014/main" id="{BC1F5A6B-5CC3-4BEB-96B4-FCE67B576F09}"/>
                </a:ext>
              </a:extLst>
            </p:cNvPr>
            <p:cNvSpPr txBox="1">
              <a:spLocks noChangeArrowheads="1"/>
            </p:cNvSpPr>
            <p:nvPr/>
          </p:nvSpPr>
          <p:spPr bwMode="auto">
            <a:xfrm>
              <a:off x="240" y="2496"/>
              <a:ext cx="18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Đơn vị chiều dài</a:t>
              </a:r>
            </a:p>
          </p:txBody>
        </p:sp>
        <p:sp>
          <p:nvSpPr>
            <p:cNvPr id="20535" name="Text Box 73">
              <a:extLst>
                <a:ext uri="{FF2B5EF4-FFF2-40B4-BE49-F238E27FC236}">
                  <a16:creationId xmlns:a16="http://schemas.microsoft.com/office/drawing/2014/main" id="{5688FC8D-0652-4A28-A40D-4FD319505D78}"/>
                </a:ext>
              </a:extLst>
            </p:cNvPr>
            <p:cNvSpPr txBox="1">
              <a:spLocks noChangeArrowheads="1"/>
            </p:cNvSpPr>
            <p:nvPr/>
          </p:nvSpPr>
          <p:spPr bwMode="auto">
            <a:xfrm>
              <a:off x="235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m</a:t>
              </a:r>
            </a:p>
          </p:txBody>
        </p:sp>
        <p:sp>
          <p:nvSpPr>
            <p:cNvPr id="20536" name="Text Box 74">
              <a:extLst>
                <a:ext uri="{FF2B5EF4-FFF2-40B4-BE49-F238E27FC236}">
                  <a16:creationId xmlns:a16="http://schemas.microsoft.com/office/drawing/2014/main" id="{8053442A-E632-42EA-9C8A-C3CE3558055B}"/>
                </a:ext>
              </a:extLst>
            </p:cNvPr>
            <p:cNvSpPr txBox="1">
              <a:spLocks noChangeArrowheads="1"/>
            </p:cNvSpPr>
            <p:nvPr/>
          </p:nvSpPr>
          <p:spPr bwMode="auto">
            <a:xfrm>
              <a:off x="307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m</a:t>
              </a:r>
            </a:p>
          </p:txBody>
        </p:sp>
        <p:sp>
          <p:nvSpPr>
            <p:cNvPr id="20537" name="Text Box 75">
              <a:extLst>
                <a:ext uri="{FF2B5EF4-FFF2-40B4-BE49-F238E27FC236}">
                  <a16:creationId xmlns:a16="http://schemas.microsoft.com/office/drawing/2014/main" id="{179B03B3-8BF3-4CDB-8CCA-57875BFEE872}"/>
                </a:ext>
              </a:extLst>
            </p:cNvPr>
            <p:cNvSpPr txBox="1">
              <a:spLocks noChangeArrowheads="1"/>
            </p:cNvSpPr>
            <p:nvPr/>
          </p:nvSpPr>
          <p:spPr bwMode="auto">
            <a:xfrm>
              <a:off x="240" y="2496"/>
              <a:ext cx="1872"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Đơn vị chiều dài</a:t>
              </a:r>
            </a:p>
          </p:txBody>
        </p:sp>
        <p:sp>
          <p:nvSpPr>
            <p:cNvPr id="20538" name="Text Box 76">
              <a:extLst>
                <a:ext uri="{FF2B5EF4-FFF2-40B4-BE49-F238E27FC236}">
                  <a16:creationId xmlns:a16="http://schemas.microsoft.com/office/drawing/2014/main" id="{37A076AF-5451-4ACC-A4C6-3C7D45CF7B60}"/>
                </a:ext>
              </a:extLst>
            </p:cNvPr>
            <p:cNvSpPr txBox="1">
              <a:spLocks noChangeArrowheads="1"/>
            </p:cNvSpPr>
            <p:nvPr/>
          </p:nvSpPr>
          <p:spPr bwMode="auto">
            <a:xfrm>
              <a:off x="2352" y="2496"/>
              <a:ext cx="336" cy="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a:latin typeface="Arial" panose="020B0604020202020204" pitchFamily="34" charset="0"/>
                </a:rPr>
                <a:t>m</a:t>
              </a:r>
            </a:p>
          </p:txBody>
        </p:sp>
      </p:grpSp>
      <p:sp>
        <p:nvSpPr>
          <p:cNvPr id="59" name="Text Box 9">
            <a:extLst>
              <a:ext uri="{FF2B5EF4-FFF2-40B4-BE49-F238E27FC236}">
                <a16:creationId xmlns:a16="http://schemas.microsoft.com/office/drawing/2014/main" id="{3F02C3FC-F39B-481E-8050-AE4B6B672DC0}"/>
              </a:ext>
            </a:extLst>
          </p:cNvPr>
          <p:cNvSpPr txBox="1">
            <a:spLocks noChangeArrowheads="1"/>
          </p:cNvSpPr>
          <p:nvPr/>
        </p:nvSpPr>
        <p:spPr bwMode="auto">
          <a:xfrm>
            <a:off x="495300" y="236538"/>
            <a:ext cx="8153400" cy="1446212"/>
          </a:xfrm>
          <a:prstGeom prst="rect">
            <a:avLst/>
          </a:prstGeom>
          <a:noFill/>
          <a:ln w="952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just" eaLnBrk="1" hangingPunct="1">
              <a:spcBef>
                <a:spcPct val="50000"/>
              </a:spcBef>
              <a:buFontTx/>
              <a:buNone/>
            </a:pPr>
            <a:r>
              <a:rPr lang="en-US" altLang="en-US" sz="4400">
                <a:solidFill>
                  <a:srgbClr val="FF0000"/>
                </a:solidFill>
                <a:latin typeface="Arial" panose="020B0604020202020204" pitchFamily="34" charset="0"/>
              </a:rPr>
              <a:t>Các câu: C4, C5, C6, C7, C8      ( tự học có hướng dẫn)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blinds(horizontal)">
                                      <p:cBhvr>
                                        <p:cTn id="7" dur="500"/>
                                        <p:tgtEl>
                                          <p:spTgt spid="59"/>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27654"/>
                                        </p:tgtEl>
                                        <p:attrNameLst>
                                          <p:attrName>style.visibility</p:attrName>
                                        </p:attrNameLst>
                                      </p:cBhvr>
                                      <p:to>
                                        <p:strVal val="visible"/>
                                      </p:to>
                                    </p:set>
                                    <p:animEffect transition="in" filter="box(in)">
                                      <p:cBhvr>
                                        <p:cTn id="10" dur="500"/>
                                        <p:tgtEl>
                                          <p:spTgt spid="27654"/>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27827"/>
                                        </p:tgtEl>
                                        <p:attrNameLst>
                                          <p:attrName>style.visibility</p:attrName>
                                        </p:attrNameLst>
                                      </p:cBhvr>
                                      <p:to>
                                        <p:strVal val="visible"/>
                                      </p:to>
                                    </p:set>
                                    <p:animEffect transition="in" filter="blinds(horizontal)">
                                      <p:cBhvr>
                                        <p:cTn id="15" dur="1000"/>
                                        <p:tgtEl>
                                          <p:spTgt spid="27827"/>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1" fill="hold" nodeType="clickEffect">
                                  <p:stCondLst>
                                    <p:cond delay="0"/>
                                  </p:stCondLst>
                                  <p:childTnLst>
                                    <p:set>
                                      <p:cBhvr>
                                        <p:cTn id="19" dur="1" fill="hold">
                                          <p:stCondLst>
                                            <p:cond delay="0"/>
                                          </p:stCondLst>
                                        </p:cTn>
                                        <p:tgtEl>
                                          <p:spTgt spid="27714"/>
                                        </p:tgtEl>
                                        <p:attrNameLst>
                                          <p:attrName>style.visibility</p:attrName>
                                        </p:attrNameLst>
                                      </p:cBhvr>
                                      <p:to>
                                        <p:strVal val="visible"/>
                                      </p:to>
                                    </p:set>
                                    <p:anim calcmode="lin" valueType="num">
                                      <p:cBhvr additive="base">
                                        <p:cTn id="20" dur="500" fill="hold"/>
                                        <p:tgtEl>
                                          <p:spTgt spid="27714"/>
                                        </p:tgtEl>
                                        <p:attrNameLst>
                                          <p:attrName>ppt_x</p:attrName>
                                        </p:attrNameLst>
                                      </p:cBhvr>
                                      <p:tavLst>
                                        <p:tav tm="0">
                                          <p:val>
                                            <p:strVal val="#ppt_x"/>
                                          </p:val>
                                        </p:tav>
                                        <p:tav tm="100000">
                                          <p:val>
                                            <p:strVal val="#ppt_x"/>
                                          </p:val>
                                        </p:tav>
                                      </p:tavLst>
                                    </p:anim>
                                    <p:anim calcmode="lin" valueType="num">
                                      <p:cBhvr additive="base">
                                        <p:cTn id="21" dur="500" fill="hold"/>
                                        <p:tgtEl>
                                          <p:spTgt spid="27714"/>
                                        </p:tgtEl>
                                        <p:attrNameLst>
                                          <p:attrName>ppt_y</p:attrName>
                                        </p:attrNameLst>
                                      </p:cBhvr>
                                      <p:tavLst>
                                        <p:tav tm="0">
                                          <p:val>
                                            <p:strVal val="0-#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27715"/>
                                        </p:tgtEl>
                                        <p:attrNameLst>
                                          <p:attrName>style.visibility</p:attrName>
                                        </p:attrNameLst>
                                      </p:cBhvr>
                                      <p:to>
                                        <p:strVal val="visible"/>
                                      </p:to>
                                    </p:set>
                                    <p:anim calcmode="lin" valueType="num">
                                      <p:cBhvr additive="base">
                                        <p:cTn id="26" dur="500" fill="hold"/>
                                        <p:tgtEl>
                                          <p:spTgt spid="27715"/>
                                        </p:tgtEl>
                                        <p:attrNameLst>
                                          <p:attrName>ppt_x</p:attrName>
                                        </p:attrNameLst>
                                      </p:cBhvr>
                                      <p:tavLst>
                                        <p:tav tm="0">
                                          <p:val>
                                            <p:strVal val="#ppt_x"/>
                                          </p:val>
                                        </p:tav>
                                        <p:tav tm="100000">
                                          <p:val>
                                            <p:strVal val="#ppt_x"/>
                                          </p:val>
                                        </p:tav>
                                      </p:tavLst>
                                    </p:anim>
                                    <p:anim calcmode="lin" valueType="num">
                                      <p:cBhvr additive="base">
                                        <p:cTn id="27" dur="500" fill="hold"/>
                                        <p:tgtEl>
                                          <p:spTgt spid="27715"/>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3" fill="hold" grpId="0" nodeType="clickEffect">
                                  <p:stCondLst>
                                    <p:cond delay="0"/>
                                  </p:stCondLst>
                                  <p:childTnLst>
                                    <p:set>
                                      <p:cBhvr>
                                        <p:cTn id="31" dur="1" fill="hold">
                                          <p:stCondLst>
                                            <p:cond delay="0"/>
                                          </p:stCondLst>
                                        </p:cTn>
                                        <p:tgtEl>
                                          <p:spTgt spid="27718"/>
                                        </p:tgtEl>
                                        <p:attrNameLst>
                                          <p:attrName>style.visibility</p:attrName>
                                        </p:attrNameLst>
                                      </p:cBhvr>
                                      <p:to>
                                        <p:strVal val="visible"/>
                                      </p:to>
                                    </p:set>
                                    <p:anim calcmode="lin" valueType="num">
                                      <p:cBhvr additive="base">
                                        <p:cTn id="32" dur="500" fill="hold"/>
                                        <p:tgtEl>
                                          <p:spTgt spid="27718"/>
                                        </p:tgtEl>
                                        <p:attrNameLst>
                                          <p:attrName>ppt_x</p:attrName>
                                        </p:attrNameLst>
                                      </p:cBhvr>
                                      <p:tavLst>
                                        <p:tav tm="0">
                                          <p:val>
                                            <p:strVal val="1+#ppt_w/2"/>
                                          </p:val>
                                        </p:tav>
                                        <p:tav tm="100000">
                                          <p:val>
                                            <p:strVal val="#ppt_x"/>
                                          </p:val>
                                        </p:tav>
                                      </p:tavLst>
                                    </p:anim>
                                    <p:anim calcmode="lin" valueType="num">
                                      <p:cBhvr additive="base">
                                        <p:cTn id="33" dur="500" fill="hold"/>
                                        <p:tgtEl>
                                          <p:spTgt spid="27718"/>
                                        </p:tgtEl>
                                        <p:attrNameLst>
                                          <p:attrName>ppt_y</p:attrName>
                                        </p:attrNameLst>
                                      </p:cBhvr>
                                      <p:tavLst>
                                        <p:tav tm="0">
                                          <p:val>
                                            <p:strVal val="0-#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6" fill="hold" grpId="0" nodeType="clickEffect">
                                  <p:stCondLst>
                                    <p:cond delay="0"/>
                                  </p:stCondLst>
                                  <p:childTnLst>
                                    <p:set>
                                      <p:cBhvr>
                                        <p:cTn id="37" dur="1" fill="hold">
                                          <p:stCondLst>
                                            <p:cond delay="0"/>
                                          </p:stCondLst>
                                        </p:cTn>
                                        <p:tgtEl>
                                          <p:spTgt spid="27719"/>
                                        </p:tgtEl>
                                        <p:attrNameLst>
                                          <p:attrName>style.visibility</p:attrName>
                                        </p:attrNameLst>
                                      </p:cBhvr>
                                      <p:to>
                                        <p:strVal val="visible"/>
                                      </p:to>
                                    </p:set>
                                    <p:anim calcmode="lin" valueType="num">
                                      <p:cBhvr additive="base">
                                        <p:cTn id="38" dur="500" fill="hold"/>
                                        <p:tgtEl>
                                          <p:spTgt spid="27719"/>
                                        </p:tgtEl>
                                        <p:attrNameLst>
                                          <p:attrName>ppt_x</p:attrName>
                                        </p:attrNameLst>
                                      </p:cBhvr>
                                      <p:tavLst>
                                        <p:tav tm="0">
                                          <p:val>
                                            <p:strVal val="1+#ppt_w/2"/>
                                          </p:val>
                                        </p:tav>
                                        <p:tav tm="100000">
                                          <p:val>
                                            <p:strVal val="#ppt_x"/>
                                          </p:val>
                                        </p:tav>
                                      </p:tavLst>
                                    </p:anim>
                                    <p:anim calcmode="lin" valueType="num">
                                      <p:cBhvr additive="base">
                                        <p:cTn id="39" dur="500" fill="hold"/>
                                        <p:tgtEl>
                                          <p:spTgt spid="277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p:bldP spid="27715" grpId="0"/>
      <p:bldP spid="27718" grpId="0"/>
      <p:bldP spid="27719" grpId="0"/>
      <p:bldP spid="5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DE956200-20CB-4B67-A596-67B7199FF2CB}"/>
              </a:ext>
            </a:extLst>
          </p:cNvPr>
          <p:cNvSpPr>
            <a:spLocks noGrp="1" noChangeArrowheads="1"/>
          </p:cNvSpPr>
          <p:nvPr>
            <p:ph type="title"/>
          </p:nvPr>
        </p:nvSpPr>
        <p:spPr/>
        <p:txBody>
          <a:bodyPr/>
          <a:lstStyle/>
          <a:p>
            <a:pPr eaLnBrk="1" hangingPunct="1"/>
            <a:br>
              <a:rPr lang="en-US" altLang="en-US" sz="4000"/>
            </a:br>
            <a:endParaRPr lang="en-US" altLang="en-US" sz="4000"/>
          </a:p>
        </p:txBody>
      </p:sp>
      <p:sp>
        <p:nvSpPr>
          <p:cNvPr id="47108" name="Text Box 4">
            <a:extLst>
              <a:ext uri="{FF2B5EF4-FFF2-40B4-BE49-F238E27FC236}">
                <a16:creationId xmlns:a16="http://schemas.microsoft.com/office/drawing/2014/main" id="{B942464A-777B-4505-A15A-45787505B8A6}"/>
              </a:ext>
            </a:extLst>
          </p:cNvPr>
          <p:cNvSpPr txBox="1">
            <a:spLocks noChangeArrowheads="1"/>
          </p:cNvSpPr>
          <p:nvPr/>
        </p:nvSpPr>
        <p:spPr bwMode="auto">
          <a:xfrm>
            <a:off x="304800" y="609600"/>
            <a:ext cx="8305800" cy="501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u="sng" dirty="0">
                <a:solidFill>
                  <a:srgbClr val="FC0000"/>
                </a:solidFill>
                <a:latin typeface="Arial" panose="020B0604020202020204" pitchFamily="34" charset="0"/>
              </a:rPr>
              <a:t>C5</a:t>
            </a:r>
            <a:r>
              <a:rPr lang="en-US" altLang="en-US" sz="4000" dirty="0">
                <a:solidFill>
                  <a:srgbClr val="FC0000"/>
                </a:solidFill>
                <a:latin typeface="Arial" panose="020B0604020202020204" pitchFamily="34" charset="0"/>
              </a:rPr>
              <a:t> :</a:t>
            </a:r>
            <a:r>
              <a:rPr lang="en-US" altLang="en-US" sz="4000" dirty="0">
                <a:latin typeface="Arial" panose="020B0604020202020204" pitchFamily="34" charset="0"/>
              </a:rPr>
              <a:t> </a:t>
            </a:r>
          </a:p>
          <a:p>
            <a:pPr eaLnBrk="1" hangingPunct="1">
              <a:spcBef>
                <a:spcPct val="50000"/>
              </a:spcBef>
              <a:buFontTx/>
              <a:buNone/>
            </a:pPr>
            <a:r>
              <a:rPr lang="en-US" altLang="en-US" sz="4000" dirty="0">
                <a:solidFill>
                  <a:schemeClr val="tx2"/>
                </a:solidFill>
                <a:latin typeface="Arial" panose="020B0604020202020204" pitchFamily="34" charset="0"/>
              </a:rPr>
              <a:t>a) </a:t>
            </a:r>
            <a:r>
              <a:rPr lang="en-US" altLang="en-US" sz="4000" dirty="0" err="1">
                <a:solidFill>
                  <a:schemeClr val="tx2"/>
                </a:solidFill>
                <a:latin typeface="Arial" panose="020B0604020202020204" pitchFamily="34" charset="0"/>
              </a:rPr>
              <a:t>Vận</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tốc</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của</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một</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ôtô</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là</a:t>
            </a:r>
            <a:r>
              <a:rPr lang="en-US" altLang="en-US" sz="4000" dirty="0">
                <a:solidFill>
                  <a:schemeClr val="tx2"/>
                </a:solidFill>
                <a:latin typeface="Arial" panose="020B0604020202020204" pitchFamily="34" charset="0"/>
              </a:rPr>
              <a:t> 36km/h; </a:t>
            </a:r>
            <a:r>
              <a:rPr lang="en-US" altLang="en-US" sz="4000" dirty="0" err="1">
                <a:solidFill>
                  <a:schemeClr val="tx2"/>
                </a:solidFill>
                <a:latin typeface="Arial" panose="020B0604020202020204" pitchFamily="34" charset="0"/>
              </a:rPr>
              <a:t>của</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một</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xe</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đạp</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là</a:t>
            </a:r>
            <a:r>
              <a:rPr lang="en-US" altLang="en-US" sz="4000" dirty="0">
                <a:solidFill>
                  <a:schemeClr val="tx2"/>
                </a:solidFill>
                <a:latin typeface="Arial" panose="020B0604020202020204" pitchFamily="34" charset="0"/>
              </a:rPr>
              <a:t> 10,8km/h; </a:t>
            </a:r>
            <a:r>
              <a:rPr lang="en-US" altLang="en-US" sz="4000" dirty="0" err="1">
                <a:solidFill>
                  <a:schemeClr val="tx2"/>
                </a:solidFill>
                <a:latin typeface="Arial" panose="020B0604020202020204" pitchFamily="34" charset="0"/>
              </a:rPr>
              <a:t>của</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một</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tàu</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hoả</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là</a:t>
            </a:r>
            <a:r>
              <a:rPr lang="en-US" altLang="en-US" sz="4000" dirty="0">
                <a:solidFill>
                  <a:schemeClr val="tx2"/>
                </a:solidFill>
                <a:latin typeface="Arial" panose="020B0604020202020204" pitchFamily="34" charset="0"/>
              </a:rPr>
              <a:t> 10m/s? </a:t>
            </a:r>
            <a:r>
              <a:rPr lang="en-US" altLang="en-US" sz="4000" dirty="0" err="1">
                <a:solidFill>
                  <a:schemeClr val="tx2"/>
                </a:solidFill>
                <a:latin typeface="Arial" panose="020B0604020202020204" pitchFamily="34" charset="0"/>
              </a:rPr>
              <a:t>Điều</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đó</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cho</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biết</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gì</a:t>
            </a:r>
            <a:r>
              <a:rPr lang="en-US" altLang="en-US" sz="4000" dirty="0">
                <a:solidFill>
                  <a:schemeClr val="tx2"/>
                </a:solidFill>
                <a:latin typeface="Arial" panose="020B0604020202020204" pitchFamily="34" charset="0"/>
              </a:rPr>
              <a:t>?                                                         </a:t>
            </a:r>
          </a:p>
          <a:p>
            <a:pPr eaLnBrk="1" hangingPunct="1">
              <a:spcBef>
                <a:spcPct val="50000"/>
              </a:spcBef>
              <a:buFontTx/>
              <a:buNone/>
            </a:pPr>
            <a:r>
              <a:rPr lang="en-US" altLang="en-US" sz="4000" dirty="0">
                <a:solidFill>
                  <a:schemeClr val="tx2"/>
                </a:solidFill>
                <a:latin typeface="Arial" panose="020B0604020202020204" pitchFamily="34" charset="0"/>
              </a:rPr>
              <a:t>b) </a:t>
            </a:r>
            <a:r>
              <a:rPr lang="en-US" altLang="en-US" sz="4000" dirty="0" err="1">
                <a:solidFill>
                  <a:schemeClr val="tx2"/>
                </a:solidFill>
                <a:latin typeface="Arial" panose="020B0604020202020204" pitchFamily="34" charset="0"/>
              </a:rPr>
              <a:t>Trong</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ba</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chuyển</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động</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trên</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chuyển</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động</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nào</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nhanh</a:t>
            </a:r>
            <a:r>
              <a:rPr lang="en-US" altLang="en-US" sz="4000" dirty="0">
                <a:solidFill>
                  <a:schemeClr val="tx2"/>
                </a:solidFill>
                <a:latin typeface="Arial" panose="020B0604020202020204" pitchFamily="34" charset="0"/>
              </a:rPr>
              <a:t> </a:t>
            </a:r>
            <a:r>
              <a:rPr lang="en-US" altLang="en-US" sz="4000" dirty="0" err="1">
                <a:solidFill>
                  <a:schemeClr val="tx2"/>
                </a:solidFill>
                <a:latin typeface="Arial" panose="020B0604020202020204" pitchFamily="34" charset="0"/>
              </a:rPr>
              <a:t>nhất</a:t>
            </a:r>
            <a:r>
              <a:rPr lang="en-US" altLang="en-US" sz="4000" dirty="0">
                <a:solidFill>
                  <a:schemeClr val="tx2"/>
                </a:solidFill>
                <a:latin typeface="Arial" panose="020B060402020202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47108"/>
                                        </p:tgtEl>
                                        <p:attrNameLst>
                                          <p:attrName>style.visibility</p:attrName>
                                        </p:attrNameLst>
                                      </p:cBhvr>
                                      <p:to>
                                        <p:strVal val="visible"/>
                                      </p:to>
                                    </p:set>
                                    <p:anim calcmode="lin" valueType="num">
                                      <p:cBhvr>
                                        <p:cTn id="7" dur="1000" fill="hold"/>
                                        <p:tgtEl>
                                          <p:spTgt spid="47108"/>
                                        </p:tgtEl>
                                        <p:attrNameLst>
                                          <p:attrName>ppt_w</p:attrName>
                                        </p:attrNameLst>
                                      </p:cBhvr>
                                      <p:tavLst>
                                        <p:tav tm="0">
                                          <p:val>
                                            <p:fltVal val="0"/>
                                          </p:val>
                                        </p:tav>
                                        <p:tav tm="100000">
                                          <p:val>
                                            <p:strVal val="#ppt_w"/>
                                          </p:val>
                                        </p:tav>
                                      </p:tavLst>
                                    </p:anim>
                                    <p:anim calcmode="lin" valueType="num">
                                      <p:cBhvr>
                                        <p:cTn id="8" dur="1000" fill="hold"/>
                                        <p:tgtEl>
                                          <p:spTgt spid="47108"/>
                                        </p:tgtEl>
                                        <p:attrNameLst>
                                          <p:attrName>ppt_h</p:attrName>
                                        </p:attrNameLst>
                                      </p:cBhvr>
                                      <p:tavLst>
                                        <p:tav tm="0">
                                          <p:val>
                                            <p:fltVal val="0"/>
                                          </p:val>
                                        </p:tav>
                                        <p:tav tm="100000">
                                          <p:val>
                                            <p:strVal val="#ppt_h"/>
                                          </p:val>
                                        </p:tav>
                                      </p:tavLst>
                                    </p:anim>
                                    <p:anim calcmode="lin" valueType="num">
                                      <p:cBhvr>
                                        <p:cTn id="9" dur="1000" fill="hold"/>
                                        <p:tgtEl>
                                          <p:spTgt spid="47108"/>
                                        </p:tgtEl>
                                        <p:attrNameLst>
                                          <p:attrName>style.rotation</p:attrName>
                                        </p:attrNameLst>
                                      </p:cBhvr>
                                      <p:tavLst>
                                        <p:tav tm="0">
                                          <p:val>
                                            <p:fltVal val="360"/>
                                          </p:val>
                                        </p:tav>
                                        <p:tav tm="100000">
                                          <p:val>
                                            <p:fltVal val="0"/>
                                          </p:val>
                                        </p:tav>
                                      </p:tavLst>
                                    </p:anim>
                                    <p:animEffect transition="in" filter="fade">
                                      <p:cBhvr>
                                        <p:cTn id="10" dur="1000"/>
                                        <p:tgtEl>
                                          <p:spTgt spid="471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a:extLst>
              <a:ext uri="{FF2B5EF4-FFF2-40B4-BE49-F238E27FC236}">
                <a16:creationId xmlns:a16="http://schemas.microsoft.com/office/drawing/2014/main" id="{6AEF5E6F-A48A-4FA2-BFD2-7D85FD4FA8D5}"/>
              </a:ext>
            </a:extLst>
          </p:cNvPr>
          <p:cNvSpPr txBox="1">
            <a:spLocks noChangeArrowheads="1"/>
          </p:cNvSpPr>
          <p:nvPr/>
        </p:nvSpPr>
        <p:spPr bwMode="auto">
          <a:xfrm>
            <a:off x="304800" y="381000"/>
            <a:ext cx="8382000" cy="526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800" u="sng" dirty="0">
                <a:solidFill>
                  <a:srgbClr val="FC0000"/>
                </a:solidFill>
                <a:latin typeface="Arial" panose="020B0604020202020204" pitchFamily="34" charset="0"/>
              </a:rPr>
              <a:t>C6</a:t>
            </a:r>
            <a:r>
              <a:rPr lang="en-US" altLang="en-US" sz="4800" dirty="0">
                <a:solidFill>
                  <a:srgbClr val="FC0000"/>
                </a:solidFill>
                <a:latin typeface="Arial" panose="020B0604020202020204" pitchFamily="34" charset="0"/>
              </a:rPr>
              <a:t>: </a:t>
            </a:r>
            <a:r>
              <a:rPr lang="en-US" altLang="en-US" sz="4800" dirty="0" err="1">
                <a:latin typeface="Arial" panose="020B0604020202020204" pitchFamily="34" charset="0"/>
              </a:rPr>
              <a:t>Một</a:t>
            </a:r>
            <a:r>
              <a:rPr lang="en-US" altLang="en-US" sz="4800" dirty="0">
                <a:latin typeface="Arial" panose="020B0604020202020204" pitchFamily="34" charset="0"/>
              </a:rPr>
              <a:t> </a:t>
            </a:r>
            <a:r>
              <a:rPr lang="en-US" altLang="en-US" sz="4800" dirty="0" err="1">
                <a:latin typeface="Arial" panose="020B0604020202020204" pitchFamily="34" charset="0"/>
              </a:rPr>
              <a:t>đoàn</a:t>
            </a:r>
            <a:r>
              <a:rPr lang="en-US" altLang="en-US" sz="4800" dirty="0">
                <a:latin typeface="Arial" panose="020B0604020202020204" pitchFamily="34" charset="0"/>
              </a:rPr>
              <a:t> </a:t>
            </a:r>
            <a:r>
              <a:rPr lang="en-US" altLang="en-US" sz="4800" dirty="0" err="1">
                <a:latin typeface="Arial" panose="020B0604020202020204" pitchFamily="34" charset="0"/>
              </a:rPr>
              <a:t>tàu</a:t>
            </a:r>
            <a:r>
              <a:rPr lang="en-US" altLang="en-US" sz="4800" dirty="0">
                <a:latin typeface="Arial" panose="020B0604020202020204" pitchFamily="34" charset="0"/>
              </a:rPr>
              <a:t> </a:t>
            </a:r>
            <a:r>
              <a:rPr lang="en-US" altLang="en-US" sz="4800" dirty="0" err="1">
                <a:latin typeface="Arial" panose="020B0604020202020204" pitchFamily="34" charset="0"/>
              </a:rPr>
              <a:t>trong</a:t>
            </a:r>
            <a:r>
              <a:rPr lang="en-US" altLang="en-US" sz="4800" dirty="0">
                <a:latin typeface="Arial" panose="020B0604020202020204" pitchFamily="34" charset="0"/>
              </a:rPr>
              <a:t> </a:t>
            </a:r>
            <a:r>
              <a:rPr lang="en-US" altLang="en-US" sz="4800" dirty="0" err="1">
                <a:latin typeface="Arial" panose="020B0604020202020204" pitchFamily="34" charset="0"/>
              </a:rPr>
              <a:t>khoảng</a:t>
            </a:r>
            <a:r>
              <a:rPr lang="en-US" altLang="en-US" sz="4800" dirty="0">
                <a:latin typeface="Arial" panose="020B0604020202020204" pitchFamily="34" charset="0"/>
              </a:rPr>
              <a:t> </a:t>
            </a:r>
            <a:r>
              <a:rPr lang="en-US" altLang="en-US" sz="4800" dirty="0" err="1">
                <a:latin typeface="Arial" panose="020B0604020202020204" pitchFamily="34" charset="0"/>
              </a:rPr>
              <a:t>thời</a:t>
            </a:r>
            <a:r>
              <a:rPr lang="en-US" altLang="en-US" sz="4800" dirty="0">
                <a:latin typeface="Arial" panose="020B0604020202020204" pitchFamily="34" charset="0"/>
              </a:rPr>
              <a:t> </a:t>
            </a:r>
            <a:r>
              <a:rPr lang="en-US" altLang="en-US" sz="4800" dirty="0" err="1">
                <a:latin typeface="Arial" panose="020B0604020202020204" pitchFamily="34" charset="0"/>
              </a:rPr>
              <a:t>gian</a:t>
            </a:r>
            <a:r>
              <a:rPr lang="en-US" altLang="en-US" sz="4800" dirty="0">
                <a:latin typeface="Arial" panose="020B0604020202020204" pitchFamily="34" charset="0"/>
              </a:rPr>
              <a:t> 1,5 h </a:t>
            </a:r>
            <a:r>
              <a:rPr lang="en-US" altLang="en-US" sz="4800" dirty="0" err="1">
                <a:latin typeface="Arial" panose="020B0604020202020204" pitchFamily="34" charset="0"/>
              </a:rPr>
              <a:t>đi</a:t>
            </a:r>
            <a:r>
              <a:rPr lang="en-US" altLang="en-US" sz="4800" dirty="0">
                <a:latin typeface="Arial" panose="020B0604020202020204" pitchFamily="34" charset="0"/>
              </a:rPr>
              <a:t> </a:t>
            </a:r>
            <a:r>
              <a:rPr lang="en-US" altLang="en-US" sz="4800" dirty="0" err="1">
                <a:latin typeface="Arial" panose="020B0604020202020204" pitchFamily="34" charset="0"/>
              </a:rPr>
              <a:t>được</a:t>
            </a:r>
            <a:r>
              <a:rPr lang="en-US" altLang="en-US" sz="4800" dirty="0">
                <a:latin typeface="Arial" panose="020B0604020202020204" pitchFamily="34" charset="0"/>
              </a:rPr>
              <a:t> </a:t>
            </a:r>
            <a:r>
              <a:rPr lang="en-US" altLang="en-US" sz="4800" dirty="0" err="1">
                <a:latin typeface="Arial" panose="020B0604020202020204" pitchFamily="34" charset="0"/>
              </a:rPr>
              <a:t>quãng</a:t>
            </a:r>
            <a:r>
              <a:rPr lang="en-US" altLang="en-US" sz="4800" dirty="0">
                <a:latin typeface="Arial" panose="020B0604020202020204" pitchFamily="34" charset="0"/>
              </a:rPr>
              <a:t> </a:t>
            </a:r>
            <a:r>
              <a:rPr lang="en-US" altLang="en-US" sz="4800" dirty="0" err="1">
                <a:latin typeface="Arial" panose="020B0604020202020204" pitchFamily="34" charset="0"/>
              </a:rPr>
              <a:t>đường</a:t>
            </a:r>
            <a:r>
              <a:rPr lang="en-US" altLang="en-US" sz="4800" dirty="0">
                <a:latin typeface="Arial" panose="020B0604020202020204" pitchFamily="34" charset="0"/>
              </a:rPr>
              <a:t> 81km. </a:t>
            </a:r>
            <a:r>
              <a:rPr lang="en-US" altLang="en-US" sz="4800" dirty="0" err="1">
                <a:latin typeface="Arial" panose="020B0604020202020204" pitchFamily="34" charset="0"/>
              </a:rPr>
              <a:t>Tính</a:t>
            </a:r>
            <a:r>
              <a:rPr lang="en-US" altLang="en-US" sz="4800" dirty="0">
                <a:latin typeface="Arial" panose="020B0604020202020204" pitchFamily="34" charset="0"/>
              </a:rPr>
              <a:t> </a:t>
            </a:r>
            <a:r>
              <a:rPr lang="en-US" altLang="en-US" sz="4800" dirty="0" err="1">
                <a:latin typeface="Arial" panose="020B0604020202020204" pitchFamily="34" charset="0"/>
              </a:rPr>
              <a:t>vận</a:t>
            </a:r>
            <a:r>
              <a:rPr lang="en-US" altLang="en-US" sz="4800" dirty="0">
                <a:latin typeface="Arial" panose="020B0604020202020204" pitchFamily="34" charset="0"/>
              </a:rPr>
              <a:t> </a:t>
            </a:r>
            <a:r>
              <a:rPr lang="en-US" altLang="en-US" sz="4800" dirty="0" err="1">
                <a:latin typeface="Arial" panose="020B0604020202020204" pitchFamily="34" charset="0"/>
              </a:rPr>
              <a:t>tốc</a:t>
            </a:r>
            <a:r>
              <a:rPr lang="en-US" altLang="en-US" sz="4800" dirty="0">
                <a:latin typeface="Arial" panose="020B0604020202020204" pitchFamily="34" charset="0"/>
              </a:rPr>
              <a:t> </a:t>
            </a:r>
            <a:r>
              <a:rPr lang="en-US" altLang="en-US" sz="4800" dirty="0" err="1">
                <a:latin typeface="Arial" panose="020B0604020202020204" pitchFamily="34" charset="0"/>
              </a:rPr>
              <a:t>của</a:t>
            </a:r>
            <a:r>
              <a:rPr lang="en-US" altLang="en-US" sz="4800" dirty="0">
                <a:latin typeface="Arial" panose="020B0604020202020204" pitchFamily="34" charset="0"/>
              </a:rPr>
              <a:t> </a:t>
            </a:r>
            <a:r>
              <a:rPr lang="en-US" altLang="en-US" sz="4800" dirty="0" err="1">
                <a:latin typeface="Arial" panose="020B0604020202020204" pitchFamily="34" charset="0"/>
              </a:rPr>
              <a:t>tàu</a:t>
            </a:r>
            <a:r>
              <a:rPr lang="en-US" altLang="en-US" sz="4800" dirty="0">
                <a:latin typeface="Arial" panose="020B0604020202020204" pitchFamily="34" charset="0"/>
              </a:rPr>
              <a:t> ra km/h, m/s </a:t>
            </a:r>
            <a:r>
              <a:rPr lang="en-US" altLang="en-US" sz="4800" dirty="0" err="1">
                <a:latin typeface="Arial" panose="020B0604020202020204" pitchFamily="34" charset="0"/>
              </a:rPr>
              <a:t>và</a:t>
            </a:r>
            <a:r>
              <a:rPr lang="en-US" altLang="en-US" sz="4800" dirty="0">
                <a:latin typeface="Arial" panose="020B0604020202020204" pitchFamily="34" charset="0"/>
              </a:rPr>
              <a:t> so </a:t>
            </a:r>
            <a:r>
              <a:rPr lang="en-US" altLang="en-US" sz="4800" dirty="0" err="1">
                <a:latin typeface="Arial" panose="020B0604020202020204" pitchFamily="34" charset="0"/>
              </a:rPr>
              <a:t>sánh</a:t>
            </a:r>
            <a:r>
              <a:rPr lang="en-US" altLang="en-US" sz="4800" dirty="0">
                <a:latin typeface="Arial" panose="020B0604020202020204" pitchFamily="34" charset="0"/>
              </a:rPr>
              <a:t> </a:t>
            </a:r>
            <a:r>
              <a:rPr lang="en-US" altLang="en-US" sz="4800" dirty="0" err="1">
                <a:latin typeface="Arial" panose="020B0604020202020204" pitchFamily="34" charset="0"/>
              </a:rPr>
              <a:t>vận</a:t>
            </a:r>
            <a:r>
              <a:rPr lang="en-US" altLang="en-US" sz="4800" dirty="0">
                <a:latin typeface="Arial" panose="020B0604020202020204" pitchFamily="34" charset="0"/>
              </a:rPr>
              <a:t> </a:t>
            </a:r>
            <a:r>
              <a:rPr lang="en-US" altLang="en-US" sz="4800" dirty="0" err="1">
                <a:latin typeface="Arial" panose="020B0604020202020204" pitchFamily="34" charset="0"/>
              </a:rPr>
              <a:t>tốc</a:t>
            </a:r>
            <a:r>
              <a:rPr lang="en-US" altLang="en-US" sz="4800" dirty="0">
                <a:latin typeface="Arial" panose="020B0604020202020204" pitchFamily="34" charset="0"/>
              </a:rPr>
              <a:t> </a:t>
            </a:r>
            <a:r>
              <a:rPr lang="en-US" altLang="en-US" sz="4800" dirty="0" err="1">
                <a:latin typeface="Arial" panose="020B0604020202020204" pitchFamily="34" charset="0"/>
              </a:rPr>
              <a:t>của</a:t>
            </a:r>
            <a:r>
              <a:rPr lang="en-US" altLang="en-US" sz="4800" dirty="0">
                <a:latin typeface="Arial" panose="020B0604020202020204" pitchFamily="34" charset="0"/>
              </a:rPr>
              <a:t> </a:t>
            </a:r>
            <a:r>
              <a:rPr lang="en-US" altLang="en-US" sz="4800" dirty="0" err="1">
                <a:latin typeface="Arial" panose="020B0604020202020204" pitchFamily="34" charset="0"/>
              </a:rPr>
              <a:t>tàu</a:t>
            </a:r>
            <a:r>
              <a:rPr lang="en-US" altLang="en-US" sz="4800" dirty="0">
                <a:latin typeface="Arial" panose="020B0604020202020204" pitchFamily="34" charset="0"/>
              </a:rPr>
              <a:t> </a:t>
            </a:r>
            <a:r>
              <a:rPr lang="en-US" altLang="en-US" sz="4800" dirty="0" err="1">
                <a:latin typeface="Arial" panose="020B0604020202020204" pitchFamily="34" charset="0"/>
              </a:rPr>
              <a:t>bằng</a:t>
            </a:r>
            <a:r>
              <a:rPr lang="en-US" altLang="en-US" sz="4800" dirty="0">
                <a:latin typeface="Arial" panose="020B0604020202020204" pitchFamily="34" charset="0"/>
              </a:rPr>
              <a:t> </a:t>
            </a:r>
            <a:r>
              <a:rPr lang="en-US" altLang="en-US" sz="4800" dirty="0" err="1">
                <a:latin typeface="Arial" panose="020B0604020202020204" pitchFamily="34" charset="0"/>
              </a:rPr>
              <a:t>các</a:t>
            </a:r>
            <a:r>
              <a:rPr lang="en-US" altLang="en-US" sz="4800" dirty="0">
                <a:latin typeface="Arial" panose="020B0604020202020204" pitchFamily="34" charset="0"/>
              </a:rPr>
              <a:t> </a:t>
            </a:r>
            <a:r>
              <a:rPr lang="en-US" altLang="en-US" sz="4800" dirty="0" err="1">
                <a:latin typeface="Arial" panose="020B0604020202020204" pitchFamily="34" charset="0"/>
              </a:rPr>
              <a:t>đơn</a:t>
            </a:r>
            <a:r>
              <a:rPr lang="en-US" altLang="en-US" sz="4800" dirty="0">
                <a:latin typeface="Arial" panose="020B0604020202020204" pitchFamily="34" charset="0"/>
              </a:rPr>
              <a:t> </a:t>
            </a:r>
            <a:r>
              <a:rPr lang="en-US" altLang="en-US" sz="4800" dirty="0" err="1">
                <a:latin typeface="Arial" panose="020B0604020202020204" pitchFamily="34" charset="0"/>
              </a:rPr>
              <a:t>vị</a:t>
            </a:r>
            <a:r>
              <a:rPr lang="en-US" altLang="en-US" sz="4800" dirty="0">
                <a:latin typeface="Arial" panose="020B0604020202020204" pitchFamily="34" charset="0"/>
              </a:rPr>
              <a:t> </a:t>
            </a:r>
            <a:r>
              <a:rPr lang="en-US" altLang="en-US" sz="4800" dirty="0" err="1">
                <a:latin typeface="Arial" panose="020B0604020202020204" pitchFamily="34" charset="0"/>
              </a:rPr>
              <a:t>trên</a:t>
            </a:r>
            <a:r>
              <a:rPr lang="en-US" altLang="en-US" sz="4800" dirty="0">
                <a:latin typeface="Arial" panose="020B0604020202020204" pitchFamily="34" charset="0"/>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ACC48539-61B5-4F88-9353-517E65F8A6B8}"/>
              </a:ext>
            </a:extLst>
          </p:cNvPr>
          <p:cNvSpPr txBox="1">
            <a:spLocks noChangeArrowheads="1"/>
          </p:cNvSpPr>
          <p:nvPr/>
        </p:nvSpPr>
        <p:spPr bwMode="auto">
          <a:xfrm>
            <a:off x="2514600" y="609600"/>
            <a:ext cx="4419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sz="1800" b="0"/>
          </a:p>
        </p:txBody>
      </p:sp>
      <p:sp>
        <p:nvSpPr>
          <p:cNvPr id="24579" name="Text Box 3">
            <a:extLst>
              <a:ext uri="{FF2B5EF4-FFF2-40B4-BE49-F238E27FC236}">
                <a16:creationId xmlns:a16="http://schemas.microsoft.com/office/drawing/2014/main" id="{EB645793-DEDC-4423-8498-106C2551D85A}"/>
              </a:ext>
            </a:extLst>
          </p:cNvPr>
          <p:cNvSpPr txBox="1">
            <a:spLocks noChangeArrowheads="1"/>
          </p:cNvSpPr>
          <p:nvPr/>
        </p:nvSpPr>
        <p:spPr bwMode="auto">
          <a:xfrm>
            <a:off x="2057400" y="0"/>
            <a:ext cx="5486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u="sng" dirty="0">
                <a:solidFill>
                  <a:srgbClr val="FC0000"/>
                </a:solidFill>
                <a:latin typeface="Arial" panose="020B0604020202020204" pitchFamily="34" charset="0"/>
              </a:rPr>
              <a:t>KIỂM TRA BÀI CŨ</a:t>
            </a:r>
            <a:r>
              <a:rPr lang="en-US" altLang="en-US" sz="4000" dirty="0">
                <a:solidFill>
                  <a:srgbClr val="FC0000"/>
                </a:solidFill>
                <a:latin typeface="Arial" panose="020B0604020202020204" pitchFamily="34" charset="0"/>
              </a:rPr>
              <a:t> :</a:t>
            </a:r>
          </a:p>
        </p:txBody>
      </p:sp>
      <p:sp>
        <p:nvSpPr>
          <p:cNvPr id="24580" name="Text Box 4">
            <a:extLst>
              <a:ext uri="{FF2B5EF4-FFF2-40B4-BE49-F238E27FC236}">
                <a16:creationId xmlns:a16="http://schemas.microsoft.com/office/drawing/2014/main" id="{B61F0174-63E2-49A9-8CCB-D7CD6D6F516F}"/>
              </a:ext>
            </a:extLst>
          </p:cNvPr>
          <p:cNvSpPr txBox="1">
            <a:spLocks noChangeArrowheads="1"/>
          </p:cNvSpPr>
          <p:nvPr/>
        </p:nvSpPr>
        <p:spPr bwMode="auto">
          <a:xfrm>
            <a:off x="980440" y="976313"/>
            <a:ext cx="73914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spcBef>
                <a:spcPct val="50000"/>
              </a:spcBef>
              <a:defRPr/>
            </a:pPr>
            <a:r>
              <a:rPr lang="en-US" altLang="en-US" sz="3600" u="sng" dirty="0" err="1">
                <a:solidFill>
                  <a:srgbClr val="0066FF"/>
                </a:solidFill>
              </a:rPr>
              <a:t>Câu</a:t>
            </a:r>
            <a:r>
              <a:rPr lang="en-US" altLang="en-US" sz="3600" u="sng" dirty="0">
                <a:solidFill>
                  <a:srgbClr val="0066FF"/>
                </a:solidFill>
              </a:rPr>
              <a:t> 1</a:t>
            </a:r>
            <a:r>
              <a:rPr lang="en-US" altLang="en-US" sz="3600" dirty="0">
                <a:solidFill>
                  <a:srgbClr val="0066FF"/>
                </a:solidFill>
              </a:rPr>
              <a:t>:</a:t>
            </a:r>
            <a:r>
              <a:rPr lang="en-US" altLang="en-US" sz="3600" dirty="0"/>
              <a:t> </a:t>
            </a:r>
            <a:r>
              <a:rPr lang="en-US" altLang="en-US" sz="3600" dirty="0" err="1">
                <a:solidFill>
                  <a:schemeClr val="tx1">
                    <a:lumMod val="95000"/>
                    <a:lumOff val="5000"/>
                  </a:schemeClr>
                </a:solidFill>
              </a:rPr>
              <a:t>Chuyển</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động</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cơ</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học</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là</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gì</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Hãy</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cho</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một</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ví</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dụ</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minh</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họa</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và</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chỉ</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rõ</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vật</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mốc</a:t>
            </a:r>
            <a:r>
              <a:rPr lang="en-US" altLang="en-US" sz="3600" dirty="0">
                <a:solidFill>
                  <a:schemeClr val="tx1">
                    <a:lumMod val="95000"/>
                    <a:lumOff val="5000"/>
                  </a:schemeClr>
                </a:solidFill>
              </a:rPr>
              <a:t>.</a:t>
            </a:r>
          </a:p>
        </p:txBody>
      </p:sp>
      <p:sp>
        <p:nvSpPr>
          <p:cNvPr id="6" name="Text Box 4">
            <a:extLst>
              <a:ext uri="{FF2B5EF4-FFF2-40B4-BE49-F238E27FC236}">
                <a16:creationId xmlns:a16="http://schemas.microsoft.com/office/drawing/2014/main" id="{322F57B3-573D-4B8E-9ECE-CE205322630B}"/>
              </a:ext>
            </a:extLst>
          </p:cNvPr>
          <p:cNvSpPr txBox="1">
            <a:spLocks noChangeArrowheads="1"/>
          </p:cNvSpPr>
          <p:nvPr/>
        </p:nvSpPr>
        <p:spPr bwMode="auto">
          <a:xfrm>
            <a:off x="789940" y="2895600"/>
            <a:ext cx="77724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spcBef>
                <a:spcPct val="50000"/>
              </a:spcBef>
              <a:defRPr/>
            </a:pPr>
            <a:r>
              <a:rPr lang="en-US" altLang="en-US" sz="3600" u="sng" dirty="0" err="1">
                <a:solidFill>
                  <a:srgbClr val="0066FF"/>
                </a:solidFill>
              </a:rPr>
              <a:t>Câu</a:t>
            </a:r>
            <a:r>
              <a:rPr lang="en-US" altLang="en-US" sz="3600" u="sng" dirty="0">
                <a:solidFill>
                  <a:srgbClr val="0066FF"/>
                </a:solidFill>
              </a:rPr>
              <a:t> 2</a:t>
            </a:r>
            <a:r>
              <a:rPr lang="en-US" altLang="en-US" sz="3600" dirty="0">
                <a:solidFill>
                  <a:srgbClr val="0066FF"/>
                </a:solidFill>
              </a:rPr>
              <a:t>:</a:t>
            </a:r>
            <a:r>
              <a:rPr lang="en-US" altLang="en-US" sz="3600" dirty="0"/>
              <a:t> </a:t>
            </a:r>
            <a:r>
              <a:rPr lang="en-US" altLang="en-US" sz="3600" dirty="0" err="1">
                <a:solidFill>
                  <a:schemeClr val="tx1">
                    <a:lumMod val="95000"/>
                    <a:lumOff val="5000"/>
                  </a:schemeClr>
                </a:solidFill>
              </a:rPr>
              <a:t>Tại</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sao</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nói</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chuyển</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động</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và</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đứng</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yên</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có</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tính</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tương</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đối</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Hãy</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cho</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một</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ví</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dụ</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minh</a:t>
            </a:r>
            <a:r>
              <a:rPr lang="en-US" altLang="en-US" sz="3600" dirty="0">
                <a:solidFill>
                  <a:schemeClr val="tx1">
                    <a:lumMod val="95000"/>
                    <a:lumOff val="5000"/>
                  </a:schemeClr>
                </a:solidFill>
              </a:rPr>
              <a:t> </a:t>
            </a:r>
            <a:r>
              <a:rPr lang="en-US" altLang="en-US" sz="3600" dirty="0" err="1">
                <a:solidFill>
                  <a:schemeClr val="tx1">
                    <a:lumMod val="95000"/>
                    <a:lumOff val="5000"/>
                  </a:schemeClr>
                </a:solidFill>
              </a:rPr>
              <a:t>họa</a:t>
            </a:r>
            <a:r>
              <a:rPr lang="en-US" altLang="en-US" sz="3600" dirty="0">
                <a:solidFill>
                  <a:schemeClr val="tx1">
                    <a:lumMod val="95000"/>
                    <a:lumOff val="5000"/>
                  </a:schemeClr>
                </a:solidFill>
              </a:rPr>
              <a:t>.</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4579"/>
                                        </p:tgtEl>
                                        <p:attrNameLst>
                                          <p:attrName>style.visibility</p:attrName>
                                        </p:attrNameLst>
                                      </p:cBhvr>
                                      <p:to>
                                        <p:strVal val="visible"/>
                                      </p:to>
                                    </p:set>
                                    <p:animEffect transition="in" filter="box(in)">
                                      <p:cBhvr>
                                        <p:cTn id="7" dur="500"/>
                                        <p:tgtEl>
                                          <p:spTgt spid="2457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4580"/>
                                        </p:tgtEl>
                                        <p:attrNameLst>
                                          <p:attrName>style.visibility</p:attrName>
                                        </p:attrNameLst>
                                      </p:cBhvr>
                                      <p:to>
                                        <p:strVal val="visible"/>
                                      </p:to>
                                    </p:set>
                                    <p:animEffect transition="in" filter="blinds(horizontal)">
                                      <p:cBhvr>
                                        <p:cTn id="12" dur="1000"/>
                                        <p:tgtEl>
                                          <p:spTgt spid="2458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9" grpId="0"/>
      <p:bldP spid="24580"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5">
            <a:extLst>
              <a:ext uri="{FF2B5EF4-FFF2-40B4-BE49-F238E27FC236}">
                <a16:creationId xmlns:a16="http://schemas.microsoft.com/office/drawing/2014/main" id="{426B8CEA-23E9-4E52-874F-FD8DBD74D10B}"/>
              </a:ext>
            </a:extLst>
          </p:cNvPr>
          <p:cNvSpPr txBox="1">
            <a:spLocks noChangeArrowheads="1"/>
          </p:cNvSpPr>
          <p:nvPr/>
        </p:nvSpPr>
        <p:spPr bwMode="auto">
          <a:xfrm>
            <a:off x="381000" y="381000"/>
            <a:ext cx="8382000" cy="4246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5400" u="sng">
                <a:solidFill>
                  <a:srgbClr val="FC0000"/>
                </a:solidFill>
                <a:latin typeface="Arial" panose="020B0604020202020204" pitchFamily="34" charset="0"/>
              </a:rPr>
              <a:t>C7</a:t>
            </a:r>
            <a:r>
              <a:rPr lang="en-US" altLang="en-US" sz="5400">
                <a:solidFill>
                  <a:srgbClr val="FC0000"/>
                </a:solidFill>
                <a:latin typeface="Arial" panose="020B0604020202020204" pitchFamily="34" charset="0"/>
              </a:rPr>
              <a:t>:</a:t>
            </a:r>
            <a:r>
              <a:rPr lang="en-US" altLang="en-US" sz="5400">
                <a:latin typeface="Arial" panose="020B0604020202020204" pitchFamily="34" charset="0"/>
              </a:rPr>
              <a:t> Một người đi xe đạp trong 40 phút với vận tốc 12 km/h. Hỏi quãng đường đi được là bao nhiêu km?</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2" name="Text Box 4">
            <a:extLst>
              <a:ext uri="{FF2B5EF4-FFF2-40B4-BE49-F238E27FC236}">
                <a16:creationId xmlns:a16="http://schemas.microsoft.com/office/drawing/2014/main" id="{346CCB0D-2548-439F-B4F5-3C2C89E2E549}"/>
              </a:ext>
            </a:extLst>
          </p:cNvPr>
          <p:cNvSpPr txBox="1">
            <a:spLocks noChangeArrowheads="1"/>
          </p:cNvSpPr>
          <p:nvPr/>
        </p:nvSpPr>
        <p:spPr bwMode="auto">
          <a:xfrm>
            <a:off x="457200" y="533400"/>
            <a:ext cx="8153400" cy="5078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just">
              <a:spcBef>
                <a:spcPct val="0"/>
              </a:spcBef>
              <a:buFontTx/>
              <a:buNone/>
            </a:pPr>
            <a:r>
              <a:rPr lang="en-US" altLang="en-US" sz="5400" dirty="0">
                <a:solidFill>
                  <a:srgbClr val="FF0066"/>
                </a:solidFill>
                <a:latin typeface="Times New Roman" panose="02020603050405020304" pitchFamily="18" charset="0"/>
              </a:rPr>
              <a:t>C8:</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Một</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người</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đi</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bộ</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với</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vận</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tốc</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là</a:t>
            </a:r>
            <a:r>
              <a:rPr lang="en-US" altLang="en-US" sz="5400" dirty="0">
                <a:latin typeface="Times New Roman" panose="02020603050405020304" pitchFamily="18" charset="0"/>
              </a:rPr>
              <a:t> 4km/h. </a:t>
            </a:r>
            <a:r>
              <a:rPr lang="en-US" altLang="en-US" sz="5400" dirty="0" err="1">
                <a:latin typeface="Times New Roman" panose="02020603050405020304" pitchFamily="18" charset="0"/>
              </a:rPr>
              <a:t>Tìm</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khoảng</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cách</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từ</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nhà</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đến</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nơi</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làm</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việc</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biết</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thời</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gian</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để</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người</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đó</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đi</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từ</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nhà</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đến</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nơi</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làm</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việc</a:t>
            </a:r>
            <a:r>
              <a:rPr lang="en-US" altLang="en-US" sz="5400" dirty="0">
                <a:latin typeface="Times New Roman" panose="02020603050405020304" pitchFamily="18" charset="0"/>
              </a:rPr>
              <a:t> </a:t>
            </a:r>
            <a:r>
              <a:rPr lang="en-US" altLang="en-US" sz="5400" dirty="0" err="1">
                <a:latin typeface="Times New Roman" panose="02020603050405020304" pitchFamily="18" charset="0"/>
              </a:rPr>
              <a:t>là</a:t>
            </a:r>
            <a:r>
              <a:rPr lang="en-US" altLang="en-US" sz="5400" dirty="0">
                <a:latin typeface="Times New Roman" panose="02020603050405020304" pitchFamily="18" charset="0"/>
              </a:rPr>
              <a:t> 30 </a:t>
            </a:r>
            <a:r>
              <a:rPr lang="en-US" altLang="en-US" sz="5400" dirty="0" err="1">
                <a:latin typeface="Times New Roman" panose="02020603050405020304" pitchFamily="18" charset="0"/>
              </a:rPr>
              <a:t>phút</a:t>
            </a:r>
            <a:r>
              <a:rPr lang="en-US" altLang="en-US" sz="5400" dirty="0">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48132"/>
                                        </p:tgtEl>
                                        <p:attrNameLst>
                                          <p:attrName>style.visibility</p:attrName>
                                        </p:attrNameLst>
                                      </p:cBhvr>
                                      <p:to>
                                        <p:strVal val="visible"/>
                                      </p:to>
                                    </p:set>
                                    <p:anim calcmode="lin" valueType="num">
                                      <p:cBhvr additive="base">
                                        <p:cTn id="7" dur="500" fill="hold"/>
                                        <p:tgtEl>
                                          <p:spTgt spid="48132"/>
                                        </p:tgtEl>
                                        <p:attrNameLst>
                                          <p:attrName>ppt_x</p:attrName>
                                        </p:attrNameLst>
                                      </p:cBhvr>
                                      <p:tavLst>
                                        <p:tav tm="0">
                                          <p:val>
                                            <p:strVal val="#ppt_x"/>
                                          </p:val>
                                        </p:tav>
                                        <p:tav tm="100000">
                                          <p:val>
                                            <p:strVal val="#ppt_x"/>
                                          </p:val>
                                        </p:tav>
                                      </p:tavLst>
                                    </p:anim>
                                    <p:anim calcmode="lin" valueType="num">
                                      <p:cBhvr additive="base">
                                        <p:cTn id="8" dur="500" fill="hold"/>
                                        <p:tgtEl>
                                          <p:spTgt spid="481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3763703C-9810-4C40-872B-BDF9295A82B4}"/>
              </a:ext>
            </a:extLst>
          </p:cNvPr>
          <p:cNvSpPr txBox="1">
            <a:spLocks noChangeArrowheads="1"/>
          </p:cNvSpPr>
          <p:nvPr/>
        </p:nvSpPr>
        <p:spPr bwMode="auto">
          <a:xfrm>
            <a:off x="3474584" y="36342"/>
            <a:ext cx="21948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1" i="0" u="sng" strike="noStrike" kern="1200" cap="none" spc="0" normalizeH="0" baseline="0" noProof="0" dirty="0">
                <a:ln>
                  <a:noFill/>
                </a:ln>
                <a:solidFill>
                  <a:srgbClr val="FF0000"/>
                </a:solidFill>
                <a:effectLst/>
                <a:uLnTx/>
                <a:uFillTx/>
                <a:latin typeface="Arial" panose="020B0604020202020204" pitchFamily="34" charset="0"/>
                <a:ea typeface="+mn-ea"/>
                <a:cs typeface="+mn-cs"/>
              </a:rPr>
              <a:t>GHI NHỚ</a:t>
            </a:r>
            <a:endParaRPr kumimoji="0" lang="en-US" altLang="en-US" sz="3600" b="1"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sp>
        <p:nvSpPr>
          <p:cNvPr id="15" name="Text Box 4">
            <a:extLst>
              <a:ext uri="{FF2B5EF4-FFF2-40B4-BE49-F238E27FC236}">
                <a16:creationId xmlns:a16="http://schemas.microsoft.com/office/drawing/2014/main" id="{66B3A4CE-F1BE-4B54-BEF0-7F968A46E5BF}"/>
              </a:ext>
            </a:extLst>
          </p:cNvPr>
          <p:cNvSpPr txBox="1">
            <a:spLocks noChangeArrowheads="1"/>
          </p:cNvSpPr>
          <p:nvPr/>
        </p:nvSpPr>
        <p:spPr bwMode="auto">
          <a:xfrm>
            <a:off x="327642" y="921494"/>
            <a:ext cx="86868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lớn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của</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cho</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biết</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sự</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nhanh</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chậm</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của</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chuyển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được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xác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định</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bằng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dài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quãng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đường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được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trong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một</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đơn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vị</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thời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gian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p:txBody>
      </p:sp>
      <p:sp>
        <p:nvSpPr>
          <p:cNvPr id="18" name="Text Box 178">
            <a:extLst>
              <a:ext uri="{FF2B5EF4-FFF2-40B4-BE49-F238E27FC236}">
                <a16:creationId xmlns:a16="http://schemas.microsoft.com/office/drawing/2014/main" id="{907D18D2-5E99-48BC-9259-AAE11422597D}"/>
              </a:ext>
            </a:extLst>
          </p:cNvPr>
          <p:cNvSpPr txBox="1">
            <a:spLocks noChangeArrowheads="1"/>
          </p:cNvSpPr>
          <p:nvPr/>
        </p:nvSpPr>
        <p:spPr bwMode="auto">
          <a:xfrm>
            <a:off x="468621" y="3861303"/>
            <a:ext cx="830428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Đơn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vị</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m/s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km/h</a:t>
            </a:r>
          </a:p>
        </p:txBody>
      </p:sp>
      <p:sp>
        <p:nvSpPr>
          <p:cNvPr id="19" name="Text Box 9">
            <a:extLst>
              <a:ext uri="{FF2B5EF4-FFF2-40B4-BE49-F238E27FC236}">
                <a16:creationId xmlns:a16="http://schemas.microsoft.com/office/drawing/2014/main" id="{A6C9DF6E-57FD-472D-A4B3-37F8DAADD0F7}"/>
              </a:ext>
            </a:extLst>
          </p:cNvPr>
          <p:cNvSpPr txBox="1">
            <a:spLocks noChangeArrowheads="1"/>
          </p:cNvSpPr>
          <p:nvPr/>
        </p:nvSpPr>
        <p:spPr bwMode="auto">
          <a:xfrm>
            <a:off x="448301" y="4581474"/>
            <a:ext cx="83121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lớn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của</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được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đo</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bằng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kế</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p:txBody>
      </p:sp>
      <p:sp>
        <p:nvSpPr>
          <p:cNvPr id="39" name="Text Box 178">
            <a:extLst>
              <a:ext uri="{FF2B5EF4-FFF2-40B4-BE49-F238E27FC236}">
                <a16:creationId xmlns:a16="http://schemas.microsoft.com/office/drawing/2014/main" id="{286F066A-728A-4E89-8480-5C132B43C649}"/>
              </a:ext>
            </a:extLst>
          </p:cNvPr>
          <p:cNvSpPr txBox="1">
            <a:spLocks noChangeArrowheads="1"/>
          </p:cNvSpPr>
          <p:nvPr/>
        </p:nvSpPr>
        <p:spPr bwMode="auto">
          <a:xfrm>
            <a:off x="468621" y="2960935"/>
            <a:ext cx="439367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Công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thức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tính</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p>
        </p:txBody>
      </p:sp>
      <p:grpSp>
        <p:nvGrpSpPr>
          <p:cNvPr id="27" name="Group 26">
            <a:extLst>
              <a:ext uri="{FF2B5EF4-FFF2-40B4-BE49-F238E27FC236}">
                <a16:creationId xmlns:a16="http://schemas.microsoft.com/office/drawing/2014/main" id="{3D50C392-8AC5-4A21-A176-BFEFF05F212D}"/>
              </a:ext>
            </a:extLst>
          </p:cNvPr>
          <p:cNvGrpSpPr/>
          <p:nvPr/>
        </p:nvGrpSpPr>
        <p:grpSpPr>
          <a:xfrm>
            <a:off x="6019800" y="2497235"/>
            <a:ext cx="1436797" cy="1272692"/>
            <a:chOff x="2971800" y="1119189"/>
            <a:chExt cx="2514599" cy="1710606"/>
          </a:xfrm>
          <a:noFill/>
        </p:grpSpPr>
        <p:sp>
          <p:nvSpPr>
            <p:cNvPr id="40" name="Rectangle 7">
              <a:extLst>
                <a:ext uri="{FF2B5EF4-FFF2-40B4-BE49-F238E27FC236}">
                  <a16:creationId xmlns:a16="http://schemas.microsoft.com/office/drawing/2014/main" id="{30F54382-793C-414A-800C-83E2B7C29643}"/>
                </a:ext>
              </a:extLst>
            </p:cNvPr>
            <p:cNvSpPr>
              <a:spLocks noChangeArrowheads="1"/>
            </p:cNvSpPr>
            <p:nvPr/>
          </p:nvSpPr>
          <p:spPr bwMode="auto">
            <a:xfrm>
              <a:off x="2971800" y="1119189"/>
              <a:ext cx="2514599" cy="1700212"/>
            </a:xfrm>
            <a:prstGeom prst="rect">
              <a:avLst/>
            </a:prstGeom>
            <a:grpFill/>
            <a:ln w="9525">
              <a:solidFill>
                <a:schemeClr val="tx1"/>
              </a:solidFill>
              <a:miter lim="800000"/>
              <a:headEnd/>
              <a:tailEnd/>
            </a:ln>
          </p:spPr>
          <p:txBody>
            <a:bodyPr wrap="none"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480024"/>
                  </a:solidFill>
                  <a:effectLst/>
                  <a:uLnTx/>
                  <a:uFillTx/>
                  <a:latin typeface=".VnCooper" panose="020B7200000000000000" pitchFamily="34" charset="0"/>
                  <a:ea typeface="+mn-ea"/>
                  <a:cs typeface="+mn-cs"/>
                </a:rPr>
                <a:t>  </a:t>
              </a:r>
              <a:r>
                <a:rPr kumimoji="0" lang="en-US" altLang="en-US" sz="2800" b="1" i="0" u="none" strike="noStrike" kern="1200" cap="none" spc="0" normalizeH="0" baseline="0" noProof="0" dirty="0">
                  <a:ln>
                    <a:noFill/>
                  </a:ln>
                  <a:solidFill>
                    <a:srgbClr val="FC0000"/>
                  </a:solidFill>
                  <a:effectLst/>
                  <a:uLnTx/>
                  <a:uFillTx/>
                  <a:latin typeface=".VnCooper" panose="020B7200000000000000" pitchFamily="34" charset="0"/>
                  <a:ea typeface="+mn-ea"/>
                  <a:cs typeface="+mn-cs"/>
                </a:rPr>
                <a:t>v =</a:t>
              </a:r>
              <a:r>
                <a:rPr kumimoji="0" lang="en-US" altLang="en-US" sz="2800" b="0" i="0" u="none" strike="noStrike" kern="1200" cap="none" spc="0" normalizeH="0" baseline="0" noProof="0" dirty="0">
                  <a:ln>
                    <a:noFill/>
                  </a:ln>
                  <a:solidFill>
                    <a:srgbClr val="480024"/>
                  </a:solidFill>
                  <a:effectLst/>
                  <a:uLnTx/>
                  <a:uFillTx/>
                  <a:latin typeface=".VnCooper" panose="020B7200000000000000" pitchFamily="34" charset="0"/>
                  <a:ea typeface="+mn-ea"/>
                  <a:cs typeface="+mn-cs"/>
                </a:rPr>
                <a:t> </a:t>
              </a:r>
            </a:p>
          </p:txBody>
        </p:sp>
        <p:grpSp>
          <p:nvGrpSpPr>
            <p:cNvPr id="41" name="Group 19">
              <a:extLst>
                <a:ext uri="{FF2B5EF4-FFF2-40B4-BE49-F238E27FC236}">
                  <a16:creationId xmlns:a16="http://schemas.microsoft.com/office/drawing/2014/main" id="{A752B392-A8FF-4E12-842C-3BC355B990D3}"/>
                </a:ext>
              </a:extLst>
            </p:cNvPr>
            <p:cNvGrpSpPr>
              <a:grpSpLocks/>
            </p:cNvGrpSpPr>
            <p:nvPr/>
          </p:nvGrpSpPr>
          <p:grpSpPr bwMode="auto">
            <a:xfrm>
              <a:off x="4419601" y="1130299"/>
              <a:ext cx="801688" cy="1699496"/>
              <a:chOff x="2832" y="1488"/>
              <a:chExt cx="398" cy="720"/>
            </a:xfrm>
            <a:grpFill/>
          </p:grpSpPr>
          <p:sp>
            <p:nvSpPr>
              <p:cNvPr id="42" name="AutoShape 14">
                <a:extLst>
                  <a:ext uri="{FF2B5EF4-FFF2-40B4-BE49-F238E27FC236}">
                    <a16:creationId xmlns:a16="http://schemas.microsoft.com/office/drawing/2014/main" id="{462C71E4-B627-49CC-BBEE-1EAC58DDBE80}"/>
                  </a:ext>
                </a:extLst>
              </p:cNvPr>
              <p:cNvSpPr>
                <a:spLocks noChangeAspect="1" noChangeArrowheads="1" noTextEdit="1"/>
              </p:cNvSpPr>
              <p:nvPr/>
            </p:nvSpPr>
            <p:spPr bwMode="auto">
              <a:xfrm>
                <a:off x="2832" y="1488"/>
                <a:ext cx="398" cy="72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3" name="Line 16">
                <a:extLst>
                  <a:ext uri="{FF2B5EF4-FFF2-40B4-BE49-F238E27FC236}">
                    <a16:creationId xmlns:a16="http://schemas.microsoft.com/office/drawing/2014/main" id="{BA4D37A5-EA05-42F2-941F-81B233DB8FAA}"/>
                  </a:ext>
                </a:extLst>
              </p:cNvPr>
              <p:cNvSpPr>
                <a:spLocks noChangeShapeType="1"/>
              </p:cNvSpPr>
              <p:nvPr/>
            </p:nvSpPr>
            <p:spPr bwMode="auto">
              <a:xfrm>
                <a:off x="2944" y="1868"/>
                <a:ext cx="259" cy="1"/>
              </a:xfrm>
              <a:prstGeom prst="line">
                <a:avLst/>
              </a:prstGeom>
              <a:grpFill/>
              <a:ln w="28575">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44" name="Rectangle 17">
                <a:extLst>
                  <a:ext uri="{FF2B5EF4-FFF2-40B4-BE49-F238E27FC236}">
                    <a16:creationId xmlns:a16="http://schemas.microsoft.com/office/drawing/2014/main" id="{0B8CD364-964C-4F7D-A334-F9556CBFBFDC}"/>
                  </a:ext>
                </a:extLst>
              </p:cNvPr>
              <p:cNvSpPr>
                <a:spLocks noChangeArrowheads="1"/>
              </p:cNvSpPr>
              <p:nvPr/>
            </p:nvSpPr>
            <p:spPr bwMode="auto">
              <a:xfrm>
                <a:off x="2951" y="1625"/>
                <a:ext cx="89" cy="18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0" i="1" u="none" strike="noStrike" kern="1200" cap="none" spc="0" normalizeH="0" baseline="0" noProof="0" dirty="0">
                    <a:ln>
                      <a:noFill/>
                    </a:ln>
                    <a:solidFill>
                      <a:srgbClr val="FF0000"/>
                    </a:solidFill>
                    <a:effectLst/>
                    <a:uLnTx/>
                    <a:uFillTx/>
                    <a:latin typeface=".VnCooper" panose="020B7200000000000000" pitchFamily="34" charset="0"/>
                    <a:ea typeface="+mn-ea"/>
                    <a:cs typeface="+mn-cs"/>
                  </a:rPr>
                  <a:t>s</a:t>
                </a:r>
                <a:endParaRPr kumimoji="0" lang="en-US" altLang="en-US" sz="2800" b="1" i="0" u="none" strike="noStrike" kern="1200" cap="none" spc="0" normalizeH="0" baseline="0" noProof="0" dirty="0">
                  <a:ln>
                    <a:noFill/>
                  </a:ln>
                  <a:solidFill>
                    <a:srgbClr val="000000"/>
                  </a:solidFill>
                  <a:effectLst/>
                  <a:uLnTx/>
                  <a:uFillTx/>
                  <a:latin typeface=".VnCooper" panose="020B7200000000000000" pitchFamily="34" charset="0"/>
                  <a:ea typeface="+mn-ea"/>
                  <a:cs typeface="+mn-cs"/>
                </a:endParaRPr>
              </a:p>
            </p:txBody>
          </p:sp>
          <p:sp>
            <p:nvSpPr>
              <p:cNvPr id="45" name="Rectangle 18">
                <a:extLst>
                  <a:ext uri="{FF2B5EF4-FFF2-40B4-BE49-F238E27FC236}">
                    <a16:creationId xmlns:a16="http://schemas.microsoft.com/office/drawing/2014/main" id="{332F851D-4C59-42D7-9BA1-688C45B230BC}"/>
                  </a:ext>
                </a:extLst>
              </p:cNvPr>
              <p:cNvSpPr>
                <a:spLocks noChangeArrowheads="1"/>
              </p:cNvSpPr>
              <p:nvPr/>
            </p:nvSpPr>
            <p:spPr bwMode="auto">
              <a:xfrm>
                <a:off x="2953" y="1846"/>
                <a:ext cx="87" cy="18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0" i="1" u="none" strike="noStrike" kern="1200" cap="none" spc="0" normalizeH="0" baseline="0" noProof="0" dirty="0">
                    <a:ln>
                      <a:noFill/>
                    </a:ln>
                    <a:solidFill>
                      <a:srgbClr val="FF0000"/>
                    </a:solidFill>
                    <a:effectLst/>
                    <a:uLnTx/>
                    <a:uFillTx/>
                    <a:latin typeface=".VnCooper" panose="020B7200000000000000" pitchFamily="34" charset="0"/>
                    <a:ea typeface="+mn-ea"/>
                    <a:cs typeface="+mn-cs"/>
                  </a:rPr>
                  <a:t>t</a:t>
                </a:r>
                <a:endParaRPr kumimoji="0" lang="en-US" altLang="en-US" sz="2800" b="1" i="0" u="none" strike="noStrike" kern="1200" cap="none" spc="0" normalizeH="0" baseline="0" noProof="0" dirty="0">
                  <a:ln>
                    <a:noFill/>
                  </a:ln>
                  <a:solidFill>
                    <a:srgbClr val="000000"/>
                  </a:solidFill>
                  <a:effectLst/>
                  <a:uLnTx/>
                  <a:uFillTx/>
                  <a:latin typeface=".VnCooper" panose="020B7200000000000000" pitchFamily="34" charset="0"/>
                  <a:ea typeface="+mn-ea"/>
                  <a:cs typeface="+mn-cs"/>
                </a:endParaRPr>
              </a:p>
            </p:txBody>
          </p:sp>
        </p:grpSp>
      </p:grpSp>
    </p:spTree>
    <p:extLst>
      <p:ext uri="{BB962C8B-B14F-4D97-AF65-F5344CB8AC3E}">
        <p14:creationId xmlns:p14="http://schemas.microsoft.com/office/powerpoint/2010/main" val="192143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5"/>
                                        </p:tgtEl>
                                        <p:attrNameLst>
                                          <p:attrName>ppt_y</p:attrName>
                                        </p:attrNameLst>
                                      </p:cBhvr>
                                      <p:tavLst>
                                        <p:tav tm="0">
                                          <p:val>
                                            <p:strVal val="#ppt_y"/>
                                          </p:val>
                                        </p:tav>
                                        <p:tav tm="100000">
                                          <p:val>
                                            <p:strVal val="#ppt_y"/>
                                          </p:val>
                                        </p:tav>
                                      </p:tavLst>
                                    </p:anim>
                                    <p:anim calcmode="lin" valueType="num">
                                      <p:cBhvr>
                                        <p:cTn id="9"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checkerboard(across)">
                                      <p:cBhvr>
                                        <p:cTn id="16" dur="500"/>
                                        <p:tgtEl>
                                          <p:spTgt spid="39"/>
                                        </p:tgtEl>
                                      </p:cBhvr>
                                    </p:animEffect>
                                  </p:childTnLst>
                                </p:cTn>
                              </p:par>
                            </p:childTnLst>
                          </p:cTn>
                        </p:par>
                      </p:childTnLst>
                    </p:cTn>
                  </p:par>
                  <p:par>
                    <p:cTn id="17" fill="hold">
                      <p:stCondLst>
                        <p:cond delay="indefinite"/>
                      </p:stCondLst>
                      <p:childTnLst>
                        <p:par>
                          <p:cTn id="18" fill="hold">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18"/>
                                        </p:tgtEl>
                                        <p:attrNameLst>
                                          <p:attrName>style.visibility</p:attrName>
                                        </p:attrNameLst>
                                      </p:cBhvr>
                                      <p:to>
                                        <p:strVal val="visible"/>
                                      </p:to>
                                    </p:set>
                                    <p:animEffect transition="in" filter="checkerboard(across)">
                                      <p:cBhvr>
                                        <p:cTn id="21" dur="500"/>
                                        <p:tgtEl>
                                          <p:spTgt spid="18"/>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19"/>
                                        </p:tgtEl>
                                        <p:attrNameLst>
                                          <p:attrName>style.visibility</p:attrName>
                                        </p:attrNameLst>
                                      </p:cBhvr>
                                      <p:to>
                                        <p:strVal val="visible"/>
                                      </p:to>
                                    </p:set>
                                    <p:animEffect transition="in" filter="blinds(horizontal)">
                                      <p:cBhvr>
                                        <p:cTn id="26" dur="500"/>
                                        <p:tgtEl>
                                          <p:spTgt spid="19"/>
                                        </p:tgtEl>
                                      </p:cBhvr>
                                    </p:animEffect>
                                  </p:childTnLst>
                                </p:cTn>
                              </p:par>
                            </p:childTnLst>
                          </p:cTn>
                        </p:par>
                        <p:par>
                          <p:cTn id="27" fill="hold">
                            <p:stCondLst>
                              <p:cond delay="500"/>
                            </p:stCondLst>
                            <p:childTnLst>
                              <p:par>
                                <p:cTn id="28" presetID="5" presetClass="entr" presetSubtype="10" fill="hold" nodeType="afterEffect">
                                  <p:stCondLst>
                                    <p:cond delay="0"/>
                                  </p:stCondLst>
                                  <p:childTnLst>
                                    <p:set>
                                      <p:cBhvr>
                                        <p:cTn id="29" dur="1" fill="hold">
                                          <p:stCondLst>
                                            <p:cond delay="0"/>
                                          </p:stCondLst>
                                        </p:cTn>
                                        <p:tgtEl>
                                          <p:spTgt spid="27"/>
                                        </p:tgtEl>
                                        <p:attrNameLst>
                                          <p:attrName>style.visibility</p:attrName>
                                        </p:attrNameLst>
                                      </p:cBhvr>
                                      <p:to>
                                        <p:strVal val="visible"/>
                                      </p:to>
                                    </p:set>
                                    <p:animEffect transition="in" filter="checkerboard(across)">
                                      <p:cBhvr>
                                        <p:cTn id="30"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19" grpId="0"/>
      <p:bldP spid="3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3999"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utoShape 2">
            <a:extLst>
              <a:ext uri="{FF2B5EF4-FFF2-40B4-BE49-F238E27FC236}">
                <a16:creationId xmlns:a16="http://schemas.microsoft.com/office/drawing/2014/main" id="{37BAAEDD-5573-40C7-A53E-F8B51F47233C}"/>
              </a:ext>
            </a:extLst>
          </p:cNvPr>
          <p:cNvSpPr>
            <a:spLocks noChangeArrowheads="1"/>
          </p:cNvSpPr>
          <p:nvPr/>
        </p:nvSpPr>
        <p:spPr bwMode="auto">
          <a:xfrm>
            <a:off x="2524125" y="685800"/>
            <a:ext cx="4095750" cy="1057037"/>
          </a:xfrm>
          <a:prstGeom prst="ribbon">
            <a:avLst>
              <a:gd name="adj1" fmla="val 33333"/>
              <a:gd name="adj2" fmla="val 64565"/>
            </a:avLst>
          </a:prstGeom>
          <a:solidFill>
            <a:srgbClr val="66CCFF"/>
          </a:solidFill>
          <a:ln w="9525">
            <a:solidFill>
              <a:srgbClr val="0000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bg2"/>
              </a:buClr>
              <a:buSzPct val="70000"/>
              <a:buFont typeface="Wingdings" panose="05000000000000000000" pitchFamily="2" charset="2"/>
              <a:buChar char="l"/>
              <a:defRPr sz="31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1"/>
              </a:buClr>
              <a:buSzPct val="150000"/>
              <a:buChar char="•"/>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SzPct val="150000"/>
              <a:buChar char="•"/>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15000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15000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15000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15000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15000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150000"/>
              <a:buChar cha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50000"/>
              </a:spcBef>
              <a:spcAft>
                <a:spcPct val="0"/>
              </a:spcAft>
              <a:buClrTx/>
              <a:buSzTx/>
              <a:buFontTx/>
              <a:buNone/>
              <a:tabLst/>
              <a:defRPr/>
            </a:pPr>
            <a:r>
              <a:rPr kumimoji="0" lang="en-US" altLang="en-US" sz="4000" b="1" i="0" u="none" strike="noStrike" kern="1200" cap="none" spc="0" normalizeH="0" baseline="0" noProof="0" dirty="0">
                <a:ln>
                  <a:noFill/>
                </a:ln>
                <a:solidFill>
                  <a:srgbClr val="000000"/>
                </a:solidFill>
                <a:effectLst/>
                <a:uLnTx/>
                <a:uFillTx/>
                <a:latin typeface="Arial Unicode MS"/>
                <a:ea typeface="+mn-ea"/>
                <a:cs typeface="Arial" panose="020B0604020202020204" pitchFamily="34" charset="0"/>
              </a:rPr>
              <a:t>Dặn dò</a:t>
            </a:r>
          </a:p>
        </p:txBody>
      </p:sp>
      <p:sp>
        <p:nvSpPr>
          <p:cNvPr id="5" name="Text Box 6">
            <a:extLst>
              <a:ext uri="{FF2B5EF4-FFF2-40B4-BE49-F238E27FC236}">
                <a16:creationId xmlns:a16="http://schemas.microsoft.com/office/drawing/2014/main" id="{4527CA80-9916-4E55-8F1C-3F8AA50A7A5A}"/>
              </a:ext>
            </a:extLst>
          </p:cNvPr>
          <p:cNvSpPr txBox="1">
            <a:spLocks noChangeArrowheads="1"/>
          </p:cNvSpPr>
          <p:nvPr/>
        </p:nvSpPr>
        <p:spPr bwMode="auto">
          <a:xfrm>
            <a:off x="685800" y="2080825"/>
            <a:ext cx="8153400" cy="27853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514350" marR="0" lvl="0" indent="-514350" algn="l" defTabSz="914400" rtl="0" eaLnBrk="1" fontAlgn="base" latinLnBrk="0" hangingPunct="1">
              <a:lnSpc>
                <a:spcPct val="100000"/>
              </a:lnSpc>
              <a:spcBef>
                <a:spcPts val="600"/>
              </a:spcBef>
              <a:spcAft>
                <a:spcPct val="0"/>
              </a:spcAft>
              <a:buClrTx/>
              <a:buSzTx/>
              <a:buFontTx/>
              <a:buAutoNum type="arabicPeriod"/>
              <a:tabLst/>
              <a:defRPr/>
            </a:pP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Học</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bài</a:t>
            </a:r>
            <a:endParaRPr kumimoji="0" lang="en-US" sz="3200" b="1"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Arial" charset="0"/>
                <a:ea typeface="+mn-ea"/>
                <a:cs typeface="+mn-cs"/>
              </a:rPr>
              <a:t>2.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Làm</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các</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bài</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tập</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trong</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sách</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bài</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tập</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Bài</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2: </a:t>
            </a:r>
            <a:r>
              <a:rPr kumimoji="0" lang="en-US" sz="3200" b="1" i="0" u="none" strike="noStrike" kern="1200" cap="none" spc="0" normalizeH="0" baseline="0" noProof="0" dirty="0" err="1">
                <a:ln>
                  <a:noFill/>
                </a:ln>
                <a:solidFill>
                  <a:srgbClr val="000000"/>
                </a:solidFill>
                <a:effectLst/>
                <a:uLnTx/>
                <a:uFillTx/>
                <a:latin typeface="Arial" charset="0"/>
                <a:ea typeface="+mn-ea"/>
                <a:cs typeface="+mn-cs"/>
              </a:rPr>
              <a:t>Làm</a:t>
            </a:r>
            <a:r>
              <a:rPr kumimoji="0" lang="en-US" sz="3200" b="1" i="0" u="none" strike="noStrike" kern="1200" cap="none" spc="0" normalizeH="0" baseline="0" noProof="0" dirty="0">
                <a:ln>
                  <a:noFill/>
                </a:ln>
                <a:solidFill>
                  <a:srgbClr val="000000"/>
                </a:solidFill>
                <a:effectLst/>
                <a:uLnTx/>
                <a:uFillTx/>
                <a:latin typeface="Arial" charset="0"/>
                <a:ea typeface="+mn-ea"/>
                <a:cs typeface="+mn-cs"/>
              </a:rPr>
              <a:t> </a:t>
            </a:r>
            <a:r>
              <a:rPr lang="en-US" sz="3200" dirty="0" err="1">
                <a:solidFill>
                  <a:srgbClr val="000000"/>
                </a:solidFill>
              </a:rPr>
              <a:t>bài</a:t>
            </a:r>
            <a:r>
              <a:rPr lang="en-US" sz="3200" dirty="0">
                <a:solidFill>
                  <a:srgbClr val="000000"/>
                </a:solidFill>
              </a:rPr>
              <a:t> 2.1, 2.3, 2.4, 2.5, 2.9</a:t>
            </a:r>
            <a:endParaRPr kumimoji="0" lang="en-US" sz="3200" b="1" i="0" u="none" strike="noStrike" kern="1200" cap="none" spc="0" normalizeH="0" baseline="0" noProof="0" dirty="0">
              <a:ln>
                <a:noFill/>
              </a:ln>
              <a:solidFill>
                <a:srgbClr val="000000"/>
              </a:solidFill>
              <a:effectLst/>
              <a:uLnTx/>
              <a:uFillTx/>
              <a:latin typeface="Arial" charset="0"/>
              <a:ea typeface="+mn-ea"/>
              <a:cs typeface="+mn-cs"/>
            </a:endParaRPr>
          </a:p>
          <a:p>
            <a:pPr marL="0" marR="0" lvl="0" indent="0" algn="l" defTabSz="914400" rtl="0" eaLnBrk="1" fontAlgn="base" latinLnBrk="0" hangingPunct="1">
              <a:lnSpc>
                <a:spcPct val="100000"/>
              </a:lnSpc>
              <a:spcBef>
                <a:spcPts val="600"/>
              </a:spcBef>
              <a:spcAft>
                <a:spcPct val="0"/>
              </a:spcAft>
              <a:buClrTx/>
              <a:buSzTx/>
              <a:buFontTx/>
              <a:buNone/>
              <a:tabLst/>
              <a:defRPr/>
            </a:pPr>
            <a:r>
              <a:rPr kumimoji="0" lang="en-US" altLang="en-US" sz="3200" b="1" i="0" u="none" strike="noStrike" kern="1200" cap="none" spc="0" normalizeH="0" baseline="0" noProof="0" dirty="0">
                <a:ln>
                  <a:noFill/>
                </a:ln>
                <a:solidFill>
                  <a:srgbClr val="000000"/>
                </a:solidFill>
                <a:effectLst/>
                <a:uLnTx/>
                <a:uFillTx/>
                <a:latin typeface="Arial" charset="0"/>
                <a:ea typeface="+mn-ea"/>
                <a:cs typeface="+mn-cs"/>
              </a:rPr>
              <a:t>3. </a:t>
            </a:r>
            <a:r>
              <a:rPr kumimoji="0" lang="en-US" altLang="en-US" sz="3200" b="1" i="0" u="none" strike="noStrike" kern="1200" cap="none" spc="0" normalizeH="0" baseline="0" noProof="0" dirty="0" err="1">
                <a:ln>
                  <a:noFill/>
                </a:ln>
                <a:solidFill>
                  <a:srgbClr val="000000"/>
                </a:solidFill>
                <a:effectLst/>
                <a:uLnTx/>
                <a:uFillTx/>
                <a:latin typeface="Arial" charset="0"/>
                <a:ea typeface="+mn-ea"/>
                <a:cs typeface="+mn-cs"/>
              </a:rPr>
              <a:t>Tìm</a:t>
            </a:r>
            <a:r>
              <a:rPr kumimoji="0" lang="en-US" altLang="en-US" sz="3200" b="1" i="0" u="none" strike="noStrike" kern="1200" cap="none" spc="0" normalizeH="0" noProof="0" dirty="0">
                <a:ln>
                  <a:noFill/>
                </a:ln>
                <a:solidFill>
                  <a:srgbClr val="000000"/>
                </a:solidFill>
                <a:effectLst/>
                <a:uLnTx/>
                <a:uFillTx/>
                <a:latin typeface="Arial" charset="0"/>
                <a:ea typeface="+mn-ea"/>
                <a:cs typeface="+mn-cs"/>
              </a:rPr>
              <a:t> </a:t>
            </a:r>
            <a:r>
              <a:rPr kumimoji="0" lang="en-US" altLang="en-US" sz="3200" b="1" i="0" u="none" strike="noStrike" kern="1200" cap="none" spc="0" normalizeH="0" noProof="0" dirty="0" err="1">
                <a:ln>
                  <a:noFill/>
                </a:ln>
                <a:solidFill>
                  <a:srgbClr val="000000"/>
                </a:solidFill>
                <a:effectLst/>
                <a:uLnTx/>
                <a:uFillTx/>
                <a:latin typeface="Arial" charset="0"/>
                <a:ea typeface="+mn-ea"/>
                <a:cs typeface="+mn-cs"/>
              </a:rPr>
              <a:t>hiểu</a:t>
            </a:r>
            <a:r>
              <a:rPr kumimoji="0" lang="en-US" altLang="en-US" sz="3200" b="1" i="0" u="none" strike="noStrike" kern="1200" cap="none" spc="0" normalizeH="0" noProof="0" dirty="0">
                <a:ln>
                  <a:noFill/>
                </a:ln>
                <a:solidFill>
                  <a:srgbClr val="000000"/>
                </a:solidFill>
                <a:effectLst/>
                <a:uLnTx/>
                <a:uFillTx/>
                <a:latin typeface="Arial" charset="0"/>
                <a:ea typeface="+mn-ea"/>
                <a:cs typeface="+mn-cs"/>
              </a:rPr>
              <a:t> </a:t>
            </a:r>
            <a:r>
              <a:rPr kumimoji="0" lang="en-US" altLang="en-US" sz="3200" b="1" i="0" u="none" strike="noStrike" kern="1200" cap="none" spc="0" normalizeH="0" baseline="0" noProof="0" dirty="0">
                <a:ln>
                  <a:noFill/>
                </a:ln>
                <a:solidFill>
                  <a:srgbClr val="000000"/>
                </a:solidFill>
                <a:effectLst/>
                <a:uLnTx/>
                <a:uFillTx/>
                <a:latin typeface="Arial" charset="0"/>
                <a:ea typeface="+mn-ea"/>
                <a:cs typeface="+mn-cs"/>
              </a:rPr>
              <a:t>b</a:t>
            </a:r>
            <a:r>
              <a:rPr kumimoji="0" lang="vi-VN" altLang="en-US" sz="3200" b="1" i="0" u="none" strike="noStrike" kern="1200" cap="none" spc="0" normalizeH="0" baseline="0" noProof="0" dirty="0">
                <a:ln>
                  <a:noFill/>
                </a:ln>
                <a:solidFill>
                  <a:srgbClr val="000000"/>
                </a:solidFill>
                <a:effectLst/>
                <a:uLnTx/>
                <a:uFillTx/>
                <a:latin typeface="Arial" charset="0"/>
                <a:ea typeface="+mn-ea"/>
                <a:cs typeface="+mn-cs"/>
              </a:rPr>
              <a:t>ài </a:t>
            </a:r>
            <a:r>
              <a:rPr kumimoji="0" lang="en-US" altLang="en-US" sz="3200" b="1" i="0" u="none" strike="noStrike" kern="1200" cap="none" spc="0" normalizeH="0" baseline="0" noProof="0" dirty="0">
                <a:ln>
                  <a:noFill/>
                </a:ln>
                <a:solidFill>
                  <a:srgbClr val="000000"/>
                </a:solidFill>
                <a:effectLst/>
                <a:uLnTx/>
                <a:uFillTx/>
                <a:latin typeface="Arial" charset="0"/>
                <a:ea typeface="+mn-ea"/>
                <a:cs typeface="+mn-cs"/>
              </a:rPr>
              <a:t>3</a:t>
            </a:r>
            <a:r>
              <a:rPr kumimoji="0" lang="vi-VN" altLang="en-US" sz="3200" b="1" i="0" u="none" strike="noStrike" kern="1200" cap="none" spc="0" normalizeH="0" baseline="0" noProof="0" dirty="0">
                <a:ln>
                  <a:noFill/>
                </a:ln>
                <a:solidFill>
                  <a:srgbClr val="000000"/>
                </a:solidFill>
                <a:effectLst/>
                <a:uLnTx/>
                <a:uFillTx/>
                <a:latin typeface="Arial" charset="0"/>
                <a:ea typeface="+mn-ea"/>
                <a:cs typeface="+mn-cs"/>
              </a:rPr>
              <a:t>:</a:t>
            </a:r>
            <a:r>
              <a:rPr kumimoji="0" lang="en-US" altLang="en-US" sz="3200" b="1" i="0" u="none" strike="noStrike" kern="1200" cap="none" spc="0" normalizeH="0" baseline="0" noProof="0" dirty="0">
                <a:ln>
                  <a:noFill/>
                </a:ln>
                <a:solidFill>
                  <a:srgbClr val="000000"/>
                </a:solidFill>
                <a:effectLst/>
                <a:uLnTx/>
                <a:uFillTx/>
                <a:latin typeface="Arial" charset="0"/>
                <a:ea typeface="+mn-ea"/>
                <a:cs typeface="+mn-cs"/>
              </a:rPr>
              <a:t> </a:t>
            </a:r>
            <a:r>
              <a:rPr kumimoji="0" lang="en-US" altLang="en-US" sz="3200" b="1" i="0" u="none" strike="noStrike" kern="1200" cap="none" spc="0" normalizeH="0" baseline="0" noProof="0" dirty="0" err="1">
                <a:ln>
                  <a:noFill/>
                </a:ln>
                <a:solidFill>
                  <a:srgbClr val="000000"/>
                </a:solidFill>
                <a:effectLst/>
                <a:uLnTx/>
                <a:uFillTx/>
                <a:latin typeface="Arial" charset="0"/>
                <a:ea typeface="+mn-ea"/>
                <a:cs typeface="+mn-cs"/>
              </a:rPr>
              <a:t>Chuyển</a:t>
            </a:r>
            <a:r>
              <a:rPr kumimoji="0" lang="en-US" altLang="en-US" sz="3200" b="1" i="0" u="none" strike="noStrike" kern="1200" cap="none" spc="0" normalizeH="0" noProof="0" dirty="0">
                <a:ln>
                  <a:noFill/>
                </a:ln>
                <a:solidFill>
                  <a:srgbClr val="000000"/>
                </a:solidFill>
                <a:effectLst/>
                <a:uLnTx/>
                <a:uFillTx/>
                <a:latin typeface="Arial" charset="0"/>
                <a:ea typeface="+mn-ea"/>
                <a:cs typeface="+mn-cs"/>
              </a:rPr>
              <a:t> </a:t>
            </a:r>
            <a:r>
              <a:rPr kumimoji="0" lang="en-US" altLang="en-US" sz="3200" b="1" i="0" u="none" strike="noStrike" kern="1200" cap="none" spc="0" normalizeH="0" noProof="0" dirty="0" err="1">
                <a:ln>
                  <a:noFill/>
                </a:ln>
                <a:solidFill>
                  <a:srgbClr val="000000"/>
                </a:solidFill>
                <a:effectLst/>
                <a:uLnTx/>
                <a:uFillTx/>
                <a:latin typeface="Arial" charset="0"/>
                <a:ea typeface="+mn-ea"/>
                <a:cs typeface="+mn-cs"/>
              </a:rPr>
              <a:t>động</a:t>
            </a:r>
            <a:r>
              <a:rPr kumimoji="0" lang="en-US" altLang="en-US" sz="3200" b="1" i="0" u="none" strike="noStrike" kern="1200" cap="none" spc="0" normalizeH="0" noProof="0" dirty="0">
                <a:ln>
                  <a:noFill/>
                </a:ln>
                <a:solidFill>
                  <a:srgbClr val="000000"/>
                </a:solidFill>
                <a:effectLst/>
                <a:uLnTx/>
                <a:uFillTx/>
                <a:latin typeface="Arial" charset="0"/>
                <a:ea typeface="+mn-ea"/>
                <a:cs typeface="+mn-cs"/>
              </a:rPr>
              <a:t> </a:t>
            </a:r>
            <a:r>
              <a:rPr kumimoji="0" lang="en-US" altLang="en-US" sz="3200" b="1" i="0" u="none" strike="noStrike" kern="1200" cap="none" spc="0" normalizeH="0" noProof="0" dirty="0" err="1">
                <a:ln>
                  <a:noFill/>
                </a:ln>
                <a:solidFill>
                  <a:srgbClr val="000000"/>
                </a:solidFill>
                <a:effectLst/>
                <a:uLnTx/>
                <a:uFillTx/>
                <a:latin typeface="Arial" charset="0"/>
                <a:ea typeface="+mn-ea"/>
                <a:cs typeface="+mn-cs"/>
              </a:rPr>
              <a:t>đều</a:t>
            </a:r>
            <a:r>
              <a:rPr kumimoji="0" lang="en-US" altLang="en-US" sz="3200" b="1" i="0" u="none" strike="noStrike" kern="1200" cap="none" spc="0" normalizeH="0" noProof="0" dirty="0">
                <a:ln>
                  <a:noFill/>
                </a:ln>
                <a:solidFill>
                  <a:srgbClr val="000000"/>
                </a:solidFill>
                <a:effectLst/>
                <a:uLnTx/>
                <a:uFillTx/>
                <a:latin typeface="Arial" charset="0"/>
                <a:ea typeface="+mn-ea"/>
                <a:cs typeface="+mn-cs"/>
              </a:rPr>
              <a:t>, </a:t>
            </a:r>
            <a:r>
              <a:rPr kumimoji="0" lang="en-US" altLang="en-US" sz="3200" b="1" i="0" u="none" strike="noStrike" kern="1200" cap="none" spc="0" normalizeH="0" noProof="0" dirty="0" err="1">
                <a:ln>
                  <a:noFill/>
                </a:ln>
                <a:solidFill>
                  <a:srgbClr val="000000"/>
                </a:solidFill>
                <a:effectLst/>
                <a:uLnTx/>
                <a:uFillTx/>
                <a:latin typeface="Arial" charset="0"/>
                <a:ea typeface="+mn-ea"/>
                <a:cs typeface="+mn-cs"/>
              </a:rPr>
              <a:t>chuyển</a:t>
            </a:r>
            <a:r>
              <a:rPr kumimoji="0" lang="en-US" altLang="en-US" sz="3200" b="1" i="0" u="none" strike="noStrike" kern="1200" cap="none" spc="0" normalizeH="0" noProof="0" dirty="0">
                <a:ln>
                  <a:noFill/>
                </a:ln>
                <a:solidFill>
                  <a:srgbClr val="000000"/>
                </a:solidFill>
                <a:effectLst/>
                <a:uLnTx/>
                <a:uFillTx/>
                <a:latin typeface="Arial" charset="0"/>
                <a:ea typeface="+mn-ea"/>
                <a:cs typeface="+mn-cs"/>
              </a:rPr>
              <a:t> </a:t>
            </a:r>
            <a:r>
              <a:rPr kumimoji="0" lang="en-US" altLang="en-US" sz="3200" b="1" i="0" u="none" strike="noStrike" kern="1200" cap="none" spc="0" normalizeH="0" noProof="0" dirty="0" err="1">
                <a:ln>
                  <a:noFill/>
                </a:ln>
                <a:solidFill>
                  <a:srgbClr val="000000"/>
                </a:solidFill>
                <a:effectLst/>
                <a:uLnTx/>
                <a:uFillTx/>
                <a:latin typeface="Arial" charset="0"/>
                <a:ea typeface="+mn-ea"/>
                <a:cs typeface="+mn-cs"/>
              </a:rPr>
              <a:t>động</a:t>
            </a:r>
            <a:r>
              <a:rPr kumimoji="0" lang="en-US" altLang="en-US" sz="3200" b="1" i="0" u="none" strike="noStrike" kern="1200" cap="none" spc="0" normalizeH="0" noProof="0" dirty="0">
                <a:ln>
                  <a:noFill/>
                </a:ln>
                <a:solidFill>
                  <a:srgbClr val="000000"/>
                </a:solidFill>
                <a:effectLst/>
                <a:uLnTx/>
                <a:uFillTx/>
                <a:latin typeface="Arial" charset="0"/>
                <a:ea typeface="+mn-ea"/>
                <a:cs typeface="+mn-cs"/>
              </a:rPr>
              <a:t> </a:t>
            </a:r>
            <a:r>
              <a:rPr kumimoji="0" lang="en-US" altLang="en-US" sz="3200" b="1" i="0" u="none" strike="noStrike" kern="1200" cap="none" spc="0" normalizeH="0" noProof="0" dirty="0" err="1">
                <a:ln>
                  <a:noFill/>
                </a:ln>
                <a:solidFill>
                  <a:srgbClr val="000000"/>
                </a:solidFill>
                <a:effectLst/>
                <a:uLnTx/>
                <a:uFillTx/>
                <a:latin typeface="Arial" charset="0"/>
                <a:ea typeface="+mn-ea"/>
                <a:cs typeface="+mn-cs"/>
              </a:rPr>
              <a:t>không</a:t>
            </a:r>
            <a:r>
              <a:rPr kumimoji="0" lang="en-US" altLang="en-US" sz="3200" b="1" i="0" u="none" strike="noStrike" kern="1200" cap="none" spc="0" normalizeH="0" noProof="0" dirty="0">
                <a:ln>
                  <a:noFill/>
                </a:ln>
                <a:solidFill>
                  <a:srgbClr val="000000"/>
                </a:solidFill>
                <a:effectLst/>
                <a:uLnTx/>
                <a:uFillTx/>
                <a:latin typeface="Arial" charset="0"/>
                <a:ea typeface="+mn-ea"/>
                <a:cs typeface="+mn-cs"/>
              </a:rPr>
              <a:t> </a:t>
            </a:r>
            <a:r>
              <a:rPr kumimoji="0" lang="en-US" altLang="en-US" sz="3200" b="1" i="0" u="none" strike="noStrike" kern="1200" cap="none" spc="0" normalizeH="0" noProof="0" dirty="0" err="1">
                <a:ln>
                  <a:noFill/>
                </a:ln>
                <a:solidFill>
                  <a:srgbClr val="000000"/>
                </a:solidFill>
                <a:effectLst/>
                <a:uLnTx/>
                <a:uFillTx/>
                <a:latin typeface="Arial" charset="0"/>
                <a:ea typeface="+mn-ea"/>
                <a:cs typeface="+mn-cs"/>
              </a:rPr>
              <a:t>đều</a:t>
            </a:r>
            <a:endParaRPr kumimoji="0" lang="en-US" sz="3200" b="1" i="0" u="none" strike="noStrike" kern="1200" cap="none" spc="0" normalizeH="0" baseline="0" noProof="0" dirty="0">
              <a:ln>
                <a:noFill/>
              </a:ln>
              <a:solidFill>
                <a:srgbClr val="000000"/>
              </a:solidFill>
              <a:effectLst/>
              <a:uLnTx/>
              <a:uFillTx/>
              <a:latin typeface="Arial" charset="0"/>
              <a:ea typeface="+mn-ea"/>
              <a:cs typeface="+mn-cs"/>
            </a:endParaRPr>
          </a:p>
        </p:txBody>
      </p:sp>
    </p:spTree>
    <p:custDataLst>
      <p:tags r:id="rId1"/>
    </p:custDataLst>
    <p:extLst>
      <p:ext uri="{BB962C8B-B14F-4D97-AF65-F5344CB8AC3E}">
        <p14:creationId xmlns:p14="http://schemas.microsoft.com/office/powerpoint/2010/main" val="1550283135"/>
      </p:ext>
    </p:extLst>
  </p:cSld>
  <p:clrMapOvr>
    <a:masterClrMapping/>
  </p:clrMapOvr>
  <p:transition advTm="3237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B353A81A-C2B7-46BE-A06D-596B15E752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9">
            <a:extLst>
              <a:ext uri="{FF2B5EF4-FFF2-40B4-BE49-F238E27FC236}">
                <a16:creationId xmlns:a16="http://schemas.microsoft.com/office/drawing/2014/main" id="{A50CBF88-1DBF-4E5E-8E7F-8B5F4D5B9A92}"/>
              </a:ext>
            </a:extLst>
          </p:cNvPr>
          <p:cNvSpPr>
            <a:spLocks noChangeArrowheads="1"/>
          </p:cNvSpPr>
          <p:nvPr/>
        </p:nvSpPr>
        <p:spPr bwMode="auto">
          <a:xfrm>
            <a:off x="1393031" y="1066800"/>
            <a:ext cx="6629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7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p>
        </p:txBody>
      </p:sp>
      <p:sp>
        <p:nvSpPr>
          <p:cNvPr id="4" name="Rectangle 34">
            <a:extLst>
              <a:ext uri="{FF2B5EF4-FFF2-40B4-BE49-F238E27FC236}">
                <a16:creationId xmlns:a16="http://schemas.microsoft.com/office/drawing/2014/main" id="{D70D13F1-4244-49C1-BFFE-903782B5D1D3}"/>
              </a:ext>
            </a:extLst>
          </p:cNvPr>
          <p:cNvSpPr>
            <a:spLocks noChangeArrowheads="1"/>
          </p:cNvSpPr>
          <p:nvPr/>
        </p:nvSpPr>
        <p:spPr bwMode="auto">
          <a:xfrm>
            <a:off x="0" y="1295400"/>
            <a:ext cx="8610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Chủ</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đề</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1: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Vận</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tốc</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Tiết</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2: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Chuyển</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động</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đều</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Chuyển</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động</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không</a:t>
            </a:r>
            <a:r>
              <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48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đều</a:t>
            </a:r>
            <a:endParaRPr kumimoji="0" lang="en-US" altLang="en-US" sz="48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605281350"/>
      </p:ext>
    </p:extLst>
  </p:cSld>
  <p:clrMapOvr>
    <a:masterClrMapping/>
  </p:clrMapOvr>
  <p:transition advTm="11959"/>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
            <a:extLst>
              <a:ext uri="{FF2B5EF4-FFF2-40B4-BE49-F238E27FC236}">
                <a16:creationId xmlns:a16="http://schemas.microsoft.com/office/drawing/2014/main" id="{A297F0D0-2F43-4771-AD4C-3356813CCD7B}"/>
              </a:ext>
            </a:extLst>
          </p:cNvPr>
          <p:cNvSpPr txBox="1">
            <a:spLocks noChangeArrowheads="1"/>
          </p:cNvSpPr>
          <p:nvPr/>
        </p:nvSpPr>
        <p:spPr bwMode="auto">
          <a:xfrm>
            <a:off x="182880" y="577851"/>
            <a:ext cx="91440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dirty="0">
                <a:solidFill>
                  <a:srgbClr val="0000FF"/>
                </a:solidFill>
              </a:rPr>
              <a:t>I. </a:t>
            </a:r>
            <a:r>
              <a:rPr lang="en-US" altLang="en-US" sz="3600" dirty="0" err="1">
                <a:solidFill>
                  <a:srgbClr val="0000FF"/>
                </a:solidFill>
              </a:rPr>
              <a:t>Định</a:t>
            </a:r>
            <a:r>
              <a:rPr lang="en-US" altLang="en-US" sz="3600" dirty="0">
                <a:solidFill>
                  <a:srgbClr val="0000FF"/>
                </a:solidFill>
              </a:rPr>
              <a:t> </a:t>
            </a:r>
            <a:r>
              <a:rPr lang="en-US" altLang="en-US" sz="3600" dirty="0" err="1">
                <a:solidFill>
                  <a:srgbClr val="0000FF"/>
                </a:solidFill>
              </a:rPr>
              <a:t>nghĩa</a:t>
            </a:r>
            <a:r>
              <a:rPr lang="en-US" altLang="en-US" sz="3600" dirty="0">
                <a:solidFill>
                  <a:srgbClr val="0000FF"/>
                </a:solidFill>
              </a:rPr>
              <a:t>:</a:t>
            </a:r>
          </a:p>
        </p:txBody>
      </p:sp>
      <p:sp>
        <p:nvSpPr>
          <p:cNvPr id="4" name="Text Box 6">
            <a:extLst>
              <a:ext uri="{FF2B5EF4-FFF2-40B4-BE49-F238E27FC236}">
                <a16:creationId xmlns:a16="http://schemas.microsoft.com/office/drawing/2014/main" id="{19D6B822-7DE6-4015-8C56-A8FB1CDAC435}"/>
              </a:ext>
            </a:extLst>
          </p:cNvPr>
          <p:cNvSpPr txBox="1">
            <a:spLocks noChangeArrowheads="1"/>
          </p:cNvSpPr>
          <p:nvPr/>
        </p:nvSpPr>
        <p:spPr bwMode="auto">
          <a:xfrm>
            <a:off x="870742" y="1524000"/>
            <a:ext cx="7554913"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solidFill>
                  <a:srgbClr val="0000FF"/>
                </a:solidFill>
              </a:rPr>
              <a:t>đều</a:t>
            </a:r>
            <a:r>
              <a:rPr lang="en-US" altLang="en-US" sz="3600" dirty="0"/>
              <a:t> </a:t>
            </a:r>
            <a:r>
              <a:rPr lang="en-US" altLang="en-US" sz="3600" dirty="0" err="1"/>
              <a:t>là</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mà</a:t>
            </a:r>
            <a:r>
              <a:rPr lang="en-US" altLang="en-US" sz="3600" dirty="0"/>
              <a:t> </a:t>
            </a:r>
            <a:r>
              <a:rPr lang="en-US" altLang="en-US" sz="3600" dirty="0" err="1"/>
              <a:t>vận</a:t>
            </a:r>
            <a:r>
              <a:rPr lang="en-US" altLang="en-US" sz="3600" dirty="0"/>
              <a:t> </a:t>
            </a:r>
            <a:r>
              <a:rPr lang="en-US" altLang="en-US" sz="3600" dirty="0" err="1"/>
              <a:t>tốc</a:t>
            </a:r>
            <a:r>
              <a:rPr lang="en-US" altLang="en-US" sz="3600" dirty="0"/>
              <a:t> </a:t>
            </a:r>
            <a:r>
              <a:rPr lang="en-US" altLang="en-US" sz="3600" dirty="0" err="1"/>
              <a:t>có</a:t>
            </a:r>
            <a:r>
              <a:rPr lang="en-US" altLang="en-US" sz="3600" dirty="0"/>
              <a:t> </a:t>
            </a:r>
            <a:r>
              <a:rPr lang="en-US" altLang="en-US" sz="3600" dirty="0" err="1"/>
              <a:t>độ</a:t>
            </a:r>
            <a:r>
              <a:rPr lang="en-US" altLang="en-US" sz="3600" dirty="0"/>
              <a:t> </a:t>
            </a:r>
            <a:r>
              <a:rPr lang="en-US" altLang="en-US" sz="3600" dirty="0" err="1"/>
              <a:t>lớn</a:t>
            </a:r>
            <a:r>
              <a:rPr lang="en-US" altLang="en-US" sz="3600" dirty="0"/>
              <a:t> </a:t>
            </a:r>
            <a:r>
              <a:rPr lang="en-US" altLang="en-US" sz="3600" dirty="0" err="1">
                <a:solidFill>
                  <a:srgbClr val="0000FF"/>
                </a:solidFill>
              </a:rPr>
              <a:t>không</a:t>
            </a:r>
            <a:r>
              <a:rPr lang="en-US" altLang="en-US" sz="3600" dirty="0">
                <a:solidFill>
                  <a:srgbClr val="0000FF"/>
                </a:solidFill>
              </a:rPr>
              <a:t> </a:t>
            </a:r>
            <a:r>
              <a:rPr lang="en-US" altLang="en-US" sz="3600" dirty="0" err="1">
                <a:solidFill>
                  <a:srgbClr val="0000FF"/>
                </a:solidFill>
              </a:rPr>
              <a:t>thay</a:t>
            </a:r>
            <a:r>
              <a:rPr lang="en-US" altLang="en-US" sz="3600" dirty="0">
                <a:solidFill>
                  <a:srgbClr val="0000FF"/>
                </a:solidFill>
              </a:rPr>
              <a:t> </a:t>
            </a:r>
            <a:r>
              <a:rPr lang="en-US" altLang="en-US" sz="3600" dirty="0" err="1">
                <a:solidFill>
                  <a:srgbClr val="0000FF"/>
                </a:solidFill>
              </a:rPr>
              <a:t>đổi</a:t>
            </a:r>
            <a:r>
              <a:rPr lang="en-US" altLang="en-US" sz="3600" dirty="0"/>
              <a:t> </a:t>
            </a:r>
            <a:r>
              <a:rPr lang="en-US" altLang="en-US" sz="3600" dirty="0" err="1"/>
              <a:t>theo</a:t>
            </a:r>
            <a:r>
              <a:rPr lang="en-US" altLang="en-US" sz="3600" dirty="0"/>
              <a:t> </a:t>
            </a:r>
            <a:r>
              <a:rPr lang="en-US" altLang="en-US" sz="3600" dirty="0" err="1"/>
              <a:t>thời</a:t>
            </a:r>
            <a:r>
              <a:rPr lang="en-US" altLang="en-US" sz="3600" dirty="0"/>
              <a:t> </a:t>
            </a:r>
            <a:r>
              <a:rPr lang="en-US" altLang="en-US" sz="3600" dirty="0" err="1"/>
              <a:t>gian</a:t>
            </a:r>
            <a:r>
              <a:rPr lang="en-US" altLang="en-US" sz="3600" dirty="0"/>
              <a:t>.</a:t>
            </a:r>
          </a:p>
        </p:txBody>
      </p:sp>
      <p:sp>
        <p:nvSpPr>
          <p:cNvPr id="5" name="Text Box 7">
            <a:extLst>
              <a:ext uri="{FF2B5EF4-FFF2-40B4-BE49-F238E27FC236}">
                <a16:creationId xmlns:a16="http://schemas.microsoft.com/office/drawing/2014/main" id="{00243F78-2B71-44A1-A026-497748802A5C}"/>
              </a:ext>
            </a:extLst>
          </p:cNvPr>
          <p:cNvSpPr txBox="1">
            <a:spLocks noChangeArrowheads="1"/>
          </p:cNvSpPr>
          <p:nvPr/>
        </p:nvSpPr>
        <p:spPr bwMode="auto">
          <a:xfrm>
            <a:off x="729455" y="3505200"/>
            <a:ext cx="76962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solidFill>
                  <a:srgbClr val="0000FF"/>
                </a:solidFill>
              </a:rPr>
              <a:t>không</a:t>
            </a:r>
            <a:r>
              <a:rPr lang="en-US" altLang="en-US" sz="3600" dirty="0">
                <a:solidFill>
                  <a:srgbClr val="0000FF"/>
                </a:solidFill>
              </a:rPr>
              <a:t> </a:t>
            </a:r>
            <a:r>
              <a:rPr lang="en-US" altLang="en-US" sz="3600" dirty="0" err="1">
                <a:solidFill>
                  <a:srgbClr val="0000FF"/>
                </a:solidFill>
              </a:rPr>
              <a:t>đều</a:t>
            </a:r>
            <a:r>
              <a:rPr lang="en-US" altLang="en-US" sz="3600" dirty="0"/>
              <a:t> </a:t>
            </a:r>
            <a:r>
              <a:rPr lang="en-US" altLang="en-US" sz="3600" dirty="0" err="1"/>
              <a:t>là</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mà</a:t>
            </a:r>
            <a:r>
              <a:rPr lang="en-US" altLang="en-US" sz="3600" dirty="0"/>
              <a:t> </a:t>
            </a:r>
            <a:r>
              <a:rPr lang="en-US" altLang="en-US" sz="3600" dirty="0" err="1"/>
              <a:t>vận</a:t>
            </a:r>
            <a:r>
              <a:rPr lang="en-US" altLang="en-US" sz="3600" dirty="0"/>
              <a:t> </a:t>
            </a:r>
            <a:r>
              <a:rPr lang="en-US" altLang="en-US" sz="3600" dirty="0" err="1"/>
              <a:t>tốc</a:t>
            </a:r>
            <a:r>
              <a:rPr lang="en-US" altLang="en-US" sz="3600" dirty="0"/>
              <a:t> </a:t>
            </a:r>
            <a:r>
              <a:rPr lang="en-US" altLang="en-US" sz="3600" dirty="0" err="1"/>
              <a:t>có</a:t>
            </a:r>
            <a:r>
              <a:rPr lang="en-US" altLang="en-US" sz="3600" dirty="0"/>
              <a:t> </a:t>
            </a:r>
            <a:r>
              <a:rPr lang="en-US" altLang="en-US" sz="3600" dirty="0" err="1"/>
              <a:t>độ</a:t>
            </a:r>
            <a:r>
              <a:rPr lang="en-US" altLang="en-US" sz="3600" dirty="0"/>
              <a:t> </a:t>
            </a:r>
            <a:r>
              <a:rPr lang="en-US" altLang="en-US" sz="3600" dirty="0" err="1"/>
              <a:t>lớn</a:t>
            </a:r>
            <a:r>
              <a:rPr lang="en-US" altLang="en-US" sz="3600" dirty="0"/>
              <a:t> </a:t>
            </a:r>
            <a:r>
              <a:rPr lang="en-US" altLang="en-US" sz="3600" dirty="0" err="1">
                <a:solidFill>
                  <a:srgbClr val="0000FF"/>
                </a:solidFill>
              </a:rPr>
              <a:t>thay</a:t>
            </a:r>
            <a:r>
              <a:rPr lang="en-US" altLang="en-US" sz="3600" dirty="0">
                <a:solidFill>
                  <a:srgbClr val="0000FF"/>
                </a:solidFill>
              </a:rPr>
              <a:t> </a:t>
            </a:r>
            <a:r>
              <a:rPr lang="en-US" altLang="en-US" sz="3600" dirty="0" err="1">
                <a:solidFill>
                  <a:srgbClr val="0000FF"/>
                </a:solidFill>
              </a:rPr>
              <a:t>đổi</a:t>
            </a:r>
            <a:r>
              <a:rPr lang="en-US" altLang="en-US" sz="3600" dirty="0">
                <a:solidFill>
                  <a:srgbClr val="0000FF"/>
                </a:solidFill>
              </a:rPr>
              <a:t> </a:t>
            </a:r>
            <a:r>
              <a:rPr lang="en-US" altLang="en-US" sz="3600" dirty="0" err="1"/>
              <a:t>theo</a:t>
            </a:r>
            <a:r>
              <a:rPr lang="en-US" altLang="en-US" sz="3600" dirty="0"/>
              <a:t> </a:t>
            </a:r>
            <a:r>
              <a:rPr lang="en-US" altLang="en-US" sz="3600" dirty="0" err="1"/>
              <a:t>thời</a:t>
            </a:r>
            <a:r>
              <a:rPr lang="en-US" altLang="en-US" sz="3600" dirty="0"/>
              <a:t> </a:t>
            </a:r>
            <a:r>
              <a:rPr lang="en-US" altLang="en-US" sz="3600" dirty="0" err="1"/>
              <a:t>gian</a:t>
            </a:r>
            <a:r>
              <a:rPr lang="en-US" altLang="en-US" sz="3600" dirty="0"/>
              <a:t>.</a:t>
            </a:r>
          </a:p>
        </p:txBody>
      </p:sp>
      <p:sp>
        <p:nvSpPr>
          <p:cNvPr id="6" name="Text Box 14">
            <a:extLst>
              <a:ext uri="{FF2B5EF4-FFF2-40B4-BE49-F238E27FC236}">
                <a16:creationId xmlns:a16="http://schemas.microsoft.com/office/drawing/2014/main" id="{96CF5A3A-BF03-48FC-BC6F-2B4777AFDE77}"/>
              </a:ext>
            </a:extLst>
          </p:cNvPr>
          <p:cNvSpPr txBox="1">
            <a:spLocks noChangeArrowheads="1"/>
          </p:cNvSpPr>
          <p:nvPr/>
        </p:nvSpPr>
        <p:spPr bwMode="auto">
          <a:xfrm>
            <a:off x="57468" y="1217612"/>
            <a:ext cx="762000" cy="1006475"/>
          </a:xfrm>
          <a:prstGeom prst="rect">
            <a:avLst/>
          </a:prstGeom>
          <a:noFill/>
          <a:ln>
            <a:noFill/>
          </a:ln>
          <a:effectLst/>
          <a:extLst>
            <a:ext uri="{909E8E84-426E-40DD-AFC4-6F175D3DCCD1}">
              <a14:hiddenFill xmlns:a14="http://schemas.microsoft.com/office/drawing/2010/main">
                <a:solidFill>
                  <a:srgbClr val="0000FF"/>
                </a:solidFill>
              </a14:hiddenFill>
            </a:ext>
            <a:ext uri="{91240B29-F687-4F45-9708-019B960494DF}">
              <a14:hiddenLine xmlns:a14="http://schemas.microsoft.com/office/drawing/2010/main" w="12700" cap="sq">
                <a:solidFill>
                  <a:srgbClr val="0000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1C1C1C"/>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spcBef>
                <a:spcPct val="0"/>
              </a:spcBef>
              <a:buFontTx/>
              <a:buNone/>
            </a:pPr>
            <a:r>
              <a:rPr lang="en-US" altLang="en-US" sz="6000" dirty="0">
                <a:solidFill>
                  <a:srgbClr val="0000FF"/>
                </a:solidFill>
                <a:latin typeface="Tahoma" panose="020B0604030504040204" pitchFamily="34" charset="0"/>
                <a:cs typeface="Arial" panose="020B0604020202020204" pitchFamily="34" charset="0"/>
                <a:sym typeface="Wingdings" panose="05000000000000000000" pitchFamily="2" charset="2"/>
              </a:rPr>
              <a:t></a:t>
            </a:r>
            <a:endParaRPr lang="en-US" altLang="en-US" sz="6000" dirty="0">
              <a:solidFill>
                <a:srgbClr val="0000FF"/>
              </a:solidFill>
              <a:latin typeface="Tahoma" panose="020B060403050404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6"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 by="(-#ppt_w*2)" calcmode="lin" valueType="num">
                                      <p:cBhvr rctx="PPT">
                                        <p:cTn id="14" dur="500" autoRev="1" fill="hold">
                                          <p:stCondLst>
                                            <p:cond delay="0"/>
                                          </p:stCondLst>
                                        </p:cTn>
                                        <p:tgtEl>
                                          <p:spTgt spid="4"/>
                                        </p:tgtEl>
                                        <p:attrNameLst>
                                          <p:attrName>ppt_w</p:attrName>
                                        </p:attrNameLst>
                                      </p:cBhvr>
                                    </p:anim>
                                    <p:anim by="(#ppt_w*0.50)" calcmode="lin" valueType="num">
                                      <p:cBhvr>
                                        <p:cTn id="15" dur="500" decel="50000" autoRev="1" fill="hold">
                                          <p:stCondLst>
                                            <p:cond delay="0"/>
                                          </p:stCondLst>
                                        </p:cTn>
                                        <p:tgtEl>
                                          <p:spTgt spid="4"/>
                                        </p:tgtEl>
                                        <p:attrNameLst>
                                          <p:attrName>ppt_x</p:attrName>
                                        </p:attrNameLst>
                                      </p:cBhvr>
                                    </p:anim>
                                    <p:anim from="(-#ppt_h/2)" to="(#ppt_y)" calcmode="lin" valueType="num">
                                      <p:cBhvr>
                                        <p:cTn id="16" dur="1000" fill="hold">
                                          <p:stCondLst>
                                            <p:cond delay="0"/>
                                          </p:stCondLst>
                                        </p:cTn>
                                        <p:tgtEl>
                                          <p:spTgt spid="4"/>
                                        </p:tgtEl>
                                        <p:attrNameLst>
                                          <p:attrName>ppt_y</p:attrName>
                                        </p:attrNameLst>
                                      </p:cBhvr>
                                    </p:anim>
                                    <p:animRot by="21600000">
                                      <p:cBhvr>
                                        <p:cTn id="17" dur="1000" fill="hold">
                                          <p:stCondLst>
                                            <p:cond delay="0"/>
                                          </p:stCondLst>
                                        </p:cTn>
                                        <p:tgtEl>
                                          <p:spTgt spid="4"/>
                                        </p:tgtEl>
                                        <p:attrNameLst>
                                          <p:attrName>r</p:attrName>
                                        </p:attrNameLst>
                                      </p:cBhvr>
                                    </p:animRot>
                                  </p:childTnLst>
                                </p:cTn>
                              </p:par>
                            </p:childTnLst>
                          </p:cTn>
                        </p:par>
                        <p:par>
                          <p:cTn id="18" fill="hold" nodeType="afterGroup">
                            <p:stCondLst>
                              <p:cond delay="1000"/>
                            </p:stCondLst>
                            <p:childTnLst>
                              <p:par>
                                <p:cTn id="19" presetID="56" presetClass="entr" presetSubtype="0"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 by="(-#ppt_w*2)" calcmode="lin" valueType="num">
                                      <p:cBhvr rctx="PPT">
                                        <p:cTn id="21" dur="500" autoRev="1" fill="hold">
                                          <p:stCondLst>
                                            <p:cond delay="0"/>
                                          </p:stCondLst>
                                        </p:cTn>
                                        <p:tgtEl>
                                          <p:spTgt spid="5"/>
                                        </p:tgtEl>
                                        <p:attrNameLst>
                                          <p:attrName>ppt_w</p:attrName>
                                        </p:attrNameLst>
                                      </p:cBhvr>
                                    </p:anim>
                                    <p:anim by="(#ppt_w*0.50)" calcmode="lin" valueType="num">
                                      <p:cBhvr>
                                        <p:cTn id="22" dur="500" decel="50000" autoRev="1" fill="hold">
                                          <p:stCondLst>
                                            <p:cond delay="0"/>
                                          </p:stCondLst>
                                        </p:cTn>
                                        <p:tgtEl>
                                          <p:spTgt spid="5"/>
                                        </p:tgtEl>
                                        <p:attrNameLst>
                                          <p:attrName>ppt_x</p:attrName>
                                        </p:attrNameLst>
                                      </p:cBhvr>
                                    </p:anim>
                                    <p:anim from="(-#ppt_h/2)" to="(#ppt_y)" calcmode="lin" valueType="num">
                                      <p:cBhvr>
                                        <p:cTn id="23" dur="1000" fill="hold">
                                          <p:stCondLst>
                                            <p:cond delay="0"/>
                                          </p:stCondLst>
                                        </p:cTn>
                                        <p:tgtEl>
                                          <p:spTgt spid="5"/>
                                        </p:tgtEl>
                                        <p:attrNameLst>
                                          <p:attrName>ppt_y</p:attrName>
                                        </p:attrNameLst>
                                      </p:cBhvr>
                                    </p:anim>
                                    <p:animRot by="21600000">
                                      <p:cBhvr>
                                        <p:cTn id="24" dur="1000" fill="hold">
                                          <p:stCondLst>
                                            <p:cond delay="0"/>
                                          </p:stCondLst>
                                        </p:cTn>
                                        <p:tgtEl>
                                          <p:spTgt spid="5"/>
                                        </p:tgtEl>
                                        <p:attrNameLst>
                                          <p:attrName>r</p:attrName>
                                        </p:attrNameLst>
                                      </p:cBhvr>
                                    </p:animRot>
                                  </p:childTnLst>
                                </p:cTn>
                              </p:par>
                            </p:childTnLst>
                          </p:cTn>
                        </p:par>
                        <p:par>
                          <p:cTn id="25" fill="hold" nodeType="afterGroup">
                            <p:stCondLst>
                              <p:cond delay="2000"/>
                            </p:stCondLst>
                            <p:childTnLst>
                              <p:par>
                                <p:cTn id="26" presetID="3" presetClass="entr" presetSubtype="10" fill="hold" grpId="0" nodeType="afterEffect">
                                  <p:stCondLst>
                                    <p:cond delay="0"/>
                                  </p:stCondLst>
                                  <p:childTnLst>
                                    <p:set>
                                      <p:cBhvr>
                                        <p:cTn id="27" dur="1" fill="hold">
                                          <p:stCondLst>
                                            <p:cond delay="0"/>
                                          </p:stCondLst>
                                        </p:cTn>
                                        <p:tgtEl>
                                          <p:spTgt spid="6"/>
                                        </p:tgtEl>
                                        <p:attrNameLst>
                                          <p:attrName>style.visibility</p:attrName>
                                        </p:attrNameLst>
                                      </p:cBhvr>
                                      <p:to>
                                        <p:strVal val="visible"/>
                                      </p:to>
                                    </p:set>
                                    <p:animEffect transition="in" filter="blinds(horizontal)">
                                      <p:cBhvr>
                                        <p:cTn id="2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2055">
            <a:extLst>
              <a:ext uri="{FF2B5EF4-FFF2-40B4-BE49-F238E27FC236}">
                <a16:creationId xmlns:a16="http://schemas.microsoft.com/office/drawing/2014/main" id="{00BB5969-B6B3-4B04-96F3-5FF8247A4492}"/>
              </a:ext>
            </a:extLst>
          </p:cNvPr>
          <p:cNvSpPr txBox="1">
            <a:spLocks noChangeArrowheads="1"/>
          </p:cNvSpPr>
          <p:nvPr/>
        </p:nvSpPr>
        <p:spPr bwMode="auto">
          <a:xfrm>
            <a:off x="304800" y="152400"/>
            <a:ext cx="47244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3600">
                <a:solidFill>
                  <a:srgbClr val="FF0000"/>
                </a:solidFill>
                <a:latin typeface="Times New Roman" panose="02020603050405020304" pitchFamily="18" charset="0"/>
                <a:cs typeface="Arial" panose="020B0604020202020204" pitchFamily="34" charset="0"/>
              </a:rPr>
              <a:t>C1</a:t>
            </a:r>
            <a:r>
              <a:rPr lang="en-US" altLang="zh-CN" sz="3600">
                <a:latin typeface="Times New Roman" panose="02020603050405020304" pitchFamily="18" charset="0"/>
                <a:ea typeface="SimSun" panose="02010600030101010101" pitchFamily="2" charset="-122"/>
                <a:cs typeface="Arial" panose="020B0604020202020204" pitchFamily="34" charset="0"/>
              </a:rPr>
              <a:t>: </a:t>
            </a:r>
            <a:r>
              <a:rPr lang="en-US" altLang="en-US" sz="3600">
                <a:latin typeface="Times New Roman" panose="02020603050405020304" pitchFamily="18" charset="0"/>
                <a:cs typeface="Arial" panose="020B0604020202020204" pitchFamily="34" charset="0"/>
              </a:rPr>
              <a:t>Thả một bánh xe lăn trên máng nghiêng AD và máng ngang DF (Hình 3.1). Theo dõi chuyễn động của trục bánh xe và ghi quãng đường trục bánh xe lăn được sau khoảng thời gian 3 giây liên tiếp, ta được kết quả ở bảng 3.1</a:t>
            </a:r>
          </a:p>
        </p:txBody>
      </p:sp>
      <p:pic>
        <p:nvPicPr>
          <p:cNvPr id="26627" name="Picture 2105" descr="050811-0951">
            <a:extLst>
              <a:ext uri="{FF2B5EF4-FFF2-40B4-BE49-F238E27FC236}">
                <a16:creationId xmlns:a16="http://schemas.microsoft.com/office/drawing/2014/main" id="{D3D8B5C2-D2F0-42A1-BB38-3A3A1B3748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10001" t="9117" r="3334" b="16472"/>
          <a:stretch>
            <a:fillRect/>
          </a:stretch>
        </p:blipFill>
        <p:spPr bwMode="auto">
          <a:xfrm>
            <a:off x="5332413" y="381000"/>
            <a:ext cx="3506787"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8" name="TextBox 1">
            <a:extLst>
              <a:ext uri="{FF2B5EF4-FFF2-40B4-BE49-F238E27FC236}">
                <a16:creationId xmlns:a16="http://schemas.microsoft.com/office/drawing/2014/main" id="{A04F8128-E753-492D-BA42-487B6DBF8357}"/>
              </a:ext>
            </a:extLst>
          </p:cNvPr>
          <p:cNvSpPr txBox="1">
            <a:spLocks noChangeArrowheads="1"/>
          </p:cNvSpPr>
          <p:nvPr/>
        </p:nvSpPr>
        <p:spPr bwMode="auto">
          <a:xfrm>
            <a:off x="6096000" y="5410200"/>
            <a:ext cx="2514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a:t>Hình 3.1</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097" name="Group 49">
            <a:extLst>
              <a:ext uri="{FF2B5EF4-FFF2-40B4-BE49-F238E27FC236}">
                <a16:creationId xmlns:a16="http://schemas.microsoft.com/office/drawing/2014/main" id="{226961DC-3201-46CA-BD8C-6FF5C18E8C2B}"/>
              </a:ext>
            </a:extLst>
          </p:cNvPr>
          <p:cNvGraphicFramePr>
            <a:graphicFrameLocks noGrp="1"/>
          </p:cNvGraphicFramePr>
          <p:nvPr>
            <p:extLst>
              <p:ext uri="{D42A27DB-BD31-4B8C-83A1-F6EECF244321}">
                <p14:modId xmlns:p14="http://schemas.microsoft.com/office/powerpoint/2010/main" val="3949677430"/>
              </p:ext>
            </p:extLst>
          </p:nvPr>
        </p:nvGraphicFramePr>
        <p:xfrm>
          <a:off x="117475" y="638174"/>
          <a:ext cx="8909049" cy="2216151"/>
        </p:xfrm>
        <a:graphic>
          <a:graphicData uri="http://schemas.openxmlformats.org/drawingml/2006/table">
            <a:tbl>
              <a:tblPr/>
              <a:tblGrid>
                <a:gridCol w="2819902">
                  <a:extLst>
                    <a:ext uri="{9D8B030D-6E8A-4147-A177-3AD203B41FA5}">
                      <a16:colId xmlns:a16="http://schemas.microsoft.com/office/drawing/2014/main" val="1368312078"/>
                    </a:ext>
                  </a:extLst>
                </a:gridCol>
                <a:gridCol w="1148614">
                  <a:extLst>
                    <a:ext uri="{9D8B030D-6E8A-4147-A177-3AD203B41FA5}">
                      <a16:colId xmlns:a16="http://schemas.microsoft.com/office/drawing/2014/main" val="2961522132"/>
                    </a:ext>
                  </a:extLst>
                </a:gridCol>
                <a:gridCol w="1253568">
                  <a:extLst>
                    <a:ext uri="{9D8B030D-6E8A-4147-A177-3AD203B41FA5}">
                      <a16:colId xmlns:a16="http://schemas.microsoft.com/office/drawing/2014/main" val="803595950"/>
                    </a:ext>
                  </a:extLst>
                </a:gridCol>
                <a:gridCol w="1253568">
                  <a:extLst>
                    <a:ext uri="{9D8B030D-6E8A-4147-A177-3AD203B41FA5}">
                      <a16:colId xmlns:a16="http://schemas.microsoft.com/office/drawing/2014/main" val="3572850006"/>
                    </a:ext>
                  </a:extLst>
                </a:gridCol>
                <a:gridCol w="1253568">
                  <a:extLst>
                    <a:ext uri="{9D8B030D-6E8A-4147-A177-3AD203B41FA5}">
                      <a16:colId xmlns:a16="http://schemas.microsoft.com/office/drawing/2014/main" val="263608493"/>
                    </a:ext>
                  </a:extLst>
                </a:gridCol>
                <a:gridCol w="1179829">
                  <a:extLst>
                    <a:ext uri="{9D8B030D-6E8A-4147-A177-3AD203B41FA5}">
                      <a16:colId xmlns:a16="http://schemas.microsoft.com/office/drawing/2014/main" val="145221393"/>
                    </a:ext>
                  </a:extLst>
                </a:gridCol>
              </a:tblGrid>
              <a:tr h="569995">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400" b="1" i="0" u="none" strike="noStrike" cap="none" normalizeH="0" baseline="0" dirty="0" err="1">
                          <a:ln>
                            <a:noFill/>
                          </a:ln>
                          <a:solidFill>
                            <a:srgbClr val="0000FF"/>
                          </a:solidFill>
                          <a:effectLst/>
                          <a:latin typeface="Arial" panose="020B0604020202020204" pitchFamily="34" charset="0"/>
                        </a:rPr>
                        <a:t>Tên</a:t>
                      </a:r>
                      <a:r>
                        <a:rPr kumimoji="0" lang="en-US" altLang="en-US" sz="2400" b="1" i="0" u="none" strike="noStrike" cap="none" normalizeH="0" baseline="0" dirty="0">
                          <a:ln>
                            <a:noFill/>
                          </a:ln>
                          <a:solidFill>
                            <a:srgbClr val="0000FF"/>
                          </a:solidFill>
                          <a:effectLst/>
                          <a:latin typeface="Arial" panose="020B0604020202020204" pitchFamily="34" charset="0"/>
                        </a:rPr>
                        <a:t> </a:t>
                      </a:r>
                      <a:r>
                        <a:rPr kumimoji="0" lang="en-US" altLang="en-US" sz="2400" b="1" i="0" u="none" strike="noStrike" cap="none" normalizeH="0" baseline="0" dirty="0" err="1">
                          <a:ln>
                            <a:noFill/>
                          </a:ln>
                          <a:solidFill>
                            <a:srgbClr val="0000FF"/>
                          </a:solidFill>
                          <a:effectLst/>
                          <a:latin typeface="Arial" panose="020B0604020202020204" pitchFamily="34" charset="0"/>
                        </a:rPr>
                        <a:t>quãng</a:t>
                      </a:r>
                      <a:r>
                        <a:rPr kumimoji="0" lang="en-US" altLang="en-US" sz="2400" b="1" i="0" u="none" strike="noStrike" cap="none" normalizeH="0" baseline="0" dirty="0">
                          <a:ln>
                            <a:noFill/>
                          </a:ln>
                          <a:solidFill>
                            <a:srgbClr val="0000FF"/>
                          </a:solidFill>
                          <a:effectLst/>
                          <a:latin typeface="Arial" panose="020B0604020202020204" pitchFamily="34" charset="0"/>
                        </a:rPr>
                        <a:t> </a:t>
                      </a:r>
                      <a:r>
                        <a:rPr kumimoji="0" lang="en-US" altLang="en-US" sz="2400" b="1" i="0" u="none" strike="noStrike" cap="none" normalizeH="0" baseline="0" dirty="0" err="1">
                          <a:ln>
                            <a:noFill/>
                          </a:ln>
                          <a:solidFill>
                            <a:srgbClr val="0000FF"/>
                          </a:solidFill>
                          <a:effectLst/>
                          <a:latin typeface="Arial" panose="020B0604020202020204" pitchFamily="34" charset="0"/>
                        </a:rPr>
                        <a:t>đường</a:t>
                      </a:r>
                      <a:endParaRPr kumimoji="0" lang="en-US" altLang="en-US" sz="2400" b="1" i="0" u="none" strike="noStrike" cap="none" normalizeH="0" baseline="0" dirty="0">
                        <a:ln>
                          <a:noFill/>
                        </a:ln>
                        <a:solidFill>
                          <a:srgbClr val="0000FF"/>
                        </a:solidFill>
                        <a:effectLst/>
                        <a:latin typeface="Arial" panose="020B0604020202020204" pitchFamily="34" charset="0"/>
                      </a:endParaRPr>
                    </a:p>
                  </a:txBody>
                  <a:tcPr marL="91456" marR="91456"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Arial" panose="020B0604020202020204" pitchFamily="34" charset="0"/>
                        </a:rPr>
                        <a:t>AB</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Arial" panose="020B0604020202020204" pitchFamily="34" charset="0"/>
                        </a:rPr>
                        <a:t>BC</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Arial" panose="020B0604020202020204" pitchFamily="34" charset="0"/>
                        </a:rPr>
                        <a:t>CD</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Arial" panose="020B0604020202020204" pitchFamily="34" charset="0"/>
                        </a:rPr>
                        <a:t>DE</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800" b="1" i="0" u="none" strike="noStrike" cap="none" normalizeH="0" baseline="0" dirty="0">
                          <a:ln>
                            <a:noFill/>
                          </a:ln>
                          <a:solidFill>
                            <a:srgbClr val="0000FF"/>
                          </a:solidFill>
                          <a:effectLst/>
                          <a:latin typeface="Arial" panose="020B0604020202020204" pitchFamily="34" charset="0"/>
                        </a:rPr>
                        <a:t>EF</a:t>
                      </a:r>
                    </a:p>
                  </a:txBody>
                  <a:tcPr marL="91456" marR="91456"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47143395"/>
                  </a:ext>
                </a:extLst>
              </a:tr>
              <a:tr h="823078">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400" b="1" i="0" u="none" strike="noStrike" cap="none" normalizeH="0" baseline="0" dirty="0" err="1">
                          <a:ln>
                            <a:noFill/>
                          </a:ln>
                          <a:solidFill>
                            <a:srgbClr val="0000FF"/>
                          </a:solidFill>
                          <a:effectLst/>
                          <a:latin typeface="Arial" panose="020B0604020202020204" pitchFamily="34" charset="0"/>
                        </a:rPr>
                        <a:t>Chiều</a:t>
                      </a:r>
                      <a:r>
                        <a:rPr kumimoji="0" lang="en-US" altLang="en-US" sz="2400" b="1" i="0" u="none" strike="noStrike" cap="none" normalizeH="0" baseline="0" dirty="0">
                          <a:ln>
                            <a:noFill/>
                          </a:ln>
                          <a:solidFill>
                            <a:srgbClr val="0000FF"/>
                          </a:solidFill>
                          <a:effectLst/>
                          <a:latin typeface="Arial" panose="020B0604020202020204" pitchFamily="34" charset="0"/>
                        </a:rPr>
                        <a:t> </a:t>
                      </a:r>
                      <a:r>
                        <a:rPr kumimoji="0" lang="en-US" altLang="en-US" sz="2400" b="1" i="0" u="none" strike="noStrike" cap="none" normalizeH="0" baseline="0" dirty="0" err="1">
                          <a:ln>
                            <a:noFill/>
                          </a:ln>
                          <a:solidFill>
                            <a:srgbClr val="0000FF"/>
                          </a:solidFill>
                          <a:effectLst/>
                          <a:latin typeface="Arial" panose="020B0604020202020204" pitchFamily="34" charset="0"/>
                        </a:rPr>
                        <a:t>dài</a:t>
                      </a:r>
                      <a:r>
                        <a:rPr kumimoji="0" lang="en-US" altLang="en-US" sz="2400" b="1" i="0" u="none" strike="noStrike" cap="none" normalizeH="0" baseline="0" dirty="0">
                          <a:ln>
                            <a:noFill/>
                          </a:ln>
                          <a:solidFill>
                            <a:srgbClr val="0000FF"/>
                          </a:solidFill>
                          <a:effectLst/>
                          <a:latin typeface="Arial" panose="020B0604020202020204" pitchFamily="34" charset="0"/>
                        </a:rPr>
                        <a:t> </a:t>
                      </a:r>
                      <a:r>
                        <a:rPr kumimoji="0" lang="en-US" altLang="en-US" sz="2400" b="1" i="0" u="none" strike="noStrike" cap="none" normalizeH="0" baseline="0" dirty="0" err="1">
                          <a:ln>
                            <a:noFill/>
                          </a:ln>
                          <a:solidFill>
                            <a:srgbClr val="0000FF"/>
                          </a:solidFill>
                          <a:effectLst/>
                          <a:latin typeface="Arial" panose="020B0604020202020204" pitchFamily="34" charset="0"/>
                        </a:rPr>
                        <a:t>quãng</a:t>
                      </a:r>
                      <a:r>
                        <a:rPr kumimoji="0" lang="en-US" altLang="en-US" sz="2400" b="1" i="0" u="none" strike="noStrike" cap="none" normalizeH="0" baseline="0" dirty="0">
                          <a:ln>
                            <a:noFill/>
                          </a:ln>
                          <a:solidFill>
                            <a:srgbClr val="0000FF"/>
                          </a:solidFill>
                          <a:effectLst/>
                          <a:latin typeface="Arial" panose="020B0604020202020204" pitchFamily="34" charset="0"/>
                        </a:rPr>
                        <a:t> </a:t>
                      </a:r>
                      <a:r>
                        <a:rPr kumimoji="0" lang="en-US" altLang="en-US" sz="2400" b="1" i="0" u="none" strike="noStrike" cap="none" normalizeH="0" baseline="0" dirty="0" err="1">
                          <a:ln>
                            <a:noFill/>
                          </a:ln>
                          <a:solidFill>
                            <a:srgbClr val="0000FF"/>
                          </a:solidFill>
                          <a:effectLst/>
                          <a:latin typeface="Arial" panose="020B0604020202020204" pitchFamily="34" charset="0"/>
                        </a:rPr>
                        <a:t>đường</a:t>
                      </a:r>
                      <a:r>
                        <a:rPr kumimoji="0" lang="en-US" altLang="en-US" sz="2400" b="1" i="0" u="none" strike="noStrike" cap="none" normalizeH="0" baseline="0" dirty="0">
                          <a:ln>
                            <a:noFill/>
                          </a:ln>
                          <a:solidFill>
                            <a:srgbClr val="0000FF"/>
                          </a:solidFill>
                          <a:effectLst/>
                          <a:latin typeface="Arial" panose="020B0604020202020204" pitchFamily="34" charset="0"/>
                        </a:rPr>
                        <a:t> s(m)</a:t>
                      </a:r>
                    </a:p>
                  </a:txBody>
                  <a:tcPr marL="91456" marR="91456"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Arial" panose="020B0604020202020204" pitchFamily="34" charset="0"/>
                        </a:rPr>
                        <a:t>0,05</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a:ln>
                            <a:noFill/>
                          </a:ln>
                          <a:solidFill>
                            <a:schemeClr val="tx1"/>
                          </a:solidFill>
                          <a:effectLst/>
                          <a:latin typeface="Arial" panose="020B0604020202020204" pitchFamily="34" charset="0"/>
                        </a:rPr>
                        <a:t>0,15</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a:ln>
                            <a:noFill/>
                          </a:ln>
                          <a:solidFill>
                            <a:schemeClr val="tx1"/>
                          </a:solidFill>
                          <a:effectLst/>
                          <a:latin typeface="Arial" panose="020B0604020202020204" pitchFamily="34" charset="0"/>
                        </a:rPr>
                        <a:t>0,25</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a:ln>
                            <a:noFill/>
                          </a:ln>
                          <a:solidFill>
                            <a:schemeClr val="tx1"/>
                          </a:solidFill>
                          <a:effectLst/>
                          <a:latin typeface="Arial" panose="020B0604020202020204" pitchFamily="34" charset="0"/>
                        </a:rPr>
                        <a:t>0,33</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a:ln>
                            <a:noFill/>
                          </a:ln>
                          <a:solidFill>
                            <a:schemeClr val="tx1"/>
                          </a:solidFill>
                          <a:effectLst/>
                          <a:latin typeface="Arial" panose="020B0604020202020204" pitchFamily="34" charset="0"/>
                        </a:rPr>
                        <a:t>0,33</a:t>
                      </a:r>
                    </a:p>
                  </a:txBody>
                  <a:tcPr marL="91456" marR="91456"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8480990"/>
                  </a:ext>
                </a:extLst>
              </a:tr>
              <a:tr h="823078">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2400" b="1" i="0" u="none" strike="noStrike" cap="none" normalizeH="0" baseline="0" dirty="0" err="1">
                          <a:ln>
                            <a:noFill/>
                          </a:ln>
                          <a:solidFill>
                            <a:srgbClr val="0000FF"/>
                          </a:solidFill>
                          <a:effectLst/>
                          <a:latin typeface="Arial" panose="020B0604020202020204" pitchFamily="34" charset="0"/>
                        </a:rPr>
                        <a:t>Thời</a:t>
                      </a:r>
                      <a:r>
                        <a:rPr kumimoji="0" lang="en-US" altLang="en-US" sz="2400" b="1" i="0" u="none" strike="noStrike" cap="none" normalizeH="0" baseline="0" dirty="0">
                          <a:ln>
                            <a:noFill/>
                          </a:ln>
                          <a:solidFill>
                            <a:srgbClr val="0000FF"/>
                          </a:solidFill>
                          <a:effectLst/>
                          <a:latin typeface="Arial" panose="020B0604020202020204" pitchFamily="34" charset="0"/>
                        </a:rPr>
                        <a:t> </a:t>
                      </a:r>
                      <a:r>
                        <a:rPr kumimoji="0" lang="en-US" altLang="en-US" sz="2400" b="1" i="0" u="none" strike="noStrike" cap="none" normalizeH="0" baseline="0" dirty="0" err="1">
                          <a:ln>
                            <a:noFill/>
                          </a:ln>
                          <a:solidFill>
                            <a:srgbClr val="0000FF"/>
                          </a:solidFill>
                          <a:effectLst/>
                          <a:latin typeface="Arial" panose="020B0604020202020204" pitchFamily="34" charset="0"/>
                        </a:rPr>
                        <a:t>gian</a:t>
                      </a:r>
                      <a:r>
                        <a:rPr kumimoji="0" lang="en-US" altLang="en-US" sz="2400" b="1" i="0" u="none" strike="noStrike" cap="none" normalizeH="0" baseline="0" dirty="0">
                          <a:ln>
                            <a:noFill/>
                          </a:ln>
                          <a:solidFill>
                            <a:srgbClr val="0000FF"/>
                          </a:solidFill>
                          <a:effectLst/>
                          <a:latin typeface="Arial" panose="020B0604020202020204" pitchFamily="34" charset="0"/>
                        </a:rPr>
                        <a:t> </a:t>
                      </a:r>
                      <a:r>
                        <a:rPr kumimoji="0" lang="en-US" altLang="en-US" sz="2400" b="1" i="0" u="none" strike="noStrike" cap="none" normalizeH="0" baseline="0" dirty="0" err="1">
                          <a:ln>
                            <a:noFill/>
                          </a:ln>
                          <a:solidFill>
                            <a:srgbClr val="0000FF"/>
                          </a:solidFill>
                          <a:effectLst/>
                          <a:latin typeface="Arial" panose="020B0604020202020204" pitchFamily="34" charset="0"/>
                        </a:rPr>
                        <a:t>chuyển</a:t>
                      </a:r>
                      <a:r>
                        <a:rPr kumimoji="0" lang="en-US" altLang="en-US" sz="2400" b="1" i="0" u="none" strike="noStrike" cap="none" normalizeH="0" baseline="0" dirty="0">
                          <a:ln>
                            <a:noFill/>
                          </a:ln>
                          <a:solidFill>
                            <a:srgbClr val="0000FF"/>
                          </a:solidFill>
                          <a:effectLst/>
                          <a:latin typeface="Arial" panose="020B0604020202020204" pitchFamily="34" charset="0"/>
                        </a:rPr>
                        <a:t> </a:t>
                      </a:r>
                      <a:r>
                        <a:rPr kumimoji="0" lang="en-US" altLang="en-US" sz="2400" b="1" i="0" u="none" strike="noStrike" cap="none" normalizeH="0" baseline="0" dirty="0" err="1">
                          <a:ln>
                            <a:noFill/>
                          </a:ln>
                          <a:solidFill>
                            <a:srgbClr val="0000FF"/>
                          </a:solidFill>
                          <a:effectLst/>
                          <a:latin typeface="Arial" panose="020B0604020202020204" pitchFamily="34" charset="0"/>
                        </a:rPr>
                        <a:t>động</a:t>
                      </a:r>
                      <a:r>
                        <a:rPr kumimoji="0" lang="en-US" altLang="en-US" sz="2400" b="1" i="0" u="none" strike="noStrike" cap="none" normalizeH="0" baseline="0" dirty="0">
                          <a:ln>
                            <a:noFill/>
                          </a:ln>
                          <a:solidFill>
                            <a:srgbClr val="0000FF"/>
                          </a:solidFill>
                          <a:effectLst/>
                          <a:latin typeface="Arial" panose="020B0604020202020204" pitchFamily="34" charset="0"/>
                        </a:rPr>
                        <a:t> t (s)</a:t>
                      </a:r>
                    </a:p>
                  </a:txBody>
                  <a:tcPr marL="91456" marR="91456" marT="45727" marB="4572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Arial" panose="020B0604020202020204" pitchFamily="34" charset="0"/>
                        </a:rPr>
                        <a:t>3,0</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Arial" panose="020B0604020202020204" pitchFamily="34" charset="0"/>
                        </a:rPr>
                        <a:t>3,0</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Arial" panose="020B0604020202020204" pitchFamily="34" charset="0"/>
                        </a:rPr>
                        <a:t>3,0</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Arial" panose="020B0604020202020204" pitchFamily="34" charset="0"/>
                        </a:rPr>
                        <a:t>3,0</a:t>
                      </a:r>
                    </a:p>
                  </a:txBody>
                  <a:tcPr marL="91456" marR="91456" marT="45727" marB="4572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5000"/>
                        <a:buFont typeface="Wingdings" panose="05000000000000000000" pitchFamily="2" charset="2"/>
                        <a:defRPr sz="2800">
                          <a:solidFill>
                            <a:schemeClr val="tx1"/>
                          </a:solidFill>
                          <a:effectLst>
                            <a:outerShdw blurRad="38100" dist="38100" dir="2700000" algn="tl">
                              <a:srgbClr val="010199"/>
                            </a:outerShdw>
                          </a:effectLst>
                          <a:latin typeface="Arial" panose="020B0604020202020204" pitchFamily="34" charset="0"/>
                        </a:defRPr>
                      </a:lvl1pPr>
                      <a:lvl2pPr>
                        <a:spcBef>
                          <a:spcPct val="20000"/>
                        </a:spcBef>
                        <a:buClr>
                          <a:schemeClr val="tx2"/>
                        </a:buClr>
                        <a:buSzPct val="75000"/>
                        <a:buFont typeface="Wingdings" panose="05000000000000000000" pitchFamily="2" charset="2"/>
                        <a:defRPr sz="2400">
                          <a:solidFill>
                            <a:schemeClr val="tx1"/>
                          </a:solidFill>
                          <a:effectLst>
                            <a:outerShdw blurRad="38100" dist="38100" dir="2700000" algn="tl">
                              <a:srgbClr val="010199"/>
                            </a:outerShdw>
                          </a:effectLst>
                          <a:latin typeface="Arial" panose="020B0604020202020204" pitchFamily="34" charset="0"/>
                        </a:defRPr>
                      </a:lvl2pPr>
                      <a:lvl3pPr>
                        <a:spcBef>
                          <a:spcPct val="20000"/>
                        </a:spcBef>
                        <a:buClr>
                          <a:schemeClr val="accent2"/>
                        </a:buClr>
                        <a:buSzPct val="75000"/>
                        <a:buFont typeface="Wingdings" panose="05000000000000000000" pitchFamily="2" charset="2"/>
                        <a:defRPr sz="2000">
                          <a:solidFill>
                            <a:schemeClr val="tx1"/>
                          </a:solidFill>
                          <a:effectLst>
                            <a:outerShdw blurRad="38100" dist="38100" dir="2700000" algn="tl">
                              <a:srgbClr val="010199"/>
                            </a:outerShdw>
                          </a:effectLst>
                          <a:latin typeface="Arial" panose="020B0604020202020204" pitchFamily="34" charset="0"/>
                        </a:defRPr>
                      </a:lvl3pPr>
                      <a:lvl4pPr>
                        <a:spcBef>
                          <a:spcPct val="20000"/>
                        </a:spcBef>
                        <a:buClr>
                          <a:schemeClr val="folHlink"/>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4pPr>
                      <a:lvl5pPr>
                        <a:spcBef>
                          <a:spcPct val="20000"/>
                        </a:spcBef>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5pPr>
                      <a:lvl6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6pPr>
                      <a:lvl7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7pPr>
                      <a:lvl8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8pPr>
                      <a:lvl9pPr fontAlgn="base">
                        <a:spcBef>
                          <a:spcPct val="20000"/>
                        </a:spcBef>
                        <a:spcAft>
                          <a:spcPct val="0"/>
                        </a:spcAft>
                        <a:buClr>
                          <a:schemeClr val="tx1"/>
                        </a:buClr>
                        <a:buSzPct val="75000"/>
                        <a:buFont typeface="Wingdings" panose="05000000000000000000" pitchFamily="2" charset="2"/>
                        <a:defRPr>
                          <a:solidFill>
                            <a:schemeClr val="tx1"/>
                          </a:solidFill>
                          <a:effectLst>
                            <a:outerShdw blurRad="38100" dist="38100" dir="2700000" algn="tl">
                              <a:srgbClr val="010199"/>
                            </a:outerShdw>
                          </a:effectLst>
                          <a:latin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5000"/>
                        <a:buFont typeface="Wingdings" panose="05000000000000000000" pitchFamily="2" charset="2"/>
                        <a:buNone/>
                        <a:tabLst/>
                      </a:pPr>
                      <a:r>
                        <a:rPr kumimoji="0" lang="en-US" altLang="en-US" sz="3600" b="0" i="0" u="none" strike="noStrike" cap="none" normalizeH="0" baseline="0" dirty="0">
                          <a:ln>
                            <a:noFill/>
                          </a:ln>
                          <a:solidFill>
                            <a:schemeClr val="tx1"/>
                          </a:solidFill>
                          <a:effectLst/>
                          <a:latin typeface="Arial" panose="020B0604020202020204" pitchFamily="34" charset="0"/>
                        </a:rPr>
                        <a:t>3,0</a:t>
                      </a:r>
                    </a:p>
                  </a:txBody>
                  <a:tcPr marL="91456" marR="91456" marT="45727" marB="4572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81570658"/>
                  </a:ext>
                </a:extLst>
              </a:tr>
            </a:tbl>
          </a:graphicData>
        </a:graphic>
      </p:graphicFrame>
      <p:sp>
        <p:nvSpPr>
          <p:cNvPr id="2098" name="Text Box 50">
            <a:extLst>
              <a:ext uri="{FF2B5EF4-FFF2-40B4-BE49-F238E27FC236}">
                <a16:creationId xmlns:a16="http://schemas.microsoft.com/office/drawing/2014/main" id="{DC087EE4-CA0A-4491-9552-20CAD7AA330B}"/>
              </a:ext>
            </a:extLst>
          </p:cNvPr>
          <p:cNvSpPr txBox="1">
            <a:spLocks noChangeArrowheads="1"/>
          </p:cNvSpPr>
          <p:nvPr/>
        </p:nvSpPr>
        <p:spPr bwMode="auto">
          <a:xfrm>
            <a:off x="381000" y="2970212"/>
            <a:ext cx="81534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err="1"/>
              <a:t>Trên</a:t>
            </a:r>
            <a:r>
              <a:rPr lang="en-US" altLang="en-US" sz="3600" dirty="0"/>
              <a:t> </a:t>
            </a:r>
            <a:r>
              <a:rPr lang="en-US" altLang="en-US" sz="3600" dirty="0" err="1"/>
              <a:t>quãng</a:t>
            </a:r>
            <a:r>
              <a:rPr lang="en-US" altLang="en-US" sz="3600" dirty="0"/>
              <a:t> </a:t>
            </a:r>
            <a:r>
              <a:rPr lang="en-US" altLang="en-US" sz="3600" dirty="0" err="1"/>
              <a:t>đường</a:t>
            </a:r>
            <a:r>
              <a:rPr lang="en-US" altLang="en-US" sz="3600" dirty="0"/>
              <a:t> </a:t>
            </a:r>
            <a:r>
              <a:rPr lang="en-US" altLang="en-US" sz="3600" dirty="0" err="1"/>
              <a:t>nào</a:t>
            </a:r>
            <a:r>
              <a:rPr lang="en-US" altLang="en-US" sz="3600" dirty="0"/>
              <a:t> </a:t>
            </a:r>
            <a:r>
              <a:rPr lang="en-US" altLang="en-US" sz="3600" dirty="0" err="1"/>
              <a:t>thì</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của</a:t>
            </a:r>
            <a:r>
              <a:rPr lang="en-US" altLang="en-US" sz="3600" dirty="0"/>
              <a:t> </a:t>
            </a:r>
            <a:r>
              <a:rPr lang="en-US" altLang="en-US" sz="3600" dirty="0" err="1"/>
              <a:t>trục</a:t>
            </a:r>
            <a:r>
              <a:rPr lang="en-US" altLang="en-US" sz="3600" dirty="0"/>
              <a:t> </a:t>
            </a:r>
            <a:r>
              <a:rPr lang="en-US" altLang="en-US" sz="3600" dirty="0" err="1"/>
              <a:t>bánh</a:t>
            </a:r>
            <a:r>
              <a:rPr lang="en-US" altLang="en-US" sz="3600" dirty="0"/>
              <a:t> </a:t>
            </a:r>
            <a:r>
              <a:rPr lang="en-US" altLang="en-US" sz="3600" dirty="0" err="1"/>
              <a:t>xe</a:t>
            </a:r>
            <a:r>
              <a:rPr lang="en-US" altLang="en-US" sz="3600" dirty="0"/>
              <a:t> </a:t>
            </a:r>
            <a:r>
              <a:rPr lang="en-US" altLang="en-US" sz="3600" dirty="0" err="1"/>
              <a:t>là</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đều</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không</a:t>
            </a:r>
            <a:r>
              <a:rPr lang="en-US" altLang="en-US" sz="3600" dirty="0"/>
              <a:t> </a:t>
            </a:r>
            <a:r>
              <a:rPr lang="en-US" altLang="en-US" sz="3600" dirty="0" err="1"/>
              <a:t>đều</a:t>
            </a:r>
            <a:r>
              <a:rPr lang="en-US" altLang="en-US" sz="3600" dirty="0"/>
              <a:t>?</a:t>
            </a:r>
          </a:p>
        </p:txBody>
      </p:sp>
      <p:sp>
        <p:nvSpPr>
          <p:cNvPr id="2099" name="Text Box 51">
            <a:extLst>
              <a:ext uri="{FF2B5EF4-FFF2-40B4-BE49-F238E27FC236}">
                <a16:creationId xmlns:a16="http://schemas.microsoft.com/office/drawing/2014/main" id="{B1F3355B-ECCC-4A35-8D15-31876A99C7C4}"/>
              </a:ext>
            </a:extLst>
          </p:cNvPr>
          <p:cNvSpPr txBox="1">
            <a:spLocks noChangeArrowheads="1"/>
          </p:cNvSpPr>
          <p:nvPr/>
        </p:nvSpPr>
        <p:spPr bwMode="auto">
          <a:xfrm>
            <a:off x="152400" y="4840287"/>
            <a:ext cx="914400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0000FF"/>
                </a:solidFill>
              </a:rPr>
              <a:t>* </a:t>
            </a:r>
            <a:r>
              <a:rPr lang="en-US" altLang="en-US" sz="3600" dirty="0" err="1">
                <a:solidFill>
                  <a:srgbClr val="0000FF"/>
                </a:solidFill>
              </a:rPr>
              <a:t>Chuyển</a:t>
            </a:r>
            <a:r>
              <a:rPr lang="en-US" altLang="en-US" sz="3600" dirty="0">
                <a:solidFill>
                  <a:srgbClr val="0000FF"/>
                </a:solidFill>
              </a:rPr>
              <a:t> </a:t>
            </a:r>
            <a:r>
              <a:rPr lang="en-US" altLang="en-US" sz="3600" dirty="0" err="1">
                <a:solidFill>
                  <a:srgbClr val="0000FF"/>
                </a:solidFill>
              </a:rPr>
              <a:t>động</a:t>
            </a:r>
            <a:r>
              <a:rPr lang="en-US" altLang="en-US" sz="3600" dirty="0">
                <a:solidFill>
                  <a:srgbClr val="0000FF"/>
                </a:solidFill>
              </a:rPr>
              <a:t> </a:t>
            </a:r>
            <a:r>
              <a:rPr lang="en-US" altLang="en-US" sz="3600" dirty="0" err="1">
                <a:solidFill>
                  <a:srgbClr val="0000FF"/>
                </a:solidFill>
              </a:rPr>
              <a:t>đều</a:t>
            </a:r>
            <a:r>
              <a:rPr lang="en-US" altLang="en-US" sz="3600" dirty="0">
                <a:solidFill>
                  <a:srgbClr val="0000FF"/>
                </a:solidFill>
              </a:rPr>
              <a:t> </a:t>
            </a:r>
            <a:r>
              <a:rPr lang="en-US" altLang="en-US" sz="3600" dirty="0" err="1">
                <a:solidFill>
                  <a:srgbClr val="0000FF"/>
                </a:solidFill>
              </a:rPr>
              <a:t>quãng</a:t>
            </a:r>
            <a:r>
              <a:rPr lang="en-US" altLang="en-US" sz="3600" dirty="0">
                <a:solidFill>
                  <a:srgbClr val="0000FF"/>
                </a:solidFill>
              </a:rPr>
              <a:t> </a:t>
            </a:r>
            <a:r>
              <a:rPr lang="en-US" altLang="en-US" sz="3600" dirty="0" err="1">
                <a:solidFill>
                  <a:srgbClr val="0000FF"/>
                </a:solidFill>
              </a:rPr>
              <a:t>đường</a:t>
            </a:r>
            <a:r>
              <a:rPr lang="en-US" altLang="en-US" sz="3600" dirty="0">
                <a:solidFill>
                  <a:srgbClr val="0000FF"/>
                </a:solidFill>
              </a:rPr>
              <a:t> DF.</a:t>
            </a:r>
          </a:p>
        </p:txBody>
      </p:sp>
      <p:sp>
        <p:nvSpPr>
          <p:cNvPr id="2100" name="Text Box 52">
            <a:extLst>
              <a:ext uri="{FF2B5EF4-FFF2-40B4-BE49-F238E27FC236}">
                <a16:creationId xmlns:a16="http://schemas.microsoft.com/office/drawing/2014/main" id="{FC26EE92-3575-4921-A240-888F62D36F68}"/>
              </a:ext>
            </a:extLst>
          </p:cNvPr>
          <p:cNvSpPr txBox="1">
            <a:spLocks noChangeArrowheads="1"/>
          </p:cNvSpPr>
          <p:nvPr/>
        </p:nvSpPr>
        <p:spPr bwMode="auto">
          <a:xfrm>
            <a:off x="117475" y="5581650"/>
            <a:ext cx="8416925"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0000FF"/>
                </a:solidFill>
              </a:rPr>
              <a:t>* </a:t>
            </a:r>
            <a:r>
              <a:rPr lang="en-US" altLang="en-US" sz="3600" dirty="0" err="1">
                <a:solidFill>
                  <a:srgbClr val="0000FF"/>
                </a:solidFill>
              </a:rPr>
              <a:t>Chuyển</a:t>
            </a:r>
            <a:r>
              <a:rPr lang="en-US" altLang="en-US" sz="3600" dirty="0">
                <a:solidFill>
                  <a:srgbClr val="0000FF"/>
                </a:solidFill>
              </a:rPr>
              <a:t> </a:t>
            </a:r>
            <a:r>
              <a:rPr lang="en-US" altLang="en-US" sz="3600" dirty="0" err="1">
                <a:solidFill>
                  <a:srgbClr val="0000FF"/>
                </a:solidFill>
              </a:rPr>
              <a:t>động</a:t>
            </a:r>
            <a:r>
              <a:rPr lang="en-US" altLang="en-US" sz="3600" dirty="0">
                <a:solidFill>
                  <a:srgbClr val="0000FF"/>
                </a:solidFill>
              </a:rPr>
              <a:t> </a:t>
            </a:r>
            <a:r>
              <a:rPr lang="en-US" altLang="en-US" sz="3600" dirty="0" err="1">
                <a:solidFill>
                  <a:srgbClr val="0000FF"/>
                </a:solidFill>
              </a:rPr>
              <a:t>không</a:t>
            </a:r>
            <a:r>
              <a:rPr lang="en-US" altLang="en-US" sz="3600" dirty="0">
                <a:solidFill>
                  <a:srgbClr val="0000FF"/>
                </a:solidFill>
              </a:rPr>
              <a:t> </a:t>
            </a:r>
            <a:r>
              <a:rPr lang="en-US" altLang="en-US" sz="3600" dirty="0" err="1">
                <a:solidFill>
                  <a:srgbClr val="0000FF"/>
                </a:solidFill>
              </a:rPr>
              <a:t>đều</a:t>
            </a:r>
            <a:r>
              <a:rPr lang="en-US" altLang="en-US" sz="3600" dirty="0">
                <a:solidFill>
                  <a:srgbClr val="0000FF"/>
                </a:solidFill>
              </a:rPr>
              <a:t> </a:t>
            </a:r>
            <a:r>
              <a:rPr lang="en-US" altLang="en-US" sz="3600" dirty="0" err="1">
                <a:solidFill>
                  <a:srgbClr val="0000FF"/>
                </a:solidFill>
              </a:rPr>
              <a:t>quãng</a:t>
            </a:r>
            <a:r>
              <a:rPr lang="en-US" altLang="en-US" sz="3600" dirty="0">
                <a:solidFill>
                  <a:srgbClr val="0000FF"/>
                </a:solidFill>
              </a:rPr>
              <a:t> </a:t>
            </a:r>
            <a:r>
              <a:rPr lang="en-US" altLang="en-US" sz="3600" dirty="0" err="1">
                <a:solidFill>
                  <a:srgbClr val="0000FF"/>
                </a:solidFill>
              </a:rPr>
              <a:t>đường</a:t>
            </a:r>
            <a:r>
              <a:rPr lang="en-US" altLang="en-US" sz="3600" dirty="0">
                <a:solidFill>
                  <a:srgbClr val="0000FF"/>
                </a:solidFill>
              </a:rPr>
              <a:t> AD.</a:t>
            </a:r>
          </a:p>
        </p:txBody>
      </p:sp>
      <p:sp>
        <p:nvSpPr>
          <p:cNvPr id="2" name="TextBox 1">
            <a:extLst>
              <a:ext uri="{FF2B5EF4-FFF2-40B4-BE49-F238E27FC236}">
                <a16:creationId xmlns:a16="http://schemas.microsoft.com/office/drawing/2014/main" id="{CA79C5AD-4E88-4676-8CB5-A4CE449A898A}"/>
              </a:ext>
            </a:extLst>
          </p:cNvPr>
          <p:cNvSpPr txBox="1"/>
          <p:nvPr/>
        </p:nvSpPr>
        <p:spPr>
          <a:xfrm>
            <a:off x="381000" y="76200"/>
            <a:ext cx="2438400" cy="646331"/>
          </a:xfrm>
          <a:prstGeom prst="rect">
            <a:avLst/>
          </a:prstGeom>
          <a:noFill/>
        </p:spPr>
        <p:txBody>
          <a:bodyPr wrap="square" rtlCol="0">
            <a:spAutoFit/>
          </a:bodyPr>
          <a:lstStyle/>
          <a:p>
            <a:r>
              <a:rPr lang="en-US" sz="3600" dirty="0" err="1">
                <a:solidFill>
                  <a:srgbClr val="FF0000"/>
                </a:solidFill>
              </a:rPr>
              <a:t>Bảng</a:t>
            </a:r>
            <a:r>
              <a:rPr lang="en-US" sz="3600" dirty="0">
                <a:solidFill>
                  <a:srgbClr val="FF0000"/>
                </a:solidFill>
              </a:rPr>
              <a:t> 3.1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8" presetClass="entr" presetSubtype="0" accel="100000" fill="hold" grpId="0" nodeType="afterEffect">
                                  <p:stCondLst>
                                    <p:cond delay="0"/>
                                  </p:stCondLst>
                                  <p:childTnLst>
                                    <p:set>
                                      <p:cBhvr>
                                        <p:cTn id="6" dur="1" fill="hold">
                                          <p:stCondLst>
                                            <p:cond delay="0"/>
                                          </p:stCondLst>
                                        </p:cTn>
                                        <p:tgtEl>
                                          <p:spTgt spid="2098"/>
                                        </p:tgtEl>
                                        <p:attrNameLst>
                                          <p:attrName>style.visibility</p:attrName>
                                        </p:attrNameLst>
                                      </p:cBhvr>
                                      <p:to>
                                        <p:strVal val="visible"/>
                                      </p:to>
                                    </p:set>
                                    <p:anim calcmode="lin" valueType="num">
                                      <p:cBhvr>
                                        <p:cTn id="7" dur="500" fill="hold"/>
                                        <p:tgtEl>
                                          <p:spTgt spid="2098"/>
                                        </p:tgtEl>
                                        <p:attrNameLst>
                                          <p:attrName>ppt_w</p:attrName>
                                        </p:attrNameLst>
                                      </p:cBhvr>
                                      <p:tavLst>
                                        <p:tav tm="0">
                                          <p:val>
                                            <p:strVal val="#ppt_w*2.5"/>
                                          </p:val>
                                        </p:tav>
                                        <p:tav tm="100000">
                                          <p:val>
                                            <p:strVal val="#ppt_w"/>
                                          </p:val>
                                        </p:tav>
                                      </p:tavLst>
                                    </p:anim>
                                    <p:anim calcmode="lin" valueType="num">
                                      <p:cBhvr>
                                        <p:cTn id="8" dur="500" fill="hold"/>
                                        <p:tgtEl>
                                          <p:spTgt spid="2098"/>
                                        </p:tgtEl>
                                        <p:attrNameLst>
                                          <p:attrName>ppt_h</p:attrName>
                                        </p:attrNameLst>
                                      </p:cBhvr>
                                      <p:tavLst>
                                        <p:tav tm="0">
                                          <p:val>
                                            <p:strVal val="#ppt_h*0.01"/>
                                          </p:val>
                                        </p:tav>
                                        <p:tav tm="100000">
                                          <p:val>
                                            <p:strVal val="#ppt_h"/>
                                          </p:val>
                                        </p:tav>
                                      </p:tavLst>
                                    </p:anim>
                                    <p:anim calcmode="lin" valueType="num">
                                      <p:cBhvr>
                                        <p:cTn id="9" dur="500" fill="hold"/>
                                        <p:tgtEl>
                                          <p:spTgt spid="2098"/>
                                        </p:tgtEl>
                                        <p:attrNameLst>
                                          <p:attrName>ppt_x</p:attrName>
                                        </p:attrNameLst>
                                      </p:cBhvr>
                                      <p:tavLst>
                                        <p:tav tm="0">
                                          <p:val>
                                            <p:strVal val="#ppt_x"/>
                                          </p:val>
                                        </p:tav>
                                        <p:tav tm="100000">
                                          <p:val>
                                            <p:strVal val="#ppt_x"/>
                                          </p:val>
                                        </p:tav>
                                      </p:tavLst>
                                    </p:anim>
                                    <p:anim calcmode="lin" valueType="num">
                                      <p:cBhvr>
                                        <p:cTn id="10" dur="500" fill="hold"/>
                                        <p:tgtEl>
                                          <p:spTgt spid="2098"/>
                                        </p:tgtEl>
                                        <p:attrNameLst>
                                          <p:attrName>ppt_y</p:attrName>
                                        </p:attrNameLst>
                                      </p:cBhvr>
                                      <p:tavLst>
                                        <p:tav tm="0">
                                          <p:val>
                                            <p:strVal val="#ppt_h+1"/>
                                          </p:val>
                                        </p:tav>
                                        <p:tav tm="100000">
                                          <p:val>
                                            <p:strVal val="#ppt_y"/>
                                          </p:val>
                                        </p:tav>
                                      </p:tavLst>
                                    </p:anim>
                                    <p:animEffect transition="in" filter="fade">
                                      <p:cBhvr>
                                        <p:cTn id="11" dur="500"/>
                                        <p:tgtEl>
                                          <p:spTgt spid="2098"/>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6" presetClass="entr" presetSubtype="0" fill="hold" grpId="0" nodeType="clickEffect">
                                  <p:stCondLst>
                                    <p:cond delay="0"/>
                                  </p:stCondLst>
                                  <p:childTnLst>
                                    <p:set>
                                      <p:cBhvr>
                                        <p:cTn id="15" dur="1" fill="hold">
                                          <p:stCondLst>
                                            <p:cond delay="0"/>
                                          </p:stCondLst>
                                        </p:cTn>
                                        <p:tgtEl>
                                          <p:spTgt spid="2099"/>
                                        </p:tgtEl>
                                        <p:attrNameLst>
                                          <p:attrName>style.visibility</p:attrName>
                                        </p:attrNameLst>
                                      </p:cBhvr>
                                      <p:to>
                                        <p:strVal val="visible"/>
                                      </p:to>
                                    </p:set>
                                    <p:anim by="(-#ppt_w*2)" calcmode="lin" valueType="num">
                                      <p:cBhvr rctx="PPT">
                                        <p:cTn id="16" dur="500" autoRev="1" fill="hold">
                                          <p:stCondLst>
                                            <p:cond delay="0"/>
                                          </p:stCondLst>
                                        </p:cTn>
                                        <p:tgtEl>
                                          <p:spTgt spid="2099"/>
                                        </p:tgtEl>
                                        <p:attrNameLst>
                                          <p:attrName>ppt_w</p:attrName>
                                        </p:attrNameLst>
                                      </p:cBhvr>
                                    </p:anim>
                                    <p:anim by="(#ppt_w*0.50)" calcmode="lin" valueType="num">
                                      <p:cBhvr>
                                        <p:cTn id="17" dur="500" decel="50000" autoRev="1" fill="hold">
                                          <p:stCondLst>
                                            <p:cond delay="0"/>
                                          </p:stCondLst>
                                        </p:cTn>
                                        <p:tgtEl>
                                          <p:spTgt spid="2099"/>
                                        </p:tgtEl>
                                        <p:attrNameLst>
                                          <p:attrName>ppt_x</p:attrName>
                                        </p:attrNameLst>
                                      </p:cBhvr>
                                    </p:anim>
                                    <p:anim from="(-#ppt_h/2)" to="(#ppt_y)" calcmode="lin" valueType="num">
                                      <p:cBhvr>
                                        <p:cTn id="18" dur="1000" fill="hold">
                                          <p:stCondLst>
                                            <p:cond delay="0"/>
                                          </p:stCondLst>
                                        </p:cTn>
                                        <p:tgtEl>
                                          <p:spTgt spid="2099"/>
                                        </p:tgtEl>
                                        <p:attrNameLst>
                                          <p:attrName>ppt_y</p:attrName>
                                        </p:attrNameLst>
                                      </p:cBhvr>
                                    </p:anim>
                                    <p:animRot by="21600000">
                                      <p:cBhvr>
                                        <p:cTn id="19" dur="1000" fill="hold">
                                          <p:stCondLst>
                                            <p:cond delay="0"/>
                                          </p:stCondLst>
                                        </p:cTn>
                                        <p:tgtEl>
                                          <p:spTgt spid="2099"/>
                                        </p:tgtEl>
                                        <p:attrNameLst>
                                          <p:attrName>r</p:attrName>
                                        </p:attrNameLst>
                                      </p:cBhvr>
                                    </p:animRot>
                                  </p:childTnLst>
                                </p:cTn>
                              </p:par>
                            </p:childTnLst>
                          </p:cTn>
                        </p:par>
                        <p:par>
                          <p:cTn id="20" fill="hold" nodeType="afterGroup">
                            <p:stCondLst>
                              <p:cond delay="1000"/>
                            </p:stCondLst>
                            <p:childTnLst>
                              <p:par>
                                <p:cTn id="21" presetID="56" presetClass="entr" presetSubtype="0" fill="hold" grpId="0" nodeType="afterEffect">
                                  <p:stCondLst>
                                    <p:cond delay="0"/>
                                  </p:stCondLst>
                                  <p:childTnLst>
                                    <p:set>
                                      <p:cBhvr>
                                        <p:cTn id="22" dur="1" fill="hold">
                                          <p:stCondLst>
                                            <p:cond delay="0"/>
                                          </p:stCondLst>
                                        </p:cTn>
                                        <p:tgtEl>
                                          <p:spTgt spid="2100"/>
                                        </p:tgtEl>
                                        <p:attrNameLst>
                                          <p:attrName>style.visibility</p:attrName>
                                        </p:attrNameLst>
                                      </p:cBhvr>
                                      <p:to>
                                        <p:strVal val="visible"/>
                                      </p:to>
                                    </p:set>
                                    <p:anim by="(-#ppt_w*2)" calcmode="lin" valueType="num">
                                      <p:cBhvr rctx="PPT">
                                        <p:cTn id="23" dur="500" autoRev="1" fill="hold">
                                          <p:stCondLst>
                                            <p:cond delay="0"/>
                                          </p:stCondLst>
                                        </p:cTn>
                                        <p:tgtEl>
                                          <p:spTgt spid="2100"/>
                                        </p:tgtEl>
                                        <p:attrNameLst>
                                          <p:attrName>ppt_w</p:attrName>
                                        </p:attrNameLst>
                                      </p:cBhvr>
                                    </p:anim>
                                    <p:anim by="(#ppt_w*0.50)" calcmode="lin" valueType="num">
                                      <p:cBhvr>
                                        <p:cTn id="24" dur="500" decel="50000" autoRev="1" fill="hold">
                                          <p:stCondLst>
                                            <p:cond delay="0"/>
                                          </p:stCondLst>
                                        </p:cTn>
                                        <p:tgtEl>
                                          <p:spTgt spid="2100"/>
                                        </p:tgtEl>
                                        <p:attrNameLst>
                                          <p:attrName>ppt_x</p:attrName>
                                        </p:attrNameLst>
                                      </p:cBhvr>
                                    </p:anim>
                                    <p:anim from="(-#ppt_h/2)" to="(#ppt_y)" calcmode="lin" valueType="num">
                                      <p:cBhvr>
                                        <p:cTn id="25" dur="1000" fill="hold">
                                          <p:stCondLst>
                                            <p:cond delay="0"/>
                                          </p:stCondLst>
                                        </p:cTn>
                                        <p:tgtEl>
                                          <p:spTgt spid="2100"/>
                                        </p:tgtEl>
                                        <p:attrNameLst>
                                          <p:attrName>ppt_y</p:attrName>
                                        </p:attrNameLst>
                                      </p:cBhvr>
                                    </p:anim>
                                    <p:animRot by="21600000">
                                      <p:cBhvr>
                                        <p:cTn id="26" dur="1000" fill="hold">
                                          <p:stCondLst>
                                            <p:cond delay="0"/>
                                          </p:stCondLst>
                                        </p:cTn>
                                        <p:tgtEl>
                                          <p:spTgt spid="210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98" grpId="0"/>
      <p:bldP spid="2099" grpId="0"/>
      <p:bldP spid="2100"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6" name="Text Box 6">
            <a:extLst>
              <a:ext uri="{FF2B5EF4-FFF2-40B4-BE49-F238E27FC236}">
                <a16:creationId xmlns:a16="http://schemas.microsoft.com/office/drawing/2014/main" id="{A5D2DF6D-F41D-491B-A357-9E2859EE8953}"/>
              </a:ext>
            </a:extLst>
          </p:cNvPr>
          <p:cNvSpPr txBox="1">
            <a:spLocks noChangeArrowheads="1"/>
          </p:cNvSpPr>
          <p:nvPr/>
        </p:nvSpPr>
        <p:spPr bwMode="auto">
          <a:xfrm>
            <a:off x="228600" y="11113"/>
            <a:ext cx="83820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FF0000"/>
                </a:solidFill>
              </a:rPr>
              <a:t>C2.</a:t>
            </a:r>
            <a:r>
              <a:rPr lang="en-US" altLang="en-US" sz="3600" dirty="0"/>
              <a:t> </a:t>
            </a:r>
            <a:r>
              <a:rPr lang="en-US" altLang="en-US" sz="3600" dirty="0" err="1"/>
              <a:t>Trong</a:t>
            </a:r>
            <a:r>
              <a:rPr lang="en-US" altLang="en-US" sz="3600" dirty="0"/>
              <a:t> </a:t>
            </a:r>
            <a:r>
              <a:rPr lang="en-US" altLang="en-US" sz="3600" dirty="0" err="1"/>
              <a:t>các</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sau</a:t>
            </a:r>
            <a:r>
              <a:rPr lang="en-US" altLang="en-US" sz="3600" dirty="0"/>
              <a:t> </a:t>
            </a:r>
            <a:r>
              <a:rPr lang="en-US" altLang="en-US" sz="3600" dirty="0" err="1"/>
              <a:t>đây</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nào</a:t>
            </a:r>
            <a:r>
              <a:rPr lang="en-US" altLang="en-US" sz="3600" dirty="0"/>
              <a:t> </a:t>
            </a:r>
            <a:r>
              <a:rPr lang="en-US" altLang="en-US" sz="3600" dirty="0" err="1"/>
              <a:t>là</a:t>
            </a:r>
            <a:r>
              <a:rPr lang="en-US" altLang="en-US" sz="3600" dirty="0"/>
              <a:t> </a:t>
            </a:r>
            <a:r>
              <a:rPr lang="en-US" altLang="en-US" sz="3600" dirty="0" err="1"/>
              <a:t>đều</a:t>
            </a:r>
            <a:r>
              <a:rPr lang="en-US" altLang="en-US" sz="3600" dirty="0"/>
              <a:t>, </a:t>
            </a:r>
            <a:r>
              <a:rPr lang="en-US" altLang="en-US" sz="3600" dirty="0" err="1"/>
              <a:t>không</a:t>
            </a:r>
            <a:r>
              <a:rPr lang="en-US" altLang="en-US" sz="3600" dirty="0"/>
              <a:t> </a:t>
            </a:r>
            <a:r>
              <a:rPr lang="en-US" altLang="en-US" sz="3600" dirty="0" err="1"/>
              <a:t>đều</a:t>
            </a:r>
            <a:r>
              <a:rPr lang="en-US" altLang="en-US" sz="3600" dirty="0"/>
              <a:t>?</a:t>
            </a:r>
          </a:p>
        </p:txBody>
      </p:sp>
      <p:sp>
        <p:nvSpPr>
          <p:cNvPr id="10280" name="Text Box 40">
            <a:extLst>
              <a:ext uri="{FF2B5EF4-FFF2-40B4-BE49-F238E27FC236}">
                <a16:creationId xmlns:a16="http://schemas.microsoft.com/office/drawing/2014/main" id="{49EA0926-8390-4012-B725-341DD5AE85F0}"/>
              </a:ext>
            </a:extLst>
          </p:cNvPr>
          <p:cNvSpPr txBox="1">
            <a:spLocks noChangeArrowheads="1"/>
          </p:cNvSpPr>
          <p:nvPr/>
        </p:nvSpPr>
        <p:spPr bwMode="auto">
          <a:xfrm>
            <a:off x="0" y="1352550"/>
            <a:ext cx="9144000" cy="286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eaLnBrk="1" hangingPunct="1">
              <a:buFontTx/>
              <a:buAutoNum type="alphaLcParenR"/>
              <a:defRPr/>
            </a:pPr>
            <a:r>
              <a:rPr lang="en-US" altLang="en-US" sz="3600" dirty="0">
                <a:latin typeface="+mn-lt"/>
              </a:rPr>
              <a:t> </a:t>
            </a:r>
            <a:r>
              <a:rPr lang="en-US" altLang="en-US" sz="3600" dirty="0" err="1">
                <a:latin typeface="+mn-lt"/>
              </a:rPr>
              <a:t>Chuyển</a:t>
            </a:r>
            <a:r>
              <a:rPr lang="en-US" altLang="en-US" sz="3600" dirty="0">
                <a:latin typeface="+mn-lt"/>
              </a:rPr>
              <a:t> </a:t>
            </a:r>
            <a:r>
              <a:rPr lang="en-US" altLang="en-US" sz="3600" dirty="0" err="1">
                <a:latin typeface="+mn-lt"/>
              </a:rPr>
              <a:t>động</a:t>
            </a:r>
            <a:r>
              <a:rPr lang="en-US" altLang="en-US" sz="3600" dirty="0">
                <a:latin typeface="+mn-lt"/>
              </a:rPr>
              <a:t> </a:t>
            </a:r>
            <a:r>
              <a:rPr lang="en-US" altLang="en-US" sz="3600" dirty="0" err="1">
                <a:latin typeface="+mn-lt"/>
              </a:rPr>
              <a:t>của</a:t>
            </a:r>
            <a:r>
              <a:rPr lang="en-US" altLang="en-US" sz="3600" dirty="0">
                <a:latin typeface="+mn-lt"/>
              </a:rPr>
              <a:t> </a:t>
            </a:r>
            <a:r>
              <a:rPr lang="en-US" altLang="en-US" sz="3600" dirty="0" err="1">
                <a:latin typeface="+mn-lt"/>
              </a:rPr>
              <a:t>đầu</a:t>
            </a:r>
            <a:r>
              <a:rPr lang="en-US" altLang="en-US" sz="3600" dirty="0">
                <a:latin typeface="+mn-lt"/>
              </a:rPr>
              <a:t> </a:t>
            </a:r>
            <a:r>
              <a:rPr lang="en-US" altLang="en-US" sz="3600" dirty="0" err="1">
                <a:latin typeface="+mn-lt"/>
              </a:rPr>
              <a:t>cánh</a:t>
            </a:r>
            <a:r>
              <a:rPr lang="en-US" altLang="en-US" sz="3600" dirty="0">
                <a:latin typeface="+mn-lt"/>
              </a:rPr>
              <a:t> </a:t>
            </a:r>
            <a:r>
              <a:rPr lang="en-US" altLang="en-US" sz="3600" dirty="0" err="1">
                <a:latin typeface="+mn-lt"/>
              </a:rPr>
              <a:t>quạt</a:t>
            </a:r>
            <a:r>
              <a:rPr lang="en-US" altLang="en-US" sz="3600" dirty="0">
                <a:latin typeface="+mn-lt"/>
              </a:rPr>
              <a:t> </a:t>
            </a:r>
            <a:r>
              <a:rPr lang="en-US" altLang="en-US" sz="3600" dirty="0" err="1">
                <a:latin typeface="+mn-lt"/>
              </a:rPr>
              <a:t>máy</a:t>
            </a:r>
            <a:r>
              <a:rPr lang="en-US" altLang="en-US" sz="3600" dirty="0">
                <a:latin typeface="+mn-lt"/>
              </a:rPr>
              <a:t> </a:t>
            </a:r>
            <a:r>
              <a:rPr lang="en-US" altLang="en-US" sz="3600" dirty="0" err="1">
                <a:latin typeface="+mn-lt"/>
              </a:rPr>
              <a:t>khi</a:t>
            </a:r>
            <a:r>
              <a:rPr lang="en-US" altLang="en-US" sz="3600" dirty="0">
                <a:latin typeface="+mn-lt"/>
              </a:rPr>
              <a:t> </a:t>
            </a:r>
            <a:r>
              <a:rPr lang="en-US" altLang="en-US" sz="3600" dirty="0" err="1">
                <a:latin typeface="+mn-lt"/>
              </a:rPr>
              <a:t>quạt</a:t>
            </a:r>
            <a:r>
              <a:rPr lang="en-US" altLang="en-US" sz="3600" dirty="0">
                <a:latin typeface="+mn-lt"/>
              </a:rPr>
              <a:t> </a:t>
            </a:r>
            <a:r>
              <a:rPr lang="en-US" altLang="en-US" sz="3600" dirty="0" err="1">
                <a:latin typeface="+mn-lt"/>
              </a:rPr>
              <a:t>đang</a:t>
            </a:r>
            <a:r>
              <a:rPr lang="en-US" altLang="en-US" sz="3600" dirty="0">
                <a:latin typeface="+mn-lt"/>
              </a:rPr>
              <a:t> </a:t>
            </a:r>
            <a:r>
              <a:rPr lang="en-US" altLang="en-US" sz="3600" dirty="0" err="1">
                <a:latin typeface="+mn-lt"/>
              </a:rPr>
              <a:t>chạy</a:t>
            </a:r>
            <a:r>
              <a:rPr lang="en-US" altLang="en-US" sz="3600" dirty="0">
                <a:latin typeface="+mn-lt"/>
              </a:rPr>
              <a:t> </a:t>
            </a:r>
            <a:r>
              <a:rPr lang="en-US" altLang="en-US" sz="3600" dirty="0" err="1">
                <a:latin typeface="+mn-lt"/>
              </a:rPr>
              <a:t>ổn</a:t>
            </a:r>
            <a:r>
              <a:rPr lang="en-US" altLang="en-US" sz="3600" dirty="0">
                <a:latin typeface="+mn-lt"/>
              </a:rPr>
              <a:t> </a:t>
            </a:r>
            <a:r>
              <a:rPr lang="en-US" altLang="en-US" sz="3600" dirty="0" err="1">
                <a:latin typeface="+mn-lt"/>
              </a:rPr>
              <a:t>định</a:t>
            </a:r>
            <a:r>
              <a:rPr lang="en-US" altLang="en-US" sz="3600" dirty="0">
                <a:latin typeface="+mn-lt"/>
              </a:rPr>
              <a:t>.</a:t>
            </a:r>
          </a:p>
          <a:p>
            <a:pPr eaLnBrk="1" hangingPunct="1">
              <a:buFontTx/>
              <a:buAutoNum type="alphaLcParenR"/>
              <a:defRPr/>
            </a:pPr>
            <a:r>
              <a:rPr lang="en-US" altLang="en-US" sz="3600" dirty="0">
                <a:latin typeface="+mn-lt"/>
              </a:rPr>
              <a:t> </a:t>
            </a:r>
            <a:r>
              <a:rPr lang="en-US" altLang="en-US" sz="3600" dirty="0" err="1">
                <a:latin typeface="+mn-lt"/>
              </a:rPr>
              <a:t>Chuyển</a:t>
            </a:r>
            <a:r>
              <a:rPr lang="en-US" altLang="en-US" sz="3600" dirty="0">
                <a:latin typeface="+mn-lt"/>
              </a:rPr>
              <a:t> </a:t>
            </a:r>
            <a:r>
              <a:rPr lang="en-US" altLang="en-US" sz="3600" dirty="0" err="1">
                <a:latin typeface="+mn-lt"/>
              </a:rPr>
              <a:t>động</a:t>
            </a:r>
            <a:r>
              <a:rPr lang="en-US" altLang="en-US" sz="3600" dirty="0">
                <a:latin typeface="+mn-lt"/>
              </a:rPr>
              <a:t> </a:t>
            </a:r>
            <a:r>
              <a:rPr lang="en-US" altLang="en-US" sz="3600" dirty="0" err="1">
                <a:latin typeface="+mn-lt"/>
              </a:rPr>
              <a:t>của</a:t>
            </a:r>
            <a:r>
              <a:rPr lang="en-US" altLang="en-US" sz="3600" dirty="0">
                <a:latin typeface="+mn-lt"/>
              </a:rPr>
              <a:t> </a:t>
            </a:r>
            <a:r>
              <a:rPr lang="en-US" altLang="en-US" sz="3600" dirty="0" err="1">
                <a:latin typeface="+mn-lt"/>
              </a:rPr>
              <a:t>ôtô</a:t>
            </a:r>
            <a:r>
              <a:rPr lang="en-US" altLang="en-US" sz="3600" dirty="0">
                <a:latin typeface="+mn-lt"/>
              </a:rPr>
              <a:t> </a:t>
            </a:r>
            <a:r>
              <a:rPr lang="en-US" altLang="en-US" sz="3600" dirty="0" err="1">
                <a:latin typeface="+mn-lt"/>
              </a:rPr>
              <a:t>khi</a:t>
            </a:r>
            <a:r>
              <a:rPr lang="en-US" altLang="en-US" sz="3600" dirty="0">
                <a:latin typeface="+mn-lt"/>
              </a:rPr>
              <a:t> </a:t>
            </a:r>
            <a:r>
              <a:rPr lang="en-US" altLang="en-US" sz="3600" dirty="0" err="1">
                <a:latin typeface="+mn-lt"/>
              </a:rPr>
              <a:t>khởi</a:t>
            </a:r>
            <a:r>
              <a:rPr lang="en-US" altLang="en-US" sz="3600" dirty="0">
                <a:latin typeface="+mn-lt"/>
              </a:rPr>
              <a:t> </a:t>
            </a:r>
            <a:r>
              <a:rPr lang="en-US" altLang="en-US" sz="3600" dirty="0" err="1">
                <a:latin typeface="+mn-lt"/>
              </a:rPr>
              <a:t>hành</a:t>
            </a:r>
            <a:r>
              <a:rPr lang="en-US" altLang="en-US" sz="3600" dirty="0">
                <a:latin typeface="+mn-lt"/>
              </a:rPr>
              <a:t>.</a:t>
            </a:r>
          </a:p>
          <a:p>
            <a:pPr eaLnBrk="1" hangingPunct="1">
              <a:buFontTx/>
              <a:buAutoNum type="alphaLcParenR"/>
              <a:defRPr/>
            </a:pPr>
            <a:r>
              <a:rPr lang="en-US" altLang="en-US" sz="3600" dirty="0">
                <a:latin typeface="+mn-lt"/>
              </a:rPr>
              <a:t> </a:t>
            </a:r>
            <a:r>
              <a:rPr lang="en-US" altLang="en-US" sz="3600" dirty="0" err="1">
                <a:latin typeface="+mn-lt"/>
              </a:rPr>
              <a:t>Chuyển</a:t>
            </a:r>
            <a:r>
              <a:rPr lang="en-US" altLang="en-US" sz="3600" dirty="0">
                <a:latin typeface="+mn-lt"/>
              </a:rPr>
              <a:t> </a:t>
            </a:r>
            <a:r>
              <a:rPr lang="en-US" altLang="en-US" sz="3600" dirty="0" err="1">
                <a:latin typeface="+mn-lt"/>
              </a:rPr>
              <a:t>động</a:t>
            </a:r>
            <a:r>
              <a:rPr lang="en-US" altLang="en-US" sz="3600" dirty="0">
                <a:latin typeface="+mn-lt"/>
              </a:rPr>
              <a:t> </a:t>
            </a:r>
            <a:r>
              <a:rPr lang="en-US" altLang="en-US" sz="3600" dirty="0" err="1">
                <a:latin typeface="+mn-lt"/>
              </a:rPr>
              <a:t>của</a:t>
            </a:r>
            <a:r>
              <a:rPr lang="en-US" altLang="en-US" sz="3600" dirty="0">
                <a:latin typeface="+mn-lt"/>
              </a:rPr>
              <a:t> </a:t>
            </a:r>
            <a:r>
              <a:rPr lang="en-US" altLang="en-US" sz="3600" dirty="0" err="1">
                <a:latin typeface="+mn-lt"/>
              </a:rPr>
              <a:t>xe</a:t>
            </a:r>
            <a:r>
              <a:rPr lang="en-US" altLang="en-US" sz="3600" dirty="0">
                <a:latin typeface="+mn-lt"/>
              </a:rPr>
              <a:t> </a:t>
            </a:r>
            <a:r>
              <a:rPr lang="en-US" altLang="en-US" sz="3600" dirty="0" err="1">
                <a:latin typeface="+mn-lt"/>
              </a:rPr>
              <a:t>đạp</a:t>
            </a:r>
            <a:r>
              <a:rPr lang="en-US" altLang="en-US" sz="3600" dirty="0">
                <a:latin typeface="+mn-lt"/>
              </a:rPr>
              <a:t> </a:t>
            </a:r>
            <a:r>
              <a:rPr lang="en-US" altLang="en-US" sz="3600" dirty="0" err="1">
                <a:latin typeface="+mn-lt"/>
              </a:rPr>
              <a:t>khi</a:t>
            </a:r>
            <a:r>
              <a:rPr lang="en-US" altLang="en-US" sz="3600" dirty="0">
                <a:latin typeface="+mn-lt"/>
              </a:rPr>
              <a:t> </a:t>
            </a:r>
            <a:r>
              <a:rPr lang="en-US" altLang="en-US" sz="3600" dirty="0" err="1">
                <a:latin typeface="+mn-lt"/>
              </a:rPr>
              <a:t>xuống</a:t>
            </a:r>
            <a:r>
              <a:rPr lang="en-US" altLang="en-US" sz="3600" dirty="0">
                <a:latin typeface="+mn-lt"/>
              </a:rPr>
              <a:t> </a:t>
            </a:r>
            <a:r>
              <a:rPr lang="en-US" altLang="en-US" sz="3600" dirty="0" err="1">
                <a:latin typeface="+mn-lt"/>
              </a:rPr>
              <a:t>dốc</a:t>
            </a:r>
            <a:r>
              <a:rPr lang="en-US" altLang="en-US" sz="3600" dirty="0">
                <a:latin typeface="+mn-lt"/>
              </a:rPr>
              <a:t>.</a:t>
            </a:r>
          </a:p>
          <a:p>
            <a:pPr eaLnBrk="1" hangingPunct="1">
              <a:buFontTx/>
              <a:buAutoNum type="alphaLcParenR"/>
              <a:defRPr/>
            </a:pPr>
            <a:r>
              <a:rPr lang="en-US" altLang="en-US" sz="3600" dirty="0">
                <a:latin typeface="+mn-lt"/>
              </a:rPr>
              <a:t> </a:t>
            </a:r>
            <a:r>
              <a:rPr lang="en-US" altLang="en-US" sz="3600" dirty="0" err="1">
                <a:latin typeface="+mn-lt"/>
              </a:rPr>
              <a:t>Chuyển</a:t>
            </a:r>
            <a:r>
              <a:rPr lang="en-US" altLang="en-US" sz="3600" dirty="0">
                <a:latin typeface="+mn-lt"/>
              </a:rPr>
              <a:t> </a:t>
            </a:r>
            <a:r>
              <a:rPr lang="en-US" altLang="en-US" sz="3600" dirty="0" err="1">
                <a:latin typeface="+mn-lt"/>
              </a:rPr>
              <a:t>động</a:t>
            </a:r>
            <a:r>
              <a:rPr lang="en-US" altLang="en-US" sz="3600" dirty="0">
                <a:latin typeface="+mn-lt"/>
              </a:rPr>
              <a:t> </a:t>
            </a:r>
            <a:r>
              <a:rPr lang="en-US" altLang="en-US" sz="3600" dirty="0" err="1">
                <a:latin typeface="+mn-lt"/>
              </a:rPr>
              <a:t>của</a:t>
            </a:r>
            <a:r>
              <a:rPr lang="en-US" altLang="en-US" sz="3600" dirty="0">
                <a:latin typeface="+mn-lt"/>
              </a:rPr>
              <a:t> </a:t>
            </a:r>
            <a:r>
              <a:rPr lang="en-US" altLang="en-US" sz="3600" dirty="0" err="1">
                <a:latin typeface="+mn-lt"/>
              </a:rPr>
              <a:t>tàu</a:t>
            </a:r>
            <a:r>
              <a:rPr lang="en-US" altLang="en-US" sz="3600" dirty="0">
                <a:latin typeface="+mn-lt"/>
              </a:rPr>
              <a:t> </a:t>
            </a:r>
            <a:r>
              <a:rPr lang="en-US" altLang="en-US" sz="3600" dirty="0" err="1">
                <a:latin typeface="+mn-lt"/>
              </a:rPr>
              <a:t>hoả</a:t>
            </a:r>
            <a:r>
              <a:rPr lang="en-US" altLang="en-US" sz="3600" dirty="0">
                <a:latin typeface="+mn-lt"/>
              </a:rPr>
              <a:t> </a:t>
            </a:r>
            <a:r>
              <a:rPr lang="en-US" altLang="en-US" sz="3600" dirty="0" err="1">
                <a:latin typeface="+mn-lt"/>
              </a:rPr>
              <a:t>khi</a:t>
            </a:r>
            <a:r>
              <a:rPr lang="en-US" altLang="en-US" sz="3600" dirty="0">
                <a:latin typeface="+mn-lt"/>
              </a:rPr>
              <a:t> </a:t>
            </a:r>
            <a:r>
              <a:rPr lang="en-US" altLang="en-US" sz="3600" dirty="0" err="1">
                <a:latin typeface="+mn-lt"/>
              </a:rPr>
              <a:t>vào</a:t>
            </a:r>
            <a:r>
              <a:rPr lang="en-US" altLang="en-US" sz="3600" dirty="0">
                <a:latin typeface="+mn-lt"/>
              </a:rPr>
              <a:t> </a:t>
            </a:r>
            <a:r>
              <a:rPr lang="en-US" altLang="en-US" sz="3600" dirty="0" err="1">
                <a:latin typeface="+mn-lt"/>
              </a:rPr>
              <a:t>ga.</a:t>
            </a:r>
            <a:endParaRPr lang="en-US" altLang="en-US" sz="3600" dirty="0">
              <a:latin typeface="+mn-lt"/>
            </a:endParaRPr>
          </a:p>
        </p:txBody>
      </p:sp>
      <p:sp>
        <p:nvSpPr>
          <p:cNvPr id="10281" name="Text Box 41">
            <a:extLst>
              <a:ext uri="{FF2B5EF4-FFF2-40B4-BE49-F238E27FC236}">
                <a16:creationId xmlns:a16="http://schemas.microsoft.com/office/drawing/2014/main" id="{F53FEE93-B4F8-49EE-BA76-1D01537E8AA5}"/>
              </a:ext>
            </a:extLst>
          </p:cNvPr>
          <p:cNvSpPr txBox="1">
            <a:spLocks noChangeArrowheads="1"/>
          </p:cNvSpPr>
          <p:nvPr/>
        </p:nvSpPr>
        <p:spPr bwMode="auto">
          <a:xfrm>
            <a:off x="571500" y="4495800"/>
            <a:ext cx="76962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defRPr>
                <a:solidFill>
                  <a:schemeClr val="tx1"/>
                </a:solidFill>
                <a:latin typeface="Arial" panose="020B0604020202020204" pitchFamily="34" charset="0"/>
              </a:defRPr>
            </a:lvl1pPr>
            <a:lvl2pPr marL="800100" indent="-342900">
              <a:defRPr>
                <a:solidFill>
                  <a:schemeClr val="tx1"/>
                </a:solidFill>
                <a:latin typeface="Arial" panose="020B0604020202020204" pitchFamily="34" charset="0"/>
              </a:defRPr>
            </a:lvl2pPr>
            <a:lvl3pPr marL="1257300" indent="-342900">
              <a:defRPr>
                <a:solidFill>
                  <a:schemeClr val="tx1"/>
                </a:solidFill>
                <a:latin typeface="Arial" panose="020B0604020202020204" pitchFamily="34" charset="0"/>
              </a:defRPr>
            </a:lvl3pPr>
            <a:lvl4pPr marL="1714500" indent="-342900">
              <a:defRPr>
                <a:solidFill>
                  <a:schemeClr val="tx1"/>
                </a:solidFill>
                <a:latin typeface="Arial" panose="020B0604020202020204" pitchFamily="34" charset="0"/>
              </a:defRPr>
            </a:lvl4pPr>
            <a:lvl5pPr marL="2171700" indent="-342900">
              <a:defRPr>
                <a:solidFill>
                  <a:schemeClr val="tx1"/>
                </a:solidFill>
                <a:latin typeface="Arial" panose="020B0604020202020204" pitchFamily="34" charset="0"/>
              </a:defRPr>
            </a:lvl5pPr>
            <a:lvl6pPr marL="2628900" indent="-342900" fontAlgn="base">
              <a:spcBef>
                <a:spcPct val="0"/>
              </a:spcBef>
              <a:spcAft>
                <a:spcPct val="0"/>
              </a:spcAft>
              <a:defRPr>
                <a:solidFill>
                  <a:schemeClr val="tx1"/>
                </a:solidFill>
                <a:latin typeface="Arial" panose="020B0604020202020204" pitchFamily="34" charset="0"/>
              </a:defRPr>
            </a:lvl6pPr>
            <a:lvl7pPr marL="3086100" indent="-342900" fontAlgn="base">
              <a:spcBef>
                <a:spcPct val="0"/>
              </a:spcBef>
              <a:spcAft>
                <a:spcPct val="0"/>
              </a:spcAft>
              <a:defRPr>
                <a:solidFill>
                  <a:schemeClr val="tx1"/>
                </a:solidFill>
                <a:latin typeface="Arial" panose="020B0604020202020204" pitchFamily="34" charset="0"/>
              </a:defRPr>
            </a:lvl7pPr>
            <a:lvl8pPr marL="3543300" indent="-342900" fontAlgn="base">
              <a:spcBef>
                <a:spcPct val="0"/>
              </a:spcBef>
              <a:spcAft>
                <a:spcPct val="0"/>
              </a:spcAft>
              <a:defRPr>
                <a:solidFill>
                  <a:schemeClr val="tx1"/>
                </a:solidFill>
                <a:latin typeface="Arial" panose="020B0604020202020204" pitchFamily="34" charset="0"/>
              </a:defRPr>
            </a:lvl8pPr>
            <a:lvl9pPr marL="4000500" indent="-342900" fontAlgn="base">
              <a:spcBef>
                <a:spcPct val="0"/>
              </a:spcBef>
              <a:spcAft>
                <a:spcPct val="0"/>
              </a:spcAft>
              <a:defRPr>
                <a:solidFill>
                  <a:schemeClr val="tx1"/>
                </a:solidFill>
                <a:latin typeface="Arial" panose="020B0604020202020204" pitchFamily="34" charset="0"/>
              </a:defRPr>
            </a:lvl9pPr>
          </a:lstStyle>
          <a:p>
            <a:pPr marL="0" indent="0" eaLnBrk="1" hangingPunct="1">
              <a:defRPr/>
            </a:pPr>
            <a:r>
              <a:rPr lang="en-US" altLang="en-US" sz="3600" dirty="0" err="1">
                <a:solidFill>
                  <a:srgbClr val="0000FF"/>
                </a:solidFill>
                <a:latin typeface="Verdana" panose="020B0604030504040204" pitchFamily="34" charset="0"/>
              </a:rPr>
              <a:t>Câu</a:t>
            </a:r>
            <a:r>
              <a:rPr lang="en-US" altLang="en-US" sz="3600" dirty="0">
                <a:solidFill>
                  <a:srgbClr val="0000FF"/>
                </a:solidFill>
                <a:latin typeface="Verdana" panose="020B0604030504040204" pitchFamily="34" charset="0"/>
              </a:rPr>
              <a:t> a </a:t>
            </a:r>
            <a:r>
              <a:rPr lang="en-US" altLang="en-US" sz="3600" dirty="0" err="1">
                <a:solidFill>
                  <a:srgbClr val="0000FF"/>
                </a:solidFill>
                <a:latin typeface="Verdana" panose="020B0604030504040204" pitchFamily="34" charset="0"/>
              </a:rPr>
              <a:t>là</a:t>
            </a:r>
            <a:r>
              <a:rPr lang="en-US" altLang="en-US" sz="3600" dirty="0">
                <a:solidFill>
                  <a:srgbClr val="0000FF"/>
                </a:solidFill>
                <a:latin typeface="Verdana" panose="020B0604030504040204" pitchFamily="34" charset="0"/>
              </a:rPr>
              <a:t> </a:t>
            </a:r>
            <a:r>
              <a:rPr lang="en-US" altLang="en-US" sz="3600" dirty="0" err="1">
                <a:solidFill>
                  <a:srgbClr val="0000FF"/>
                </a:solidFill>
                <a:latin typeface="Verdana" panose="020B0604030504040204" pitchFamily="34" charset="0"/>
              </a:rPr>
              <a:t>chuyển</a:t>
            </a:r>
            <a:r>
              <a:rPr lang="en-US" altLang="en-US" sz="3600" dirty="0">
                <a:solidFill>
                  <a:srgbClr val="0000FF"/>
                </a:solidFill>
                <a:latin typeface="Verdana" panose="020B0604030504040204" pitchFamily="34" charset="0"/>
              </a:rPr>
              <a:t> </a:t>
            </a:r>
            <a:r>
              <a:rPr lang="en-US" altLang="en-US" sz="3600" dirty="0" err="1">
                <a:solidFill>
                  <a:srgbClr val="0000FF"/>
                </a:solidFill>
                <a:latin typeface="Verdana" panose="020B0604030504040204" pitchFamily="34" charset="0"/>
              </a:rPr>
              <a:t>động</a:t>
            </a:r>
            <a:r>
              <a:rPr lang="en-US" altLang="en-US" sz="3600" dirty="0">
                <a:solidFill>
                  <a:srgbClr val="0000FF"/>
                </a:solidFill>
                <a:latin typeface="Verdana" panose="020B0604030504040204" pitchFamily="34" charset="0"/>
              </a:rPr>
              <a:t> </a:t>
            </a:r>
            <a:r>
              <a:rPr lang="en-US" altLang="en-US" sz="3600" dirty="0" err="1">
                <a:solidFill>
                  <a:srgbClr val="0000FF"/>
                </a:solidFill>
                <a:latin typeface="Verdana" panose="020B0604030504040204" pitchFamily="34" charset="0"/>
              </a:rPr>
              <a:t>đều</a:t>
            </a:r>
            <a:endParaRPr lang="en-US" altLang="en-US" sz="3600" dirty="0">
              <a:solidFill>
                <a:srgbClr val="0000FF"/>
              </a:solidFill>
              <a:latin typeface="Verdana" panose="020B0604030504040204" pitchFamily="34" charset="0"/>
            </a:endParaRPr>
          </a:p>
          <a:p>
            <a:pPr eaLnBrk="1" hangingPunct="1">
              <a:defRPr/>
            </a:pPr>
            <a:r>
              <a:rPr lang="en-US" altLang="en-US" sz="3600" dirty="0" err="1">
                <a:solidFill>
                  <a:srgbClr val="0000FF"/>
                </a:solidFill>
                <a:latin typeface="Verdana" panose="020B0604030504040204" pitchFamily="34" charset="0"/>
              </a:rPr>
              <a:t>Câu</a:t>
            </a:r>
            <a:r>
              <a:rPr lang="en-US" altLang="en-US" sz="3600" dirty="0">
                <a:solidFill>
                  <a:srgbClr val="0000FF"/>
                </a:solidFill>
                <a:latin typeface="Verdana" panose="020B0604030504040204" pitchFamily="34" charset="0"/>
              </a:rPr>
              <a:t> b, c, d </a:t>
            </a:r>
            <a:r>
              <a:rPr lang="en-US" altLang="en-US" sz="3600" dirty="0" err="1">
                <a:solidFill>
                  <a:srgbClr val="0000FF"/>
                </a:solidFill>
                <a:latin typeface="Verdana" panose="020B0604030504040204" pitchFamily="34" charset="0"/>
              </a:rPr>
              <a:t>là</a:t>
            </a:r>
            <a:r>
              <a:rPr lang="en-US" altLang="en-US" sz="3600" dirty="0">
                <a:solidFill>
                  <a:srgbClr val="0000FF"/>
                </a:solidFill>
                <a:latin typeface="Verdana" panose="020B0604030504040204" pitchFamily="34" charset="0"/>
              </a:rPr>
              <a:t> </a:t>
            </a:r>
            <a:r>
              <a:rPr lang="en-US" altLang="en-US" sz="3600" dirty="0" err="1">
                <a:solidFill>
                  <a:srgbClr val="0000FF"/>
                </a:solidFill>
                <a:latin typeface="Verdana" panose="020B0604030504040204" pitchFamily="34" charset="0"/>
              </a:rPr>
              <a:t>chuyển</a:t>
            </a:r>
            <a:r>
              <a:rPr lang="en-US" altLang="en-US" sz="3600" dirty="0">
                <a:solidFill>
                  <a:srgbClr val="0000FF"/>
                </a:solidFill>
                <a:latin typeface="Verdana" panose="020B0604030504040204" pitchFamily="34" charset="0"/>
              </a:rPr>
              <a:t> </a:t>
            </a:r>
            <a:r>
              <a:rPr lang="en-US" altLang="en-US" sz="3600" dirty="0" err="1">
                <a:solidFill>
                  <a:srgbClr val="0000FF"/>
                </a:solidFill>
                <a:latin typeface="Verdana" panose="020B0604030504040204" pitchFamily="34" charset="0"/>
              </a:rPr>
              <a:t>động</a:t>
            </a:r>
            <a:r>
              <a:rPr lang="en-US" altLang="en-US" sz="3600" dirty="0">
                <a:solidFill>
                  <a:srgbClr val="0000FF"/>
                </a:solidFill>
                <a:latin typeface="Verdana" panose="020B0604030504040204" pitchFamily="34" charset="0"/>
              </a:rPr>
              <a:t> </a:t>
            </a:r>
            <a:r>
              <a:rPr lang="en-US" altLang="en-US" sz="3600" dirty="0" err="1">
                <a:solidFill>
                  <a:srgbClr val="0000FF"/>
                </a:solidFill>
                <a:latin typeface="Verdana" panose="020B0604030504040204" pitchFamily="34" charset="0"/>
              </a:rPr>
              <a:t>không</a:t>
            </a:r>
            <a:r>
              <a:rPr lang="en-US" altLang="en-US" sz="3600" dirty="0">
                <a:solidFill>
                  <a:srgbClr val="0000FF"/>
                </a:solidFill>
                <a:latin typeface="Verdana" panose="020B0604030504040204" pitchFamily="34" charset="0"/>
              </a:rPr>
              <a:t> </a:t>
            </a:r>
            <a:r>
              <a:rPr lang="en-US" altLang="en-US" sz="3600" dirty="0" err="1">
                <a:solidFill>
                  <a:srgbClr val="0000FF"/>
                </a:solidFill>
                <a:latin typeface="Verdana" panose="020B0604030504040204" pitchFamily="34" charset="0"/>
              </a:rPr>
              <a:t>đều</a:t>
            </a:r>
            <a:r>
              <a:rPr lang="en-US" altLang="en-US" sz="3600" dirty="0">
                <a:solidFill>
                  <a:srgbClr val="0000FF"/>
                </a:solidFill>
                <a:latin typeface="Verdana" panose="020B0604030504040204" pitchFamily="34"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afterGroup">
                            <p:stCondLst>
                              <p:cond delay="0"/>
                            </p:stCondLst>
                            <p:childTnLst>
                              <p:par>
                                <p:cTn id="5" presetID="58" presetClass="entr" presetSubtype="0" accel="100000" fill="hold" grpId="0" nodeType="afterEffect">
                                  <p:stCondLst>
                                    <p:cond delay="0"/>
                                  </p:stCondLst>
                                  <p:childTnLst>
                                    <p:set>
                                      <p:cBhvr>
                                        <p:cTn id="6" dur="1" fill="hold">
                                          <p:stCondLst>
                                            <p:cond delay="0"/>
                                          </p:stCondLst>
                                        </p:cTn>
                                        <p:tgtEl>
                                          <p:spTgt spid="10280"/>
                                        </p:tgtEl>
                                        <p:attrNameLst>
                                          <p:attrName>style.visibility</p:attrName>
                                        </p:attrNameLst>
                                      </p:cBhvr>
                                      <p:to>
                                        <p:strVal val="visible"/>
                                      </p:to>
                                    </p:set>
                                    <p:anim calcmode="lin" valueType="num">
                                      <p:cBhvr>
                                        <p:cTn id="7" dur="500" fill="hold"/>
                                        <p:tgtEl>
                                          <p:spTgt spid="10280"/>
                                        </p:tgtEl>
                                        <p:attrNameLst>
                                          <p:attrName>ppt_w</p:attrName>
                                        </p:attrNameLst>
                                      </p:cBhvr>
                                      <p:tavLst>
                                        <p:tav tm="0">
                                          <p:val>
                                            <p:strVal val="#ppt_w*2.5"/>
                                          </p:val>
                                        </p:tav>
                                        <p:tav tm="100000">
                                          <p:val>
                                            <p:strVal val="#ppt_w"/>
                                          </p:val>
                                        </p:tav>
                                      </p:tavLst>
                                    </p:anim>
                                    <p:anim calcmode="lin" valueType="num">
                                      <p:cBhvr>
                                        <p:cTn id="8" dur="500" fill="hold"/>
                                        <p:tgtEl>
                                          <p:spTgt spid="10280"/>
                                        </p:tgtEl>
                                        <p:attrNameLst>
                                          <p:attrName>ppt_h</p:attrName>
                                        </p:attrNameLst>
                                      </p:cBhvr>
                                      <p:tavLst>
                                        <p:tav tm="0">
                                          <p:val>
                                            <p:strVal val="#ppt_h*0.01"/>
                                          </p:val>
                                        </p:tav>
                                        <p:tav tm="100000">
                                          <p:val>
                                            <p:strVal val="#ppt_h"/>
                                          </p:val>
                                        </p:tav>
                                      </p:tavLst>
                                    </p:anim>
                                    <p:anim calcmode="lin" valueType="num">
                                      <p:cBhvr>
                                        <p:cTn id="9" dur="500" fill="hold"/>
                                        <p:tgtEl>
                                          <p:spTgt spid="10280"/>
                                        </p:tgtEl>
                                        <p:attrNameLst>
                                          <p:attrName>ppt_x</p:attrName>
                                        </p:attrNameLst>
                                      </p:cBhvr>
                                      <p:tavLst>
                                        <p:tav tm="0">
                                          <p:val>
                                            <p:strVal val="#ppt_x"/>
                                          </p:val>
                                        </p:tav>
                                        <p:tav tm="100000">
                                          <p:val>
                                            <p:strVal val="#ppt_x"/>
                                          </p:val>
                                        </p:tav>
                                      </p:tavLst>
                                    </p:anim>
                                    <p:anim calcmode="lin" valueType="num">
                                      <p:cBhvr>
                                        <p:cTn id="10" dur="500" fill="hold"/>
                                        <p:tgtEl>
                                          <p:spTgt spid="10280"/>
                                        </p:tgtEl>
                                        <p:attrNameLst>
                                          <p:attrName>ppt_y</p:attrName>
                                        </p:attrNameLst>
                                      </p:cBhvr>
                                      <p:tavLst>
                                        <p:tav tm="0">
                                          <p:val>
                                            <p:strVal val="#ppt_h+1"/>
                                          </p:val>
                                        </p:tav>
                                        <p:tav tm="100000">
                                          <p:val>
                                            <p:strVal val="#ppt_y"/>
                                          </p:val>
                                        </p:tav>
                                      </p:tavLst>
                                    </p:anim>
                                    <p:animEffect transition="in" filter="fade">
                                      <p:cBhvr>
                                        <p:cTn id="11" dur="500"/>
                                        <p:tgtEl>
                                          <p:spTgt spid="1028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53" presetClass="entr" presetSubtype="0" fill="hold" grpId="0" nodeType="clickEffect">
                                  <p:stCondLst>
                                    <p:cond delay="0"/>
                                  </p:stCondLst>
                                  <p:childTnLst>
                                    <p:set>
                                      <p:cBhvr>
                                        <p:cTn id="15" dur="1" fill="hold">
                                          <p:stCondLst>
                                            <p:cond delay="0"/>
                                          </p:stCondLst>
                                        </p:cTn>
                                        <p:tgtEl>
                                          <p:spTgt spid="10281"/>
                                        </p:tgtEl>
                                        <p:attrNameLst>
                                          <p:attrName>style.visibility</p:attrName>
                                        </p:attrNameLst>
                                      </p:cBhvr>
                                      <p:to>
                                        <p:strVal val="visible"/>
                                      </p:to>
                                    </p:set>
                                    <p:anim calcmode="lin" valueType="num">
                                      <p:cBhvr>
                                        <p:cTn id="16" dur="500" fill="hold"/>
                                        <p:tgtEl>
                                          <p:spTgt spid="10281"/>
                                        </p:tgtEl>
                                        <p:attrNameLst>
                                          <p:attrName>ppt_w</p:attrName>
                                        </p:attrNameLst>
                                      </p:cBhvr>
                                      <p:tavLst>
                                        <p:tav tm="0">
                                          <p:val>
                                            <p:fltVal val="0"/>
                                          </p:val>
                                        </p:tav>
                                        <p:tav tm="100000">
                                          <p:val>
                                            <p:strVal val="#ppt_w"/>
                                          </p:val>
                                        </p:tav>
                                      </p:tavLst>
                                    </p:anim>
                                    <p:anim calcmode="lin" valueType="num">
                                      <p:cBhvr>
                                        <p:cTn id="17" dur="500" fill="hold"/>
                                        <p:tgtEl>
                                          <p:spTgt spid="10281"/>
                                        </p:tgtEl>
                                        <p:attrNameLst>
                                          <p:attrName>ppt_h</p:attrName>
                                        </p:attrNameLst>
                                      </p:cBhvr>
                                      <p:tavLst>
                                        <p:tav tm="0">
                                          <p:val>
                                            <p:fltVal val="0"/>
                                          </p:val>
                                        </p:tav>
                                        <p:tav tm="100000">
                                          <p:val>
                                            <p:strVal val="#ppt_h"/>
                                          </p:val>
                                        </p:tav>
                                      </p:tavLst>
                                    </p:anim>
                                    <p:animEffect transition="in" filter="fade">
                                      <p:cBhvr>
                                        <p:cTn id="18" dur="500"/>
                                        <p:tgtEl>
                                          <p:spTgt spid="102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0" grpId="0"/>
      <p:bldP spid="10281"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73" name="Text Box 9">
            <a:extLst>
              <a:ext uri="{FF2B5EF4-FFF2-40B4-BE49-F238E27FC236}">
                <a16:creationId xmlns:a16="http://schemas.microsoft.com/office/drawing/2014/main" id="{271CA539-AD40-40DC-8871-FE53AEEDEB48}"/>
              </a:ext>
            </a:extLst>
          </p:cNvPr>
          <p:cNvSpPr txBox="1">
            <a:spLocks noChangeArrowheads="1"/>
          </p:cNvSpPr>
          <p:nvPr/>
        </p:nvSpPr>
        <p:spPr bwMode="auto">
          <a:xfrm>
            <a:off x="0" y="84138"/>
            <a:ext cx="86995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dirty="0">
                <a:solidFill>
                  <a:srgbClr val="0000FF"/>
                </a:solidFill>
              </a:rPr>
              <a:t>II. </a:t>
            </a:r>
            <a:r>
              <a:rPr lang="en-US" altLang="en-US" sz="3600" u="sng" dirty="0" err="1">
                <a:solidFill>
                  <a:srgbClr val="0000FF"/>
                </a:solidFill>
              </a:rPr>
              <a:t>Vận</a:t>
            </a:r>
            <a:r>
              <a:rPr lang="en-US" altLang="en-US" sz="3600" u="sng" dirty="0">
                <a:solidFill>
                  <a:srgbClr val="0000FF"/>
                </a:solidFill>
              </a:rPr>
              <a:t> </a:t>
            </a:r>
            <a:r>
              <a:rPr lang="en-US" altLang="en-US" sz="3600" u="sng" dirty="0" err="1">
                <a:solidFill>
                  <a:srgbClr val="0000FF"/>
                </a:solidFill>
              </a:rPr>
              <a:t>tốc</a:t>
            </a:r>
            <a:r>
              <a:rPr lang="en-US" altLang="en-US" sz="3600" u="sng" dirty="0">
                <a:solidFill>
                  <a:srgbClr val="0000FF"/>
                </a:solidFill>
              </a:rPr>
              <a:t> </a:t>
            </a:r>
            <a:r>
              <a:rPr lang="en-US" altLang="en-US" sz="3600" u="sng" dirty="0" err="1">
                <a:solidFill>
                  <a:srgbClr val="0000FF"/>
                </a:solidFill>
              </a:rPr>
              <a:t>trung</a:t>
            </a:r>
            <a:r>
              <a:rPr lang="en-US" altLang="en-US" sz="3600" u="sng" dirty="0">
                <a:solidFill>
                  <a:srgbClr val="0000FF"/>
                </a:solidFill>
              </a:rPr>
              <a:t> </a:t>
            </a:r>
            <a:r>
              <a:rPr lang="en-US" altLang="en-US" sz="3600" u="sng" dirty="0" err="1">
                <a:solidFill>
                  <a:srgbClr val="0000FF"/>
                </a:solidFill>
              </a:rPr>
              <a:t>bình</a:t>
            </a:r>
            <a:r>
              <a:rPr lang="en-US" altLang="en-US" sz="3600" u="sng" dirty="0">
                <a:solidFill>
                  <a:srgbClr val="0000FF"/>
                </a:solidFill>
              </a:rPr>
              <a:t> </a:t>
            </a:r>
            <a:r>
              <a:rPr lang="en-US" altLang="en-US" sz="3600" u="sng" dirty="0" err="1">
                <a:solidFill>
                  <a:srgbClr val="0000FF"/>
                </a:solidFill>
              </a:rPr>
              <a:t>của</a:t>
            </a:r>
            <a:r>
              <a:rPr lang="en-US" altLang="en-US" sz="3600" u="sng" dirty="0">
                <a:solidFill>
                  <a:srgbClr val="0000FF"/>
                </a:solidFill>
              </a:rPr>
              <a:t> </a:t>
            </a:r>
            <a:r>
              <a:rPr lang="en-US" altLang="en-US" sz="3600" u="sng" dirty="0" err="1">
                <a:solidFill>
                  <a:srgbClr val="0000FF"/>
                </a:solidFill>
              </a:rPr>
              <a:t>chuyển</a:t>
            </a:r>
            <a:r>
              <a:rPr lang="en-US" altLang="en-US" sz="3600" u="sng" dirty="0">
                <a:solidFill>
                  <a:srgbClr val="0000FF"/>
                </a:solidFill>
              </a:rPr>
              <a:t> </a:t>
            </a:r>
            <a:r>
              <a:rPr lang="en-US" altLang="en-US" sz="3600" u="sng" dirty="0" err="1">
                <a:solidFill>
                  <a:srgbClr val="0000FF"/>
                </a:solidFill>
              </a:rPr>
              <a:t>động</a:t>
            </a:r>
            <a:endParaRPr lang="en-US" altLang="en-US" sz="3600" u="sng" dirty="0">
              <a:solidFill>
                <a:srgbClr val="0000FF"/>
              </a:solidFill>
            </a:endParaRPr>
          </a:p>
          <a:p>
            <a:pPr eaLnBrk="1" hangingPunct="1"/>
            <a:r>
              <a:rPr lang="en-US" altLang="en-US" sz="3600" u="sng" dirty="0">
                <a:solidFill>
                  <a:srgbClr val="0000FF"/>
                </a:solidFill>
              </a:rPr>
              <a:t> </a:t>
            </a:r>
            <a:r>
              <a:rPr lang="en-US" altLang="en-US" sz="3600" u="sng" dirty="0" err="1">
                <a:solidFill>
                  <a:srgbClr val="0000FF"/>
                </a:solidFill>
              </a:rPr>
              <a:t>không</a:t>
            </a:r>
            <a:r>
              <a:rPr lang="en-US" altLang="en-US" sz="3600" u="sng" dirty="0">
                <a:solidFill>
                  <a:srgbClr val="0000FF"/>
                </a:solidFill>
              </a:rPr>
              <a:t> </a:t>
            </a:r>
            <a:r>
              <a:rPr lang="en-US" altLang="en-US" sz="3600" u="sng" dirty="0" err="1">
                <a:solidFill>
                  <a:srgbClr val="0000FF"/>
                </a:solidFill>
              </a:rPr>
              <a:t>đều</a:t>
            </a:r>
            <a:r>
              <a:rPr lang="en-US" altLang="en-US" sz="3600" dirty="0">
                <a:solidFill>
                  <a:srgbClr val="0000FF"/>
                </a:solidFill>
              </a:rPr>
              <a:t>:</a:t>
            </a:r>
          </a:p>
        </p:txBody>
      </p:sp>
      <p:sp>
        <p:nvSpPr>
          <p:cNvPr id="11274" name="Text Box 10">
            <a:extLst>
              <a:ext uri="{FF2B5EF4-FFF2-40B4-BE49-F238E27FC236}">
                <a16:creationId xmlns:a16="http://schemas.microsoft.com/office/drawing/2014/main" id="{3E19F4D7-0C45-45D1-9058-373B39F783B1}"/>
              </a:ext>
            </a:extLst>
          </p:cNvPr>
          <p:cNvSpPr txBox="1">
            <a:spLocks noChangeArrowheads="1"/>
          </p:cNvSpPr>
          <p:nvPr/>
        </p:nvSpPr>
        <p:spPr bwMode="auto">
          <a:xfrm>
            <a:off x="687388" y="1447800"/>
            <a:ext cx="7769225" cy="4400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4000" dirty="0" err="1"/>
              <a:t>Trên</a:t>
            </a:r>
            <a:r>
              <a:rPr lang="en-US" altLang="en-US" sz="4000" dirty="0"/>
              <a:t> </a:t>
            </a:r>
            <a:r>
              <a:rPr lang="en-US" altLang="en-US" sz="4000" dirty="0" err="1"/>
              <a:t>quãng</a:t>
            </a:r>
            <a:r>
              <a:rPr lang="en-US" altLang="en-US" sz="4000" dirty="0"/>
              <a:t> </a:t>
            </a:r>
            <a:r>
              <a:rPr lang="en-US" altLang="en-US" sz="4000" dirty="0" err="1"/>
              <a:t>đường</a:t>
            </a:r>
            <a:r>
              <a:rPr lang="en-US" altLang="en-US" sz="4000" dirty="0"/>
              <a:t> AB, BC, CD, </a:t>
            </a:r>
            <a:r>
              <a:rPr lang="en-US" altLang="en-US" sz="4000" dirty="0" err="1"/>
              <a:t>trung</a:t>
            </a:r>
            <a:r>
              <a:rPr lang="en-US" altLang="en-US" sz="4000" dirty="0"/>
              <a:t> </a:t>
            </a:r>
            <a:r>
              <a:rPr lang="en-US" altLang="en-US" sz="4000" dirty="0" err="1"/>
              <a:t>bình</a:t>
            </a:r>
            <a:r>
              <a:rPr lang="en-US" altLang="en-US" sz="4000" dirty="0"/>
              <a:t> </a:t>
            </a:r>
            <a:r>
              <a:rPr lang="en-US" altLang="en-US" sz="4000" dirty="0" err="1"/>
              <a:t>mỗi</a:t>
            </a:r>
            <a:r>
              <a:rPr lang="en-US" altLang="en-US" sz="4000" dirty="0"/>
              <a:t> </a:t>
            </a:r>
            <a:r>
              <a:rPr lang="en-US" altLang="en-US" sz="4000" dirty="0" err="1"/>
              <a:t>giây</a:t>
            </a:r>
            <a:r>
              <a:rPr lang="en-US" altLang="en-US" sz="4000" dirty="0"/>
              <a:t> </a:t>
            </a:r>
            <a:r>
              <a:rPr lang="en-US" altLang="en-US" sz="4000" dirty="0" err="1"/>
              <a:t>trục</a:t>
            </a:r>
            <a:r>
              <a:rPr lang="en-US" altLang="en-US" sz="4000" dirty="0"/>
              <a:t> bánh </a:t>
            </a:r>
            <a:r>
              <a:rPr lang="en-US" altLang="en-US" sz="4000" dirty="0" err="1"/>
              <a:t>xe</a:t>
            </a:r>
            <a:r>
              <a:rPr lang="en-US" altLang="en-US" sz="4000" dirty="0"/>
              <a:t> </a:t>
            </a:r>
            <a:r>
              <a:rPr lang="en-US" altLang="en-US" sz="4000" dirty="0" err="1"/>
              <a:t>lăn</a:t>
            </a:r>
            <a:r>
              <a:rPr lang="en-US" altLang="en-US" sz="4000" dirty="0"/>
              <a:t> </a:t>
            </a:r>
            <a:r>
              <a:rPr lang="en-US" altLang="en-US" sz="4000" dirty="0" err="1"/>
              <a:t>được</a:t>
            </a:r>
            <a:r>
              <a:rPr lang="en-US" altLang="en-US" sz="4000" dirty="0"/>
              <a:t> bao </a:t>
            </a:r>
            <a:r>
              <a:rPr lang="en-US" altLang="en-US" sz="4000" dirty="0" err="1"/>
              <a:t>nhiêu</a:t>
            </a:r>
            <a:r>
              <a:rPr lang="en-US" altLang="en-US" sz="4000" dirty="0"/>
              <a:t> met </a:t>
            </a:r>
            <a:r>
              <a:rPr lang="en-US" altLang="en-US" sz="4000" dirty="0" err="1"/>
              <a:t>thì</a:t>
            </a:r>
            <a:r>
              <a:rPr lang="en-US" altLang="en-US" sz="4000" dirty="0"/>
              <a:t> ta </a:t>
            </a:r>
            <a:r>
              <a:rPr lang="en-US" altLang="en-US" sz="4000" dirty="0" err="1"/>
              <a:t>nói</a:t>
            </a:r>
            <a:r>
              <a:rPr lang="en-US" altLang="en-US" sz="4000" dirty="0"/>
              <a:t> </a:t>
            </a:r>
            <a:r>
              <a:rPr lang="en-US" altLang="en-US" sz="4000" dirty="0" err="1"/>
              <a:t>vận</a:t>
            </a:r>
            <a:r>
              <a:rPr lang="en-US" altLang="en-US" sz="4000" dirty="0"/>
              <a:t> </a:t>
            </a:r>
            <a:r>
              <a:rPr lang="en-US" altLang="en-US" sz="4000" dirty="0" err="1"/>
              <a:t>tốc</a:t>
            </a:r>
            <a:r>
              <a:rPr lang="en-US" altLang="en-US" sz="4000" dirty="0"/>
              <a:t> </a:t>
            </a:r>
            <a:r>
              <a:rPr lang="en-US" altLang="en-US" sz="4000" dirty="0" err="1"/>
              <a:t>trung</a:t>
            </a:r>
            <a:r>
              <a:rPr lang="en-US" altLang="en-US" sz="4000" dirty="0"/>
              <a:t> </a:t>
            </a:r>
            <a:r>
              <a:rPr lang="en-US" altLang="en-US" sz="4000" dirty="0" err="1"/>
              <a:t>bình</a:t>
            </a:r>
            <a:r>
              <a:rPr lang="en-US" altLang="en-US" sz="4000" dirty="0"/>
              <a:t> </a:t>
            </a:r>
            <a:r>
              <a:rPr lang="en-US" altLang="en-US" sz="4000" dirty="0" err="1"/>
              <a:t>của</a:t>
            </a:r>
            <a:r>
              <a:rPr lang="en-US" altLang="en-US" sz="4000" dirty="0"/>
              <a:t> </a:t>
            </a:r>
            <a:r>
              <a:rPr lang="en-US" altLang="en-US" sz="4000" dirty="0" err="1"/>
              <a:t>trục</a:t>
            </a:r>
            <a:r>
              <a:rPr lang="en-US" altLang="en-US" sz="4000" dirty="0"/>
              <a:t> bánh </a:t>
            </a:r>
            <a:r>
              <a:rPr lang="en-US" altLang="en-US" sz="4000" dirty="0" err="1"/>
              <a:t>xe</a:t>
            </a:r>
            <a:r>
              <a:rPr lang="en-US" altLang="en-US" sz="4000" dirty="0"/>
              <a:t> </a:t>
            </a:r>
            <a:r>
              <a:rPr lang="en-US" altLang="en-US" sz="4000" dirty="0" err="1"/>
              <a:t>trên</a:t>
            </a:r>
            <a:r>
              <a:rPr lang="en-US" altLang="en-US" sz="4000" dirty="0"/>
              <a:t> </a:t>
            </a:r>
            <a:r>
              <a:rPr lang="en-US" altLang="en-US" sz="4000" dirty="0" err="1"/>
              <a:t>mỗi</a:t>
            </a:r>
            <a:r>
              <a:rPr lang="en-US" altLang="en-US" sz="4000" dirty="0"/>
              <a:t> </a:t>
            </a:r>
            <a:r>
              <a:rPr lang="en-US" altLang="en-US" sz="4000" dirty="0" err="1"/>
              <a:t>quãng</a:t>
            </a:r>
            <a:r>
              <a:rPr lang="en-US" altLang="en-US" sz="4000" dirty="0"/>
              <a:t> </a:t>
            </a:r>
            <a:r>
              <a:rPr lang="en-US" altLang="en-US" sz="4000" dirty="0" err="1"/>
              <a:t>đường</a:t>
            </a:r>
            <a:r>
              <a:rPr lang="en-US" altLang="en-US" sz="4000" dirty="0"/>
              <a:t> </a:t>
            </a:r>
            <a:r>
              <a:rPr lang="en-US" altLang="en-US" sz="4000" dirty="0" err="1"/>
              <a:t>đó</a:t>
            </a:r>
            <a:r>
              <a:rPr lang="en-US" altLang="en-US" sz="4000" dirty="0"/>
              <a:t> </a:t>
            </a:r>
            <a:r>
              <a:rPr lang="en-US" altLang="en-US" sz="4000" dirty="0" err="1"/>
              <a:t>là</a:t>
            </a:r>
            <a:r>
              <a:rPr lang="en-US" altLang="en-US" sz="4000" dirty="0"/>
              <a:t> </a:t>
            </a:r>
            <a:r>
              <a:rPr lang="en-US" altLang="en-US" sz="4000" dirty="0" err="1"/>
              <a:t>bấy</a:t>
            </a:r>
            <a:r>
              <a:rPr lang="en-US" altLang="en-US" sz="4000" dirty="0"/>
              <a:t> </a:t>
            </a:r>
            <a:r>
              <a:rPr lang="en-US" altLang="en-US" sz="4000" dirty="0" err="1"/>
              <a:t>nhiêu</a:t>
            </a:r>
            <a:r>
              <a:rPr lang="en-US" altLang="en-US" sz="4000" dirty="0"/>
              <a:t> met </a:t>
            </a:r>
            <a:r>
              <a:rPr lang="en-US" altLang="en-US" sz="4000" dirty="0" err="1"/>
              <a:t>trên</a:t>
            </a:r>
            <a:r>
              <a:rPr lang="en-US" altLang="en-US" sz="4000" dirty="0"/>
              <a:t> </a:t>
            </a:r>
            <a:r>
              <a:rPr lang="en-US" altLang="en-US" sz="4000" dirty="0" err="1"/>
              <a:t>giây</a:t>
            </a:r>
            <a:r>
              <a:rPr lang="en-US" altLang="en-US" sz="4000" dirty="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2" presetClass="entr" presetSubtype="4" fill="hold" grpId="0" nodeType="afterEffect">
                                  <p:stCondLst>
                                    <p:cond delay="0"/>
                                  </p:stCondLst>
                                  <p:childTnLst>
                                    <p:set>
                                      <p:cBhvr>
                                        <p:cTn id="6" dur="1" fill="hold">
                                          <p:stCondLst>
                                            <p:cond delay="0"/>
                                          </p:stCondLst>
                                        </p:cTn>
                                        <p:tgtEl>
                                          <p:spTgt spid="11273"/>
                                        </p:tgtEl>
                                        <p:attrNameLst>
                                          <p:attrName>style.visibility</p:attrName>
                                        </p:attrNameLst>
                                      </p:cBhvr>
                                      <p:to>
                                        <p:strVal val="visible"/>
                                      </p:to>
                                    </p:set>
                                    <p:animEffect transition="in" filter="slide(fromBottom)">
                                      <p:cBhvr>
                                        <p:cTn id="7" dur="500"/>
                                        <p:tgtEl>
                                          <p:spTgt spid="1127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11274"/>
                                        </p:tgtEl>
                                        <p:attrNameLst>
                                          <p:attrName>style.visibility</p:attrName>
                                        </p:attrNameLst>
                                      </p:cBhvr>
                                      <p:to>
                                        <p:strVal val="visible"/>
                                      </p:to>
                                    </p:set>
                                    <p:anim calcmode="lin" valueType="num">
                                      <p:cBhvr>
                                        <p:cTn id="12" dur="500" fill="hold"/>
                                        <p:tgtEl>
                                          <p:spTgt spid="11274"/>
                                        </p:tgtEl>
                                        <p:attrNameLst>
                                          <p:attrName>ppt_w</p:attrName>
                                        </p:attrNameLst>
                                      </p:cBhvr>
                                      <p:tavLst>
                                        <p:tav tm="0">
                                          <p:val>
                                            <p:fltVal val="0"/>
                                          </p:val>
                                        </p:tav>
                                        <p:tav tm="100000">
                                          <p:val>
                                            <p:strVal val="#ppt_w"/>
                                          </p:val>
                                        </p:tav>
                                      </p:tavLst>
                                    </p:anim>
                                    <p:anim calcmode="lin" valueType="num">
                                      <p:cBhvr>
                                        <p:cTn id="13" dur="500" fill="hold"/>
                                        <p:tgtEl>
                                          <p:spTgt spid="11274"/>
                                        </p:tgtEl>
                                        <p:attrNameLst>
                                          <p:attrName>ppt_h</p:attrName>
                                        </p:attrNameLst>
                                      </p:cBhvr>
                                      <p:tavLst>
                                        <p:tav tm="0">
                                          <p:val>
                                            <p:fltVal val="0"/>
                                          </p:val>
                                        </p:tav>
                                        <p:tav tm="100000">
                                          <p:val>
                                            <p:strVal val="#ppt_h"/>
                                          </p:val>
                                        </p:tav>
                                      </p:tavLst>
                                    </p:anim>
                                    <p:animEffect transition="in" filter="fade">
                                      <p:cBhvr>
                                        <p:cTn id="14" dur="500"/>
                                        <p:tgtEl>
                                          <p:spTgt spid="11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3" grpId="0"/>
      <p:bldP spid="112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a:extLst>
              <a:ext uri="{FF2B5EF4-FFF2-40B4-BE49-F238E27FC236}">
                <a16:creationId xmlns:a16="http://schemas.microsoft.com/office/drawing/2014/main" id="{95767B5C-EA06-459E-9588-711141F67F30}"/>
              </a:ext>
            </a:extLst>
          </p:cNvPr>
          <p:cNvSpPr txBox="1">
            <a:spLocks noChangeArrowheads="1"/>
          </p:cNvSpPr>
          <p:nvPr/>
        </p:nvSpPr>
        <p:spPr bwMode="auto">
          <a:xfrm>
            <a:off x="303213" y="381000"/>
            <a:ext cx="85344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3600" dirty="0">
                <a:latin typeface="Arial" panose="020B0604020202020204" pitchFamily="34" charset="0"/>
              </a:rPr>
              <a:t> - Ta </a:t>
            </a:r>
            <a:r>
              <a:rPr lang="en-US" altLang="en-US" sz="3600" dirty="0" err="1">
                <a:latin typeface="Arial" panose="020B0604020202020204" pitchFamily="34" charset="0"/>
              </a:rPr>
              <a:t>đã</a:t>
            </a:r>
            <a:r>
              <a:rPr lang="en-US" altLang="en-US" sz="3600" dirty="0">
                <a:latin typeface="Arial" panose="020B0604020202020204" pitchFamily="34" charset="0"/>
              </a:rPr>
              <a:t> </a:t>
            </a:r>
            <a:r>
              <a:rPr lang="en-US" altLang="en-US" sz="3600" dirty="0" err="1">
                <a:latin typeface="Arial" panose="020B0604020202020204" pitchFamily="34" charset="0"/>
              </a:rPr>
              <a:t>biết</a:t>
            </a:r>
            <a:r>
              <a:rPr lang="en-US" altLang="en-US" sz="3600" dirty="0">
                <a:latin typeface="Arial" panose="020B0604020202020204" pitchFamily="34" charset="0"/>
              </a:rPr>
              <a:t> </a:t>
            </a:r>
            <a:r>
              <a:rPr lang="en-US" altLang="en-US" sz="3600" dirty="0" err="1">
                <a:latin typeface="Arial" panose="020B0604020202020204" pitchFamily="34" charset="0"/>
              </a:rPr>
              <a:t>cách</a:t>
            </a:r>
            <a:r>
              <a:rPr lang="en-US" altLang="en-US" sz="3600" dirty="0">
                <a:latin typeface="Arial" panose="020B0604020202020204" pitchFamily="34" charset="0"/>
              </a:rPr>
              <a:t> </a:t>
            </a:r>
            <a:r>
              <a:rPr lang="en-US" altLang="en-US" sz="3600" dirty="0" err="1">
                <a:latin typeface="Arial" panose="020B0604020202020204" pitchFamily="34" charset="0"/>
              </a:rPr>
              <a:t>nhận</a:t>
            </a:r>
            <a:r>
              <a:rPr lang="en-US" altLang="en-US" sz="3600" dirty="0">
                <a:latin typeface="Arial" panose="020B0604020202020204" pitchFamily="34" charset="0"/>
              </a:rPr>
              <a:t> ra </a:t>
            </a:r>
            <a:r>
              <a:rPr lang="en-US" altLang="en-US" sz="3600" dirty="0" err="1">
                <a:latin typeface="Arial" panose="020B0604020202020204" pitchFamily="34" charset="0"/>
              </a:rPr>
              <a:t>các</a:t>
            </a:r>
            <a:r>
              <a:rPr lang="en-US" altLang="en-US" sz="3600" dirty="0">
                <a:latin typeface="Arial" panose="020B0604020202020204" pitchFamily="34" charset="0"/>
              </a:rPr>
              <a:t> </a:t>
            </a:r>
            <a:r>
              <a:rPr lang="en-US" altLang="en-US" sz="3600" dirty="0" err="1">
                <a:latin typeface="Arial" panose="020B0604020202020204" pitchFamily="34" charset="0"/>
              </a:rPr>
              <a:t>vật</a:t>
            </a:r>
            <a:r>
              <a:rPr lang="en-US" altLang="en-US" sz="3600" dirty="0">
                <a:latin typeface="Arial" panose="020B0604020202020204" pitchFamily="34" charset="0"/>
              </a:rPr>
              <a:t> </a:t>
            </a:r>
            <a:r>
              <a:rPr lang="en-US" altLang="en-US" sz="3600" dirty="0" err="1">
                <a:latin typeface="Arial" panose="020B0604020202020204" pitchFamily="34" charset="0"/>
              </a:rPr>
              <a:t>chuyển</a:t>
            </a:r>
            <a:r>
              <a:rPr lang="en-US" altLang="en-US" sz="3600" dirty="0">
                <a:latin typeface="Arial" panose="020B0604020202020204" pitchFamily="34" charset="0"/>
              </a:rPr>
              <a:t> </a:t>
            </a:r>
            <a:r>
              <a:rPr lang="en-US" altLang="en-US" sz="3600" dirty="0" err="1">
                <a:latin typeface="Arial" panose="020B0604020202020204" pitchFamily="34" charset="0"/>
              </a:rPr>
              <a:t>động</a:t>
            </a:r>
            <a:r>
              <a:rPr lang="en-US" altLang="en-US" sz="3600" dirty="0">
                <a:latin typeface="Arial" panose="020B0604020202020204" pitchFamily="34" charset="0"/>
              </a:rPr>
              <a:t> hay </a:t>
            </a:r>
            <a:r>
              <a:rPr lang="en-US" altLang="en-US" sz="3600" dirty="0" err="1">
                <a:latin typeface="Arial" panose="020B0604020202020204" pitchFamily="34" charset="0"/>
              </a:rPr>
              <a:t>đứng</a:t>
            </a:r>
            <a:r>
              <a:rPr lang="en-US" altLang="en-US" sz="3600" dirty="0">
                <a:latin typeface="Arial" panose="020B0604020202020204" pitchFamily="34" charset="0"/>
              </a:rPr>
              <a:t> </a:t>
            </a:r>
            <a:r>
              <a:rPr lang="en-US" altLang="en-US" sz="3600" dirty="0" err="1">
                <a:latin typeface="Arial" panose="020B0604020202020204" pitchFamily="34" charset="0"/>
              </a:rPr>
              <a:t>yên</a:t>
            </a:r>
            <a:r>
              <a:rPr lang="en-US" altLang="en-US" sz="3600" dirty="0">
                <a:latin typeface="Arial" panose="020B0604020202020204" pitchFamily="34" charset="0"/>
              </a:rPr>
              <a:t> so </a:t>
            </a:r>
            <a:r>
              <a:rPr lang="en-US" altLang="en-US" sz="3600" dirty="0" err="1">
                <a:latin typeface="Arial" panose="020B0604020202020204" pitchFamily="34" charset="0"/>
              </a:rPr>
              <a:t>với</a:t>
            </a:r>
            <a:r>
              <a:rPr lang="en-US" altLang="en-US" sz="3600" dirty="0">
                <a:latin typeface="Arial" panose="020B0604020202020204" pitchFamily="34" charset="0"/>
              </a:rPr>
              <a:t> </a:t>
            </a:r>
            <a:r>
              <a:rPr lang="en-US" altLang="en-US" sz="3600" dirty="0" err="1">
                <a:latin typeface="Arial" panose="020B0604020202020204" pitchFamily="34" charset="0"/>
              </a:rPr>
              <a:t>một</a:t>
            </a:r>
            <a:r>
              <a:rPr lang="en-US" altLang="en-US" sz="3600" dirty="0">
                <a:latin typeface="Arial" panose="020B0604020202020204" pitchFamily="34" charset="0"/>
              </a:rPr>
              <a:t> </a:t>
            </a:r>
            <a:r>
              <a:rPr lang="en-US" altLang="en-US" sz="3600" dirty="0" err="1">
                <a:latin typeface="Arial" panose="020B0604020202020204" pitchFamily="34" charset="0"/>
              </a:rPr>
              <a:t>vật</a:t>
            </a:r>
            <a:r>
              <a:rPr lang="en-US" altLang="en-US" sz="3600" dirty="0">
                <a:latin typeface="Arial" panose="020B0604020202020204" pitchFamily="34" charset="0"/>
              </a:rPr>
              <a:t> </a:t>
            </a:r>
            <a:r>
              <a:rPr lang="en-US" altLang="en-US" sz="3600" dirty="0" err="1">
                <a:latin typeface="Arial" panose="020B0604020202020204" pitchFamily="34" charset="0"/>
              </a:rPr>
              <a:t>khác</a:t>
            </a:r>
            <a:r>
              <a:rPr lang="en-US" altLang="en-US" sz="3600" dirty="0">
                <a:latin typeface="Arial" panose="020B0604020202020204" pitchFamily="34" charset="0"/>
              </a:rPr>
              <a:t>. </a:t>
            </a:r>
          </a:p>
        </p:txBody>
      </p:sp>
      <p:sp>
        <p:nvSpPr>
          <p:cNvPr id="5" name="Text Box 6">
            <a:extLst>
              <a:ext uri="{FF2B5EF4-FFF2-40B4-BE49-F238E27FC236}">
                <a16:creationId xmlns:a16="http://schemas.microsoft.com/office/drawing/2014/main" id="{FCB2493D-4CFC-4BCE-981E-F32ABEBD3F68}"/>
              </a:ext>
            </a:extLst>
          </p:cNvPr>
          <p:cNvSpPr txBox="1">
            <a:spLocks noChangeArrowheads="1"/>
          </p:cNvSpPr>
          <p:nvPr/>
        </p:nvSpPr>
        <p:spPr bwMode="auto">
          <a:xfrm>
            <a:off x="303213" y="2459038"/>
            <a:ext cx="85344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3600" dirty="0">
                <a:latin typeface="Arial" panose="020B0604020202020204" pitchFamily="34" charset="0"/>
              </a:rPr>
              <a:t>- </a:t>
            </a:r>
            <a:r>
              <a:rPr lang="en-US" altLang="en-US" sz="3600" dirty="0" err="1">
                <a:latin typeface="Arial" panose="020B0604020202020204" pitchFamily="34" charset="0"/>
              </a:rPr>
              <a:t>khi</a:t>
            </a:r>
            <a:r>
              <a:rPr lang="en-US" altLang="en-US" sz="3600" dirty="0">
                <a:latin typeface="Arial" panose="020B0604020202020204" pitchFamily="34" charset="0"/>
              </a:rPr>
              <a:t> </a:t>
            </a:r>
            <a:r>
              <a:rPr lang="en-US" altLang="en-US" sz="3600" dirty="0" err="1">
                <a:latin typeface="Arial" panose="020B0604020202020204" pitchFamily="34" charset="0"/>
              </a:rPr>
              <a:t>các</a:t>
            </a:r>
            <a:r>
              <a:rPr lang="en-US" altLang="en-US" sz="3600" dirty="0">
                <a:latin typeface="Arial" panose="020B0604020202020204" pitchFamily="34" charset="0"/>
              </a:rPr>
              <a:t> </a:t>
            </a:r>
            <a:r>
              <a:rPr lang="en-US" altLang="en-US" sz="3600" dirty="0" err="1">
                <a:latin typeface="Arial" panose="020B0604020202020204" pitchFamily="34" charset="0"/>
              </a:rPr>
              <a:t>vật</a:t>
            </a:r>
            <a:r>
              <a:rPr lang="en-US" altLang="en-US" sz="3600" dirty="0">
                <a:latin typeface="Arial" panose="020B0604020202020204" pitchFamily="34" charset="0"/>
              </a:rPr>
              <a:t> </a:t>
            </a:r>
            <a:r>
              <a:rPr lang="en-US" altLang="en-US" sz="3600" dirty="0" err="1">
                <a:latin typeface="Arial" panose="020B0604020202020204" pitchFamily="34" charset="0"/>
              </a:rPr>
              <a:t>chuyển</a:t>
            </a:r>
            <a:r>
              <a:rPr lang="en-US" altLang="en-US" sz="3600" dirty="0">
                <a:latin typeface="Arial" panose="020B0604020202020204" pitchFamily="34" charset="0"/>
              </a:rPr>
              <a:t> </a:t>
            </a:r>
            <a:r>
              <a:rPr lang="en-US" altLang="en-US" sz="3600" dirty="0" err="1">
                <a:latin typeface="Arial" panose="020B0604020202020204" pitchFamily="34" charset="0"/>
              </a:rPr>
              <a:t>động</a:t>
            </a:r>
            <a:r>
              <a:rPr lang="en-US" altLang="en-US" sz="3600" dirty="0">
                <a:latin typeface="Arial" panose="020B0604020202020204" pitchFamily="34" charset="0"/>
              </a:rPr>
              <a:t> ta </a:t>
            </a:r>
            <a:r>
              <a:rPr lang="en-US" altLang="en-US" sz="3600" dirty="0" err="1">
                <a:latin typeface="Arial" panose="020B0604020202020204" pitchFamily="34" charset="0"/>
              </a:rPr>
              <a:t>làm</a:t>
            </a:r>
            <a:r>
              <a:rPr lang="en-US" altLang="en-US" sz="3600" dirty="0">
                <a:latin typeface="Arial" panose="020B0604020202020204" pitchFamily="34" charset="0"/>
              </a:rPr>
              <a:t> </a:t>
            </a:r>
            <a:r>
              <a:rPr lang="en-US" altLang="en-US" sz="3600" dirty="0" err="1">
                <a:latin typeface="Arial" panose="020B0604020202020204" pitchFamily="34" charset="0"/>
              </a:rPr>
              <a:t>thế</a:t>
            </a:r>
            <a:r>
              <a:rPr lang="en-US" altLang="en-US" sz="3600" dirty="0">
                <a:latin typeface="Arial" panose="020B0604020202020204" pitchFamily="34" charset="0"/>
              </a:rPr>
              <a:t> </a:t>
            </a:r>
            <a:r>
              <a:rPr lang="en-US" altLang="en-US" sz="3600" dirty="0" err="1">
                <a:latin typeface="Arial" panose="020B0604020202020204" pitchFamily="34" charset="0"/>
              </a:rPr>
              <a:t>nào</a:t>
            </a:r>
            <a:r>
              <a:rPr lang="en-US" altLang="en-US" sz="3600" dirty="0">
                <a:latin typeface="Arial" panose="020B0604020202020204" pitchFamily="34" charset="0"/>
              </a:rPr>
              <a:t> </a:t>
            </a:r>
            <a:r>
              <a:rPr lang="en-US" altLang="en-US" sz="3600" dirty="0" err="1">
                <a:latin typeface="Arial" panose="020B0604020202020204" pitchFamily="34" charset="0"/>
              </a:rPr>
              <a:t>để</a:t>
            </a:r>
            <a:r>
              <a:rPr lang="en-US" altLang="en-US" sz="3600" dirty="0">
                <a:latin typeface="Arial" panose="020B0604020202020204" pitchFamily="34" charset="0"/>
              </a:rPr>
              <a:t> </a:t>
            </a:r>
            <a:r>
              <a:rPr lang="en-US" altLang="en-US" sz="3600" dirty="0" err="1">
                <a:latin typeface="Arial" panose="020B0604020202020204" pitchFamily="34" charset="0"/>
              </a:rPr>
              <a:t>biết</a:t>
            </a:r>
            <a:r>
              <a:rPr lang="en-US" altLang="en-US" sz="3600" dirty="0">
                <a:latin typeface="Arial" panose="020B0604020202020204" pitchFamily="34" charset="0"/>
              </a:rPr>
              <a:t> </a:t>
            </a:r>
            <a:r>
              <a:rPr lang="en-US" altLang="en-US" sz="3600" dirty="0" err="1">
                <a:latin typeface="Arial" panose="020B0604020202020204" pitchFamily="34" charset="0"/>
              </a:rPr>
              <a:t>chúng</a:t>
            </a:r>
            <a:r>
              <a:rPr lang="en-US" altLang="en-US" sz="3600" dirty="0">
                <a:latin typeface="Arial" panose="020B0604020202020204" pitchFamily="34" charset="0"/>
              </a:rPr>
              <a:t> </a:t>
            </a:r>
            <a:r>
              <a:rPr lang="en-US" altLang="en-US" sz="3600" dirty="0" err="1">
                <a:latin typeface="Arial" panose="020B0604020202020204" pitchFamily="34" charset="0"/>
              </a:rPr>
              <a:t>chuyển</a:t>
            </a:r>
            <a:r>
              <a:rPr lang="en-US" altLang="en-US" sz="3600" dirty="0">
                <a:latin typeface="Arial" panose="020B0604020202020204" pitchFamily="34" charset="0"/>
              </a:rPr>
              <a:t> </a:t>
            </a:r>
            <a:r>
              <a:rPr lang="en-US" altLang="en-US" sz="3600" dirty="0" err="1">
                <a:latin typeface="Arial" panose="020B0604020202020204" pitchFamily="34" charset="0"/>
              </a:rPr>
              <a:t>động</a:t>
            </a:r>
            <a:r>
              <a:rPr lang="en-US" altLang="en-US" sz="3600" dirty="0">
                <a:latin typeface="Arial" panose="020B0604020202020204" pitchFamily="34" charset="0"/>
              </a:rPr>
              <a:t> </a:t>
            </a:r>
            <a:r>
              <a:rPr lang="en-US" altLang="en-US" sz="3600" dirty="0" err="1">
                <a:latin typeface="Arial" panose="020B0604020202020204" pitchFamily="34" charset="0"/>
              </a:rPr>
              <a:t>nhanh</a:t>
            </a:r>
            <a:r>
              <a:rPr lang="en-US" altLang="en-US" sz="3600" dirty="0">
                <a:latin typeface="Arial" panose="020B0604020202020204" pitchFamily="34" charset="0"/>
              </a:rPr>
              <a:t> hay </a:t>
            </a:r>
            <a:r>
              <a:rPr lang="en-US" altLang="en-US" sz="3600" dirty="0" err="1">
                <a:latin typeface="Arial" panose="020B0604020202020204" pitchFamily="34" charset="0"/>
              </a:rPr>
              <a:t>chậm</a:t>
            </a:r>
            <a:r>
              <a:rPr lang="en-US" altLang="en-US" sz="3600" dirty="0">
                <a:latin typeface="Arial" panose="020B0604020202020204" pitchFamily="34" charset="0"/>
              </a:rPr>
              <a:t>? </a:t>
            </a:r>
            <a:r>
              <a:rPr lang="en-US" altLang="en-US" sz="3600" dirty="0" err="1">
                <a:solidFill>
                  <a:srgbClr val="0D0D0D"/>
                </a:solidFill>
                <a:latin typeface="Arial" panose="020B0604020202020204" pitchFamily="34" charset="0"/>
                <a:cs typeface="Times New Roman" panose="02020603050405020304" pitchFamily="18" charset="0"/>
              </a:rPr>
              <a:t>Hôm</a:t>
            </a:r>
            <a:r>
              <a:rPr lang="en-US" altLang="en-US" sz="3600" dirty="0">
                <a:solidFill>
                  <a:srgbClr val="0D0D0D"/>
                </a:solidFill>
                <a:latin typeface="Arial" panose="020B0604020202020204" pitchFamily="34" charset="0"/>
                <a:cs typeface="Times New Roman" panose="02020603050405020304" pitchFamily="18" charset="0"/>
              </a:rPr>
              <a:t> nay </a:t>
            </a:r>
            <a:r>
              <a:rPr lang="en-US" altLang="en-US" sz="3600" dirty="0" err="1">
                <a:solidFill>
                  <a:srgbClr val="0D0D0D"/>
                </a:solidFill>
                <a:latin typeface="Arial" panose="020B0604020202020204" pitchFamily="34" charset="0"/>
                <a:cs typeface="Times New Roman" panose="02020603050405020304" pitchFamily="18" charset="0"/>
              </a:rPr>
              <a:t>chúng</a:t>
            </a:r>
            <a:r>
              <a:rPr lang="en-US" altLang="en-US" sz="3600" dirty="0">
                <a:solidFill>
                  <a:srgbClr val="0D0D0D"/>
                </a:solidFill>
                <a:latin typeface="Arial" panose="020B0604020202020204" pitchFamily="34" charset="0"/>
                <a:cs typeface="Times New Roman" panose="02020603050405020304" pitchFamily="18" charset="0"/>
              </a:rPr>
              <a:t> ta </a:t>
            </a:r>
            <a:r>
              <a:rPr lang="en-US" altLang="en-US" sz="3600" dirty="0" err="1">
                <a:solidFill>
                  <a:srgbClr val="0D0D0D"/>
                </a:solidFill>
                <a:latin typeface="Arial" panose="020B0604020202020204" pitchFamily="34" charset="0"/>
                <a:cs typeface="Times New Roman" panose="02020603050405020304" pitchFamily="18" charset="0"/>
              </a:rPr>
              <a:t>hãy</a:t>
            </a:r>
            <a:r>
              <a:rPr lang="en-US" altLang="en-US" sz="3600" dirty="0">
                <a:solidFill>
                  <a:srgbClr val="0D0D0D"/>
                </a:solidFill>
                <a:latin typeface="Arial" panose="020B0604020202020204" pitchFamily="34" charset="0"/>
                <a:cs typeface="Times New Roman" panose="02020603050405020304" pitchFamily="18" charset="0"/>
              </a:rPr>
              <a:t> </a:t>
            </a:r>
            <a:r>
              <a:rPr lang="en-US" altLang="en-US" sz="3600" dirty="0" err="1">
                <a:solidFill>
                  <a:srgbClr val="0D0D0D"/>
                </a:solidFill>
                <a:latin typeface="Arial" panose="020B0604020202020204" pitchFamily="34" charset="0"/>
                <a:cs typeface="Times New Roman" panose="02020603050405020304" pitchFamily="18" charset="0"/>
              </a:rPr>
              <a:t>cùng</a:t>
            </a:r>
            <a:r>
              <a:rPr lang="en-US" altLang="en-US" sz="3600" dirty="0">
                <a:solidFill>
                  <a:srgbClr val="0D0D0D"/>
                </a:solidFill>
                <a:latin typeface="Arial" panose="020B0604020202020204" pitchFamily="34" charset="0"/>
                <a:cs typeface="Times New Roman" panose="02020603050405020304" pitchFamily="18" charset="0"/>
              </a:rPr>
              <a:t> </a:t>
            </a:r>
            <a:r>
              <a:rPr lang="en-US" altLang="en-US" sz="3600" dirty="0" err="1">
                <a:solidFill>
                  <a:srgbClr val="0D0D0D"/>
                </a:solidFill>
                <a:latin typeface="Arial" panose="020B0604020202020204" pitchFamily="34" charset="0"/>
                <a:cs typeface="Times New Roman" panose="02020603050405020304" pitchFamily="18" charset="0"/>
              </a:rPr>
              <a:t>tìm</a:t>
            </a:r>
            <a:r>
              <a:rPr lang="en-US" altLang="en-US" sz="3600" dirty="0">
                <a:solidFill>
                  <a:srgbClr val="0D0D0D"/>
                </a:solidFill>
                <a:latin typeface="Arial" panose="020B0604020202020204" pitchFamily="34" charset="0"/>
                <a:cs typeface="Times New Roman" panose="02020603050405020304" pitchFamily="18" charset="0"/>
              </a:rPr>
              <a:t> </a:t>
            </a:r>
            <a:r>
              <a:rPr lang="en-US" altLang="en-US" sz="3600" dirty="0" err="1">
                <a:solidFill>
                  <a:srgbClr val="0D0D0D"/>
                </a:solidFill>
                <a:latin typeface="Arial" panose="020B0604020202020204" pitchFamily="34" charset="0"/>
                <a:cs typeface="Times New Roman" panose="02020603050405020304" pitchFamily="18" charset="0"/>
              </a:rPr>
              <a:t>hiểu</a:t>
            </a:r>
            <a:r>
              <a:rPr lang="en-US" altLang="en-US" sz="3600" dirty="0">
                <a:solidFill>
                  <a:srgbClr val="0D0D0D"/>
                </a:solidFill>
                <a:latin typeface="Arial" panose="020B0604020202020204" pitchFamily="34" charset="0"/>
                <a:cs typeface="Times New Roman" panose="02020603050405020304" pitchFamily="18" charset="0"/>
              </a:rPr>
              <a:t> </a:t>
            </a:r>
            <a:r>
              <a:rPr lang="en-US" altLang="en-US" sz="3600" dirty="0" err="1">
                <a:solidFill>
                  <a:srgbClr val="0D0D0D"/>
                </a:solidFill>
                <a:latin typeface="Arial" panose="020B0604020202020204" pitchFamily="34" charset="0"/>
                <a:cs typeface="Times New Roman" panose="02020603050405020304" pitchFamily="18" charset="0"/>
              </a:rPr>
              <a:t>chủ</a:t>
            </a:r>
            <a:r>
              <a:rPr lang="en-US" altLang="en-US" sz="3600" dirty="0">
                <a:solidFill>
                  <a:srgbClr val="0D0D0D"/>
                </a:solidFill>
                <a:latin typeface="Arial" panose="020B0604020202020204" pitchFamily="34" charset="0"/>
                <a:cs typeface="Times New Roman" panose="02020603050405020304" pitchFamily="18" charset="0"/>
              </a:rPr>
              <a:t> </a:t>
            </a:r>
            <a:r>
              <a:rPr lang="en-US" altLang="en-US" sz="3600" dirty="0" err="1">
                <a:solidFill>
                  <a:srgbClr val="0D0D0D"/>
                </a:solidFill>
                <a:latin typeface="Arial" panose="020B0604020202020204" pitchFamily="34" charset="0"/>
                <a:cs typeface="Times New Roman" panose="02020603050405020304" pitchFamily="18" charset="0"/>
              </a:rPr>
              <a:t>đề</a:t>
            </a:r>
            <a:r>
              <a:rPr lang="en-US" altLang="en-US" sz="3600" dirty="0">
                <a:solidFill>
                  <a:srgbClr val="0D0D0D"/>
                </a:solidFill>
                <a:latin typeface="Arial" panose="020B0604020202020204" pitchFamily="34" charset="0"/>
                <a:cs typeface="Times New Roman" panose="02020603050405020304" pitchFamily="18" charset="0"/>
              </a:rPr>
              <a:t>: </a:t>
            </a:r>
            <a:r>
              <a:rPr lang="en-US" altLang="en-US" sz="3600" dirty="0">
                <a:solidFill>
                  <a:srgbClr val="FF0000"/>
                </a:solidFill>
                <a:latin typeface="Arial" panose="020B0604020202020204" pitchFamily="34" charset="0"/>
                <a:cs typeface="Times New Roman" panose="02020603050405020304" pitchFamily="18" charset="0"/>
              </a:rPr>
              <a:t>VẬN TỐC</a:t>
            </a:r>
            <a:r>
              <a:rPr lang="en-US" altLang="en-US" sz="3600" dirty="0">
                <a:solidFill>
                  <a:srgbClr val="0D0D0D"/>
                </a:solidFill>
                <a:latin typeface="Arial" panose="020B0604020202020204" pitchFamily="34" charset="0"/>
                <a:cs typeface="Times New Roman" panose="02020603050405020304" pitchFamily="18" charset="0"/>
              </a:rPr>
              <a:t>.</a:t>
            </a:r>
            <a:endParaRPr lang="en-US" altLang="en-US" sz="3600" dirty="0">
              <a:latin typeface="Arial" panose="020B0604020202020204" pitchFamily="34"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75" name="Text Box 11">
            <a:extLst>
              <a:ext uri="{FF2B5EF4-FFF2-40B4-BE49-F238E27FC236}">
                <a16:creationId xmlns:a16="http://schemas.microsoft.com/office/drawing/2014/main" id="{E8C89E81-C666-4FF5-BDD1-87A10EB374D9}"/>
              </a:ext>
            </a:extLst>
          </p:cNvPr>
          <p:cNvSpPr txBox="1">
            <a:spLocks noChangeArrowheads="1"/>
          </p:cNvSpPr>
          <p:nvPr/>
        </p:nvSpPr>
        <p:spPr bwMode="auto">
          <a:xfrm>
            <a:off x="441325" y="9525"/>
            <a:ext cx="8158163" cy="286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FF0000"/>
                </a:solidFill>
              </a:rPr>
              <a:t>C3. </a:t>
            </a:r>
            <a:r>
              <a:rPr lang="en-US" altLang="en-US" sz="3600" dirty="0" err="1"/>
              <a:t>Hãy</a:t>
            </a:r>
            <a:r>
              <a:rPr lang="en-US" altLang="en-US" sz="3600" dirty="0"/>
              <a:t> </a:t>
            </a:r>
            <a:r>
              <a:rPr lang="en-US" altLang="en-US" sz="3600" dirty="0" err="1"/>
              <a:t>tính</a:t>
            </a:r>
            <a:r>
              <a:rPr lang="en-US" altLang="en-US" sz="3600" dirty="0"/>
              <a:t> </a:t>
            </a:r>
            <a:r>
              <a:rPr lang="en-US" altLang="en-US" sz="3600" dirty="0" err="1"/>
              <a:t>độ</a:t>
            </a:r>
            <a:r>
              <a:rPr lang="en-US" altLang="en-US" sz="3600" dirty="0"/>
              <a:t> </a:t>
            </a:r>
            <a:r>
              <a:rPr lang="en-US" altLang="en-US" sz="3600" dirty="0" err="1"/>
              <a:t>lớn</a:t>
            </a:r>
            <a:r>
              <a:rPr lang="en-US" altLang="en-US" sz="3600" dirty="0"/>
              <a:t> </a:t>
            </a:r>
            <a:r>
              <a:rPr lang="en-US" altLang="en-US" sz="3600" dirty="0" err="1"/>
              <a:t>của</a:t>
            </a:r>
            <a:r>
              <a:rPr lang="en-US" altLang="en-US" sz="3600" dirty="0"/>
              <a:t> </a:t>
            </a:r>
            <a:r>
              <a:rPr lang="en-US" altLang="en-US" sz="3600" dirty="0" err="1"/>
              <a:t>vận</a:t>
            </a:r>
            <a:r>
              <a:rPr lang="en-US" altLang="en-US" sz="3600" dirty="0"/>
              <a:t> </a:t>
            </a:r>
            <a:r>
              <a:rPr lang="en-US" altLang="en-US" sz="3600" dirty="0" err="1"/>
              <a:t>tốc</a:t>
            </a:r>
            <a:r>
              <a:rPr lang="en-US" altLang="en-US" sz="3600" dirty="0"/>
              <a:t> </a:t>
            </a:r>
            <a:r>
              <a:rPr lang="en-US" altLang="en-US" sz="3600" dirty="0" err="1"/>
              <a:t>trung</a:t>
            </a:r>
            <a:r>
              <a:rPr lang="en-US" altLang="en-US" sz="3600" dirty="0"/>
              <a:t> </a:t>
            </a:r>
            <a:r>
              <a:rPr lang="en-US" altLang="en-US" sz="3600" dirty="0" err="1"/>
              <a:t>bình</a:t>
            </a:r>
            <a:r>
              <a:rPr lang="en-US" altLang="en-US" sz="3600" dirty="0"/>
              <a:t> </a:t>
            </a:r>
            <a:r>
              <a:rPr lang="en-US" altLang="en-US" sz="3600" dirty="0" err="1"/>
              <a:t>của</a:t>
            </a:r>
            <a:r>
              <a:rPr lang="en-US" altLang="en-US" sz="3600" dirty="0"/>
              <a:t> </a:t>
            </a:r>
            <a:r>
              <a:rPr lang="en-US" altLang="en-US" sz="3600" dirty="0" err="1"/>
              <a:t>trục</a:t>
            </a:r>
            <a:r>
              <a:rPr lang="en-US" altLang="en-US" sz="3600" dirty="0"/>
              <a:t> </a:t>
            </a:r>
            <a:r>
              <a:rPr lang="en-US" altLang="en-US" sz="3600" dirty="0" err="1"/>
              <a:t>bánh</a:t>
            </a:r>
            <a:r>
              <a:rPr lang="en-US" altLang="en-US" sz="3600" dirty="0"/>
              <a:t> </a:t>
            </a:r>
            <a:r>
              <a:rPr lang="en-US" altLang="en-US" sz="3600" dirty="0" err="1"/>
              <a:t>xe</a:t>
            </a:r>
            <a:r>
              <a:rPr lang="en-US" altLang="en-US" sz="3600" dirty="0"/>
              <a:t> </a:t>
            </a:r>
            <a:r>
              <a:rPr lang="en-US" altLang="en-US" sz="3600" dirty="0" err="1"/>
              <a:t>trên</a:t>
            </a:r>
            <a:r>
              <a:rPr lang="en-US" altLang="en-US" sz="3600" dirty="0"/>
              <a:t> </a:t>
            </a:r>
            <a:r>
              <a:rPr lang="en-US" altLang="en-US" sz="3600" dirty="0" err="1"/>
              <a:t>mỗi</a:t>
            </a:r>
            <a:r>
              <a:rPr lang="en-US" altLang="en-US" sz="3600" dirty="0"/>
              <a:t> </a:t>
            </a:r>
            <a:r>
              <a:rPr lang="en-US" altLang="en-US" sz="3600" dirty="0" err="1"/>
              <a:t>quãng</a:t>
            </a:r>
            <a:r>
              <a:rPr lang="en-US" altLang="en-US" sz="3600" dirty="0"/>
              <a:t> </a:t>
            </a:r>
            <a:r>
              <a:rPr lang="en-US" altLang="en-US" sz="3600" dirty="0" err="1"/>
              <a:t>đường</a:t>
            </a:r>
            <a:r>
              <a:rPr lang="en-US" altLang="en-US" sz="3600" dirty="0"/>
              <a:t> </a:t>
            </a:r>
            <a:r>
              <a:rPr lang="en-US" altLang="en-US" sz="3600" dirty="0" err="1"/>
              <a:t>từ</a:t>
            </a:r>
            <a:r>
              <a:rPr lang="en-US" altLang="en-US" sz="3600" dirty="0"/>
              <a:t> A </a:t>
            </a:r>
            <a:r>
              <a:rPr lang="en-US" altLang="en-US" sz="3600" dirty="0" err="1"/>
              <a:t>đến</a:t>
            </a:r>
            <a:r>
              <a:rPr lang="en-US" altLang="en-US" sz="3600" dirty="0"/>
              <a:t> D. </a:t>
            </a:r>
            <a:r>
              <a:rPr lang="en-US" altLang="en-US" sz="3600" dirty="0" err="1"/>
              <a:t>Trục</a:t>
            </a:r>
            <a:r>
              <a:rPr lang="en-US" altLang="en-US" sz="3600" dirty="0"/>
              <a:t> </a:t>
            </a:r>
            <a:r>
              <a:rPr lang="en-US" altLang="en-US" sz="3600" dirty="0" err="1"/>
              <a:t>bánh</a:t>
            </a:r>
            <a:r>
              <a:rPr lang="en-US" altLang="en-US" sz="3600" dirty="0"/>
              <a:t> </a:t>
            </a:r>
            <a:r>
              <a:rPr lang="en-US" altLang="en-US" sz="3600" dirty="0" err="1"/>
              <a:t>xe</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nhanh</a:t>
            </a:r>
            <a:r>
              <a:rPr lang="en-US" altLang="en-US" sz="3600" dirty="0"/>
              <a:t> </a:t>
            </a:r>
            <a:r>
              <a:rPr lang="en-US" altLang="en-US" sz="3600" dirty="0" err="1"/>
              <a:t>lên</a:t>
            </a:r>
            <a:r>
              <a:rPr lang="en-US" altLang="en-US" sz="3600" dirty="0"/>
              <a:t> hay </a:t>
            </a:r>
            <a:r>
              <a:rPr lang="en-US" altLang="en-US" sz="3600" dirty="0" err="1"/>
              <a:t>chậm</a:t>
            </a:r>
            <a:r>
              <a:rPr lang="en-US" altLang="en-US" sz="3600" dirty="0"/>
              <a:t> </a:t>
            </a:r>
            <a:r>
              <a:rPr lang="en-US" altLang="en-US" sz="3600" dirty="0" err="1"/>
              <a:t>đi</a:t>
            </a:r>
            <a:r>
              <a:rPr lang="en-US" altLang="en-US" sz="3600" dirty="0"/>
              <a:t>.</a:t>
            </a:r>
          </a:p>
        </p:txBody>
      </p:sp>
      <p:sp>
        <p:nvSpPr>
          <p:cNvPr id="30723" name="Text Box 12">
            <a:extLst>
              <a:ext uri="{FF2B5EF4-FFF2-40B4-BE49-F238E27FC236}">
                <a16:creationId xmlns:a16="http://schemas.microsoft.com/office/drawing/2014/main" id="{6A89C45A-EFB2-4AD8-8799-8E0A1E745CCC}"/>
              </a:ext>
            </a:extLst>
          </p:cNvPr>
          <p:cNvSpPr txBox="1">
            <a:spLocks noChangeArrowheads="1"/>
          </p:cNvSpPr>
          <p:nvPr/>
        </p:nvSpPr>
        <p:spPr bwMode="auto">
          <a:xfrm>
            <a:off x="854075" y="2711450"/>
            <a:ext cx="35179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4000" dirty="0" err="1">
                <a:solidFill>
                  <a:srgbClr val="0000FF"/>
                </a:solidFill>
              </a:rPr>
              <a:t>Từ</a:t>
            </a:r>
            <a:r>
              <a:rPr lang="en-US" altLang="en-US" sz="4000" dirty="0">
                <a:solidFill>
                  <a:srgbClr val="0000FF"/>
                </a:solidFill>
              </a:rPr>
              <a:t> </a:t>
            </a:r>
            <a:r>
              <a:rPr lang="en-US" altLang="en-US" sz="4000" dirty="0" err="1">
                <a:solidFill>
                  <a:srgbClr val="0000FF"/>
                </a:solidFill>
              </a:rPr>
              <a:t>công</a:t>
            </a:r>
            <a:r>
              <a:rPr lang="en-US" altLang="en-US" sz="4000" dirty="0">
                <a:solidFill>
                  <a:srgbClr val="0000FF"/>
                </a:solidFill>
              </a:rPr>
              <a:t> </a:t>
            </a:r>
            <a:r>
              <a:rPr lang="en-US" altLang="en-US" sz="4000" dirty="0" err="1">
                <a:solidFill>
                  <a:srgbClr val="0000FF"/>
                </a:solidFill>
              </a:rPr>
              <a:t>thức</a:t>
            </a:r>
            <a:endParaRPr lang="en-US" altLang="en-US" sz="4000" dirty="0">
              <a:solidFill>
                <a:srgbClr val="0000FF"/>
              </a:solidFill>
            </a:endParaRPr>
          </a:p>
        </p:txBody>
      </p:sp>
      <p:sp>
        <p:nvSpPr>
          <p:cNvPr id="11280" name="Text Box 16">
            <a:extLst>
              <a:ext uri="{FF2B5EF4-FFF2-40B4-BE49-F238E27FC236}">
                <a16:creationId xmlns:a16="http://schemas.microsoft.com/office/drawing/2014/main" id="{9D88D034-9492-400A-9C8F-9A5AC496DA8A}"/>
              </a:ext>
            </a:extLst>
          </p:cNvPr>
          <p:cNvSpPr txBox="1">
            <a:spLocks noChangeArrowheads="1"/>
          </p:cNvSpPr>
          <p:nvPr/>
        </p:nvSpPr>
        <p:spPr bwMode="auto">
          <a:xfrm>
            <a:off x="109538" y="3829050"/>
            <a:ext cx="4900612"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a:solidFill>
                  <a:srgbClr val="0000FF"/>
                </a:solidFill>
              </a:rPr>
              <a:t>Ta có: v</a:t>
            </a:r>
            <a:r>
              <a:rPr lang="en-US" altLang="en-US" sz="3600" baseline="-25000">
                <a:solidFill>
                  <a:srgbClr val="0000FF"/>
                </a:solidFill>
              </a:rPr>
              <a:t>AB</a:t>
            </a:r>
            <a:r>
              <a:rPr lang="en-US" altLang="en-US" sz="3600">
                <a:solidFill>
                  <a:srgbClr val="0000FF"/>
                </a:solidFill>
              </a:rPr>
              <a:t> = 0,017m/s</a:t>
            </a:r>
          </a:p>
          <a:p>
            <a:pPr eaLnBrk="1" hangingPunct="1"/>
            <a:r>
              <a:rPr lang="en-US" altLang="en-US" sz="3600">
                <a:solidFill>
                  <a:srgbClr val="0000FF"/>
                </a:solidFill>
              </a:rPr>
              <a:t>           v</a:t>
            </a:r>
            <a:r>
              <a:rPr lang="en-US" altLang="en-US" sz="3600" baseline="-25000">
                <a:solidFill>
                  <a:srgbClr val="0000FF"/>
                </a:solidFill>
              </a:rPr>
              <a:t>BC </a:t>
            </a:r>
            <a:r>
              <a:rPr lang="en-US" altLang="en-US" sz="3600">
                <a:solidFill>
                  <a:srgbClr val="0000FF"/>
                </a:solidFill>
              </a:rPr>
              <a:t>= 0,050m/s</a:t>
            </a:r>
          </a:p>
          <a:p>
            <a:pPr eaLnBrk="1" hangingPunct="1"/>
            <a:r>
              <a:rPr lang="en-US" altLang="en-US" sz="3600">
                <a:solidFill>
                  <a:srgbClr val="0000FF"/>
                </a:solidFill>
              </a:rPr>
              <a:t>           v</a:t>
            </a:r>
            <a:r>
              <a:rPr lang="en-US" altLang="en-US" sz="3600" baseline="-25000">
                <a:solidFill>
                  <a:srgbClr val="0000FF"/>
                </a:solidFill>
              </a:rPr>
              <a:t>CD</a:t>
            </a:r>
            <a:r>
              <a:rPr lang="en-US" altLang="en-US" sz="3600">
                <a:solidFill>
                  <a:srgbClr val="0000FF"/>
                </a:solidFill>
              </a:rPr>
              <a:t> = 0,083m/s</a:t>
            </a:r>
          </a:p>
        </p:txBody>
      </p:sp>
      <p:sp>
        <p:nvSpPr>
          <p:cNvPr id="11282" name="Text Box 18">
            <a:extLst>
              <a:ext uri="{FF2B5EF4-FFF2-40B4-BE49-F238E27FC236}">
                <a16:creationId xmlns:a16="http://schemas.microsoft.com/office/drawing/2014/main" id="{BBD48DB9-26E1-4858-B12E-4555E68234E5}"/>
              </a:ext>
            </a:extLst>
          </p:cNvPr>
          <p:cNvSpPr txBox="1">
            <a:spLocks noChangeArrowheads="1"/>
          </p:cNvSpPr>
          <p:nvPr/>
        </p:nvSpPr>
        <p:spPr bwMode="auto">
          <a:xfrm>
            <a:off x="609600" y="5568950"/>
            <a:ext cx="66929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a:solidFill>
                  <a:srgbClr val="0000FF"/>
                </a:solidFill>
              </a:rPr>
              <a:t>Từ A đến D chuyển động của </a:t>
            </a:r>
          </a:p>
          <a:p>
            <a:pPr eaLnBrk="1" hangingPunct="1"/>
            <a:r>
              <a:rPr lang="en-US" altLang="en-US" sz="3600">
                <a:solidFill>
                  <a:srgbClr val="0000FF"/>
                </a:solidFill>
              </a:rPr>
              <a:t>trục bánh xe là nhanh dần.</a:t>
            </a:r>
          </a:p>
        </p:txBody>
      </p:sp>
      <p:sp>
        <p:nvSpPr>
          <p:cNvPr id="17" name="Rectangle 7">
            <a:extLst>
              <a:ext uri="{FF2B5EF4-FFF2-40B4-BE49-F238E27FC236}">
                <a16:creationId xmlns:a16="http://schemas.microsoft.com/office/drawing/2014/main" id="{D0A6C36E-DAB4-459A-B8E5-375143086BFD}"/>
              </a:ext>
            </a:extLst>
          </p:cNvPr>
          <p:cNvSpPr>
            <a:spLocks noChangeArrowheads="1"/>
          </p:cNvSpPr>
          <p:nvPr/>
        </p:nvSpPr>
        <p:spPr bwMode="auto">
          <a:xfrm>
            <a:off x="4267200" y="2179638"/>
            <a:ext cx="2514600" cy="170021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0"/>
              </a:spcBef>
              <a:buFontTx/>
              <a:buNone/>
            </a:pPr>
            <a:r>
              <a:rPr lang="en-US" altLang="en-US" sz="3600" b="0">
                <a:solidFill>
                  <a:srgbClr val="480024"/>
                </a:solidFill>
                <a:latin typeface=".VnCooper" panose="020B7200000000000000" pitchFamily="34" charset="0"/>
              </a:rPr>
              <a:t>  </a:t>
            </a:r>
            <a:r>
              <a:rPr lang="en-US" altLang="en-US" sz="3600">
                <a:solidFill>
                  <a:srgbClr val="FC0000"/>
                </a:solidFill>
                <a:latin typeface=".VnCooper" panose="020B7200000000000000" pitchFamily="34" charset="0"/>
              </a:rPr>
              <a:t>v =</a:t>
            </a:r>
            <a:r>
              <a:rPr lang="en-US" altLang="en-US" sz="3600" b="0">
                <a:solidFill>
                  <a:srgbClr val="480024"/>
                </a:solidFill>
                <a:latin typeface=".VnCooper" panose="020B7200000000000000" pitchFamily="34" charset="0"/>
              </a:rPr>
              <a:t> </a:t>
            </a:r>
          </a:p>
        </p:txBody>
      </p:sp>
      <p:grpSp>
        <p:nvGrpSpPr>
          <p:cNvPr id="18" name="Group 19">
            <a:extLst>
              <a:ext uri="{FF2B5EF4-FFF2-40B4-BE49-F238E27FC236}">
                <a16:creationId xmlns:a16="http://schemas.microsoft.com/office/drawing/2014/main" id="{A5B53D7C-DC60-4D68-B436-41BFC867B2C3}"/>
              </a:ext>
            </a:extLst>
          </p:cNvPr>
          <p:cNvGrpSpPr>
            <a:grpSpLocks/>
          </p:cNvGrpSpPr>
          <p:nvPr/>
        </p:nvGrpSpPr>
        <p:grpSpPr bwMode="auto">
          <a:xfrm>
            <a:off x="5491201" y="2186704"/>
            <a:ext cx="801688" cy="1699496"/>
            <a:chOff x="2832" y="1488"/>
            <a:chExt cx="398" cy="720"/>
          </a:xfrm>
          <a:noFill/>
        </p:grpSpPr>
        <p:sp>
          <p:nvSpPr>
            <p:cNvPr id="19" name="AutoShape 14">
              <a:extLst>
                <a:ext uri="{FF2B5EF4-FFF2-40B4-BE49-F238E27FC236}">
                  <a16:creationId xmlns:a16="http://schemas.microsoft.com/office/drawing/2014/main" id="{561547E5-E48B-4347-B47B-F3345688F428}"/>
                </a:ext>
              </a:extLst>
            </p:cNvPr>
            <p:cNvSpPr>
              <a:spLocks noChangeAspect="1" noChangeArrowheads="1" noTextEdit="1"/>
            </p:cNvSpPr>
            <p:nvPr/>
          </p:nvSpPr>
          <p:spPr bwMode="auto">
            <a:xfrm>
              <a:off x="2832" y="1488"/>
              <a:ext cx="398" cy="72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defRPr/>
              </a:pPr>
              <a:endParaRPr lang="en-US" sz="3600"/>
            </a:p>
          </p:txBody>
        </p:sp>
        <p:sp>
          <p:nvSpPr>
            <p:cNvPr id="20" name="Line 16">
              <a:extLst>
                <a:ext uri="{FF2B5EF4-FFF2-40B4-BE49-F238E27FC236}">
                  <a16:creationId xmlns:a16="http://schemas.microsoft.com/office/drawing/2014/main" id="{63086145-9BF4-4875-817F-00D2A3E30AD4}"/>
                </a:ext>
              </a:extLst>
            </p:cNvPr>
            <p:cNvSpPr>
              <a:spLocks noChangeShapeType="1"/>
            </p:cNvSpPr>
            <p:nvPr/>
          </p:nvSpPr>
          <p:spPr bwMode="auto">
            <a:xfrm>
              <a:off x="2893" y="1860"/>
              <a:ext cx="259" cy="1"/>
            </a:xfrm>
            <a:prstGeom prst="line">
              <a:avLst/>
            </a:prstGeom>
            <a:grpFill/>
            <a:ln w="28575">
              <a:solidFill>
                <a:srgbClr val="FF0000"/>
              </a:solidFill>
              <a:round/>
              <a:headEnd/>
              <a:tailEnd/>
            </a:ln>
          </p:spPr>
          <p:txBody>
            <a:bodyPr/>
            <a:lstStyle/>
            <a:p>
              <a:pPr eaLnBrk="1" hangingPunct="1">
                <a:defRPr/>
              </a:pPr>
              <a:endParaRPr lang="en-US" sz="3600"/>
            </a:p>
          </p:txBody>
        </p:sp>
        <p:sp>
          <p:nvSpPr>
            <p:cNvPr id="21" name="Rectangle 17">
              <a:extLst>
                <a:ext uri="{FF2B5EF4-FFF2-40B4-BE49-F238E27FC236}">
                  <a16:creationId xmlns:a16="http://schemas.microsoft.com/office/drawing/2014/main" id="{34B41E92-3112-4B02-A58B-9F431665DBF6}"/>
                </a:ext>
              </a:extLst>
            </p:cNvPr>
            <p:cNvSpPr>
              <a:spLocks noChangeArrowheads="1"/>
            </p:cNvSpPr>
            <p:nvPr/>
          </p:nvSpPr>
          <p:spPr bwMode="auto">
            <a:xfrm>
              <a:off x="2922" y="1506"/>
              <a:ext cx="115" cy="23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defRPr/>
              </a:pPr>
              <a:r>
                <a:rPr lang="en-US" altLang="en-US" sz="3600" b="0" i="1">
                  <a:solidFill>
                    <a:srgbClr val="FF0000"/>
                  </a:solidFill>
                  <a:latin typeface=".VnCooper" panose="020B7200000000000000" pitchFamily="34" charset="0"/>
                </a:rPr>
                <a:t>s</a:t>
              </a:r>
              <a:endParaRPr lang="en-US" altLang="en-US" sz="3600">
                <a:latin typeface=".VnCooper" panose="020B7200000000000000" pitchFamily="34" charset="0"/>
              </a:endParaRPr>
            </a:p>
          </p:txBody>
        </p:sp>
        <p:sp>
          <p:nvSpPr>
            <p:cNvPr id="22" name="Rectangle 18">
              <a:extLst>
                <a:ext uri="{FF2B5EF4-FFF2-40B4-BE49-F238E27FC236}">
                  <a16:creationId xmlns:a16="http://schemas.microsoft.com/office/drawing/2014/main" id="{14F60827-FDE2-48D3-9FFE-865898E5642B}"/>
                </a:ext>
              </a:extLst>
            </p:cNvPr>
            <p:cNvSpPr>
              <a:spLocks noChangeArrowheads="1"/>
            </p:cNvSpPr>
            <p:nvPr/>
          </p:nvSpPr>
          <p:spPr bwMode="auto">
            <a:xfrm>
              <a:off x="2959" y="1899"/>
              <a:ext cx="111" cy="23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defRPr/>
              </a:pPr>
              <a:r>
                <a:rPr lang="en-US" altLang="en-US" sz="3600" b="0" i="1" dirty="0">
                  <a:solidFill>
                    <a:srgbClr val="FF0000"/>
                  </a:solidFill>
                  <a:latin typeface=".VnCooper" panose="020B7200000000000000" pitchFamily="34" charset="0"/>
                </a:rPr>
                <a:t>t</a:t>
              </a:r>
              <a:endParaRPr lang="en-US" altLang="en-US" sz="3600" dirty="0">
                <a:latin typeface=".VnCooper" panose="020B7200000000000000"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3"/>
                                        </p:tgtEl>
                                        <p:attrNameLst>
                                          <p:attrName>style.visibility</p:attrName>
                                        </p:attrNameLst>
                                      </p:cBhvr>
                                      <p:to>
                                        <p:strVal val="visible"/>
                                      </p:to>
                                    </p:set>
                                  </p:childTnLst>
                                </p:cTn>
                              </p:par>
                            </p:childTnLst>
                          </p:cTn>
                        </p:par>
                        <p:par>
                          <p:cTn id="7" fill="hold">
                            <p:stCondLst>
                              <p:cond delay="0"/>
                            </p:stCondLst>
                            <p:childTnLst>
                              <p:par>
                                <p:cTn id="8" presetID="29" presetClass="entr" presetSubtype="0" fill="hold" grpId="0" nodeType="afterEffect">
                                  <p:stCondLst>
                                    <p:cond delay="0"/>
                                  </p:stCondLst>
                                  <p:childTnLst>
                                    <p:set>
                                      <p:cBhvr>
                                        <p:cTn id="9" dur="1" fill="hold">
                                          <p:stCondLst>
                                            <p:cond delay="0"/>
                                          </p:stCondLst>
                                        </p:cTn>
                                        <p:tgtEl>
                                          <p:spTgt spid="17"/>
                                        </p:tgtEl>
                                        <p:attrNameLst>
                                          <p:attrName>style.visibility</p:attrName>
                                        </p:attrNameLst>
                                      </p:cBhvr>
                                      <p:to>
                                        <p:strVal val="visible"/>
                                      </p:to>
                                    </p:set>
                                    <p:anim calcmode="lin" valueType="num">
                                      <p:cBhvr>
                                        <p:cTn id="10" dur="1000" fill="hold"/>
                                        <p:tgtEl>
                                          <p:spTgt spid="17"/>
                                        </p:tgtEl>
                                        <p:attrNameLst>
                                          <p:attrName>ppt_x</p:attrName>
                                        </p:attrNameLst>
                                      </p:cBhvr>
                                      <p:tavLst>
                                        <p:tav tm="0">
                                          <p:val>
                                            <p:strVal val="#ppt_x-.2"/>
                                          </p:val>
                                        </p:tav>
                                        <p:tav tm="100000">
                                          <p:val>
                                            <p:strVal val="#ppt_x"/>
                                          </p:val>
                                        </p:tav>
                                      </p:tavLst>
                                    </p:anim>
                                    <p:anim calcmode="lin" valueType="num">
                                      <p:cBhvr>
                                        <p:cTn id="11" dur="1000" fill="hold"/>
                                        <p:tgtEl>
                                          <p:spTgt spid="17"/>
                                        </p:tgtEl>
                                        <p:attrNameLst>
                                          <p:attrName>ppt_y</p:attrName>
                                        </p:attrNameLst>
                                      </p:cBhvr>
                                      <p:tavLst>
                                        <p:tav tm="0">
                                          <p:val>
                                            <p:strVal val="#ppt_y"/>
                                          </p:val>
                                        </p:tav>
                                        <p:tav tm="100000">
                                          <p:val>
                                            <p:strVal val="#ppt_y"/>
                                          </p:val>
                                        </p:tav>
                                      </p:tavLst>
                                    </p:anim>
                                    <p:animEffect transition="in" filter="wipe(right)" prLst="gradientSize: 0.1">
                                      <p:cBhvr>
                                        <p:cTn id="12" dur="1000"/>
                                        <p:tgtEl>
                                          <p:spTgt spid="17"/>
                                        </p:tgtEl>
                                      </p:cBhvr>
                                    </p:animEffect>
                                  </p:childTnLst>
                                </p:cTn>
                              </p:par>
                            </p:childTnLst>
                          </p:cTn>
                        </p:par>
                        <p:par>
                          <p:cTn id="13" fill="hold">
                            <p:stCondLst>
                              <p:cond delay="1000"/>
                            </p:stCondLst>
                            <p:childTnLst>
                              <p:par>
                                <p:cTn id="14" presetID="4" presetClass="entr" presetSubtype="16" fill="hold" nodeType="afterEffect">
                                  <p:stCondLst>
                                    <p:cond delay="0"/>
                                  </p:stCondLst>
                                  <p:childTnLst>
                                    <p:set>
                                      <p:cBhvr>
                                        <p:cTn id="15" dur="1" fill="hold">
                                          <p:stCondLst>
                                            <p:cond delay="0"/>
                                          </p:stCondLst>
                                        </p:cTn>
                                        <p:tgtEl>
                                          <p:spTgt spid="18"/>
                                        </p:tgtEl>
                                        <p:attrNameLst>
                                          <p:attrName>style.visibility</p:attrName>
                                        </p:attrNameLst>
                                      </p:cBhvr>
                                      <p:to>
                                        <p:strVal val="visible"/>
                                      </p:to>
                                    </p:set>
                                    <p:animEffect transition="in" filter="box(in)">
                                      <p:cBhvr>
                                        <p:cTn id="16" dur="500"/>
                                        <p:tgtEl>
                                          <p:spTgt spid="18"/>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4" fill="hold" grpId="0" nodeType="clickEffect">
                                  <p:stCondLst>
                                    <p:cond delay="0"/>
                                  </p:stCondLst>
                                  <p:childTnLst>
                                    <p:set>
                                      <p:cBhvr>
                                        <p:cTn id="20" dur="1" fill="hold">
                                          <p:stCondLst>
                                            <p:cond delay="0"/>
                                          </p:stCondLst>
                                        </p:cTn>
                                        <p:tgtEl>
                                          <p:spTgt spid="11280"/>
                                        </p:tgtEl>
                                        <p:attrNameLst>
                                          <p:attrName>style.visibility</p:attrName>
                                        </p:attrNameLst>
                                      </p:cBhvr>
                                      <p:to>
                                        <p:strVal val="visible"/>
                                      </p:to>
                                    </p:set>
                                    <p:animEffect transition="in" filter="wheel(4)">
                                      <p:cBhvr>
                                        <p:cTn id="21" dur="2000"/>
                                        <p:tgtEl>
                                          <p:spTgt spid="11280"/>
                                        </p:tgtEl>
                                      </p:cBhvr>
                                    </p:animEffect>
                                  </p:childTnLst>
                                  <p:subTnLst>
                                    <p:audio>
                                      <p:cMediaNode>
                                        <p:cTn display="0" masterRel="sameClick">
                                          <p:stCondLst>
                                            <p:cond evt="begin" delay="0">
                                              <p:tn val="19"/>
                                            </p:cond>
                                          </p:stCondLst>
                                          <p:endCondLst>
                                            <p:cond evt="onStopAudio" delay="0">
                                              <p:tgtEl>
                                                <p:sldTgt/>
                                              </p:tgtEl>
                                            </p:cond>
                                          </p:endCondLst>
                                        </p:cTn>
                                        <p:tgtEl>
                                          <p:sndTgt r:embed="rId2" name="voltage.wav"/>
                                        </p:tgtEl>
                                      </p:cMediaNode>
                                    </p:audio>
                                  </p:subTnLst>
                                </p:cTn>
                              </p:par>
                            </p:childTnLst>
                          </p:cTn>
                        </p:par>
                      </p:childTnLst>
                    </p:cTn>
                  </p:par>
                  <p:par>
                    <p:cTn id="22" fill="hold">
                      <p:stCondLst>
                        <p:cond delay="indefinite"/>
                      </p:stCondLst>
                      <p:childTnLst>
                        <p:par>
                          <p:cTn id="23" fill="hold">
                            <p:stCondLst>
                              <p:cond delay="0"/>
                            </p:stCondLst>
                            <p:childTnLst>
                              <p:par>
                                <p:cTn id="24" presetID="15" presetClass="entr" presetSubtype="0" fill="hold" grpId="0" nodeType="clickEffect">
                                  <p:stCondLst>
                                    <p:cond delay="0"/>
                                  </p:stCondLst>
                                  <p:childTnLst>
                                    <p:set>
                                      <p:cBhvr>
                                        <p:cTn id="25" dur="1" fill="hold">
                                          <p:stCondLst>
                                            <p:cond delay="0"/>
                                          </p:stCondLst>
                                        </p:cTn>
                                        <p:tgtEl>
                                          <p:spTgt spid="11282"/>
                                        </p:tgtEl>
                                        <p:attrNameLst>
                                          <p:attrName>style.visibility</p:attrName>
                                        </p:attrNameLst>
                                      </p:cBhvr>
                                      <p:to>
                                        <p:strVal val="visible"/>
                                      </p:to>
                                    </p:set>
                                    <p:anim calcmode="lin" valueType="num">
                                      <p:cBhvr>
                                        <p:cTn id="26" dur="1000" fill="hold"/>
                                        <p:tgtEl>
                                          <p:spTgt spid="11282"/>
                                        </p:tgtEl>
                                        <p:attrNameLst>
                                          <p:attrName>ppt_w</p:attrName>
                                        </p:attrNameLst>
                                      </p:cBhvr>
                                      <p:tavLst>
                                        <p:tav tm="0">
                                          <p:val>
                                            <p:fltVal val="0"/>
                                          </p:val>
                                        </p:tav>
                                        <p:tav tm="100000">
                                          <p:val>
                                            <p:strVal val="#ppt_w"/>
                                          </p:val>
                                        </p:tav>
                                      </p:tavLst>
                                    </p:anim>
                                    <p:anim calcmode="lin" valueType="num">
                                      <p:cBhvr>
                                        <p:cTn id="27" dur="1000" fill="hold"/>
                                        <p:tgtEl>
                                          <p:spTgt spid="11282"/>
                                        </p:tgtEl>
                                        <p:attrNameLst>
                                          <p:attrName>ppt_h</p:attrName>
                                        </p:attrNameLst>
                                      </p:cBhvr>
                                      <p:tavLst>
                                        <p:tav tm="0">
                                          <p:val>
                                            <p:fltVal val="0"/>
                                          </p:val>
                                        </p:tav>
                                        <p:tav tm="100000">
                                          <p:val>
                                            <p:strVal val="#ppt_h"/>
                                          </p:val>
                                        </p:tav>
                                      </p:tavLst>
                                    </p:anim>
                                    <p:anim calcmode="lin" valueType="num">
                                      <p:cBhvr>
                                        <p:cTn id="28" dur="1000" fill="hold"/>
                                        <p:tgtEl>
                                          <p:spTgt spid="11282"/>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1128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p:bldP spid="11280" grpId="0"/>
      <p:bldP spid="11282" grpId="0"/>
      <p:bldP spid="17" grpId="0" animBg="1"/>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04" name="Text Box 16">
            <a:extLst>
              <a:ext uri="{FF2B5EF4-FFF2-40B4-BE49-F238E27FC236}">
                <a16:creationId xmlns:a16="http://schemas.microsoft.com/office/drawing/2014/main" id="{E79D3607-92DA-461F-B1AF-2F659EF96806}"/>
              </a:ext>
            </a:extLst>
          </p:cNvPr>
          <p:cNvSpPr txBox="1">
            <a:spLocks noChangeArrowheads="1"/>
          </p:cNvSpPr>
          <p:nvPr/>
        </p:nvSpPr>
        <p:spPr bwMode="auto">
          <a:xfrm>
            <a:off x="444500" y="1206500"/>
            <a:ext cx="7864475"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a:t>Vận tốc trung bình của một chuyển động không đều trên một quãng đường được tính bằng công thức.</a:t>
            </a:r>
          </a:p>
        </p:txBody>
      </p:sp>
      <p:grpSp>
        <p:nvGrpSpPr>
          <p:cNvPr id="12322" name="Group 34">
            <a:extLst>
              <a:ext uri="{FF2B5EF4-FFF2-40B4-BE49-F238E27FC236}">
                <a16:creationId xmlns:a16="http://schemas.microsoft.com/office/drawing/2014/main" id="{FBAB274E-F87F-4EEA-9975-AC45832A6B1A}"/>
              </a:ext>
            </a:extLst>
          </p:cNvPr>
          <p:cNvGrpSpPr>
            <a:grpSpLocks/>
          </p:cNvGrpSpPr>
          <p:nvPr/>
        </p:nvGrpSpPr>
        <p:grpSpPr bwMode="auto">
          <a:xfrm>
            <a:off x="1600200" y="3182938"/>
            <a:ext cx="5943600" cy="1168400"/>
            <a:chOff x="96" y="2208"/>
            <a:chExt cx="3744" cy="736"/>
          </a:xfrm>
        </p:grpSpPr>
        <p:sp>
          <p:nvSpPr>
            <p:cNvPr id="31753" name="Text Box 18">
              <a:extLst>
                <a:ext uri="{FF2B5EF4-FFF2-40B4-BE49-F238E27FC236}">
                  <a16:creationId xmlns:a16="http://schemas.microsoft.com/office/drawing/2014/main" id="{A0CE13B0-2A08-4AE0-8DD6-9CB93F65EE2D}"/>
                </a:ext>
              </a:extLst>
            </p:cNvPr>
            <p:cNvSpPr txBox="1">
              <a:spLocks noChangeArrowheads="1"/>
            </p:cNvSpPr>
            <p:nvPr/>
          </p:nvSpPr>
          <p:spPr bwMode="auto">
            <a:xfrm>
              <a:off x="96" y="2370"/>
              <a:ext cx="659"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a:latin typeface="Times New Roman" panose="02020603050405020304" pitchFamily="18" charset="0"/>
                </a:rPr>
                <a:t>v</a:t>
              </a:r>
              <a:r>
                <a:rPr lang="en-US" altLang="en-US" sz="3600" b="0" i="1" baseline="-25000">
                  <a:latin typeface="Times New Roman" panose="02020603050405020304" pitchFamily="18" charset="0"/>
                </a:rPr>
                <a:t>tb</a:t>
              </a:r>
              <a:r>
                <a:rPr lang="en-US" altLang="en-US" sz="3600" b="0" i="1">
                  <a:latin typeface="Times New Roman" panose="02020603050405020304" pitchFamily="18" charset="0"/>
                </a:rPr>
                <a:t> =</a:t>
              </a:r>
            </a:p>
          </p:txBody>
        </p:sp>
        <p:sp>
          <p:nvSpPr>
            <p:cNvPr id="31754" name="Text Box 19">
              <a:extLst>
                <a:ext uri="{FF2B5EF4-FFF2-40B4-BE49-F238E27FC236}">
                  <a16:creationId xmlns:a16="http://schemas.microsoft.com/office/drawing/2014/main" id="{83AF42DC-87ED-4D58-8D5C-11E40606B005}"/>
                </a:ext>
              </a:extLst>
            </p:cNvPr>
            <p:cNvSpPr txBox="1">
              <a:spLocks noChangeArrowheads="1"/>
            </p:cNvSpPr>
            <p:nvPr/>
          </p:nvSpPr>
          <p:spPr bwMode="auto">
            <a:xfrm>
              <a:off x="816" y="2208"/>
              <a:ext cx="21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b="0" i="1">
                  <a:latin typeface="Times New Roman" panose="02020603050405020304" pitchFamily="18" charset="0"/>
                </a:rPr>
                <a:t>s</a:t>
              </a:r>
            </a:p>
          </p:txBody>
        </p:sp>
        <p:sp>
          <p:nvSpPr>
            <p:cNvPr id="31755" name="Text Box 20">
              <a:extLst>
                <a:ext uri="{FF2B5EF4-FFF2-40B4-BE49-F238E27FC236}">
                  <a16:creationId xmlns:a16="http://schemas.microsoft.com/office/drawing/2014/main" id="{9D157B5D-7932-4B12-90E1-C18187582A69}"/>
                </a:ext>
              </a:extLst>
            </p:cNvPr>
            <p:cNvSpPr txBox="1">
              <a:spLocks noChangeArrowheads="1"/>
            </p:cNvSpPr>
            <p:nvPr/>
          </p:nvSpPr>
          <p:spPr bwMode="auto">
            <a:xfrm>
              <a:off x="816" y="2508"/>
              <a:ext cx="195"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a:latin typeface="Times New Roman" panose="02020603050405020304" pitchFamily="18" charset="0"/>
                </a:rPr>
                <a:t>t</a:t>
              </a:r>
            </a:p>
          </p:txBody>
        </p:sp>
        <p:sp>
          <p:nvSpPr>
            <p:cNvPr id="31756" name="Line 27">
              <a:extLst>
                <a:ext uri="{FF2B5EF4-FFF2-40B4-BE49-F238E27FC236}">
                  <a16:creationId xmlns:a16="http://schemas.microsoft.com/office/drawing/2014/main" id="{6E5392C8-39AB-461A-9E82-A6852B7EC445}"/>
                </a:ext>
              </a:extLst>
            </p:cNvPr>
            <p:cNvSpPr>
              <a:spLocks noChangeShapeType="1"/>
            </p:cNvSpPr>
            <p:nvPr/>
          </p:nvSpPr>
          <p:spPr bwMode="auto">
            <a:xfrm>
              <a:off x="816" y="259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7" name="Text Box 28">
              <a:extLst>
                <a:ext uri="{FF2B5EF4-FFF2-40B4-BE49-F238E27FC236}">
                  <a16:creationId xmlns:a16="http://schemas.microsoft.com/office/drawing/2014/main" id="{E5E45CAC-D473-49CD-83CC-E57A06F05D4C}"/>
                </a:ext>
              </a:extLst>
            </p:cNvPr>
            <p:cNvSpPr txBox="1">
              <a:spLocks noChangeArrowheads="1"/>
            </p:cNvSpPr>
            <p:nvPr/>
          </p:nvSpPr>
          <p:spPr bwMode="auto">
            <a:xfrm>
              <a:off x="914" y="2368"/>
              <a:ext cx="38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dirty="0">
                  <a:latin typeface="Times New Roman" panose="02020603050405020304" pitchFamily="18" charset="0"/>
                </a:rPr>
                <a:t> =</a:t>
              </a:r>
            </a:p>
          </p:txBody>
        </p:sp>
        <p:sp>
          <p:nvSpPr>
            <p:cNvPr id="31758" name="Text Box 29">
              <a:extLst>
                <a:ext uri="{FF2B5EF4-FFF2-40B4-BE49-F238E27FC236}">
                  <a16:creationId xmlns:a16="http://schemas.microsoft.com/office/drawing/2014/main" id="{5B0A035D-0083-4D18-9215-17BA7E09382E}"/>
                </a:ext>
              </a:extLst>
            </p:cNvPr>
            <p:cNvSpPr txBox="1">
              <a:spLocks noChangeArrowheads="1"/>
            </p:cNvSpPr>
            <p:nvPr/>
          </p:nvSpPr>
          <p:spPr bwMode="auto">
            <a:xfrm>
              <a:off x="1296" y="2256"/>
              <a:ext cx="30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b="0" i="1">
                  <a:latin typeface="Times New Roman" panose="02020603050405020304" pitchFamily="18" charset="0"/>
                </a:rPr>
                <a:t>s</a:t>
              </a:r>
              <a:r>
                <a:rPr lang="en-US" altLang="en-US" sz="3200" b="0" i="1" baseline="-25000">
                  <a:latin typeface="Times New Roman" panose="02020603050405020304" pitchFamily="18" charset="0"/>
                </a:rPr>
                <a:t>1</a:t>
              </a:r>
              <a:endParaRPr lang="en-US" altLang="en-US" sz="3200" b="0" i="1">
                <a:latin typeface="Times New Roman" panose="02020603050405020304" pitchFamily="18" charset="0"/>
              </a:endParaRPr>
            </a:p>
          </p:txBody>
        </p:sp>
        <p:sp>
          <p:nvSpPr>
            <p:cNvPr id="31759" name="Text Box 30">
              <a:extLst>
                <a:ext uri="{FF2B5EF4-FFF2-40B4-BE49-F238E27FC236}">
                  <a16:creationId xmlns:a16="http://schemas.microsoft.com/office/drawing/2014/main" id="{5CC399FE-60DD-46C4-884F-B3AEC4CF325C}"/>
                </a:ext>
              </a:extLst>
            </p:cNvPr>
            <p:cNvSpPr txBox="1">
              <a:spLocks noChangeArrowheads="1"/>
            </p:cNvSpPr>
            <p:nvPr/>
          </p:nvSpPr>
          <p:spPr bwMode="auto">
            <a:xfrm>
              <a:off x="1296" y="2256"/>
              <a:ext cx="2544"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b="0" i="1">
                  <a:latin typeface="Times New Roman" panose="02020603050405020304" pitchFamily="18" charset="0"/>
                </a:rPr>
                <a:t>s</a:t>
              </a:r>
              <a:r>
                <a:rPr lang="en-US" altLang="en-US" sz="3200" b="0" i="1" baseline="-25000">
                  <a:latin typeface="Times New Roman" panose="02020603050405020304" pitchFamily="18" charset="0"/>
                </a:rPr>
                <a:t>1</a:t>
              </a:r>
              <a:r>
                <a:rPr lang="en-US" altLang="en-US" sz="3200" b="0" i="1">
                  <a:latin typeface="Times New Roman" panose="02020603050405020304" pitchFamily="18" charset="0"/>
                </a:rPr>
                <a:t> + s</a:t>
              </a:r>
              <a:r>
                <a:rPr lang="en-US" altLang="en-US" sz="3200" b="0" i="1" baseline="-25000">
                  <a:latin typeface="Times New Roman" panose="02020603050405020304" pitchFamily="18" charset="0"/>
                </a:rPr>
                <a:t>2</a:t>
              </a:r>
              <a:r>
                <a:rPr lang="en-US" altLang="en-US" sz="3200" b="0" i="1">
                  <a:latin typeface="Times New Roman" panose="02020603050405020304" pitchFamily="18" charset="0"/>
                </a:rPr>
                <a:t> + …+ s</a:t>
              </a:r>
              <a:r>
                <a:rPr lang="en-US" altLang="en-US" sz="3200" b="0" i="1" baseline="-25000">
                  <a:latin typeface="Times New Roman" panose="02020603050405020304" pitchFamily="18" charset="0"/>
                </a:rPr>
                <a:t>n</a:t>
              </a:r>
              <a:endParaRPr lang="en-US" altLang="en-US" sz="3200" b="0" i="1">
                <a:latin typeface="Times New Roman" panose="02020603050405020304" pitchFamily="18" charset="0"/>
              </a:endParaRPr>
            </a:p>
          </p:txBody>
        </p:sp>
        <p:sp>
          <p:nvSpPr>
            <p:cNvPr id="31760" name="Line 31">
              <a:extLst>
                <a:ext uri="{FF2B5EF4-FFF2-40B4-BE49-F238E27FC236}">
                  <a16:creationId xmlns:a16="http://schemas.microsoft.com/office/drawing/2014/main" id="{92A13EC5-6AF1-4C07-898F-A128AC1F6F9B}"/>
                </a:ext>
              </a:extLst>
            </p:cNvPr>
            <p:cNvSpPr>
              <a:spLocks noChangeShapeType="1"/>
            </p:cNvSpPr>
            <p:nvPr/>
          </p:nvSpPr>
          <p:spPr bwMode="auto">
            <a:xfrm>
              <a:off x="1344" y="2592"/>
              <a:ext cx="15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61" name="Text Box 32">
              <a:extLst>
                <a:ext uri="{FF2B5EF4-FFF2-40B4-BE49-F238E27FC236}">
                  <a16:creationId xmlns:a16="http://schemas.microsoft.com/office/drawing/2014/main" id="{97904879-473B-47E2-BFA1-7A697A392018}"/>
                </a:ext>
              </a:extLst>
            </p:cNvPr>
            <p:cNvSpPr txBox="1">
              <a:spLocks noChangeArrowheads="1"/>
            </p:cNvSpPr>
            <p:nvPr/>
          </p:nvSpPr>
          <p:spPr bwMode="auto">
            <a:xfrm>
              <a:off x="1294" y="2540"/>
              <a:ext cx="2258"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a:latin typeface="Times New Roman" panose="02020603050405020304" pitchFamily="18" charset="0"/>
                </a:rPr>
                <a:t>t</a:t>
              </a:r>
              <a:r>
                <a:rPr lang="en-US" altLang="en-US" sz="3600" b="0" i="1" baseline="-25000">
                  <a:latin typeface="Times New Roman" panose="02020603050405020304" pitchFamily="18" charset="0"/>
                </a:rPr>
                <a:t>1</a:t>
              </a:r>
              <a:r>
                <a:rPr lang="en-US" altLang="en-US" sz="3600" b="0" i="1">
                  <a:latin typeface="Times New Roman" panose="02020603050405020304" pitchFamily="18" charset="0"/>
                </a:rPr>
                <a:t> + t</a:t>
              </a:r>
              <a:r>
                <a:rPr lang="en-US" altLang="en-US" sz="3600" b="0" i="1" baseline="-25000">
                  <a:latin typeface="Times New Roman" panose="02020603050405020304" pitchFamily="18" charset="0"/>
                </a:rPr>
                <a:t>2</a:t>
              </a:r>
              <a:r>
                <a:rPr lang="en-US" altLang="en-US" sz="3600" b="0" i="1">
                  <a:latin typeface="Times New Roman" panose="02020603050405020304" pitchFamily="18" charset="0"/>
                </a:rPr>
                <a:t> +…+ t</a:t>
              </a:r>
              <a:r>
                <a:rPr lang="en-US" altLang="en-US" sz="3600" b="0" i="1" baseline="-25000">
                  <a:latin typeface="Times New Roman" panose="02020603050405020304" pitchFamily="18" charset="0"/>
                </a:rPr>
                <a:t>n</a:t>
              </a:r>
              <a:endParaRPr lang="en-US" altLang="en-US" sz="3600" b="0" i="1">
                <a:latin typeface="Times New Roman" panose="02020603050405020304" pitchFamily="18" charset="0"/>
              </a:endParaRPr>
            </a:p>
          </p:txBody>
        </p:sp>
      </p:grpSp>
      <p:sp>
        <p:nvSpPr>
          <p:cNvPr id="22" name="Text Box 9">
            <a:extLst>
              <a:ext uri="{FF2B5EF4-FFF2-40B4-BE49-F238E27FC236}">
                <a16:creationId xmlns:a16="http://schemas.microsoft.com/office/drawing/2014/main" id="{893BEDA6-8B39-44B6-BDB8-06574F622039}"/>
              </a:ext>
            </a:extLst>
          </p:cNvPr>
          <p:cNvSpPr txBox="1">
            <a:spLocks noChangeArrowheads="1"/>
          </p:cNvSpPr>
          <p:nvPr/>
        </p:nvSpPr>
        <p:spPr bwMode="auto">
          <a:xfrm>
            <a:off x="0" y="84138"/>
            <a:ext cx="86995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dirty="0">
                <a:solidFill>
                  <a:srgbClr val="0000FF"/>
                </a:solidFill>
              </a:rPr>
              <a:t>II. </a:t>
            </a:r>
            <a:r>
              <a:rPr lang="en-US" altLang="en-US" sz="3600" u="sng" dirty="0" err="1">
                <a:solidFill>
                  <a:srgbClr val="0000FF"/>
                </a:solidFill>
              </a:rPr>
              <a:t>Vận</a:t>
            </a:r>
            <a:r>
              <a:rPr lang="en-US" altLang="en-US" sz="3600" u="sng" dirty="0">
                <a:solidFill>
                  <a:srgbClr val="0000FF"/>
                </a:solidFill>
              </a:rPr>
              <a:t> </a:t>
            </a:r>
            <a:r>
              <a:rPr lang="en-US" altLang="en-US" sz="3600" u="sng" dirty="0" err="1">
                <a:solidFill>
                  <a:srgbClr val="0000FF"/>
                </a:solidFill>
              </a:rPr>
              <a:t>tốc</a:t>
            </a:r>
            <a:r>
              <a:rPr lang="en-US" altLang="en-US" sz="3600" u="sng" dirty="0">
                <a:solidFill>
                  <a:srgbClr val="0000FF"/>
                </a:solidFill>
              </a:rPr>
              <a:t> </a:t>
            </a:r>
            <a:r>
              <a:rPr lang="en-US" altLang="en-US" sz="3600" u="sng" dirty="0" err="1">
                <a:solidFill>
                  <a:srgbClr val="0000FF"/>
                </a:solidFill>
              </a:rPr>
              <a:t>trung</a:t>
            </a:r>
            <a:r>
              <a:rPr lang="en-US" altLang="en-US" sz="3600" u="sng" dirty="0">
                <a:solidFill>
                  <a:srgbClr val="0000FF"/>
                </a:solidFill>
              </a:rPr>
              <a:t> </a:t>
            </a:r>
            <a:r>
              <a:rPr lang="en-US" altLang="en-US" sz="3600" u="sng" dirty="0" err="1">
                <a:solidFill>
                  <a:srgbClr val="0000FF"/>
                </a:solidFill>
              </a:rPr>
              <a:t>bình</a:t>
            </a:r>
            <a:r>
              <a:rPr lang="en-US" altLang="en-US" sz="3600" u="sng" dirty="0">
                <a:solidFill>
                  <a:srgbClr val="0000FF"/>
                </a:solidFill>
              </a:rPr>
              <a:t> </a:t>
            </a:r>
            <a:r>
              <a:rPr lang="en-US" altLang="en-US" sz="3600" u="sng" dirty="0" err="1">
                <a:solidFill>
                  <a:srgbClr val="0000FF"/>
                </a:solidFill>
              </a:rPr>
              <a:t>của</a:t>
            </a:r>
            <a:r>
              <a:rPr lang="en-US" altLang="en-US" sz="3600" u="sng" dirty="0">
                <a:solidFill>
                  <a:srgbClr val="0000FF"/>
                </a:solidFill>
              </a:rPr>
              <a:t> </a:t>
            </a:r>
            <a:r>
              <a:rPr lang="en-US" altLang="en-US" sz="3600" u="sng" dirty="0" err="1">
                <a:solidFill>
                  <a:srgbClr val="0000FF"/>
                </a:solidFill>
              </a:rPr>
              <a:t>chuyển</a:t>
            </a:r>
            <a:r>
              <a:rPr lang="en-US" altLang="en-US" sz="3600" u="sng" dirty="0">
                <a:solidFill>
                  <a:srgbClr val="0000FF"/>
                </a:solidFill>
              </a:rPr>
              <a:t> </a:t>
            </a:r>
            <a:r>
              <a:rPr lang="en-US" altLang="en-US" sz="3600" u="sng" dirty="0" err="1">
                <a:solidFill>
                  <a:srgbClr val="0000FF"/>
                </a:solidFill>
              </a:rPr>
              <a:t>động</a:t>
            </a:r>
            <a:endParaRPr lang="en-US" altLang="en-US" sz="3600" u="sng" dirty="0">
              <a:solidFill>
                <a:srgbClr val="0000FF"/>
              </a:solidFill>
            </a:endParaRPr>
          </a:p>
          <a:p>
            <a:pPr eaLnBrk="1" hangingPunct="1"/>
            <a:r>
              <a:rPr lang="en-US" altLang="en-US" sz="3600" u="sng" dirty="0">
                <a:solidFill>
                  <a:srgbClr val="0000FF"/>
                </a:solidFill>
              </a:rPr>
              <a:t> </a:t>
            </a:r>
            <a:r>
              <a:rPr lang="en-US" altLang="en-US" sz="3600" u="sng" dirty="0" err="1">
                <a:solidFill>
                  <a:srgbClr val="0000FF"/>
                </a:solidFill>
              </a:rPr>
              <a:t>không</a:t>
            </a:r>
            <a:r>
              <a:rPr lang="en-US" altLang="en-US" sz="3600" u="sng" dirty="0">
                <a:solidFill>
                  <a:srgbClr val="0000FF"/>
                </a:solidFill>
              </a:rPr>
              <a:t> </a:t>
            </a:r>
            <a:r>
              <a:rPr lang="en-US" altLang="en-US" sz="3600" u="sng" dirty="0" err="1">
                <a:solidFill>
                  <a:srgbClr val="0000FF"/>
                </a:solidFill>
              </a:rPr>
              <a:t>đều</a:t>
            </a:r>
            <a:r>
              <a:rPr lang="en-US" altLang="en-US" sz="3600" dirty="0">
                <a:solidFill>
                  <a:srgbClr val="0000FF"/>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8" presetClass="entr" presetSubtype="0" accel="100000" fill="hold" grpId="0" nodeType="afterEffect">
                                  <p:stCondLst>
                                    <p:cond delay="0"/>
                                  </p:stCondLst>
                                  <p:childTnLst>
                                    <p:set>
                                      <p:cBhvr>
                                        <p:cTn id="6" dur="1" fill="hold">
                                          <p:stCondLst>
                                            <p:cond delay="0"/>
                                          </p:stCondLst>
                                        </p:cTn>
                                        <p:tgtEl>
                                          <p:spTgt spid="12304"/>
                                        </p:tgtEl>
                                        <p:attrNameLst>
                                          <p:attrName>style.visibility</p:attrName>
                                        </p:attrNameLst>
                                      </p:cBhvr>
                                      <p:to>
                                        <p:strVal val="visible"/>
                                      </p:to>
                                    </p:set>
                                    <p:anim calcmode="lin" valueType="num">
                                      <p:cBhvr>
                                        <p:cTn id="7" dur="500" fill="hold"/>
                                        <p:tgtEl>
                                          <p:spTgt spid="12304"/>
                                        </p:tgtEl>
                                        <p:attrNameLst>
                                          <p:attrName>ppt_w</p:attrName>
                                        </p:attrNameLst>
                                      </p:cBhvr>
                                      <p:tavLst>
                                        <p:tav tm="0">
                                          <p:val>
                                            <p:strVal val="#ppt_w*2.5"/>
                                          </p:val>
                                        </p:tav>
                                        <p:tav tm="100000">
                                          <p:val>
                                            <p:strVal val="#ppt_w"/>
                                          </p:val>
                                        </p:tav>
                                      </p:tavLst>
                                    </p:anim>
                                    <p:anim calcmode="lin" valueType="num">
                                      <p:cBhvr>
                                        <p:cTn id="8" dur="500" fill="hold"/>
                                        <p:tgtEl>
                                          <p:spTgt spid="12304"/>
                                        </p:tgtEl>
                                        <p:attrNameLst>
                                          <p:attrName>ppt_h</p:attrName>
                                        </p:attrNameLst>
                                      </p:cBhvr>
                                      <p:tavLst>
                                        <p:tav tm="0">
                                          <p:val>
                                            <p:strVal val="#ppt_h*0.01"/>
                                          </p:val>
                                        </p:tav>
                                        <p:tav tm="100000">
                                          <p:val>
                                            <p:strVal val="#ppt_h"/>
                                          </p:val>
                                        </p:tav>
                                      </p:tavLst>
                                    </p:anim>
                                    <p:anim calcmode="lin" valueType="num">
                                      <p:cBhvr>
                                        <p:cTn id="9" dur="500" fill="hold"/>
                                        <p:tgtEl>
                                          <p:spTgt spid="12304"/>
                                        </p:tgtEl>
                                        <p:attrNameLst>
                                          <p:attrName>ppt_x</p:attrName>
                                        </p:attrNameLst>
                                      </p:cBhvr>
                                      <p:tavLst>
                                        <p:tav tm="0">
                                          <p:val>
                                            <p:strVal val="#ppt_x"/>
                                          </p:val>
                                        </p:tav>
                                        <p:tav tm="100000">
                                          <p:val>
                                            <p:strVal val="#ppt_x"/>
                                          </p:val>
                                        </p:tav>
                                      </p:tavLst>
                                    </p:anim>
                                    <p:anim calcmode="lin" valueType="num">
                                      <p:cBhvr>
                                        <p:cTn id="10" dur="500" fill="hold"/>
                                        <p:tgtEl>
                                          <p:spTgt spid="12304"/>
                                        </p:tgtEl>
                                        <p:attrNameLst>
                                          <p:attrName>ppt_y</p:attrName>
                                        </p:attrNameLst>
                                      </p:cBhvr>
                                      <p:tavLst>
                                        <p:tav tm="0">
                                          <p:val>
                                            <p:strVal val="#ppt_h+1"/>
                                          </p:val>
                                        </p:tav>
                                        <p:tav tm="100000">
                                          <p:val>
                                            <p:strVal val="#ppt_y"/>
                                          </p:val>
                                        </p:tav>
                                      </p:tavLst>
                                    </p:anim>
                                    <p:animEffect transition="in" filter="fade">
                                      <p:cBhvr>
                                        <p:cTn id="11" dur="500"/>
                                        <p:tgtEl>
                                          <p:spTgt spid="1230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4" presetClass="entr" presetSubtype="16" fill="hold" nodeType="clickEffect">
                                  <p:stCondLst>
                                    <p:cond delay="0"/>
                                  </p:stCondLst>
                                  <p:childTnLst>
                                    <p:set>
                                      <p:cBhvr>
                                        <p:cTn id="15" dur="1" fill="hold">
                                          <p:stCondLst>
                                            <p:cond delay="0"/>
                                          </p:stCondLst>
                                        </p:cTn>
                                        <p:tgtEl>
                                          <p:spTgt spid="12322"/>
                                        </p:tgtEl>
                                        <p:attrNameLst>
                                          <p:attrName>style.visibility</p:attrName>
                                        </p:attrNameLst>
                                      </p:cBhvr>
                                      <p:to>
                                        <p:strVal val="visible"/>
                                      </p:to>
                                    </p:set>
                                    <p:animEffect transition="in" filter="box(in)">
                                      <p:cBhvr>
                                        <p:cTn id="16" dur="500"/>
                                        <p:tgtEl>
                                          <p:spTgt spid="12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4" grpId="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11" name="Text Box 23">
            <a:extLst>
              <a:ext uri="{FF2B5EF4-FFF2-40B4-BE49-F238E27FC236}">
                <a16:creationId xmlns:a16="http://schemas.microsoft.com/office/drawing/2014/main" id="{104050BF-7F8E-43A2-B7AE-59F8D55FE985}"/>
              </a:ext>
            </a:extLst>
          </p:cNvPr>
          <p:cNvSpPr txBox="1">
            <a:spLocks noChangeArrowheads="1"/>
          </p:cNvSpPr>
          <p:nvPr/>
        </p:nvSpPr>
        <p:spPr bwMode="auto">
          <a:xfrm>
            <a:off x="36513" y="-49213"/>
            <a:ext cx="3082925"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dirty="0">
                <a:solidFill>
                  <a:srgbClr val="0000FF"/>
                </a:solidFill>
              </a:rPr>
              <a:t>III. </a:t>
            </a:r>
            <a:r>
              <a:rPr lang="en-US" altLang="en-US" sz="3600" u="sng" dirty="0" err="1">
                <a:solidFill>
                  <a:srgbClr val="0000FF"/>
                </a:solidFill>
              </a:rPr>
              <a:t>Vận</a:t>
            </a:r>
            <a:r>
              <a:rPr lang="en-US" altLang="en-US" sz="3600" u="sng" dirty="0">
                <a:solidFill>
                  <a:srgbClr val="0000FF"/>
                </a:solidFill>
              </a:rPr>
              <a:t> </a:t>
            </a:r>
            <a:r>
              <a:rPr lang="en-US" altLang="en-US" sz="3600" u="sng" dirty="0" err="1">
                <a:solidFill>
                  <a:srgbClr val="0000FF"/>
                </a:solidFill>
              </a:rPr>
              <a:t>dụng</a:t>
            </a:r>
            <a:r>
              <a:rPr lang="en-US" altLang="en-US" sz="3600" dirty="0">
                <a:solidFill>
                  <a:srgbClr val="0000FF"/>
                </a:solidFill>
              </a:rPr>
              <a:t>:</a:t>
            </a:r>
          </a:p>
        </p:txBody>
      </p:sp>
      <p:sp>
        <p:nvSpPr>
          <p:cNvPr id="12312" name="Text Box 24">
            <a:extLst>
              <a:ext uri="{FF2B5EF4-FFF2-40B4-BE49-F238E27FC236}">
                <a16:creationId xmlns:a16="http://schemas.microsoft.com/office/drawing/2014/main" id="{25AB5E39-8EFC-4BCB-8E5A-6598B56FD6F6}"/>
              </a:ext>
            </a:extLst>
          </p:cNvPr>
          <p:cNvSpPr txBox="1">
            <a:spLocks noChangeArrowheads="1"/>
          </p:cNvSpPr>
          <p:nvPr/>
        </p:nvSpPr>
        <p:spPr bwMode="auto">
          <a:xfrm>
            <a:off x="266700" y="654050"/>
            <a:ext cx="8610600" cy="2862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FF0000"/>
                </a:solidFill>
              </a:rPr>
              <a:t>C4.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của</a:t>
            </a:r>
            <a:r>
              <a:rPr lang="en-US" altLang="en-US" sz="3600" dirty="0"/>
              <a:t> </a:t>
            </a:r>
            <a:r>
              <a:rPr lang="en-US" altLang="en-US" sz="3600" dirty="0" err="1"/>
              <a:t>ôtô</a:t>
            </a:r>
            <a:r>
              <a:rPr lang="en-US" altLang="en-US" sz="3600" dirty="0"/>
              <a:t> </a:t>
            </a:r>
            <a:r>
              <a:rPr lang="en-US" altLang="en-US" sz="3600" dirty="0" err="1"/>
              <a:t>chạy</a:t>
            </a:r>
            <a:r>
              <a:rPr lang="en-US" altLang="en-US" sz="3600" dirty="0"/>
              <a:t> </a:t>
            </a:r>
            <a:r>
              <a:rPr lang="en-US" altLang="en-US" sz="3600" dirty="0" err="1"/>
              <a:t>từ</a:t>
            </a:r>
            <a:r>
              <a:rPr lang="en-US" altLang="en-US" sz="3600" dirty="0"/>
              <a:t> </a:t>
            </a:r>
            <a:r>
              <a:rPr lang="en-US" altLang="en-US" sz="3600" dirty="0" err="1"/>
              <a:t>Hà</a:t>
            </a:r>
            <a:r>
              <a:rPr lang="en-US" altLang="en-US" sz="3600" dirty="0"/>
              <a:t> </a:t>
            </a:r>
            <a:r>
              <a:rPr lang="en-US" altLang="en-US" sz="3600" dirty="0" err="1"/>
              <a:t>Nội</a:t>
            </a:r>
            <a:r>
              <a:rPr lang="en-US" altLang="en-US" sz="3600" dirty="0"/>
              <a:t> </a:t>
            </a:r>
            <a:r>
              <a:rPr lang="en-US" altLang="en-US" sz="3600" dirty="0" err="1"/>
              <a:t>đến</a:t>
            </a:r>
            <a:r>
              <a:rPr lang="en-US" altLang="en-US" sz="3600" dirty="0"/>
              <a:t> </a:t>
            </a:r>
            <a:r>
              <a:rPr lang="en-US" altLang="en-US" sz="3600" dirty="0" err="1"/>
              <a:t>Hải</a:t>
            </a:r>
            <a:r>
              <a:rPr lang="en-US" altLang="en-US" sz="3600" dirty="0"/>
              <a:t> </a:t>
            </a:r>
            <a:r>
              <a:rPr lang="en-US" altLang="en-US" sz="3600" dirty="0" err="1"/>
              <a:t>Phòng</a:t>
            </a:r>
            <a:r>
              <a:rPr lang="en-US" altLang="en-US" sz="3600" dirty="0"/>
              <a:t> </a:t>
            </a:r>
            <a:r>
              <a:rPr lang="en-US" altLang="en-US" sz="3600" dirty="0" err="1"/>
              <a:t>là</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đều</a:t>
            </a:r>
            <a:r>
              <a:rPr lang="en-US" altLang="en-US" sz="3600" dirty="0"/>
              <a:t> hay </a:t>
            </a:r>
            <a:r>
              <a:rPr lang="en-US" altLang="en-US" sz="3600" dirty="0" err="1"/>
              <a:t>không</a:t>
            </a:r>
            <a:r>
              <a:rPr lang="en-US" altLang="en-US" sz="3600" dirty="0"/>
              <a:t> </a:t>
            </a:r>
            <a:r>
              <a:rPr lang="en-US" altLang="en-US" sz="3600" dirty="0" err="1"/>
              <a:t>đều</a:t>
            </a:r>
            <a:r>
              <a:rPr lang="en-US" altLang="en-US" sz="3600" dirty="0"/>
              <a:t>? </a:t>
            </a:r>
            <a:r>
              <a:rPr lang="en-US" altLang="en-US" sz="3600" dirty="0" err="1"/>
              <a:t>Tại</a:t>
            </a:r>
            <a:r>
              <a:rPr lang="en-US" altLang="en-US" sz="3600" dirty="0"/>
              <a:t> </a:t>
            </a:r>
            <a:r>
              <a:rPr lang="en-US" altLang="en-US" sz="3600" dirty="0" err="1"/>
              <a:t>sao</a:t>
            </a:r>
            <a:r>
              <a:rPr lang="en-US" altLang="en-US" sz="3600" dirty="0"/>
              <a:t>? </a:t>
            </a:r>
            <a:r>
              <a:rPr lang="en-US" altLang="en-US" sz="3600" dirty="0" err="1"/>
              <a:t>Khi</a:t>
            </a:r>
            <a:r>
              <a:rPr lang="en-US" altLang="en-US" sz="3600" dirty="0"/>
              <a:t> </a:t>
            </a:r>
            <a:r>
              <a:rPr lang="en-US" altLang="en-US" sz="3600" dirty="0" err="1"/>
              <a:t>nói</a:t>
            </a:r>
            <a:r>
              <a:rPr lang="en-US" altLang="en-US" sz="3600" dirty="0"/>
              <a:t> </a:t>
            </a:r>
            <a:r>
              <a:rPr lang="en-US" altLang="en-US" sz="3600" dirty="0" err="1"/>
              <a:t>ôtô</a:t>
            </a:r>
            <a:r>
              <a:rPr lang="en-US" altLang="en-US" sz="3600" dirty="0"/>
              <a:t> </a:t>
            </a:r>
            <a:r>
              <a:rPr lang="en-US" altLang="en-US" sz="3600" dirty="0" err="1"/>
              <a:t>chạy</a:t>
            </a:r>
            <a:r>
              <a:rPr lang="en-US" altLang="en-US" sz="3600" dirty="0"/>
              <a:t> </a:t>
            </a:r>
            <a:r>
              <a:rPr lang="en-US" altLang="en-US" sz="3600" dirty="0" err="1"/>
              <a:t>từ</a:t>
            </a:r>
            <a:r>
              <a:rPr lang="en-US" altLang="en-US" sz="3600" dirty="0"/>
              <a:t> </a:t>
            </a:r>
            <a:r>
              <a:rPr lang="en-US" altLang="en-US" sz="3600" dirty="0" err="1"/>
              <a:t>Hà</a:t>
            </a:r>
            <a:r>
              <a:rPr lang="en-US" altLang="en-US" sz="3600" dirty="0"/>
              <a:t> </a:t>
            </a:r>
            <a:r>
              <a:rPr lang="en-US" altLang="en-US" sz="3600" dirty="0" err="1"/>
              <a:t>Nội</a:t>
            </a:r>
            <a:r>
              <a:rPr lang="en-US" altLang="en-US" sz="3600" dirty="0"/>
              <a:t> </a:t>
            </a:r>
            <a:r>
              <a:rPr lang="en-US" altLang="en-US" sz="3600" dirty="0" err="1"/>
              <a:t>đến</a:t>
            </a:r>
            <a:r>
              <a:rPr lang="en-US" altLang="en-US" sz="3600" dirty="0"/>
              <a:t> </a:t>
            </a:r>
            <a:r>
              <a:rPr lang="en-US" altLang="en-US" sz="3600" dirty="0" err="1"/>
              <a:t>Hải</a:t>
            </a:r>
            <a:r>
              <a:rPr lang="en-US" altLang="en-US" sz="3600" dirty="0"/>
              <a:t> </a:t>
            </a:r>
            <a:r>
              <a:rPr lang="en-US" altLang="en-US" sz="3600" dirty="0" err="1"/>
              <a:t>Phòng</a:t>
            </a:r>
            <a:r>
              <a:rPr lang="en-US" altLang="en-US" sz="3600" dirty="0"/>
              <a:t> </a:t>
            </a:r>
            <a:r>
              <a:rPr lang="en-US" altLang="en-US" sz="3600" dirty="0" err="1"/>
              <a:t>với</a:t>
            </a:r>
            <a:r>
              <a:rPr lang="en-US" altLang="en-US" sz="3600" dirty="0"/>
              <a:t> </a:t>
            </a:r>
            <a:r>
              <a:rPr lang="en-US" altLang="en-US" sz="3600" dirty="0" err="1"/>
              <a:t>vận</a:t>
            </a:r>
            <a:r>
              <a:rPr lang="en-US" altLang="en-US" sz="3600" dirty="0"/>
              <a:t> </a:t>
            </a:r>
            <a:r>
              <a:rPr lang="en-US" altLang="en-US" sz="3600" dirty="0" err="1"/>
              <a:t>tốc</a:t>
            </a:r>
            <a:r>
              <a:rPr lang="en-US" altLang="en-US" sz="3600" dirty="0"/>
              <a:t> 50km/h </a:t>
            </a:r>
            <a:r>
              <a:rPr lang="en-US" altLang="en-US" sz="3600" dirty="0" err="1"/>
              <a:t>là</a:t>
            </a:r>
            <a:r>
              <a:rPr lang="en-US" altLang="en-US" sz="3600" dirty="0"/>
              <a:t> </a:t>
            </a:r>
            <a:r>
              <a:rPr lang="en-US" altLang="en-US" sz="3600" dirty="0" err="1"/>
              <a:t>nói</a:t>
            </a:r>
            <a:r>
              <a:rPr lang="en-US" altLang="en-US" sz="3600" dirty="0"/>
              <a:t> </a:t>
            </a:r>
            <a:r>
              <a:rPr lang="en-US" altLang="en-US" sz="3600" dirty="0" err="1"/>
              <a:t>vận</a:t>
            </a:r>
            <a:r>
              <a:rPr lang="en-US" altLang="en-US" sz="3600" dirty="0"/>
              <a:t> </a:t>
            </a:r>
            <a:r>
              <a:rPr lang="en-US" altLang="en-US" sz="3600" dirty="0" err="1"/>
              <a:t>tốc</a:t>
            </a:r>
            <a:r>
              <a:rPr lang="en-US" altLang="en-US" sz="3600" dirty="0"/>
              <a:t> </a:t>
            </a:r>
            <a:r>
              <a:rPr lang="en-US" altLang="en-US" sz="3600" dirty="0" err="1"/>
              <a:t>nào</a:t>
            </a:r>
            <a:r>
              <a:rPr lang="en-US" altLang="en-US" sz="3600" dirty="0"/>
              <a:t>?</a:t>
            </a:r>
          </a:p>
        </p:txBody>
      </p:sp>
      <p:sp>
        <p:nvSpPr>
          <p:cNvPr id="12313" name="Text Box 25">
            <a:extLst>
              <a:ext uri="{FF2B5EF4-FFF2-40B4-BE49-F238E27FC236}">
                <a16:creationId xmlns:a16="http://schemas.microsoft.com/office/drawing/2014/main" id="{16069A9E-273B-4332-BCCA-4A31A0E70F4A}"/>
              </a:ext>
            </a:extLst>
          </p:cNvPr>
          <p:cNvSpPr txBox="1">
            <a:spLocks noChangeArrowheads="1"/>
          </p:cNvSpPr>
          <p:nvPr/>
        </p:nvSpPr>
        <p:spPr bwMode="auto">
          <a:xfrm>
            <a:off x="457200" y="3571875"/>
            <a:ext cx="7812088"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0000FF"/>
                </a:solidFill>
              </a:rPr>
              <a:t>- </a:t>
            </a:r>
            <a:r>
              <a:rPr lang="en-US" altLang="en-US" sz="3600" dirty="0" err="1">
                <a:solidFill>
                  <a:srgbClr val="0000FF"/>
                </a:solidFill>
              </a:rPr>
              <a:t>Chuyển</a:t>
            </a:r>
            <a:r>
              <a:rPr lang="en-US" altLang="en-US" sz="3600" dirty="0">
                <a:solidFill>
                  <a:srgbClr val="0000FF"/>
                </a:solidFill>
              </a:rPr>
              <a:t> </a:t>
            </a:r>
            <a:r>
              <a:rPr lang="en-US" altLang="en-US" sz="3600" dirty="0" err="1">
                <a:solidFill>
                  <a:srgbClr val="0000FF"/>
                </a:solidFill>
              </a:rPr>
              <a:t>động</a:t>
            </a:r>
            <a:r>
              <a:rPr lang="en-US" altLang="en-US" sz="3600" dirty="0">
                <a:solidFill>
                  <a:srgbClr val="0000FF"/>
                </a:solidFill>
              </a:rPr>
              <a:t> </a:t>
            </a:r>
            <a:r>
              <a:rPr lang="en-US" altLang="en-US" sz="3600" dirty="0" err="1">
                <a:solidFill>
                  <a:srgbClr val="0000FF"/>
                </a:solidFill>
              </a:rPr>
              <a:t>của</a:t>
            </a:r>
            <a:r>
              <a:rPr lang="en-US" altLang="en-US" sz="3600" dirty="0">
                <a:solidFill>
                  <a:srgbClr val="0000FF"/>
                </a:solidFill>
              </a:rPr>
              <a:t> </a:t>
            </a:r>
            <a:r>
              <a:rPr lang="en-US" altLang="en-US" sz="3600" dirty="0" err="1">
                <a:solidFill>
                  <a:srgbClr val="0000FF"/>
                </a:solidFill>
              </a:rPr>
              <a:t>ôtô</a:t>
            </a:r>
            <a:r>
              <a:rPr lang="en-US" altLang="en-US" sz="3600" dirty="0">
                <a:solidFill>
                  <a:srgbClr val="0000FF"/>
                </a:solidFill>
              </a:rPr>
              <a:t> </a:t>
            </a:r>
            <a:r>
              <a:rPr lang="en-US" altLang="en-US" sz="3600" dirty="0" err="1">
                <a:solidFill>
                  <a:srgbClr val="0000FF"/>
                </a:solidFill>
              </a:rPr>
              <a:t>chạy</a:t>
            </a:r>
            <a:r>
              <a:rPr lang="en-US" altLang="en-US" sz="3600" dirty="0">
                <a:solidFill>
                  <a:srgbClr val="0000FF"/>
                </a:solidFill>
              </a:rPr>
              <a:t> </a:t>
            </a:r>
            <a:r>
              <a:rPr lang="en-US" altLang="en-US" sz="3600" dirty="0" err="1">
                <a:solidFill>
                  <a:srgbClr val="0000FF"/>
                </a:solidFill>
              </a:rPr>
              <a:t>từ</a:t>
            </a:r>
            <a:r>
              <a:rPr lang="en-US" altLang="en-US" sz="3600" dirty="0">
                <a:solidFill>
                  <a:srgbClr val="0000FF"/>
                </a:solidFill>
              </a:rPr>
              <a:t> </a:t>
            </a:r>
            <a:r>
              <a:rPr lang="en-US" altLang="en-US" sz="3600" dirty="0" err="1">
                <a:solidFill>
                  <a:srgbClr val="0000FF"/>
                </a:solidFill>
              </a:rPr>
              <a:t>Hà</a:t>
            </a:r>
            <a:r>
              <a:rPr lang="en-US" altLang="en-US" sz="3600" dirty="0">
                <a:solidFill>
                  <a:srgbClr val="0000FF"/>
                </a:solidFill>
              </a:rPr>
              <a:t> </a:t>
            </a:r>
            <a:r>
              <a:rPr lang="en-US" altLang="en-US" sz="3600" dirty="0" err="1">
                <a:solidFill>
                  <a:srgbClr val="0000FF"/>
                </a:solidFill>
              </a:rPr>
              <a:t>Nội</a:t>
            </a:r>
            <a:r>
              <a:rPr lang="en-US" altLang="en-US" sz="3600" dirty="0">
                <a:solidFill>
                  <a:srgbClr val="0000FF"/>
                </a:solidFill>
              </a:rPr>
              <a:t> </a:t>
            </a:r>
            <a:r>
              <a:rPr lang="en-US" altLang="en-US" sz="3600" dirty="0" err="1">
                <a:solidFill>
                  <a:srgbClr val="0000FF"/>
                </a:solidFill>
              </a:rPr>
              <a:t>đến</a:t>
            </a:r>
            <a:r>
              <a:rPr lang="en-US" altLang="en-US" sz="3600" dirty="0">
                <a:solidFill>
                  <a:srgbClr val="0000FF"/>
                </a:solidFill>
              </a:rPr>
              <a:t> </a:t>
            </a:r>
            <a:r>
              <a:rPr lang="en-US" altLang="en-US" sz="3600" dirty="0" err="1">
                <a:solidFill>
                  <a:srgbClr val="0000FF"/>
                </a:solidFill>
              </a:rPr>
              <a:t>Hải</a:t>
            </a:r>
            <a:r>
              <a:rPr lang="en-US" altLang="en-US" sz="3600" dirty="0">
                <a:solidFill>
                  <a:srgbClr val="0000FF"/>
                </a:solidFill>
              </a:rPr>
              <a:t> </a:t>
            </a:r>
            <a:r>
              <a:rPr lang="en-US" altLang="en-US" sz="3600" dirty="0" err="1">
                <a:solidFill>
                  <a:srgbClr val="0000FF"/>
                </a:solidFill>
              </a:rPr>
              <a:t>Phòng</a:t>
            </a:r>
            <a:r>
              <a:rPr lang="en-US" altLang="en-US" sz="3600" dirty="0">
                <a:solidFill>
                  <a:srgbClr val="0000FF"/>
                </a:solidFill>
              </a:rPr>
              <a:t> </a:t>
            </a:r>
            <a:r>
              <a:rPr lang="en-US" altLang="en-US" sz="3600" dirty="0" err="1">
                <a:solidFill>
                  <a:srgbClr val="0000FF"/>
                </a:solidFill>
              </a:rPr>
              <a:t>là</a:t>
            </a:r>
            <a:r>
              <a:rPr lang="en-US" altLang="en-US" sz="3600" dirty="0">
                <a:solidFill>
                  <a:srgbClr val="0000FF"/>
                </a:solidFill>
              </a:rPr>
              <a:t> </a:t>
            </a:r>
            <a:r>
              <a:rPr lang="en-US" altLang="en-US" sz="3600" dirty="0" err="1">
                <a:solidFill>
                  <a:srgbClr val="0000FF"/>
                </a:solidFill>
              </a:rPr>
              <a:t>chuyển</a:t>
            </a:r>
            <a:r>
              <a:rPr lang="en-US" altLang="en-US" sz="3600" dirty="0">
                <a:solidFill>
                  <a:srgbClr val="0000FF"/>
                </a:solidFill>
              </a:rPr>
              <a:t> </a:t>
            </a:r>
            <a:r>
              <a:rPr lang="en-US" altLang="en-US" sz="3600" dirty="0" err="1">
                <a:solidFill>
                  <a:srgbClr val="0000FF"/>
                </a:solidFill>
              </a:rPr>
              <a:t>động</a:t>
            </a:r>
            <a:r>
              <a:rPr lang="en-US" altLang="en-US" sz="3600" dirty="0">
                <a:solidFill>
                  <a:srgbClr val="0000FF"/>
                </a:solidFill>
              </a:rPr>
              <a:t> </a:t>
            </a:r>
            <a:r>
              <a:rPr lang="en-US" altLang="en-US" sz="3600" dirty="0" err="1">
                <a:solidFill>
                  <a:srgbClr val="0000FF"/>
                </a:solidFill>
              </a:rPr>
              <a:t>không</a:t>
            </a:r>
            <a:r>
              <a:rPr lang="en-US" altLang="en-US" sz="3600" dirty="0">
                <a:solidFill>
                  <a:srgbClr val="0000FF"/>
                </a:solidFill>
              </a:rPr>
              <a:t> </a:t>
            </a:r>
            <a:r>
              <a:rPr lang="en-US" altLang="en-US" sz="3600" dirty="0" err="1">
                <a:solidFill>
                  <a:srgbClr val="0000FF"/>
                </a:solidFill>
              </a:rPr>
              <a:t>đều</a:t>
            </a:r>
            <a:r>
              <a:rPr lang="en-US" altLang="en-US" sz="3600" dirty="0">
                <a:solidFill>
                  <a:srgbClr val="0000FF"/>
                </a:solidFill>
              </a:rPr>
              <a:t>.</a:t>
            </a:r>
          </a:p>
        </p:txBody>
      </p:sp>
      <p:sp>
        <p:nvSpPr>
          <p:cNvPr id="12314" name="Text Box 26">
            <a:extLst>
              <a:ext uri="{FF2B5EF4-FFF2-40B4-BE49-F238E27FC236}">
                <a16:creationId xmlns:a16="http://schemas.microsoft.com/office/drawing/2014/main" id="{FB3B31DD-4465-438F-AFFA-5CBA760CCB1A}"/>
              </a:ext>
            </a:extLst>
          </p:cNvPr>
          <p:cNvSpPr txBox="1">
            <a:spLocks noChangeArrowheads="1"/>
          </p:cNvSpPr>
          <p:nvPr/>
        </p:nvSpPr>
        <p:spPr bwMode="auto">
          <a:xfrm>
            <a:off x="381000" y="5429250"/>
            <a:ext cx="7974013"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just" eaLnBrk="1" hangingPunct="1">
              <a:defRPr/>
            </a:pPr>
            <a:r>
              <a:rPr lang="en-US" altLang="en-US" sz="3600" dirty="0">
                <a:solidFill>
                  <a:srgbClr val="0000FF"/>
                </a:solidFill>
              </a:rPr>
              <a:t> - </a:t>
            </a:r>
            <a:r>
              <a:rPr lang="en-US" altLang="en-US" sz="3600" dirty="0" err="1">
                <a:solidFill>
                  <a:srgbClr val="0000FF"/>
                </a:solidFill>
              </a:rPr>
              <a:t>vận</a:t>
            </a:r>
            <a:r>
              <a:rPr lang="en-US" altLang="en-US" sz="3600" dirty="0">
                <a:solidFill>
                  <a:srgbClr val="0000FF"/>
                </a:solidFill>
              </a:rPr>
              <a:t> </a:t>
            </a:r>
            <a:r>
              <a:rPr lang="en-US" altLang="en-US" sz="3600" dirty="0" err="1">
                <a:solidFill>
                  <a:srgbClr val="0000FF"/>
                </a:solidFill>
              </a:rPr>
              <a:t>tốc</a:t>
            </a:r>
            <a:r>
              <a:rPr lang="en-US" altLang="en-US" sz="3600" dirty="0">
                <a:solidFill>
                  <a:srgbClr val="0000FF"/>
                </a:solidFill>
              </a:rPr>
              <a:t> 50km/h </a:t>
            </a:r>
            <a:r>
              <a:rPr lang="en-US" altLang="en-US" sz="3600" dirty="0" err="1">
                <a:solidFill>
                  <a:srgbClr val="0000FF"/>
                </a:solidFill>
              </a:rPr>
              <a:t>là</a:t>
            </a:r>
            <a:r>
              <a:rPr lang="en-US" altLang="en-US" sz="3600" dirty="0">
                <a:solidFill>
                  <a:srgbClr val="0000FF"/>
                </a:solidFill>
              </a:rPr>
              <a:t> </a:t>
            </a:r>
            <a:r>
              <a:rPr lang="en-US" altLang="en-US" sz="3600" dirty="0" err="1">
                <a:solidFill>
                  <a:srgbClr val="0000FF"/>
                </a:solidFill>
              </a:rPr>
              <a:t>vận</a:t>
            </a:r>
            <a:r>
              <a:rPr lang="en-US" altLang="en-US" sz="3600" dirty="0">
                <a:solidFill>
                  <a:srgbClr val="0000FF"/>
                </a:solidFill>
              </a:rPr>
              <a:t> </a:t>
            </a:r>
            <a:r>
              <a:rPr lang="en-US" altLang="en-US" sz="3600" dirty="0" err="1">
                <a:solidFill>
                  <a:srgbClr val="0000FF"/>
                </a:solidFill>
              </a:rPr>
              <a:t>tốc</a:t>
            </a:r>
            <a:r>
              <a:rPr lang="en-US" altLang="en-US" sz="3600" dirty="0">
                <a:solidFill>
                  <a:srgbClr val="0000FF"/>
                </a:solidFill>
              </a:rPr>
              <a:t> </a:t>
            </a:r>
            <a:r>
              <a:rPr lang="en-US" altLang="en-US" sz="3600" dirty="0" err="1">
                <a:solidFill>
                  <a:srgbClr val="0000FF"/>
                </a:solidFill>
              </a:rPr>
              <a:t>trung</a:t>
            </a:r>
            <a:endParaRPr lang="en-US" altLang="en-US" sz="3600" dirty="0">
              <a:solidFill>
                <a:srgbClr val="0000FF"/>
              </a:solidFill>
            </a:endParaRPr>
          </a:p>
          <a:p>
            <a:pPr algn="just" eaLnBrk="1" hangingPunct="1">
              <a:defRPr/>
            </a:pPr>
            <a:r>
              <a:rPr lang="en-US" altLang="en-US" sz="3600" dirty="0">
                <a:solidFill>
                  <a:srgbClr val="0000FF"/>
                </a:solidFill>
              </a:rPr>
              <a:t> </a:t>
            </a:r>
            <a:r>
              <a:rPr lang="en-US" altLang="en-US" sz="3600" dirty="0" err="1">
                <a:solidFill>
                  <a:srgbClr val="0000FF"/>
                </a:solidFill>
              </a:rPr>
              <a:t>bình</a:t>
            </a:r>
            <a:r>
              <a:rPr lang="en-US" altLang="en-US" sz="3600" dirty="0">
                <a:solidFill>
                  <a:srgbClr val="0000FF"/>
                </a:solidFill>
              </a:rPr>
              <a:t> </a:t>
            </a:r>
            <a:r>
              <a:rPr lang="en-US" altLang="en-US" sz="3600" dirty="0" err="1">
                <a:solidFill>
                  <a:srgbClr val="0000FF"/>
                </a:solidFill>
              </a:rPr>
              <a:t>của</a:t>
            </a:r>
            <a:r>
              <a:rPr lang="en-US" altLang="en-US" sz="3600" dirty="0">
                <a:solidFill>
                  <a:srgbClr val="0000FF"/>
                </a:solidFill>
              </a:rPr>
              <a:t> </a:t>
            </a:r>
            <a:r>
              <a:rPr lang="en-US" altLang="en-US" sz="3600" dirty="0" err="1">
                <a:solidFill>
                  <a:srgbClr val="0000FF"/>
                </a:solidFill>
              </a:rPr>
              <a:t>ôtô</a:t>
            </a:r>
            <a:r>
              <a:rPr lang="en-US" altLang="en-US" sz="3600" dirty="0">
                <a:solidFill>
                  <a:srgbClr val="0000FF"/>
                </a:solidFill>
              </a:rPr>
              <a:t>.</a:t>
            </a:r>
          </a:p>
        </p:txBody>
      </p:sp>
      <p:sp>
        <p:nvSpPr>
          <p:cNvPr id="18" name="Text Box 23">
            <a:extLst>
              <a:ext uri="{FF2B5EF4-FFF2-40B4-BE49-F238E27FC236}">
                <a16:creationId xmlns:a16="http://schemas.microsoft.com/office/drawing/2014/main" id="{D67DA04A-DA1E-4A75-980F-E4EB696C1146}"/>
              </a:ext>
            </a:extLst>
          </p:cNvPr>
          <p:cNvSpPr txBox="1">
            <a:spLocks noChangeArrowheads="1"/>
          </p:cNvSpPr>
          <p:nvPr/>
        </p:nvSpPr>
        <p:spPr bwMode="auto">
          <a:xfrm>
            <a:off x="3109913" y="-20638"/>
            <a:ext cx="5570537"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dirty="0">
                <a:solidFill>
                  <a:srgbClr val="0000FF"/>
                </a:solidFill>
              </a:rPr>
              <a:t>( </a:t>
            </a:r>
            <a:r>
              <a:rPr lang="en-US" altLang="en-US" sz="3600" dirty="0" err="1">
                <a:solidFill>
                  <a:srgbClr val="FC0000"/>
                </a:solidFill>
              </a:rPr>
              <a:t>Tự</a:t>
            </a:r>
            <a:r>
              <a:rPr lang="en-US" altLang="en-US" sz="3600" dirty="0">
                <a:solidFill>
                  <a:srgbClr val="FC0000"/>
                </a:solidFill>
              </a:rPr>
              <a:t> </a:t>
            </a:r>
            <a:r>
              <a:rPr lang="en-US" altLang="en-US" sz="3600" dirty="0" err="1">
                <a:solidFill>
                  <a:srgbClr val="FC0000"/>
                </a:solidFill>
              </a:rPr>
              <a:t>học</a:t>
            </a:r>
            <a:r>
              <a:rPr lang="en-US" altLang="en-US" sz="3600" dirty="0">
                <a:solidFill>
                  <a:srgbClr val="FC0000"/>
                </a:solidFill>
              </a:rPr>
              <a:t> </a:t>
            </a:r>
            <a:r>
              <a:rPr lang="en-US" altLang="en-US" sz="3600" dirty="0" err="1">
                <a:solidFill>
                  <a:srgbClr val="FC0000"/>
                </a:solidFill>
              </a:rPr>
              <a:t>có</a:t>
            </a:r>
            <a:r>
              <a:rPr lang="en-US" altLang="en-US" sz="3600" dirty="0">
                <a:solidFill>
                  <a:srgbClr val="FC0000"/>
                </a:solidFill>
              </a:rPr>
              <a:t> </a:t>
            </a:r>
            <a:r>
              <a:rPr lang="en-US" altLang="en-US" sz="3600" dirty="0" err="1">
                <a:solidFill>
                  <a:srgbClr val="FC0000"/>
                </a:solidFill>
              </a:rPr>
              <a:t>hướng</a:t>
            </a:r>
            <a:r>
              <a:rPr lang="en-US" altLang="en-US" sz="3600" dirty="0">
                <a:solidFill>
                  <a:srgbClr val="FC0000"/>
                </a:solidFill>
              </a:rPr>
              <a:t> </a:t>
            </a:r>
            <a:r>
              <a:rPr lang="en-US" altLang="en-US" sz="3600" dirty="0" err="1">
                <a:solidFill>
                  <a:srgbClr val="FC0000"/>
                </a:solidFill>
              </a:rPr>
              <a:t>dẫn</a:t>
            </a:r>
            <a:r>
              <a:rPr lang="en-US" altLang="en-US" sz="3600" dirty="0">
                <a:solidFill>
                  <a:srgbClr val="0000FF"/>
                </a:solidFill>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18"/>
                                        </p:tgtEl>
                                        <p:attrNameLst>
                                          <p:attrName>style.visibility</p:attrName>
                                        </p:attrNameLst>
                                      </p:cBhvr>
                                      <p:to>
                                        <p:strVal val="visible"/>
                                      </p:to>
                                    </p:set>
                                    <p:anim by="(-#ppt_w*2)" calcmode="lin" valueType="num">
                                      <p:cBhvr rctx="PPT">
                                        <p:cTn id="7" dur="500" autoRev="1" fill="hold">
                                          <p:stCondLst>
                                            <p:cond delay="0"/>
                                          </p:stCondLst>
                                        </p:cTn>
                                        <p:tgtEl>
                                          <p:spTgt spid="18"/>
                                        </p:tgtEl>
                                        <p:attrNameLst>
                                          <p:attrName>ppt_w</p:attrName>
                                        </p:attrNameLst>
                                      </p:cBhvr>
                                    </p:anim>
                                    <p:anim by="(#ppt_w*0.50)" calcmode="lin" valueType="num">
                                      <p:cBhvr>
                                        <p:cTn id="8" dur="500" decel="50000" autoRev="1" fill="hold">
                                          <p:stCondLst>
                                            <p:cond delay="0"/>
                                          </p:stCondLst>
                                        </p:cTn>
                                        <p:tgtEl>
                                          <p:spTgt spid="18"/>
                                        </p:tgtEl>
                                        <p:attrNameLst>
                                          <p:attrName>ppt_x</p:attrName>
                                        </p:attrNameLst>
                                      </p:cBhvr>
                                    </p:anim>
                                    <p:anim from="(-#ppt_h/2)" to="(#ppt_y)" calcmode="lin" valueType="num">
                                      <p:cBhvr>
                                        <p:cTn id="9" dur="1000" fill="hold">
                                          <p:stCondLst>
                                            <p:cond delay="0"/>
                                          </p:stCondLst>
                                        </p:cTn>
                                        <p:tgtEl>
                                          <p:spTgt spid="18"/>
                                        </p:tgtEl>
                                        <p:attrNameLst>
                                          <p:attrName>ppt_y</p:attrName>
                                        </p:attrNameLst>
                                      </p:cBhvr>
                                    </p:anim>
                                    <p:animRot by="21600000">
                                      <p:cBhvr>
                                        <p:cTn id="10" dur="1000" fill="hold">
                                          <p:stCondLst>
                                            <p:cond delay="0"/>
                                          </p:stCondLst>
                                        </p:cTn>
                                        <p:tgtEl>
                                          <p:spTgt spid="18"/>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500"/>
                                  </p:stCondLst>
                                  <p:childTnLst>
                                    <p:set>
                                      <p:cBhvr>
                                        <p:cTn id="14" dur="1" fill="hold">
                                          <p:stCondLst>
                                            <p:cond delay="0"/>
                                          </p:stCondLst>
                                        </p:cTn>
                                        <p:tgtEl>
                                          <p:spTgt spid="12312"/>
                                        </p:tgtEl>
                                        <p:attrNameLst>
                                          <p:attrName>style.visibility</p:attrName>
                                        </p:attrNameLst>
                                      </p:cBhvr>
                                      <p:to>
                                        <p:strVal val="visible"/>
                                      </p:to>
                                    </p:set>
                                    <p:animEffect transition="in" filter="blinds(horizontal)">
                                      <p:cBhvr>
                                        <p:cTn id="15" dur="1000"/>
                                        <p:tgtEl>
                                          <p:spTgt spid="12312"/>
                                        </p:tgtEl>
                                      </p:cBhvr>
                                    </p:animEffect>
                                  </p:childTnLst>
                                </p:cTn>
                              </p:par>
                            </p:childTnLst>
                          </p:cTn>
                        </p:par>
                      </p:childTnLst>
                    </p:cTn>
                  </p:par>
                  <p:par>
                    <p:cTn id="16" fill="hold">
                      <p:stCondLst>
                        <p:cond delay="indefinite"/>
                      </p:stCondLst>
                      <p:childTnLst>
                        <p:par>
                          <p:cTn id="17" fill="hold">
                            <p:stCondLst>
                              <p:cond delay="0"/>
                            </p:stCondLst>
                            <p:childTnLst>
                              <p:par>
                                <p:cTn id="18" presetID="13" presetClass="entr" presetSubtype="16" fill="hold" grpId="0" nodeType="clickEffect">
                                  <p:stCondLst>
                                    <p:cond delay="0"/>
                                  </p:stCondLst>
                                  <p:childTnLst>
                                    <p:set>
                                      <p:cBhvr>
                                        <p:cTn id="19" dur="1" fill="hold">
                                          <p:stCondLst>
                                            <p:cond delay="0"/>
                                          </p:stCondLst>
                                        </p:cTn>
                                        <p:tgtEl>
                                          <p:spTgt spid="12313"/>
                                        </p:tgtEl>
                                        <p:attrNameLst>
                                          <p:attrName>style.visibility</p:attrName>
                                        </p:attrNameLst>
                                      </p:cBhvr>
                                      <p:to>
                                        <p:strVal val="visible"/>
                                      </p:to>
                                    </p:set>
                                    <p:animEffect transition="in" filter="plus(in)">
                                      <p:cBhvr>
                                        <p:cTn id="20" dur="2000"/>
                                        <p:tgtEl>
                                          <p:spTgt spid="12313"/>
                                        </p:tgtEl>
                                      </p:cBhvr>
                                    </p:animEffect>
                                  </p:childTnLst>
                                </p:cTn>
                              </p:par>
                            </p:childTnLst>
                          </p:cTn>
                        </p:par>
                      </p:childTnLst>
                    </p:cTn>
                  </p:par>
                  <p:par>
                    <p:cTn id="21" fill="hold">
                      <p:stCondLst>
                        <p:cond delay="indefinite"/>
                      </p:stCondLst>
                      <p:childTnLst>
                        <p:par>
                          <p:cTn id="22" fill="hold">
                            <p:stCondLst>
                              <p:cond delay="0"/>
                            </p:stCondLst>
                            <p:childTnLst>
                              <p:par>
                                <p:cTn id="23" presetID="13" presetClass="entr" presetSubtype="16" fill="hold" grpId="0" nodeType="clickEffect">
                                  <p:stCondLst>
                                    <p:cond delay="0"/>
                                  </p:stCondLst>
                                  <p:childTnLst>
                                    <p:set>
                                      <p:cBhvr>
                                        <p:cTn id="24" dur="1" fill="hold">
                                          <p:stCondLst>
                                            <p:cond delay="0"/>
                                          </p:stCondLst>
                                        </p:cTn>
                                        <p:tgtEl>
                                          <p:spTgt spid="12314"/>
                                        </p:tgtEl>
                                        <p:attrNameLst>
                                          <p:attrName>style.visibility</p:attrName>
                                        </p:attrNameLst>
                                      </p:cBhvr>
                                      <p:to>
                                        <p:strVal val="visible"/>
                                      </p:to>
                                    </p:set>
                                    <p:animEffect transition="in" filter="plus(in)">
                                      <p:cBhvr>
                                        <p:cTn id="25" dur="2000"/>
                                        <p:tgtEl>
                                          <p:spTgt spid="123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12" grpId="0"/>
      <p:bldP spid="12313" grpId="0"/>
      <p:bldP spid="12314" grpId="0"/>
      <p:bldP spid="18" grpId="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27" name="Text Box 15">
            <a:extLst>
              <a:ext uri="{FF2B5EF4-FFF2-40B4-BE49-F238E27FC236}">
                <a16:creationId xmlns:a16="http://schemas.microsoft.com/office/drawing/2014/main" id="{18404075-375E-4EE6-A803-E719A630C1EF}"/>
              </a:ext>
            </a:extLst>
          </p:cNvPr>
          <p:cNvSpPr txBox="1">
            <a:spLocks noChangeArrowheads="1"/>
          </p:cNvSpPr>
          <p:nvPr/>
        </p:nvSpPr>
        <p:spPr bwMode="auto">
          <a:xfrm>
            <a:off x="73025" y="88900"/>
            <a:ext cx="8839200" cy="1938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dirty="0">
                <a:solidFill>
                  <a:srgbClr val="FF0000"/>
                </a:solidFill>
              </a:rPr>
              <a:t>C5.</a:t>
            </a:r>
            <a:r>
              <a:rPr lang="en-US" altLang="en-US" dirty="0">
                <a:solidFill>
                  <a:srgbClr val="0000FF"/>
                </a:solidFill>
              </a:rPr>
              <a:t> </a:t>
            </a:r>
            <a:r>
              <a:rPr lang="en-US" altLang="en-US" dirty="0" err="1">
                <a:solidFill>
                  <a:srgbClr val="0000FF"/>
                </a:solidFill>
              </a:rPr>
              <a:t>Một</a:t>
            </a:r>
            <a:r>
              <a:rPr lang="en-US" altLang="en-US" dirty="0">
                <a:solidFill>
                  <a:srgbClr val="0000FF"/>
                </a:solidFill>
              </a:rPr>
              <a:t> </a:t>
            </a:r>
            <a:r>
              <a:rPr lang="en-US" altLang="en-US" dirty="0" err="1">
                <a:solidFill>
                  <a:srgbClr val="0000FF"/>
                </a:solidFill>
              </a:rPr>
              <a:t>người</a:t>
            </a:r>
            <a:r>
              <a:rPr lang="en-US" altLang="en-US" dirty="0">
                <a:solidFill>
                  <a:srgbClr val="0000FF"/>
                </a:solidFill>
              </a:rPr>
              <a:t> </a:t>
            </a:r>
            <a:r>
              <a:rPr lang="en-US" altLang="en-US" dirty="0" err="1">
                <a:solidFill>
                  <a:srgbClr val="0000FF"/>
                </a:solidFill>
              </a:rPr>
              <a:t>đi</a:t>
            </a:r>
            <a:r>
              <a:rPr lang="en-US" altLang="en-US" dirty="0">
                <a:solidFill>
                  <a:srgbClr val="0000FF"/>
                </a:solidFill>
              </a:rPr>
              <a:t> </a:t>
            </a:r>
            <a:r>
              <a:rPr lang="en-US" altLang="en-US" dirty="0" err="1">
                <a:solidFill>
                  <a:srgbClr val="0000FF"/>
                </a:solidFill>
              </a:rPr>
              <a:t>xe</a:t>
            </a:r>
            <a:r>
              <a:rPr lang="en-US" altLang="en-US" dirty="0">
                <a:solidFill>
                  <a:srgbClr val="0000FF"/>
                </a:solidFill>
              </a:rPr>
              <a:t> </a:t>
            </a:r>
            <a:r>
              <a:rPr lang="en-US" altLang="en-US" dirty="0" err="1">
                <a:solidFill>
                  <a:srgbClr val="0000FF"/>
                </a:solidFill>
              </a:rPr>
              <a:t>đạp</a:t>
            </a:r>
            <a:r>
              <a:rPr lang="en-US" altLang="en-US" dirty="0">
                <a:solidFill>
                  <a:srgbClr val="0000FF"/>
                </a:solidFill>
              </a:rPr>
              <a:t> </a:t>
            </a:r>
            <a:r>
              <a:rPr lang="en-US" altLang="en-US" dirty="0" err="1">
                <a:solidFill>
                  <a:srgbClr val="0000FF"/>
                </a:solidFill>
              </a:rPr>
              <a:t>xuống</a:t>
            </a:r>
            <a:r>
              <a:rPr lang="en-US" altLang="en-US" dirty="0">
                <a:solidFill>
                  <a:srgbClr val="0000FF"/>
                </a:solidFill>
              </a:rPr>
              <a:t> </a:t>
            </a:r>
            <a:r>
              <a:rPr lang="en-US" altLang="en-US" dirty="0" err="1">
                <a:solidFill>
                  <a:srgbClr val="0000FF"/>
                </a:solidFill>
              </a:rPr>
              <a:t>một</a:t>
            </a:r>
            <a:r>
              <a:rPr lang="en-US" altLang="en-US" dirty="0">
                <a:solidFill>
                  <a:srgbClr val="0000FF"/>
                </a:solidFill>
              </a:rPr>
              <a:t> </a:t>
            </a:r>
            <a:r>
              <a:rPr lang="en-US" altLang="en-US" dirty="0" err="1">
                <a:solidFill>
                  <a:srgbClr val="0000FF"/>
                </a:solidFill>
              </a:rPr>
              <a:t>cái</a:t>
            </a:r>
            <a:r>
              <a:rPr lang="en-US" altLang="en-US" dirty="0">
                <a:solidFill>
                  <a:srgbClr val="0000FF"/>
                </a:solidFill>
              </a:rPr>
              <a:t> </a:t>
            </a:r>
            <a:r>
              <a:rPr lang="en-US" altLang="en-US" dirty="0" err="1">
                <a:solidFill>
                  <a:srgbClr val="0000FF"/>
                </a:solidFill>
              </a:rPr>
              <a:t>dốc</a:t>
            </a:r>
            <a:r>
              <a:rPr lang="en-US" altLang="en-US" dirty="0">
                <a:solidFill>
                  <a:srgbClr val="0000FF"/>
                </a:solidFill>
              </a:rPr>
              <a:t> </a:t>
            </a:r>
            <a:r>
              <a:rPr lang="en-US" altLang="en-US" dirty="0" err="1">
                <a:solidFill>
                  <a:srgbClr val="0000FF"/>
                </a:solidFill>
              </a:rPr>
              <a:t>dài</a:t>
            </a:r>
            <a:r>
              <a:rPr lang="en-US" altLang="en-US" dirty="0">
                <a:solidFill>
                  <a:srgbClr val="0000FF"/>
                </a:solidFill>
              </a:rPr>
              <a:t> 120m </a:t>
            </a:r>
            <a:r>
              <a:rPr lang="en-US" altLang="en-US" dirty="0" err="1">
                <a:solidFill>
                  <a:srgbClr val="0000FF"/>
                </a:solidFill>
              </a:rPr>
              <a:t>hết</a:t>
            </a:r>
            <a:r>
              <a:rPr lang="en-US" altLang="en-US" dirty="0">
                <a:solidFill>
                  <a:srgbClr val="0000FF"/>
                </a:solidFill>
              </a:rPr>
              <a:t> 30s. </a:t>
            </a:r>
            <a:r>
              <a:rPr lang="en-US" altLang="en-US" dirty="0" err="1">
                <a:solidFill>
                  <a:srgbClr val="0000FF"/>
                </a:solidFill>
              </a:rPr>
              <a:t>Khi</a:t>
            </a:r>
            <a:r>
              <a:rPr lang="en-US" altLang="en-US" dirty="0">
                <a:solidFill>
                  <a:srgbClr val="0000FF"/>
                </a:solidFill>
              </a:rPr>
              <a:t> </a:t>
            </a:r>
            <a:r>
              <a:rPr lang="en-US" altLang="en-US" dirty="0" err="1">
                <a:solidFill>
                  <a:srgbClr val="0000FF"/>
                </a:solidFill>
              </a:rPr>
              <a:t>hết</a:t>
            </a:r>
            <a:r>
              <a:rPr lang="en-US" altLang="en-US" dirty="0">
                <a:solidFill>
                  <a:srgbClr val="0000FF"/>
                </a:solidFill>
              </a:rPr>
              <a:t> </a:t>
            </a:r>
            <a:r>
              <a:rPr lang="en-US" altLang="en-US" dirty="0" err="1">
                <a:solidFill>
                  <a:srgbClr val="0000FF"/>
                </a:solidFill>
              </a:rPr>
              <a:t>dốc</a:t>
            </a:r>
            <a:r>
              <a:rPr lang="en-US" altLang="en-US" dirty="0">
                <a:solidFill>
                  <a:srgbClr val="0000FF"/>
                </a:solidFill>
              </a:rPr>
              <a:t> </a:t>
            </a:r>
            <a:r>
              <a:rPr lang="en-US" altLang="en-US" dirty="0" err="1">
                <a:solidFill>
                  <a:srgbClr val="0000FF"/>
                </a:solidFill>
              </a:rPr>
              <a:t>xe</a:t>
            </a:r>
            <a:r>
              <a:rPr lang="en-US" altLang="en-US" dirty="0">
                <a:solidFill>
                  <a:srgbClr val="0000FF"/>
                </a:solidFill>
              </a:rPr>
              <a:t> </a:t>
            </a:r>
            <a:r>
              <a:rPr lang="en-US" altLang="en-US" dirty="0" err="1">
                <a:solidFill>
                  <a:srgbClr val="0000FF"/>
                </a:solidFill>
              </a:rPr>
              <a:t>lăn</a:t>
            </a:r>
            <a:r>
              <a:rPr lang="en-US" altLang="en-US" dirty="0">
                <a:solidFill>
                  <a:srgbClr val="0000FF"/>
                </a:solidFill>
              </a:rPr>
              <a:t> </a:t>
            </a:r>
            <a:r>
              <a:rPr lang="en-US" altLang="en-US" dirty="0" err="1">
                <a:solidFill>
                  <a:srgbClr val="0000FF"/>
                </a:solidFill>
              </a:rPr>
              <a:t>trên</a:t>
            </a:r>
            <a:r>
              <a:rPr lang="en-US" altLang="en-US" dirty="0">
                <a:solidFill>
                  <a:srgbClr val="0000FF"/>
                </a:solidFill>
              </a:rPr>
              <a:t> </a:t>
            </a:r>
            <a:r>
              <a:rPr lang="en-US" altLang="en-US" dirty="0" err="1">
                <a:solidFill>
                  <a:srgbClr val="0000FF"/>
                </a:solidFill>
              </a:rPr>
              <a:t>quãng</a:t>
            </a:r>
            <a:r>
              <a:rPr lang="en-US" altLang="en-US" dirty="0">
                <a:solidFill>
                  <a:srgbClr val="0000FF"/>
                </a:solidFill>
              </a:rPr>
              <a:t> </a:t>
            </a:r>
            <a:r>
              <a:rPr lang="en-US" altLang="en-US" dirty="0" err="1">
                <a:solidFill>
                  <a:srgbClr val="0000FF"/>
                </a:solidFill>
              </a:rPr>
              <a:t>đường</a:t>
            </a:r>
            <a:r>
              <a:rPr lang="en-US" altLang="en-US" dirty="0">
                <a:solidFill>
                  <a:srgbClr val="0000FF"/>
                </a:solidFill>
              </a:rPr>
              <a:t> </a:t>
            </a:r>
            <a:r>
              <a:rPr lang="en-US" altLang="en-US" dirty="0" err="1">
                <a:solidFill>
                  <a:srgbClr val="0000FF"/>
                </a:solidFill>
              </a:rPr>
              <a:t>năm</a:t>
            </a:r>
            <a:r>
              <a:rPr lang="en-US" altLang="en-US" dirty="0">
                <a:solidFill>
                  <a:srgbClr val="0000FF"/>
                </a:solidFill>
              </a:rPr>
              <a:t> </a:t>
            </a:r>
            <a:r>
              <a:rPr lang="en-US" altLang="en-US" dirty="0" err="1">
                <a:solidFill>
                  <a:srgbClr val="0000FF"/>
                </a:solidFill>
              </a:rPr>
              <a:t>ngang</a:t>
            </a:r>
            <a:r>
              <a:rPr lang="en-US" altLang="en-US" dirty="0">
                <a:solidFill>
                  <a:srgbClr val="0000FF"/>
                </a:solidFill>
              </a:rPr>
              <a:t> </a:t>
            </a:r>
            <a:r>
              <a:rPr lang="en-US" altLang="en-US" dirty="0" err="1">
                <a:solidFill>
                  <a:srgbClr val="0000FF"/>
                </a:solidFill>
              </a:rPr>
              <a:t>dài</a:t>
            </a:r>
            <a:r>
              <a:rPr lang="en-US" altLang="en-US" dirty="0">
                <a:solidFill>
                  <a:srgbClr val="0000FF"/>
                </a:solidFill>
              </a:rPr>
              <a:t> 60m </a:t>
            </a:r>
            <a:r>
              <a:rPr lang="en-US" altLang="en-US" dirty="0" err="1">
                <a:solidFill>
                  <a:srgbClr val="0000FF"/>
                </a:solidFill>
              </a:rPr>
              <a:t>trong</a:t>
            </a:r>
            <a:r>
              <a:rPr lang="en-US" altLang="en-US" dirty="0">
                <a:solidFill>
                  <a:srgbClr val="0000FF"/>
                </a:solidFill>
              </a:rPr>
              <a:t> 24s </a:t>
            </a:r>
            <a:r>
              <a:rPr lang="en-US" altLang="en-US" dirty="0" err="1">
                <a:solidFill>
                  <a:srgbClr val="0000FF"/>
                </a:solidFill>
              </a:rPr>
              <a:t>rồi</a:t>
            </a:r>
            <a:r>
              <a:rPr lang="en-US" altLang="en-US" dirty="0">
                <a:solidFill>
                  <a:srgbClr val="0000FF"/>
                </a:solidFill>
              </a:rPr>
              <a:t> </a:t>
            </a:r>
            <a:r>
              <a:rPr lang="en-US" altLang="en-US" dirty="0" err="1">
                <a:solidFill>
                  <a:srgbClr val="0000FF"/>
                </a:solidFill>
              </a:rPr>
              <a:t>dừng</a:t>
            </a:r>
            <a:r>
              <a:rPr lang="en-US" altLang="en-US" dirty="0">
                <a:solidFill>
                  <a:srgbClr val="0000FF"/>
                </a:solidFill>
              </a:rPr>
              <a:t> </a:t>
            </a:r>
            <a:r>
              <a:rPr lang="en-US" altLang="en-US" dirty="0" err="1">
                <a:solidFill>
                  <a:srgbClr val="0000FF"/>
                </a:solidFill>
              </a:rPr>
              <a:t>lại</a:t>
            </a:r>
            <a:r>
              <a:rPr lang="en-US" altLang="en-US" dirty="0">
                <a:solidFill>
                  <a:srgbClr val="0000FF"/>
                </a:solidFill>
              </a:rPr>
              <a:t>. </a:t>
            </a:r>
            <a:r>
              <a:rPr lang="en-US" altLang="en-US" dirty="0" err="1">
                <a:solidFill>
                  <a:srgbClr val="0000FF"/>
                </a:solidFill>
              </a:rPr>
              <a:t>Tính</a:t>
            </a:r>
            <a:r>
              <a:rPr lang="en-US" altLang="en-US" dirty="0">
                <a:solidFill>
                  <a:srgbClr val="0000FF"/>
                </a:solidFill>
              </a:rPr>
              <a:t> </a:t>
            </a:r>
            <a:r>
              <a:rPr lang="en-US" altLang="en-US" dirty="0" err="1">
                <a:solidFill>
                  <a:srgbClr val="0000FF"/>
                </a:solidFill>
              </a:rPr>
              <a:t>vận</a:t>
            </a:r>
            <a:r>
              <a:rPr lang="en-US" altLang="en-US" dirty="0">
                <a:solidFill>
                  <a:srgbClr val="0000FF"/>
                </a:solidFill>
              </a:rPr>
              <a:t> </a:t>
            </a:r>
            <a:r>
              <a:rPr lang="en-US" altLang="en-US" dirty="0" err="1">
                <a:solidFill>
                  <a:srgbClr val="0000FF"/>
                </a:solidFill>
              </a:rPr>
              <a:t>tốc</a:t>
            </a:r>
            <a:r>
              <a:rPr lang="en-US" altLang="en-US" dirty="0">
                <a:solidFill>
                  <a:srgbClr val="0000FF"/>
                </a:solidFill>
              </a:rPr>
              <a:t> </a:t>
            </a:r>
            <a:r>
              <a:rPr lang="en-US" altLang="en-US" dirty="0" err="1">
                <a:solidFill>
                  <a:srgbClr val="0000FF"/>
                </a:solidFill>
              </a:rPr>
              <a:t>trung</a:t>
            </a:r>
            <a:r>
              <a:rPr lang="en-US" altLang="en-US" dirty="0">
                <a:solidFill>
                  <a:srgbClr val="0000FF"/>
                </a:solidFill>
              </a:rPr>
              <a:t> </a:t>
            </a:r>
            <a:r>
              <a:rPr lang="en-US" altLang="en-US" dirty="0" err="1">
                <a:solidFill>
                  <a:srgbClr val="0000FF"/>
                </a:solidFill>
              </a:rPr>
              <a:t>bình</a:t>
            </a:r>
            <a:r>
              <a:rPr lang="en-US" altLang="en-US" dirty="0">
                <a:solidFill>
                  <a:srgbClr val="0000FF"/>
                </a:solidFill>
              </a:rPr>
              <a:t> </a:t>
            </a:r>
            <a:r>
              <a:rPr lang="en-US" altLang="en-US" dirty="0" err="1">
                <a:solidFill>
                  <a:srgbClr val="0000FF"/>
                </a:solidFill>
              </a:rPr>
              <a:t>của</a:t>
            </a:r>
            <a:r>
              <a:rPr lang="en-US" altLang="en-US" dirty="0">
                <a:solidFill>
                  <a:srgbClr val="0000FF"/>
                </a:solidFill>
              </a:rPr>
              <a:t> </a:t>
            </a:r>
            <a:r>
              <a:rPr lang="en-US" altLang="en-US" dirty="0" err="1">
                <a:solidFill>
                  <a:srgbClr val="0000FF"/>
                </a:solidFill>
              </a:rPr>
              <a:t>xe</a:t>
            </a:r>
            <a:r>
              <a:rPr lang="en-US" altLang="en-US" dirty="0">
                <a:solidFill>
                  <a:srgbClr val="0000FF"/>
                </a:solidFill>
              </a:rPr>
              <a:t> </a:t>
            </a:r>
            <a:r>
              <a:rPr lang="en-US" altLang="en-US" dirty="0" err="1">
                <a:solidFill>
                  <a:srgbClr val="0000FF"/>
                </a:solidFill>
              </a:rPr>
              <a:t>trên</a:t>
            </a:r>
            <a:r>
              <a:rPr lang="en-US" altLang="en-US" dirty="0">
                <a:solidFill>
                  <a:srgbClr val="0000FF"/>
                </a:solidFill>
              </a:rPr>
              <a:t> </a:t>
            </a:r>
            <a:r>
              <a:rPr lang="en-US" altLang="en-US" dirty="0" err="1">
                <a:solidFill>
                  <a:srgbClr val="0000FF"/>
                </a:solidFill>
              </a:rPr>
              <a:t>quãng</a:t>
            </a:r>
            <a:r>
              <a:rPr lang="en-US" altLang="en-US" dirty="0">
                <a:solidFill>
                  <a:srgbClr val="0000FF"/>
                </a:solidFill>
              </a:rPr>
              <a:t> </a:t>
            </a:r>
            <a:r>
              <a:rPr lang="en-US" altLang="en-US" dirty="0" err="1">
                <a:solidFill>
                  <a:srgbClr val="0000FF"/>
                </a:solidFill>
              </a:rPr>
              <a:t>đường</a:t>
            </a:r>
            <a:r>
              <a:rPr lang="en-US" altLang="en-US" dirty="0">
                <a:solidFill>
                  <a:srgbClr val="0000FF"/>
                </a:solidFill>
              </a:rPr>
              <a:t> </a:t>
            </a:r>
            <a:r>
              <a:rPr lang="en-US" altLang="en-US" dirty="0" err="1">
                <a:solidFill>
                  <a:srgbClr val="0000FF"/>
                </a:solidFill>
              </a:rPr>
              <a:t>dốc</a:t>
            </a:r>
            <a:r>
              <a:rPr lang="en-US" altLang="en-US" dirty="0">
                <a:solidFill>
                  <a:srgbClr val="0000FF"/>
                </a:solidFill>
              </a:rPr>
              <a:t>, </a:t>
            </a:r>
            <a:r>
              <a:rPr lang="en-US" altLang="en-US" dirty="0" err="1">
                <a:solidFill>
                  <a:srgbClr val="0000FF"/>
                </a:solidFill>
              </a:rPr>
              <a:t>trên</a:t>
            </a:r>
            <a:r>
              <a:rPr lang="en-US" altLang="en-US" dirty="0">
                <a:solidFill>
                  <a:srgbClr val="0000FF"/>
                </a:solidFill>
              </a:rPr>
              <a:t> </a:t>
            </a:r>
            <a:r>
              <a:rPr lang="en-US" altLang="en-US" dirty="0" err="1">
                <a:solidFill>
                  <a:srgbClr val="0000FF"/>
                </a:solidFill>
              </a:rPr>
              <a:t>quãng</a:t>
            </a:r>
            <a:r>
              <a:rPr lang="en-US" altLang="en-US" dirty="0">
                <a:solidFill>
                  <a:srgbClr val="0000FF"/>
                </a:solidFill>
              </a:rPr>
              <a:t> </a:t>
            </a:r>
            <a:r>
              <a:rPr lang="en-US" altLang="en-US" dirty="0" err="1">
                <a:solidFill>
                  <a:srgbClr val="0000FF"/>
                </a:solidFill>
              </a:rPr>
              <a:t>đường</a:t>
            </a:r>
            <a:r>
              <a:rPr lang="en-US" altLang="en-US" dirty="0">
                <a:solidFill>
                  <a:srgbClr val="0000FF"/>
                </a:solidFill>
              </a:rPr>
              <a:t> </a:t>
            </a:r>
            <a:r>
              <a:rPr lang="en-US" altLang="en-US" dirty="0" err="1">
                <a:solidFill>
                  <a:srgbClr val="0000FF"/>
                </a:solidFill>
              </a:rPr>
              <a:t>ngang</a:t>
            </a:r>
            <a:r>
              <a:rPr lang="en-US" altLang="en-US" dirty="0">
                <a:solidFill>
                  <a:srgbClr val="0000FF"/>
                </a:solidFill>
              </a:rPr>
              <a:t> </a:t>
            </a:r>
            <a:r>
              <a:rPr lang="en-US" altLang="en-US" dirty="0" err="1">
                <a:solidFill>
                  <a:srgbClr val="0000FF"/>
                </a:solidFill>
              </a:rPr>
              <a:t>và</a:t>
            </a:r>
            <a:r>
              <a:rPr lang="en-US" altLang="en-US" dirty="0">
                <a:solidFill>
                  <a:srgbClr val="0000FF"/>
                </a:solidFill>
              </a:rPr>
              <a:t> </a:t>
            </a:r>
            <a:r>
              <a:rPr lang="en-US" altLang="en-US" dirty="0" err="1">
                <a:solidFill>
                  <a:srgbClr val="0000FF"/>
                </a:solidFill>
              </a:rPr>
              <a:t>trên</a:t>
            </a:r>
            <a:r>
              <a:rPr lang="en-US" altLang="en-US" dirty="0">
                <a:solidFill>
                  <a:srgbClr val="0000FF"/>
                </a:solidFill>
              </a:rPr>
              <a:t> </a:t>
            </a:r>
            <a:r>
              <a:rPr lang="en-US" altLang="en-US" dirty="0" err="1">
                <a:solidFill>
                  <a:srgbClr val="0000FF"/>
                </a:solidFill>
              </a:rPr>
              <a:t>cả</a:t>
            </a:r>
            <a:r>
              <a:rPr lang="en-US" altLang="en-US" dirty="0">
                <a:solidFill>
                  <a:srgbClr val="0000FF"/>
                </a:solidFill>
              </a:rPr>
              <a:t> </a:t>
            </a:r>
            <a:r>
              <a:rPr lang="en-US" altLang="en-US" dirty="0" err="1">
                <a:solidFill>
                  <a:srgbClr val="0000FF"/>
                </a:solidFill>
              </a:rPr>
              <a:t>hai</a:t>
            </a:r>
            <a:r>
              <a:rPr lang="en-US" altLang="en-US" dirty="0">
                <a:solidFill>
                  <a:srgbClr val="0000FF"/>
                </a:solidFill>
              </a:rPr>
              <a:t> </a:t>
            </a:r>
            <a:r>
              <a:rPr lang="en-US" altLang="en-US" dirty="0" err="1">
                <a:solidFill>
                  <a:srgbClr val="0000FF"/>
                </a:solidFill>
              </a:rPr>
              <a:t>quãng</a:t>
            </a:r>
            <a:r>
              <a:rPr lang="en-US" altLang="en-US" dirty="0">
                <a:solidFill>
                  <a:srgbClr val="0000FF"/>
                </a:solidFill>
              </a:rPr>
              <a:t> </a:t>
            </a:r>
            <a:r>
              <a:rPr lang="en-US" altLang="en-US" dirty="0" err="1">
                <a:solidFill>
                  <a:srgbClr val="0000FF"/>
                </a:solidFill>
              </a:rPr>
              <a:t>đường</a:t>
            </a:r>
            <a:r>
              <a:rPr lang="en-US" altLang="en-US" dirty="0">
                <a:solidFill>
                  <a:srgbClr val="0000FF"/>
                </a:solidFill>
              </a:rPr>
              <a:t>.</a:t>
            </a:r>
          </a:p>
        </p:txBody>
      </p:sp>
      <p:sp>
        <p:nvSpPr>
          <p:cNvPr id="13335" name="Text Box 23">
            <a:extLst>
              <a:ext uri="{FF2B5EF4-FFF2-40B4-BE49-F238E27FC236}">
                <a16:creationId xmlns:a16="http://schemas.microsoft.com/office/drawing/2014/main" id="{4E084BD7-8D07-4E5C-A035-6322098999B5}"/>
              </a:ext>
            </a:extLst>
          </p:cNvPr>
          <p:cNvSpPr txBox="1">
            <a:spLocks noChangeArrowheads="1"/>
          </p:cNvSpPr>
          <p:nvPr/>
        </p:nvSpPr>
        <p:spPr bwMode="auto">
          <a:xfrm>
            <a:off x="5410200" y="1703039"/>
            <a:ext cx="765175"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dirty="0" err="1"/>
              <a:t>Giải</a:t>
            </a:r>
            <a:endParaRPr lang="en-US" altLang="en-US" dirty="0"/>
          </a:p>
        </p:txBody>
      </p:sp>
      <p:sp>
        <p:nvSpPr>
          <p:cNvPr id="33796" name="Text Box 25">
            <a:extLst>
              <a:ext uri="{FF2B5EF4-FFF2-40B4-BE49-F238E27FC236}">
                <a16:creationId xmlns:a16="http://schemas.microsoft.com/office/drawing/2014/main" id="{FFF0E519-3655-4CAF-A265-01786751BE32}"/>
              </a:ext>
            </a:extLst>
          </p:cNvPr>
          <p:cNvSpPr txBox="1">
            <a:spLocks noChangeArrowheads="1"/>
          </p:cNvSpPr>
          <p:nvPr/>
        </p:nvSpPr>
        <p:spPr bwMode="auto">
          <a:xfrm>
            <a:off x="314325" y="2092325"/>
            <a:ext cx="204152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dirty="0"/>
              <a:t>s</a:t>
            </a:r>
            <a:r>
              <a:rPr lang="en-US" altLang="en-US" sz="3200" baseline="-25000" dirty="0"/>
              <a:t>1 </a:t>
            </a:r>
            <a:r>
              <a:rPr lang="en-US" altLang="en-US" sz="3200" dirty="0"/>
              <a:t>= 120m</a:t>
            </a:r>
          </a:p>
        </p:txBody>
      </p:sp>
      <p:sp>
        <p:nvSpPr>
          <p:cNvPr id="33797" name="Text Box 26">
            <a:extLst>
              <a:ext uri="{FF2B5EF4-FFF2-40B4-BE49-F238E27FC236}">
                <a16:creationId xmlns:a16="http://schemas.microsoft.com/office/drawing/2014/main" id="{70C4B217-A76B-4BD2-998E-D2CBA78D4D6A}"/>
              </a:ext>
            </a:extLst>
          </p:cNvPr>
          <p:cNvSpPr txBox="1">
            <a:spLocks noChangeArrowheads="1"/>
          </p:cNvSpPr>
          <p:nvPr/>
        </p:nvSpPr>
        <p:spPr bwMode="auto">
          <a:xfrm>
            <a:off x="357188" y="2511425"/>
            <a:ext cx="16256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dirty="0"/>
              <a:t>t</a:t>
            </a:r>
            <a:r>
              <a:rPr lang="en-US" altLang="en-US" sz="3200" baseline="-25000" dirty="0"/>
              <a:t>1</a:t>
            </a:r>
            <a:r>
              <a:rPr lang="en-US" altLang="en-US" sz="3200" dirty="0"/>
              <a:t> = 30s</a:t>
            </a:r>
          </a:p>
        </p:txBody>
      </p:sp>
      <p:sp>
        <p:nvSpPr>
          <p:cNvPr id="33798" name="Text Box 27">
            <a:extLst>
              <a:ext uri="{FF2B5EF4-FFF2-40B4-BE49-F238E27FC236}">
                <a16:creationId xmlns:a16="http://schemas.microsoft.com/office/drawing/2014/main" id="{82DDC15C-4F81-47A9-B335-9E6C0B6C99BE}"/>
              </a:ext>
            </a:extLst>
          </p:cNvPr>
          <p:cNvSpPr txBox="1">
            <a:spLocks noChangeArrowheads="1"/>
          </p:cNvSpPr>
          <p:nvPr/>
        </p:nvSpPr>
        <p:spPr bwMode="auto">
          <a:xfrm>
            <a:off x="314325" y="2967038"/>
            <a:ext cx="181451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dirty="0"/>
              <a:t>s</a:t>
            </a:r>
            <a:r>
              <a:rPr lang="en-US" altLang="en-US" sz="3200" baseline="-25000" dirty="0"/>
              <a:t>2 </a:t>
            </a:r>
            <a:r>
              <a:rPr lang="en-US" altLang="en-US" sz="3200" dirty="0"/>
              <a:t>= 60m</a:t>
            </a:r>
          </a:p>
        </p:txBody>
      </p:sp>
      <p:sp>
        <p:nvSpPr>
          <p:cNvPr id="33799" name="Text Box 28">
            <a:extLst>
              <a:ext uri="{FF2B5EF4-FFF2-40B4-BE49-F238E27FC236}">
                <a16:creationId xmlns:a16="http://schemas.microsoft.com/office/drawing/2014/main" id="{B83DF94E-FA24-4DED-8415-D1EE913B87EE}"/>
              </a:ext>
            </a:extLst>
          </p:cNvPr>
          <p:cNvSpPr txBox="1">
            <a:spLocks noChangeArrowheads="1"/>
          </p:cNvSpPr>
          <p:nvPr/>
        </p:nvSpPr>
        <p:spPr bwMode="auto">
          <a:xfrm>
            <a:off x="330200" y="3386138"/>
            <a:ext cx="1624013"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dirty="0"/>
              <a:t>t</a:t>
            </a:r>
            <a:r>
              <a:rPr lang="en-US" altLang="en-US" sz="3200" baseline="-25000" dirty="0"/>
              <a:t>2</a:t>
            </a:r>
            <a:r>
              <a:rPr lang="en-US" altLang="en-US" sz="3200" dirty="0"/>
              <a:t> = 24s</a:t>
            </a:r>
          </a:p>
        </p:txBody>
      </p:sp>
      <p:sp>
        <p:nvSpPr>
          <p:cNvPr id="13341" name="Text Box 29">
            <a:extLst>
              <a:ext uri="{FF2B5EF4-FFF2-40B4-BE49-F238E27FC236}">
                <a16:creationId xmlns:a16="http://schemas.microsoft.com/office/drawing/2014/main" id="{7E56DDBF-BFB3-48E0-9FCD-7A82260B7D61}"/>
              </a:ext>
            </a:extLst>
          </p:cNvPr>
          <p:cNvSpPr txBox="1">
            <a:spLocks noChangeArrowheads="1"/>
          </p:cNvSpPr>
          <p:nvPr/>
        </p:nvSpPr>
        <p:spPr bwMode="auto">
          <a:xfrm>
            <a:off x="2354263" y="2075309"/>
            <a:ext cx="6293711"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dirty="0" err="1"/>
              <a:t>Vận</a:t>
            </a:r>
            <a:r>
              <a:rPr lang="en-US" altLang="en-US" dirty="0"/>
              <a:t> </a:t>
            </a:r>
            <a:r>
              <a:rPr lang="en-US" altLang="en-US" dirty="0" err="1"/>
              <a:t>tốc</a:t>
            </a:r>
            <a:r>
              <a:rPr lang="en-US" altLang="en-US" dirty="0"/>
              <a:t> </a:t>
            </a:r>
            <a:r>
              <a:rPr lang="en-US" altLang="en-US" dirty="0" err="1"/>
              <a:t>trung</a:t>
            </a:r>
            <a:r>
              <a:rPr lang="en-US" altLang="en-US" dirty="0"/>
              <a:t> </a:t>
            </a:r>
            <a:r>
              <a:rPr lang="en-US" altLang="en-US" dirty="0" err="1"/>
              <a:t>bình</a:t>
            </a:r>
            <a:r>
              <a:rPr lang="en-US" altLang="en-US" dirty="0"/>
              <a:t> </a:t>
            </a:r>
            <a:r>
              <a:rPr lang="en-US" altLang="en-US" dirty="0" err="1"/>
              <a:t>trên</a:t>
            </a:r>
            <a:r>
              <a:rPr lang="en-US" altLang="en-US" dirty="0"/>
              <a:t> </a:t>
            </a:r>
            <a:r>
              <a:rPr lang="en-US" altLang="en-US" dirty="0" err="1"/>
              <a:t>quãng</a:t>
            </a:r>
            <a:r>
              <a:rPr lang="en-US" altLang="en-US" dirty="0"/>
              <a:t> </a:t>
            </a:r>
            <a:r>
              <a:rPr lang="en-US" altLang="en-US" dirty="0" err="1"/>
              <a:t>đường</a:t>
            </a:r>
            <a:r>
              <a:rPr lang="en-US" altLang="en-US" dirty="0"/>
              <a:t> </a:t>
            </a:r>
            <a:r>
              <a:rPr lang="en-US" altLang="en-US" dirty="0" err="1"/>
              <a:t>dốc</a:t>
            </a:r>
            <a:endParaRPr lang="en-US" altLang="en-US" dirty="0"/>
          </a:p>
        </p:txBody>
      </p:sp>
      <p:grpSp>
        <p:nvGrpSpPr>
          <p:cNvPr id="13352" name="Group 40">
            <a:extLst>
              <a:ext uri="{FF2B5EF4-FFF2-40B4-BE49-F238E27FC236}">
                <a16:creationId xmlns:a16="http://schemas.microsoft.com/office/drawing/2014/main" id="{008692FD-4BF9-45D7-AB80-2253ED98BB47}"/>
              </a:ext>
            </a:extLst>
          </p:cNvPr>
          <p:cNvGrpSpPr>
            <a:grpSpLocks/>
          </p:cNvGrpSpPr>
          <p:nvPr/>
        </p:nvGrpSpPr>
        <p:grpSpPr bwMode="auto">
          <a:xfrm>
            <a:off x="3351213" y="2589214"/>
            <a:ext cx="4497388" cy="830262"/>
            <a:chOff x="2688" y="3264"/>
            <a:chExt cx="2833" cy="523"/>
          </a:xfrm>
        </p:grpSpPr>
        <p:sp>
          <p:nvSpPr>
            <p:cNvPr id="33825" name="Text Box 31">
              <a:extLst>
                <a:ext uri="{FF2B5EF4-FFF2-40B4-BE49-F238E27FC236}">
                  <a16:creationId xmlns:a16="http://schemas.microsoft.com/office/drawing/2014/main" id="{6864603D-6EFB-4E43-8716-8FFFCEFA7D78}"/>
                </a:ext>
              </a:extLst>
            </p:cNvPr>
            <p:cNvSpPr txBox="1">
              <a:spLocks noChangeArrowheads="1"/>
            </p:cNvSpPr>
            <p:nvPr/>
          </p:nvSpPr>
          <p:spPr bwMode="auto">
            <a:xfrm>
              <a:off x="2688" y="3357"/>
              <a:ext cx="2833"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a:t>Ta có: v</a:t>
              </a:r>
              <a:r>
                <a:rPr lang="en-US" altLang="en-US" baseline="-25000"/>
                <a:t>1</a:t>
              </a:r>
              <a:r>
                <a:rPr lang="en-US" altLang="en-US"/>
                <a:t> =       =         = 4(m/s) </a:t>
              </a:r>
            </a:p>
          </p:txBody>
        </p:sp>
        <p:grpSp>
          <p:nvGrpSpPr>
            <p:cNvPr id="33826" name="Group 32">
              <a:extLst>
                <a:ext uri="{FF2B5EF4-FFF2-40B4-BE49-F238E27FC236}">
                  <a16:creationId xmlns:a16="http://schemas.microsoft.com/office/drawing/2014/main" id="{D5D34980-7C10-4042-B060-B4D2B7EC8387}"/>
                </a:ext>
              </a:extLst>
            </p:cNvPr>
            <p:cNvGrpSpPr>
              <a:grpSpLocks/>
            </p:cNvGrpSpPr>
            <p:nvPr/>
          </p:nvGrpSpPr>
          <p:grpSpPr bwMode="auto">
            <a:xfrm>
              <a:off x="3773" y="3264"/>
              <a:ext cx="320" cy="523"/>
              <a:chOff x="3875" y="3316"/>
              <a:chExt cx="320" cy="523"/>
            </a:xfrm>
          </p:grpSpPr>
          <p:sp>
            <p:nvSpPr>
              <p:cNvPr id="33830" name="Text Box 33">
                <a:extLst>
                  <a:ext uri="{FF2B5EF4-FFF2-40B4-BE49-F238E27FC236}">
                    <a16:creationId xmlns:a16="http://schemas.microsoft.com/office/drawing/2014/main" id="{3E7BC027-EAB6-496A-BB55-E87C131C3EF0}"/>
                  </a:ext>
                </a:extLst>
              </p:cNvPr>
              <p:cNvSpPr txBox="1">
                <a:spLocks noChangeArrowheads="1"/>
              </p:cNvSpPr>
              <p:nvPr/>
            </p:nvSpPr>
            <p:spPr bwMode="auto">
              <a:xfrm>
                <a:off x="3878" y="3316"/>
                <a:ext cx="317"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dirty="0"/>
                  <a:t>S</a:t>
                </a:r>
                <a:r>
                  <a:rPr lang="en-US" altLang="en-US" baseline="-25000" dirty="0"/>
                  <a:t>1</a:t>
                </a:r>
              </a:p>
              <a:p>
                <a:pPr eaLnBrk="1" hangingPunct="1"/>
                <a:r>
                  <a:rPr lang="en-US" altLang="en-US" dirty="0"/>
                  <a:t>t</a:t>
                </a:r>
                <a:r>
                  <a:rPr lang="en-US" altLang="en-US" baseline="-25000" dirty="0"/>
                  <a:t>1</a:t>
                </a:r>
              </a:p>
            </p:txBody>
          </p:sp>
          <p:sp>
            <p:nvSpPr>
              <p:cNvPr id="33831" name="Line 34">
                <a:extLst>
                  <a:ext uri="{FF2B5EF4-FFF2-40B4-BE49-F238E27FC236}">
                    <a16:creationId xmlns:a16="http://schemas.microsoft.com/office/drawing/2014/main" id="{AA862C52-0E79-477D-8842-1BD7B2D68126}"/>
                  </a:ext>
                </a:extLst>
              </p:cNvPr>
              <p:cNvSpPr>
                <a:spLocks noChangeShapeType="1"/>
              </p:cNvSpPr>
              <p:nvPr/>
            </p:nvSpPr>
            <p:spPr bwMode="auto">
              <a:xfrm>
                <a:off x="3875" y="3539"/>
                <a:ext cx="240" cy="0"/>
              </a:xfrm>
              <a:prstGeom prst="line">
                <a:avLst/>
              </a:prstGeom>
              <a:noFill/>
              <a:ln w="952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3827" name="Group 39">
              <a:extLst>
                <a:ext uri="{FF2B5EF4-FFF2-40B4-BE49-F238E27FC236}">
                  <a16:creationId xmlns:a16="http://schemas.microsoft.com/office/drawing/2014/main" id="{009915BA-2218-4F37-8457-1858EB1B2073}"/>
                </a:ext>
              </a:extLst>
            </p:cNvPr>
            <p:cNvGrpSpPr>
              <a:grpSpLocks/>
            </p:cNvGrpSpPr>
            <p:nvPr/>
          </p:nvGrpSpPr>
          <p:grpSpPr bwMode="auto">
            <a:xfrm>
              <a:off x="4217" y="3264"/>
              <a:ext cx="448" cy="523"/>
              <a:chOff x="4217" y="3264"/>
              <a:chExt cx="448" cy="523"/>
            </a:xfrm>
          </p:grpSpPr>
          <p:sp>
            <p:nvSpPr>
              <p:cNvPr id="33828" name="Text Box 36">
                <a:extLst>
                  <a:ext uri="{FF2B5EF4-FFF2-40B4-BE49-F238E27FC236}">
                    <a16:creationId xmlns:a16="http://schemas.microsoft.com/office/drawing/2014/main" id="{B70138D7-8B4B-4E2B-B941-AF7DB8E8D94D}"/>
                  </a:ext>
                </a:extLst>
              </p:cNvPr>
              <p:cNvSpPr txBox="1">
                <a:spLocks noChangeArrowheads="1"/>
              </p:cNvSpPr>
              <p:nvPr/>
            </p:nvSpPr>
            <p:spPr bwMode="auto">
              <a:xfrm>
                <a:off x="4217" y="3264"/>
                <a:ext cx="440"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ctr" eaLnBrk="1" hangingPunct="1"/>
                <a:r>
                  <a:rPr lang="en-US" altLang="en-US"/>
                  <a:t>120</a:t>
                </a:r>
                <a:endParaRPr lang="en-US" altLang="en-US" baseline="-25000"/>
              </a:p>
              <a:p>
                <a:pPr algn="ctr" eaLnBrk="1" hangingPunct="1"/>
                <a:r>
                  <a:rPr lang="en-US" altLang="en-US"/>
                  <a:t>30</a:t>
                </a:r>
                <a:endParaRPr lang="en-US" altLang="en-US" baseline="-25000"/>
              </a:p>
            </p:txBody>
          </p:sp>
          <p:sp>
            <p:nvSpPr>
              <p:cNvPr id="33829" name="Line 38">
                <a:extLst>
                  <a:ext uri="{FF2B5EF4-FFF2-40B4-BE49-F238E27FC236}">
                    <a16:creationId xmlns:a16="http://schemas.microsoft.com/office/drawing/2014/main" id="{5B2FA9C1-3777-4F3E-8E47-873398082679}"/>
                  </a:ext>
                </a:extLst>
              </p:cNvPr>
              <p:cNvSpPr>
                <a:spLocks noChangeShapeType="1"/>
              </p:cNvSpPr>
              <p:nvPr/>
            </p:nvSpPr>
            <p:spPr bwMode="auto">
              <a:xfrm>
                <a:off x="4281" y="3482"/>
                <a:ext cx="384" cy="0"/>
              </a:xfrm>
              <a:prstGeom prst="line">
                <a:avLst/>
              </a:prstGeom>
              <a:noFill/>
              <a:ln w="952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13353" name="Text Box 41">
            <a:extLst>
              <a:ext uri="{FF2B5EF4-FFF2-40B4-BE49-F238E27FC236}">
                <a16:creationId xmlns:a16="http://schemas.microsoft.com/office/drawing/2014/main" id="{C929E8B4-C90F-4097-936F-B0AC4F0E24A3}"/>
              </a:ext>
            </a:extLst>
          </p:cNvPr>
          <p:cNvSpPr txBox="1">
            <a:spLocks noChangeArrowheads="1"/>
          </p:cNvSpPr>
          <p:nvPr/>
        </p:nvSpPr>
        <p:spPr bwMode="auto">
          <a:xfrm>
            <a:off x="2458843" y="3472692"/>
            <a:ext cx="666881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dirty="0" err="1"/>
              <a:t>Vận</a:t>
            </a:r>
            <a:r>
              <a:rPr lang="en-US" altLang="en-US" dirty="0"/>
              <a:t> </a:t>
            </a:r>
            <a:r>
              <a:rPr lang="en-US" altLang="en-US" dirty="0" err="1"/>
              <a:t>tốc</a:t>
            </a:r>
            <a:r>
              <a:rPr lang="en-US" altLang="en-US" dirty="0"/>
              <a:t> </a:t>
            </a:r>
            <a:r>
              <a:rPr lang="en-US" altLang="en-US" dirty="0" err="1"/>
              <a:t>trung</a:t>
            </a:r>
            <a:r>
              <a:rPr lang="en-US" altLang="en-US" dirty="0"/>
              <a:t> </a:t>
            </a:r>
            <a:r>
              <a:rPr lang="en-US" altLang="en-US" dirty="0" err="1"/>
              <a:t>bình</a:t>
            </a:r>
            <a:r>
              <a:rPr lang="en-US" altLang="en-US" dirty="0"/>
              <a:t> </a:t>
            </a:r>
            <a:r>
              <a:rPr lang="en-US" altLang="en-US" dirty="0" err="1"/>
              <a:t>trên</a:t>
            </a:r>
            <a:r>
              <a:rPr lang="en-US" altLang="en-US" dirty="0"/>
              <a:t> </a:t>
            </a:r>
            <a:r>
              <a:rPr lang="en-US" altLang="en-US" dirty="0" err="1"/>
              <a:t>quãng</a:t>
            </a:r>
            <a:r>
              <a:rPr lang="en-US" altLang="en-US" dirty="0"/>
              <a:t> </a:t>
            </a:r>
            <a:r>
              <a:rPr lang="en-US" altLang="en-US" dirty="0" err="1"/>
              <a:t>đường</a:t>
            </a:r>
            <a:r>
              <a:rPr lang="en-US" altLang="en-US" dirty="0"/>
              <a:t> </a:t>
            </a:r>
            <a:r>
              <a:rPr lang="en-US" altLang="en-US" dirty="0" err="1"/>
              <a:t>ngang</a:t>
            </a:r>
            <a:endParaRPr lang="en-US" altLang="en-US" dirty="0"/>
          </a:p>
        </p:txBody>
      </p:sp>
      <p:grpSp>
        <p:nvGrpSpPr>
          <p:cNvPr id="13362" name="Group 50">
            <a:extLst>
              <a:ext uri="{FF2B5EF4-FFF2-40B4-BE49-F238E27FC236}">
                <a16:creationId xmlns:a16="http://schemas.microsoft.com/office/drawing/2014/main" id="{6F42D44A-1CA2-4C19-99EC-7234272FCE26}"/>
              </a:ext>
            </a:extLst>
          </p:cNvPr>
          <p:cNvGrpSpPr>
            <a:grpSpLocks/>
          </p:cNvGrpSpPr>
          <p:nvPr/>
        </p:nvGrpSpPr>
        <p:grpSpPr bwMode="auto">
          <a:xfrm>
            <a:off x="2772997" y="3921125"/>
            <a:ext cx="4754563" cy="830263"/>
            <a:chOff x="2448" y="3254"/>
            <a:chExt cx="2995" cy="523"/>
          </a:xfrm>
        </p:grpSpPr>
        <p:sp>
          <p:nvSpPr>
            <p:cNvPr id="33818" name="Text Box 43">
              <a:extLst>
                <a:ext uri="{FF2B5EF4-FFF2-40B4-BE49-F238E27FC236}">
                  <a16:creationId xmlns:a16="http://schemas.microsoft.com/office/drawing/2014/main" id="{5E661D8D-97C1-4C34-8A3D-12BA9A3CC58D}"/>
                </a:ext>
              </a:extLst>
            </p:cNvPr>
            <p:cNvSpPr txBox="1">
              <a:spLocks noChangeArrowheads="1"/>
            </p:cNvSpPr>
            <p:nvPr/>
          </p:nvSpPr>
          <p:spPr bwMode="auto">
            <a:xfrm>
              <a:off x="2448" y="3350"/>
              <a:ext cx="2995"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a:t>Ta có: v</a:t>
              </a:r>
              <a:r>
                <a:rPr lang="en-US" altLang="en-US" baseline="-25000"/>
                <a:t>2</a:t>
              </a:r>
              <a:r>
                <a:rPr lang="en-US" altLang="en-US"/>
                <a:t> =       =         = 2,5(m/s) </a:t>
              </a:r>
            </a:p>
          </p:txBody>
        </p:sp>
        <p:grpSp>
          <p:nvGrpSpPr>
            <p:cNvPr id="33819" name="Group 44">
              <a:extLst>
                <a:ext uri="{FF2B5EF4-FFF2-40B4-BE49-F238E27FC236}">
                  <a16:creationId xmlns:a16="http://schemas.microsoft.com/office/drawing/2014/main" id="{2E54D871-467A-42F0-B3A5-123CD086538E}"/>
                </a:ext>
              </a:extLst>
            </p:cNvPr>
            <p:cNvGrpSpPr>
              <a:grpSpLocks/>
            </p:cNvGrpSpPr>
            <p:nvPr/>
          </p:nvGrpSpPr>
          <p:grpSpPr bwMode="auto">
            <a:xfrm>
              <a:off x="3533" y="3254"/>
              <a:ext cx="299" cy="523"/>
              <a:chOff x="3875" y="3316"/>
              <a:chExt cx="299" cy="523"/>
            </a:xfrm>
          </p:grpSpPr>
          <p:sp>
            <p:nvSpPr>
              <p:cNvPr id="33823" name="Text Box 45">
                <a:extLst>
                  <a:ext uri="{FF2B5EF4-FFF2-40B4-BE49-F238E27FC236}">
                    <a16:creationId xmlns:a16="http://schemas.microsoft.com/office/drawing/2014/main" id="{E08E8BD9-B892-41F2-8946-F7D0CE27C86A}"/>
                  </a:ext>
                </a:extLst>
              </p:cNvPr>
              <p:cNvSpPr txBox="1">
                <a:spLocks noChangeArrowheads="1"/>
              </p:cNvSpPr>
              <p:nvPr/>
            </p:nvSpPr>
            <p:spPr bwMode="auto">
              <a:xfrm>
                <a:off x="3878" y="3316"/>
                <a:ext cx="296"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a:t>s</a:t>
                </a:r>
                <a:r>
                  <a:rPr lang="en-US" altLang="en-US" baseline="-25000"/>
                  <a:t>2</a:t>
                </a:r>
              </a:p>
              <a:p>
                <a:pPr eaLnBrk="1" hangingPunct="1"/>
                <a:r>
                  <a:rPr lang="en-US" altLang="en-US"/>
                  <a:t>t</a:t>
                </a:r>
                <a:r>
                  <a:rPr lang="en-US" altLang="en-US" baseline="-25000"/>
                  <a:t>2</a:t>
                </a:r>
              </a:p>
            </p:txBody>
          </p:sp>
          <p:sp>
            <p:nvSpPr>
              <p:cNvPr id="33824" name="Line 46">
                <a:extLst>
                  <a:ext uri="{FF2B5EF4-FFF2-40B4-BE49-F238E27FC236}">
                    <a16:creationId xmlns:a16="http://schemas.microsoft.com/office/drawing/2014/main" id="{D4098F96-9497-4490-A700-6A8B1FA870C8}"/>
                  </a:ext>
                </a:extLst>
              </p:cNvPr>
              <p:cNvSpPr>
                <a:spLocks noChangeShapeType="1"/>
              </p:cNvSpPr>
              <p:nvPr/>
            </p:nvSpPr>
            <p:spPr bwMode="auto">
              <a:xfrm>
                <a:off x="3875" y="3539"/>
                <a:ext cx="240" cy="0"/>
              </a:xfrm>
              <a:prstGeom prst="line">
                <a:avLst/>
              </a:prstGeom>
              <a:noFill/>
              <a:ln w="952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3820" name="Group 47">
              <a:extLst>
                <a:ext uri="{FF2B5EF4-FFF2-40B4-BE49-F238E27FC236}">
                  <a16:creationId xmlns:a16="http://schemas.microsoft.com/office/drawing/2014/main" id="{EA86DE38-CAAF-4BFA-BC94-886BBAACBF1E}"/>
                </a:ext>
              </a:extLst>
            </p:cNvPr>
            <p:cNvGrpSpPr>
              <a:grpSpLocks/>
            </p:cNvGrpSpPr>
            <p:nvPr/>
          </p:nvGrpSpPr>
          <p:grpSpPr bwMode="auto">
            <a:xfrm>
              <a:off x="4031" y="3254"/>
              <a:ext cx="394" cy="523"/>
              <a:chOff x="4271" y="3264"/>
              <a:chExt cx="394" cy="523"/>
            </a:xfrm>
          </p:grpSpPr>
          <p:sp>
            <p:nvSpPr>
              <p:cNvPr id="33821" name="Text Box 48">
                <a:extLst>
                  <a:ext uri="{FF2B5EF4-FFF2-40B4-BE49-F238E27FC236}">
                    <a16:creationId xmlns:a16="http://schemas.microsoft.com/office/drawing/2014/main" id="{4429465B-A9B8-4860-B18C-2865D30D307F}"/>
                  </a:ext>
                </a:extLst>
              </p:cNvPr>
              <p:cNvSpPr txBox="1">
                <a:spLocks noChangeArrowheads="1"/>
              </p:cNvSpPr>
              <p:nvPr/>
            </p:nvSpPr>
            <p:spPr bwMode="auto">
              <a:xfrm>
                <a:off x="4271" y="3264"/>
                <a:ext cx="332"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ctr" eaLnBrk="1" hangingPunct="1"/>
                <a:r>
                  <a:rPr lang="en-US" altLang="en-US" dirty="0"/>
                  <a:t>60</a:t>
                </a:r>
                <a:endParaRPr lang="en-US" altLang="en-US" baseline="-25000" dirty="0"/>
              </a:p>
              <a:p>
                <a:pPr algn="ctr" eaLnBrk="1" hangingPunct="1"/>
                <a:r>
                  <a:rPr lang="en-US" altLang="en-US" dirty="0"/>
                  <a:t>24</a:t>
                </a:r>
                <a:endParaRPr lang="en-US" altLang="en-US" baseline="-25000" dirty="0"/>
              </a:p>
            </p:txBody>
          </p:sp>
          <p:sp>
            <p:nvSpPr>
              <p:cNvPr id="33822" name="Line 49">
                <a:extLst>
                  <a:ext uri="{FF2B5EF4-FFF2-40B4-BE49-F238E27FC236}">
                    <a16:creationId xmlns:a16="http://schemas.microsoft.com/office/drawing/2014/main" id="{0FCBCF91-6846-4F7F-BF2F-40AABA686E60}"/>
                  </a:ext>
                </a:extLst>
              </p:cNvPr>
              <p:cNvSpPr>
                <a:spLocks noChangeShapeType="1"/>
              </p:cNvSpPr>
              <p:nvPr/>
            </p:nvSpPr>
            <p:spPr bwMode="auto">
              <a:xfrm>
                <a:off x="4281" y="3482"/>
                <a:ext cx="384" cy="0"/>
              </a:xfrm>
              <a:prstGeom prst="line">
                <a:avLst/>
              </a:prstGeom>
              <a:noFill/>
              <a:ln w="952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13363" name="Text Box 51">
            <a:extLst>
              <a:ext uri="{FF2B5EF4-FFF2-40B4-BE49-F238E27FC236}">
                <a16:creationId xmlns:a16="http://schemas.microsoft.com/office/drawing/2014/main" id="{0F0F3C19-614C-493F-93C8-6A89C606790A}"/>
              </a:ext>
            </a:extLst>
          </p:cNvPr>
          <p:cNvSpPr txBox="1">
            <a:spLocks noChangeArrowheads="1"/>
          </p:cNvSpPr>
          <p:nvPr/>
        </p:nvSpPr>
        <p:spPr bwMode="auto">
          <a:xfrm>
            <a:off x="2390776" y="4838726"/>
            <a:ext cx="661912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dirty="0" err="1"/>
              <a:t>Vận</a:t>
            </a:r>
            <a:r>
              <a:rPr lang="en-US" altLang="en-US" dirty="0"/>
              <a:t> </a:t>
            </a:r>
            <a:r>
              <a:rPr lang="en-US" altLang="en-US" dirty="0" err="1"/>
              <a:t>tốc</a:t>
            </a:r>
            <a:r>
              <a:rPr lang="en-US" altLang="en-US" dirty="0"/>
              <a:t> </a:t>
            </a:r>
            <a:r>
              <a:rPr lang="en-US" altLang="en-US" dirty="0" err="1"/>
              <a:t>trung</a:t>
            </a:r>
            <a:r>
              <a:rPr lang="en-US" altLang="en-US" dirty="0"/>
              <a:t> </a:t>
            </a:r>
            <a:r>
              <a:rPr lang="en-US" altLang="en-US" dirty="0" err="1"/>
              <a:t>bình</a:t>
            </a:r>
            <a:r>
              <a:rPr lang="en-US" altLang="en-US" dirty="0"/>
              <a:t> </a:t>
            </a:r>
            <a:r>
              <a:rPr lang="en-US" altLang="en-US" dirty="0" err="1"/>
              <a:t>trên</a:t>
            </a:r>
            <a:r>
              <a:rPr lang="en-US" altLang="en-US" dirty="0"/>
              <a:t> </a:t>
            </a:r>
            <a:r>
              <a:rPr lang="en-US" altLang="en-US" dirty="0" err="1"/>
              <a:t>cả</a:t>
            </a:r>
            <a:r>
              <a:rPr lang="en-US" altLang="en-US" dirty="0"/>
              <a:t> </a:t>
            </a:r>
            <a:r>
              <a:rPr lang="en-US" altLang="en-US" dirty="0" err="1"/>
              <a:t>hai</a:t>
            </a:r>
            <a:r>
              <a:rPr lang="en-US" altLang="en-US" dirty="0"/>
              <a:t> </a:t>
            </a:r>
            <a:r>
              <a:rPr lang="en-US" altLang="en-US" dirty="0" err="1"/>
              <a:t>quãng</a:t>
            </a:r>
            <a:r>
              <a:rPr lang="en-US" altLang="en-US" dirty="0"/>
              <a:t> </a:t>
            </a:r>
            <a:r>
              <a:rPr lang="en-US" altLang="en-US" dirty="0" err="1"/>
              <a:t>đường</a:t>
            </a:r>
            <a:endParaRPr lang="en-US" altLang="en-US" dirty="0"/>
          </a:p>
        </p:txBody>
      </p:sp>
      <p:grpSp>
        <p:nvGrpSpPr>
          <p:cNvPr id="13375" name="Group 63">
            <a:extLst>
              <a:ext uri="{FF2B5EF4-FFF2-40B4-BE49-F238E27FC236}">
                <a16:creationId xmlns:a16="http://schemas.microsoft.com/office/drawing/2014/main" id="{402291D1-DD57-4E05-9BD0-EB47CEDAD7C7}"/>
              </a:ext>
            </a:extLst>
          </p:cNvPr>
          <p:cNvGrpSpPr>
            <a:grpSpLocks/>
          </p:cNvGrpSpPr>
          <p:nvPr/>
        </p:nvGrpSpPr>
        <p:grpSpPr bwMode="auto">
          <a:xfrm>
            <a:off x="2277110" y="5466953"/>
            <a:ext cx="6619875" cy="850900"/>
            <a:chOff x="480" y="3817"/>
            <a:chExt cx="4170" cy="536"/>
          </a:xfrm>
        </p:grpSpPr>
        <p:sp>
          <p:nvSpPr>
            <p:cNvPr id="33811" name="Text Box 53">
              <a:extLst>
                <a:ext uri="{FF2B5EF4-FFF2-40B4-BE49-F238E27FC236}">
                  <a16:creationId xmlns:a16="http://schemas.microsoft.com/office/drawing/2014/main" id="{CDEB5198-2C50-4723-AC88-66549AD3319B}"/>
                </a:ext>
              </a:extLst>
            </p:cNvPr>
            <p:cNvSpPr txBox="1">
              <a:spLocks noChangeArrowheads="1"/>
            </p:cNvSpPr>
            <p:nvPr/>
          </p:nvSpPr>
          <p:spPr bwMode="auto">
            <a:xfrm>
              <a:off x="480" y="3926"/>
              <a:ext cx="4170" cy="2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a:t>Ta có: v</a:t>
              </a:r>
              <a:r>
                <a:rPr lang="en-US" altLang="en-US" baseline="-25000"/>
                <a:t>tb</a:t>
              </a:r>
              <a:r>
                <a:rPr lang="en-US" altLang="en-US"/>
                <a:t> =               =                    = 3,33(m/s) </a:t>
              </a:r>
            </a:p>
          </p:txBody>
        </p:sp>
        <p:grpSp>
          <p:nvGrpSpPr>
            <p:cNvPr id="33812" name="Group 62">
              <a:extLst>
                <a:ext uri="{FF2B5EF4-FFF2-40B4-BE49-F238E27FC236}">
                  <a16:creationId xmlns:a16="http://schemas.microsoft.com/office/drawing/2014/main" id="{DDAA1099-448C-4D82-B79E-927B6E6F5B5F}"/>
                </a:ext>
              </a:extLst>
            </p:cNvPr>
            <p:cNvGrpSpPr>
              <a:grpSpLocks/>
            </p:cNvGrpSpPr>
            <p:nvPr/>
          </p:nvGrpSpPr>
          <p:grpSpPr bwMode="auto">
            <a:xfrm>
              <a:off x="2598" y="3830"/>
              <a:ext cx="906" cy="523"/>
              <a:chOff x="2502" y="3830"/>
              <a:chExt cx="906" cy="523"/>
            </a:xfrm>
          </p:grpSpPr>
          <p:sp>
            <p:nvSpPr>
              <p:cNvPr id="33816" name="Text Box 58">
                <a:extLst>
                  <a:ext uri="{FF2B5EF4-FFF2-40B4-BE49-F238E27FC236}">
                    <a16:creationId xmlns:a16="http://schemas.microsoft.com/office/drawing/2014/main" id="{DB0CB2BC-C2AB-4D2A-944A-5B7C775746E2}"/>
                  </a:ext>
                </a:extLst>
              </p:cNvPr>
              <p:cNvSpPr txBox="1">
                <a:spLocks noChangeArrowheads="1"/>
              </p:cNvSpPr>
              <p:nvPr/>
            </p:nvSpPr>
            <p:spPr bwMode="auto">
              <a:xfrm>
                <a:off x="2502" y="3830"/>
                <a:ext cx="877"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ctr" eaLnBrk="1" hangingPunct="1"/>
                <a:r>
                  <a:rPr lang="en-US" altLang="en-US"/>
                  <a:t>120 + 60</a:t>
                </a:r>
                <a:endParaRPr lang="en-US" altLang="en-US" baseline="-25000"/>
              </a:p>
              <a:p>
                <a:pPr algn="ctr" eaLnBrk="1" hangingPunct="1"/>
                <a:r>
                  <a:rPr lang="en-US" altLang="en-US"/>
                  <a:t>30 + 24</a:t>
                </a:r>
                <a:endParaRPr lang="en-US" altLang="en-US" baseline="-25000"/>
              </a:p>
            </p:txBody>
          </p:sp>
          <p:sp>
            <p:nvSpPr>
              <p:cNvPr id="33817" name="Line 59">
                <a:extLst>
                  <a:ext uri="{FF2B5EF4-FFF2-40B4-BE49-F238E27FC236}">
                    <a16:creationId xmlns:a16="http://schemas.microsoft.com/office/drawing/2014/main" id="{BBE1B003-53E7-4908-B92A-DEAA4B1B3AC0}"/>
                  </a:ext>
                </a:extLst>
              </p:cNvPr>
              <p:cNvSpPr>
                <a:spLocks noChangeShapeType="1"/>
              </p:cNvSpPr>
              <p:nvPr/>
            </p:nvSpPr>
            <p:spPr bwMode="auto">
              <a:xfrm>
                <a:off x="2544" y="4032"/>
                <a:ext cx="864" cy="0"/>
              </a:xfrm>
              <a:prstGeom prst="line">
                <a:avLst/>
              </a:prstGeom>
              <a:noFill/>
              <a:ln w="952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3813" name="Group 61">
              <a:extLst>
                <a:ext uri="{FF2B5EF4-FFF2-40B4-BE49-F238E27FC236}">
                  <a16:creationId xmlns:a16="http://schemas.microsoft.com/office/drawing/2014/main" id="{314358D5-BAA4-40F2-A24F-34CF1A399272}"/>
                </a:ext>
              </a:extLst>
            </p:cNvPr>
            <p:cNvGrpSpPr>
              <a:grpSpLocks/>
            </p:cNvGrpSpPr>
            <p:nvPr/>
          </p:nvGrpSpPr>
          <p:grpSpPr bwMode="auto">
            <a:xfrm>
              <a:off x="1581" y="3817"/>
              <a:ext cx="736" cy="523"/>
              <a:chOff x="1568" y="3830"/>
              <a:chExt cx="736" cy="523"/>
            </a:xfrm>
          </p:grpSpPr>
          <p:sp>
            <p:nvSpPr>
              <p:cNvPr id="33814" name="Text Box 55">
                <a:extLst>
                  <a:ext uri="{FF2B5EF4-FFF2-40B4-BE49-F238E27FC236}">
                    <a16:creationId xmlns:a16="http://schemas.microsoft.com/office/drawing/2014/main" id="{73682CD3-6670-4D41-B2E7-D463A3800E5F}"/>
                  </a:ext>
                </a:extLst>
              </p:cNvPr>
              <p:cNvSpPr txBox="1">
                <a:spLocks noChangeArrowheads="1"/>
              </p:cNvSpPr>
              <p:nvPr/>
            </p:nvSpPr>
            <p:spPr bwMode="auto">
              <a:xfrm>
                <a:off x="1568" y="3830"/>
                <a:ext cx="662" cy="5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a:t>s</a:t>
                </a:r>
                <a:r>
                  <a:rPr lang="en-US" altLang="en-US" baseline="-25000"/>
                  <a:t>1 </a:t>
                </a:r>
                <a:r>
                  <a:rPr lang="en-US" altLang="en-US"/>
                  <a:t>+</a:t>
                </a:r>
                <a:r>
                  <a:rPr lang="en-US" altLang="en-US" baseline="-25000"/>
                  <a:t> </a:t>
                </a:r>
                <a:r>
                  <a:rPr lang="en-US" altLang="en-US"/>
                  <a:t>s</a:t>
                </a:r>
                <a:r>
                  <a:rPr lang="en-US" altLang="en-US" baseline="-25000"/>
                  <a:t>2</a:t>
                </a:r>
              </a:p>
              <a:p>
                <a:pPr eaLnBrk="1" hangingPunct="1"/>
                <a:r>
                  <a:rPr lang="en-US" altLang="en-US"/>
                  <a:t>t</a:t>
                </a:r>
                <a:r>
                  <a:rPr lang="en-US" altLang="en-US" baseline="-25000"/>
                  <a:t>1</a:t>
                </a:r>
                <a:r>
                  <a:rPr lang="en-US" altLang="en-US"/>
                  <a:t>+ t</a:t>
                </a:r>
                <a:r>
                  <a:rPr lang="en-US" altLang="en-US" baseline="-25000"/>
                  <a:t>2</a:t>
                </a:r>
              </a:p>
            </p:txBody>
          </p:sp>
          <p:sp>
            <p:nvSpPr>
              <p:cNvPr id="33815" name="Line 60">
                <a:extLst>
                  <a:ext uri="{FF2B5EF4-FFF2-40B4-BE49-F238E27FC236}">
                    <a16:creationId xmlns:a16="http://schemas.microsoft.com/office/drawing/2014/main" id="{99188A98-F3A2-4EC9-B0AA-8E68F4F44F4E}"/>
                  </a:ext>
                </a:extLst>
              </p:cNvPr>
              <p:cNvSpPr>
                <a:spLocks noChangeShapeType="1"/>
              </p:cNvSpPr>
              <p:nvPr/>
            </p:nvSpPr>
            <p:spPr bwMode="auto">
              <a:xfrm>
                <a:off x="1584" y="4067"/>
                <a:ext cx="720" cy="0"/>
              </a:xfrm>
              <a:prstGeom prst="line">
                <a:avLst/>
              </a:prstGeom>
              <a:noFill/>
              <a:ln w="9525">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sp>
        <p:nvSpPr>
          <p:cNvPr id="33806" name="Line 66">
            <a:extLst>
              <a:ext uri="{FF2B5EF4-FFF2-40B4-BE49-F238E27FC236}">
                <a16:creationId xmlns:a16="http://schemas.microsoft.com/office/drawing/2014/main" id="{5DD6C7BA-0B46-4677-B92E-CCA39F005589}"/>
              </a:ext>
            </a:extLst>
          </p:cNvPr>
          <p:cNvSpPr>
            <a:spLocks noChangeShapeType="1"/>
          </p:cNvSpPr>
          <p:nvPr/>
        </p:nvSpPr>
        <p:spPr bwMode="auto">
          <a:xfrm>
            <a:off x="2325688" y="2000250"/>
            <a:ext cx="0" cy="34861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3807" name="Text Box 28">
            <a:extLst>
              <a:ext uri="{FF2B5EF4-FFF2-40B4-BE49-F238E27FC236}">
                <a16:creationId xmlns:a16="http://schemas.microsoft.com/office/drawing/2014/main" id="{3D467E17-B41B-4F6F-B656-A9541AF4F643}"/>
              </a:ext>
            </a:extLst>
          </p:cNvPr>
          <p:cNvSpPr txBox="1">
            <a:spLocks noChangeArrowheads="1"/>
          </p:cNvSpPr>
          <p:nvPr/>
        </p:nvSpPr>
        <p:spPr bwMode="auto">
          <a:xfrm>
            <a:off x="247650" y="4021138"/>
            <a:ext cx="12827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dirty="0"/>
              <a:t>v</a:t>
            </a:r>
            <a:r>
              <a:rPr lang="en-US" altLang="en-US" sz="3200" baseline="-25000" dirty="0"/>
              <a:t>1</a:t>
            </a:r>
            <a:r>
              <a:rPr lang="en-US" altLang="en-US" sz="3200" dirty="0"/>
              <a:t> = ?</a:t>
            </a:r>
          </a:p>
        </p:txBody>
      </p:sp>
      <p:sp>
        <p:nvSpPr>
          <p:cNvPr id="33808" name="Text Box 28">
            <a:extLst>
              <a:ext uri="{FF2B5EF4-FFF2-40B4-BE49-F238E27FC236}">
                <a16:creationId xmlns:a16="http://schemas.microsoft.com/office/drawing/2014/main" id="{F449E0AA-9629-4D8A-BD91-C8BDE1365767}"/>
              </a:ext>
            </a:extLst>
          </p:cNvPr>
          <p:cNvSpPr txBox="1">
            <a:spLocks noChangeArrowheads="1"/>
          </p:cNvSpPr>
          <p:nvPr/>
        </p:nvSpPr>
        <p:spPr bwMode="auto">
          <a:xfrm>
            <a:off x="193675" y="4440238"/>
            <a:ext cx="12827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dirty="0"/>
              <a:t>v</a:t>
            </a:r>
            <a:r>
              <a:rPr lang="en-US" altLang="en-US" sz="3200" baseline="-25000" dirty="0"/>
              <a:t>2</a:t>
            </a:r>
            <a:r>
              <a:rPr lang="en-US" altLang="en-US" sz="3200" dirty="0"/>
              <a:t> = ?</a:t>
            </a:r>
          </a:p>
        </p:txBody>
      </p:sp>
      <p:sp>
        <p:nvSpPr>
          <p:cNvPr id="33809" name="Text Box 28">
            <a:extLst>
              <a:ext uri="{FF2B5EF4-FFF2-40B4-BE49-F238E27FC236}">
                <a16:creationId xmlns:a16="http://schemas.microsoft.com/office/drawing/2014/main" id="{B51A60BC-D17E-4435-874B-3F37EDA722BA}"/>
              </a:ext>
            </a:extLst>
          </p:cNvPr>
          <p:cNvSpPr txBox="1">
            <a:spLocks noChangeArrowheads="1"/>
          </p:cNvSpPr>
          <p:nvPr/>
        </p:nvSpPr>
        <p:spPr bwMode="auto">
          <a:xfrm>
            <a:off x="207963" y="4876800"/>
            <a:ext cx="1387475"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dirty="0" err="1"/>
              <a:t>v</a:t>
            </a:r>
            <a:r>
              <a:rPr lang="en-US" altLang="en-US" sz="3200" baseline="-25000" dirty="0" err="1"/>
              <a:t>tb</a:t>
            </a:r>
            <a:r>
              <a:rPr lang="en-US" altLang="en-US" sz="3200" dirty="0"/>
              <a:t> = ?</a:t>
            </a:r>
          </a:p>
        </p:txBody>
      </p:sp>
      <p:sp>
        <p:nvSpPr>
          <p:cNvPr id="33810" name="Line 66">
            <a:extLst>
              <a:ext uri="{FF2B5EF4-FFF2-40B4-BE49-F238E27FC236}">
                <a16:creationId xmlns:a16="http://schemas.microsoft.com/office/drawing/2014/main" id="{3E109756-AC9C-495D-A16F-FF5854A414B5}"/>
              </a:ext>
            </a:extLst>
          </p:cNvPr>
          <p:cNvSpPr>
            <a:spLocks noChangeShapeType="1"/>
          </p:cNvSpPr>
          <p:nvPr/>
        </p:nvSpPr>
        <p:spPr bwMode="auto">
          <a:xfrm>
            <a:off x="131763" y="4071938"/>
            <a:ext cx="2041525" cy="142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3796"/>
                                        </p:tgtEl>
                                        <p:attrNameLst>
                                          <p:attrName>style.visibility</p:attrName>
                                        </p:attrNameLst>
                                      </p:cBhvr>
                                      <p:to>
                                        <p:strVal val="visible"/>
                                      </p:to>
                                    </p:set>
                                    <p:animEffect transition="in" filter="checkerboard(across)">
                                      <p:cBhvr>
                                        <p:cTn id="7" dur="500"/>
                                        <p:tgtEl>
                                          <p:spTgt spid="3379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3797"/>
                                        </p:tgtEl>
                                        <p:attrNameLst>
                                          <p:attrName>style.visibility</p:attrName>
                                        </p:attrNameLst>
                                      </p:cBhvr>
                                      <p:to>
                                        <p:strVal val="visible"/>
                                      </p:to>
                                    </p:set>
                                    <p:animEffect transition="in" filter="blinds(horizontal)">
                                      <p:cBhvr>
                                        <p:cTn id="12" dur="500"/>
                                        <p:tgtEl>
                                          <p:spTgt spid="3379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3798"/>
                                        </p:tgtEl>
                                        <p:attrNameLst>
                                          <p:attrName>style.visibility</p:attrName>
                                        </p:attrNameLst>
                                      </p:cBhvr>
                                      <p:to>
                                        <p:strVal val="visible"/>
                                      </p:to>
                                    </p:set>
                                    <p:animEffect transition="in" filter="box(in)">
                                      <p:cBhvr>
                                        <p:cTn id="17" dur="2000"/>
                                        <p:tgtEl>
                                          <p:spTgt spid="3379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3799"/>
                                        </p:tgtEl>
                                        <p:attrNameLst>
                                          <p:attrName>style.visibility</p:attrName>
                                        </p:attrNameLst>
                                      </p:cBhvr>
                                      <p:to>
                                        <p:strVal val="visible"/>
                                      </p:to>
                                    </p:set>
                                    <p:animEffect transition="in" filter="blinds(horizontal)">
                                      <p:cBhvr>
                                        <p:cTn id="22" dur="500"/>
                                        <p:tgtEl>
                                          <p:spTgt spid="33799"/>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33810"/>
                                        </p:tgtEl>
                                        <p:attrNameLst>
                                          <p:attrName>style.visibility</p:attrName>
                                        </p:attrNameLst>
                                      </p:cBhvr>
                                      <p:to>
                                        <p:strVal val="visible"/>
                                      </p:to>
                                    </p:set>
                                    <p:animEffect transition="in" filter="box(in)">
                                      <p:cBhvr>
                                        <p:cTn id="27" dur="2000"/>
                                        <p:tgtEl>
                                          <p:spTgt spid="33810"/>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33807"/>
                                        </p:tgtEl>
                                        <p:attrNameLst>
                                          <p:attrName>style.visibility</p:attrName>
                                        </p:attrNameLst>
                                      </p:cBhvr>
                                      <p:to>
                                        <p:strVal val="visible"/>
                                      </p:to>
                                    </p:set>
                                    <p:animEffect transition="in" filter="box(in)">
                                      <p:cBhvr>
                                        <p:cTn id="32" dur="2000"/>
                                        <p:tgtEl>
                                          <p:spTgt spid="33807"/>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3808"/>
                                        </p:tgtEl>
                                        <p:attrNameLst>
                                          <p:attrName>style.visibility</p:attrName>
                                        </p:attrNameLst>
                                      </p:cBhvr>
                                      <p:to>
                                        <p:strVal val="visible"/>
                                      </p:to>
                                    </p:set>
                                    <p:animEffect transition="in" filter="checkerboard(across)">
                                      <p:cBhvr>
                                        <p:cTn id="37" dur="500"/>
                                        <p:tgtEl>
                                          <p:spTgt spid="33808"/>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33809"/>
                                        </p:tgtEl>
                                        <p:attrNameLst>
                                          <p:attrName>style.visibility</p:attrName>
                                        </p:attrNameLst>
                                      </p:cBhvr>
                                      <p:to>
                                        <p:strVal val="visible"/>
                                      </p:to>
                                    </p:set>
                                    <p:animEffect transition="in" filter="diamond(in)">
                                      <p:cBhvr>
                                        <p:cTn id="42" dur="2000"/>
                                        <p:tgtEl>
                                          <p:spTgt spid="33809"/>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33806"/>
                                        </p:tgtEl>
                                        <p:attrNameLst>
                                          <p:attrName>style.visibility</p:attrName>
                                        </p:attrNameLst>
                                      </p:cBhvr>
                                      <p:to>
                                        <p:strVal val="visible"/>
                                      </p:to>
                                    </p:set>
                                    <p:animEffect transition="in" filter="diamond(in)">
                                      <p:cBhvr>
                                        <p:cTn id="47" dur="2000"/>
                                        <p:tgtEl>
                                          <p:spTgt spid="33806"/>
                                        </p:tgtEl>
                                      </p:cBhvr>
                                    </p:animEffect>
                                  </p:childTnLst>
                                </p:cTn>
                              </p:par>
                            </p:childTnLst>
                          </p:cTn>
                        </p:par>
                      </p:childTnLst>
                    </p:cTn>
                  </p:par>
                  <p:par>
                    <p:cTn id="48" fill="hold">
                      <p:stCondLst>
                        <p:cond delay="indefinite"/>
                      </p:stCondLst>
                      <p:childTnLst>
                        <p:par>
                          <p:cTn id="49" fill="hold">
                            <p:stCondLst>
                              <p:cond delay="0"/>
                            </p:stCondLst>
                            <p:childTnLst>
                              <p:par>
                                <p:cTn id="50" presetID="56" presetClass="entr" presetSubtype="0" fill="hold" grpId="0" nodeType="clickEffect">
                                  <p:stCondLst>
                                    <p:cond delay="0"/>
                                  </p:stCondLst>
                                  <p:iterate type="lt">
                                    <p:tmPct val="10000"/>
                                  </p:iterate>
                                  <p:childTnLst>
                                    <p:set>
                                      <p:cBhvr>
                                        <p:cTn id="51" dur="1" fill="hold">
                                          <p:stCondLst>
                                            <p:cond delay="0"/>
                                          </p:stCondLst>
                                        </p:cTn>
                                        <p:tgtEl>
                                          <p:spTgt spid="13335"/>
                                        </p:tgtEl>
                                        <p:attrNameLst>
                                          <p:attrName>style.visibility</p:attrName>
                                        </p:attrNameLst>
                                      </p:cBhvr>
                                      <p:to>
                                        <p:strVal val="visible"/>
                                      </p:to>
                                    </p:set>
                                    <p:anim by="(-#ppt_w*2)" calcmode="lin" valueType="num">
                                      <p:cBhvr rctx="PPT">
                                        <p:cTn id="52" dur="500" autoRev="1" fill="hold">
                                          <p:stCondLst>
                                            <p:cond delay="0"/>
                                          </p:stCondLst>
                                        </p:cTn>
                                        <p:tgtEl>
                                          <p:spTgt spid="13335"/>
                                        </p:tgtEl>
                                        <p:attrNameLst>
                                          <p:attrName>ppt_w</p:attrName>
                                        </p:attrNameLst>
                                      </p:cBhvr>
                                    </p:anim>
                                    <p:anim by="(#ppt_w*0.50)" calcmode="lin" valueType="num">
                                      <p:cBhvr>
                                        <p:cTn id="53" dur="500" decel="50000" autoRev="1" fill="hold">
                                          <p:stCondLst>
                                            <p:cond delay="0"/>
                                          </p:stCondLst>
                                        </p:cTn>
                                        <p:tgtEl>
                                          <p:spTgt spid="13335"/>
                                        </p:tgtEl>
                                        <p:attrNameLst>
                                          <p:attrName>ppt_x</p:attrName>
                                        </p:attrNameLst>
                                      </p:cBhvr>
                                    </p:anim>
                                    <p:anim from="(-#ppt_h/2)" to="(#ppt_y)" calcmode="lin" valueType="num">
                                      <p:cBhvr>
                                        <p:cTn id="54" dur="1000" fill="hold">
                                          <p:stCondLst>
                                            <p:cond delay="0"/>
                                          </p:stCondLst>
                                        </p:cTn>
                                        <p:tgtEl>
                                          <p:spTgt spid="13335"/>
                                        </p:tgtEl>
                                        <p:attrNameLst>
                                          <p:attrName>ppt_y</p:attrName>
                                        </p:attrNameLst>
                                      </p:cBhvr>
                                    </p:anim>
                                    <p:animRot by="21600000">
                                      <p:cBhvr>
                                        <p:cTn id="55" dur="1000" fill="hold">
                                          <p:stCondLst>
                                            <p:cond delay="0"/>
                                          </p:stCondLst>
                                        </p:cTn>
                                        <p:tgtEl>
                                          <p:spTgt spid="13335"/>
                                        </p:tgtEl>
                                        <p:attrNameLst>
                                          <p:attrName>r</p:attrName>
                                        </p:attrNameLst>
                                      </p:cBhvr>
                                    </p:animRot>
                                  </p:childTnLst>
                                </p:cTn>
                              </p:par>
                            </p:childTnLst>
                          </p:cTn>
                        </p:par>
                      </p:childTnLst>
                    </p:cTn>
                  </p:par>
                  <p:par>
                    <p:cTn id="56" fill="hold">
                      <p:stCondLst>
                        <p:cond delay="indefinite"/>
                      </p:stCondLst>
                      <p:childTnLst>
                        <p:par>
                          <p:cTn id="57" fill="hold">
                            <p:stCondLst>
                              <p:cond delay="0"/>
                            </p:stCondLst>
                            <p:childTnLst>
                              <p:par>
                                <p:cTn id="58" presetID="15" presetClass="entr" presetSubtype="0" fill="hold" grpId="0" nodeType="clickEffect">
                                  <p:stCondLst>
                                    <p:cond delay="0"/>
                                  </p:stCondLst>
                                  <p:childTnLst>
                                    <p:set>
                                      <p:cBhvr>
                                        <p:cTn id="59" dur="1" fill="hold">
                                          <p:stCondLst>
                                            <p:cond delay="0"/>
                                          </p:stCondLst>
                                        </p:cTn>
                                        <p:tgtEl>
                                          <p:spTgt spid="13341"/>
                                        </p:tgtEl>
                                        <p:attrNameLst>
                                          <p:attrName>style.visibility</p:attrName>
                                        </p:attrNameLst>
                                      </p:cBhvr>
                                      <p:to>
                                        <p:strVal val="visible"/>
                                      </p:to>
                                    </p:set>
                                    <p:anim calcmode="lin" valueType="num">
                                      <p:cBhvr>
                                        <p:cTn id="60" dur="1000" fill="hold"/>
                                        <p:tgtEl>
                                          <p:spTgt spid="13341"/>
                                        </p:tgtEl>
                                        <p:attrNameLst>
                                          <p:attrName>ppt_w</p:attrName>
                                        </p:attrNameLst>
                                      </p:cBhvr>
                                      <p:tavLst>
                                        <p:tav tm="0">
                                          <p:val>
                                            <p:fltVal val="0"/>
                                          </p:val>
                                        </p:tav>
                                        <p:tav tm="100000">
                                          <p:val>
                                            <p:strVal val="#ppt_w"/>
                                          </p:val>
                                        </p:tav>
                                      </p:tavLst>
                                    </p:anim>
                                    <p:anim calcmode="lin" valueType="num">
                                      <p:cBhvr>
                                        <p:cTn id="61" dur="1000" fill="hold"/>
                                        <p:tgtEl>
                                          <p:spTgt spid="13341"/>
                                        </p:tgtEl>
                                        <p:attrNameLst>
                                          <p:attrName>ppt_h</p:attrName>
                                        </p:attrNameLst>
                                      </p:cBhvr>
                                      <p:tavLst>
                                        <p:tav tm="0">
                                          <p:val>
                                            <p:fltVal val="0"/>
                                          </p:val>
                                        </p:tav>
                                        <p:tav tm="100000">
                                          <p:val>
                                            <p:strVal val="#ppt_h"/>
                                          </p:val>
                                        </p:tav>
                                      </p:tavLst>
                                    </p:anim>
                                    <p:anim calcmode="lin" valueType="num">
                                      <p:cBhvr>
                                        <p:cTn id="62" dur="1000" fill="hold"/>
                                        <p:tgtEl>
                                          <p:spTgt spid="13341"/>
                                        </p:tgtEl>
                                        <p:attrNameLst>
                                          <p:attrName>ppt_x</p:attrName>
                                        </p:attrNameLst>
                                      </p:cBhvr>
                                      <p:tavLst>
                                        <p:tav tm="0" fmla="#ppt_x+(cos(-2*pi*(1-$))*-#ppt_x-sin(-2*pi*(1-$))*(1-#ppt_y))*(1-$)">
                                          <p:val>
                                            <p:fltVal val="0"/>
                                          </p:val>
                                        </p:tav>
                                        <p:tav tm="100000">
                                          <p:val>
                                            <p:fltVal val="1"/>
                                          </p:val>
                                        </p:tav>
                                      </p:tavLst>
                                    </p:anim>
                                    <p:anim calcmode="lin" valueType="num">
                                      <p:cBhvr>
                                        <p:cTn id="63" dur="1000" fill="hold"/>
                                        <p:tgtEl>
                                          <p:spTgt spid="1334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64" fill="hold">
                      <p:stCondLst>
                        <p:cond delay="indefinite"/>
                      </p:stCondLst>
                      <p:childTnLst>
                        <p:par>
                          <p:cTn id="65" fill="hold">
                            <p:stCondLst>
                              <p:cond delay="0"/>
                            </p:stCondLst>
                            <p:childTnLst>
                              <p:par>
                                <p:cTn id="66" presetID="51" presetClass="entr" presetSubtype="0" fill="hold" nodeType="clickEffect">
                                  <p:stCondLst>
                                    <p:cond delay="0"/>
                                  </p:stCondLst>
                                  <p:childTnLst>
                                    <p:set>
                                      <p:cBhvr>
                                        <p:cTn id="67" dur="1" fill="hold">
                                          <p:stCondLst>
                                            <p:cond delay="0"/>
                                          </p:stCondLst>
                                        </p:cTn>
                                        <p:tgtEl>
                                          <p:spTgt spid="13352"/>
                                        </p:tgtEl>
                                        <p:attrNameLst>
                                          <p:attrName>style.visibility</p:attrName>
                                        </p:attrNameLst>
                                      </p:cBhvr>
                                      <p:to>
                                        <p:strVal val="visible"/>
                                      </p:to>
                                    </p:set>
                                    <p:animEffect transition="in" filter="fade">
                                      <p:cBhvr>
                                        <p:cTn id="68" dur="770" decel="100000"/>
                                        <p:tgtEl>
                                          <p:spTgt spid="13352"/>
                                        </p:tgtEl>
                                      </p:cBhvr>
                                    </p:animEffect>
                                    <p:animScale>
                                      <p:cBhvr>
                                        <p:cTn id="69" dur="770" decel="100000"/>
                                        <p:tgtEl>
                                          <p:spTgt spid="13352"/>
                                        </p:tgtEl>
                                      </p:cBhvr>
                                      <p:from x="10000" y="10000"/>
                                      <p:to x="200000" y="450000"/>
                                    </p:animScale>
                                    <p:animScale>
                                      <p:cBhvr>
                                        <p:cTn id="70" dur="1230" accel="100000" fill="hold">
                                          <p:stCondLst>
                                            <p:cond delay="770"/>
                                          </p:stCondLst>
                                        </p:cTn>
                                        <p:tgtEl>
                                          <p:spTgt spid="13352"/>
                                        </p:tgtEl>
                                      </p:cBhvr>
                                      <p:from x="200000" y="450000"/>
                                      <p:to x="100000" y="100000"/>
                                    </p:animScale>
                                    <p:set>
                                      <p:cBhvr>
                                        <p:cTn id="71" dur="770" fill="hold"/>
                                        <p:tgtEl>
                                          <p:spTgt spid="13352"/>
                                        </p:tgtEl>
                                        <p:attrNameLst>
                                          <p:attrName>ppt_x</p:attrName>
                                        </p:attrNameLst>
                                      </p:cBhvr>
                                      <p:to>
                                        <p:strVal val="(0.5)"/>
                                      </p:to>
                                    </p:set>
                                    <p:anim from="(0.5)" to="(#ppt_x)" calcmode="lin" valueType="num">
                                      <p:cBhvr>
                                        <p:cTn id="72" dur="1230" accel="100000" fill="hold">
                                          <p:stCondLst>
                                            <p:cond delay="770"/>
                                          </p:stCondLst>
                                        </p:cTn>
                                        <p:tgtEl>
                                          <p:spTgt spid="13352"/>
                                        </p:tgtEl>
                                        <p:attrNameLst>
                                          <p:attrName>ppt_x</p:attrName>
                                        </p:attrNameLst>
                                      </p:cBhvr>
                                    </p:anim>
                                    <p:set>
                                      <p:cBhvr>
                                        <p:cTn id="73" dur="770" fill="hold"/>
                                        <p:tgtEl>
                                          <p:spTgt spid="13352"/>
                                        </p:tgtEl>
                                        <p:attrNameLst>
                                          <p:attrName>ppt_y</p:attrName>
                                        </p:attrNameLst>
                                      </p:cBhvr>
                                      <p:to>
                                        <p:strVal val="(#ppt_y+0.4)"/>
                                      </p:to>
                                    </p:set>
                                    <p:anim from="(#ppt_y+0.4)" to="(#ppt_y)" calcmode="lin" valueType="num">
                                      <p:cBhvr>
                                        <p:cTn id="74" dur="1230" accel="100000" fill="hold">
                                          <p:stCondLst>
                                            <p:cond delay="770"/>
                                          </p:stCondLst>
                                        </p:cTn>
                                        <p:tgtEl>
                                          <p:spTgt spid="13352"/>
                                        </p:tgtEl>
                                        <p:attrNameLst>
                                          <p:attrName>ppt_y</p:attrName>
                                        </p:attrNameLst>
                                      </p:cBhvr>
                                    </p:anim>
                                  </p:childTnLst>
                                </p:cTn>
                              </p:par>
                            </p:childTnLst>
                          </p:cTn>
                        </p:par>
                      </p:childTnLst>
                    </p:cTn>
                  </p:par>
                  <p:par>
                    <p:cTn id="75" fill="hold">
                      <p:stCondLst>
                        <p:cond delay="indefinite"/>
                      </p:stCondLst>
                      <p:childTnLst>
                        <p:par>
                          <p:cTn id="76" fill="hold">
                            <p:stCondLst>
                              <p:cond delay="0"/>
                            </p:stCondLst>
                            <p:childTnLst>
                              <p:par>
                                <p:cTn id="77" presetID="15" presetClass="entr" presetSubtype="0" fill="hold" grpId="0" nodeType="clickEffect">
                                  <p:stCondLst>
                                    <p:cond delay="0"/>
                                  </p:stCondLst>
                                  <p:childTnLst>
                                    <p:set>
                                      <p:cBhvr>
                                        <p:cTn id="78" dur="1" fill="hold">
                                          <p:stCondLst>
                                            <p:cond delay="0"/>
                                          </p:stCondLst>
                                        </p:cTn>
                                        <p:tgtEl>
                                          <p:spTgt spid="13353"/>
                                        </p:tgtEl>
                                        <p:attrNameLst>
                                          <p:attrName>style.visibility</p:attrName>
                                        </p:attrNameLst>
                                      </p:cBhvr>
                                      <p:to>
                                        <p:strVal val="visible"/>
                                      </p:to>
                                    </p:set>
                                    <p:anim calcmode="lin" valueType="num">
                                      <p:cBhvr>
                                        <p:cTn id="79" dur="1000" fill="hold"/>
                                        <p:tgtEl>
                                          <p:spTgt spid="13353"/>
                                        </p:tgtEl>
                                        <p:attrNameLst>
                                          <p:attrName>ppt_w</p:attrName>
                                        </p:attrNameLst>
                                      </p:cBhvr>
                                      <p:tavLst>
                                        <p:tav tm="0">
                                          <p:val>
                                            <p:fltVal val="0"/>
                                          </p:val>
                                        </p:tav>
                                        <p:tav tm="100000">
                                          <p:val>
                                            <p:strVal val="#ppt_w"/>
                                          </p:val>
                                        </p:tav>
                                      </p:tavLst>
                                    </p:anim>
                                    <p:anim calcmode="lin" valueType="num">
                                      <p:cBhvr>
                                        <p:cTn id="80" dur="1000" fill="hold"/>
                                        <p:tgtEl>
                                          <p:spTgt spid="13353"/>
                                        </p:tgtEl>
                                        <p:attrNameLst>
                                          <p:attrName>ppt_h</p:attrName>
                                        </p:attrNameLst>
                                      </p:cBhvr>
                                      <p:tavLst>
                                        <p:tav tm="0">
                                          <p:val>
                                            <p:fltVal val="0"/>
                                          </p:val>
                                        </p:tav>
                                        <p:tav tm="100000">
                                          <p:val>
                                            <p:strVal val="#ppt_h"/>
                                          </p:val>
                                        </p:tav>
                                      </p:tavLst>
                                    </p:anim>
                                    <p:anim calcmode="lin" valueType="num">
                                      <p:cBhvr>
                                        <p:cTn id="81" dur="1000" fill="hold"/>
                                        <p:tgtEl>
                                          <p:spTgt spid="13353"/>
                                        </p:tgtEl>
                                        <p:attrNameLst>
                                          <p:attrName>ppt_x</p:attrName>
                                        </p:attrNameLst>
                                      </p:cBhvr>
                                      <p:tavLst>
                                        <p:tav tm="0" fmla="#ppt_x+(cos(-2*pi*(1-$))*-#ppt_x-sin(-2*pi*(1-$))*(1-#ppt_y))*(1-$)">
                                          <p:val>
                                            <p:fltVal val="0"/>
                                          </p:val>
                                        </p:tav>
                                        <p:tav tm="100000">
                                          <p:val>
                                            <p:fltVal val="1"/>
                                          </p:val>
                                        </p:tav>
                                      </p:tavLst>
                                    </p:anim>
                                    <p:anim calcmode="lin" valueType="num">
                                      <p:cBhvr>
                                        <p:cTn id="82" dur="1000" fill="hold"/>
                                        <p:tgtEl>
                                          <p:spTgt spid="1335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83" fill="hold">
                      <p:stCondLst>
                        <p:cond delay="indefinite"/>
                      </p:stCondLst>
                      <p:childTnLst>
                        <p:par>
                          <p:cTn id="84" fill="hold">
                            <p:stCondLst>
                              <p:cond delay="0"/>
                            </p:stCondLst>
                            <p:childTnLst>
                              <p:par>
                                <p:cTn id="85" presetID="18" presetClass="entr" presetSubtype="12" fill="hold" nodeType="clickEffect">
                                  <p:stCondLst>
                                    <p:cond delay="0"/>
                                  </p:stCondLst>
                                  <p:childTnLst>
                                    <p:set>
                                      <p:cBhvr>
                                        <p:cTn id="86" dur="1" fill="hold">
                                          <p:stCondLst>
                                            <p:cond delay="0"/>
                                          </p:stCondLst>
                                        </p:cTn>
                                        <p:tgtEl>
                                          <p:spTgt spid="13362"/>
                                        </p:tgtEl>
                                        <p:attrNameLst>
                                          <p:attrName>style.visibility</p:attrName>
                                        </p:attrNameLst>
                                      </p:cBhvr>
                                      <p:to>
                                        <p:strVal val="visible"/>
                                      </p:to>
                                    </p:set>
                                    <p:animEffect transition="in" filter="strips(downLeft)">
                                      <p:cBhvr>
                                        <p:cTn id="87" dur="500"/>
                                        <p:tgtEl>
                                          <p:spTgt spid="13362"/>
                                        </p:tgtEl>
                                      </p:cBhvr>
                                    </p:animEffect>
                                  </p:childTnLst>
                                </p:cTn>
                              </p:par>
                            </p:childTnLst>
                          </p:cTn>
                        </p:par>
                      </p:childTnLst>
                    </p:cTn>
                  </p:par>
                  <p:par>
                    <p:cTn id="88" fill="hold">
                      <p:stCondLst>
                        <p:cond delay="indefinite"/>
                      </p:stCondLst>
                      <p:childTnLst>
                        <p:par>
                          <p:cTn id="89" fill="hold">
                            <p:stCondLst>
                              <p:cond delay="0"/>
                            </p:stCondLst>
                            <p:childTnLst>
                              <p:par>
                                <p:cTn id="90" presetID="15" presetClass="entr" presetSubtype="0" fill="hold" grpId="0" nodeType="clickEffect">
                                  <p:stCondLst>
                                    <p:cond delay="0"/>
                                  </p:stCondLst>
                                  <p:childTnLst>
                                    <p:set>
                                      <p:cBhvr>
                                        <p:cTn id="91" dur="1" fill="hold">
                                          <p:stCondLst>
                                            <p:cond delay="0"/>
                                          </p:stCondLst>
                                        </p:cTn>
                                        <p:tgtEl>
                                          <p:spTgt spid="13363"/>
                                        </p:tgtEl>
                                        <p:attrNameLst>
                                          <p:attrName>style.visibility</p:attrName>
                                        </p:attrNameLst>
                                      </p:cBhvr>
                                      <p:to>
                                        <p:strVal val="visible"/>
                                      </p:to>
                                    </p:set>
                                    <p:anim calcmode="lin" valueType="num">
                                      <p:cBhvr>
                                        <p:cTn id="92" dur="1000" fill="hold"/>
                                        <p:tgtEl>
                                          <p:spTgt spid="13363"/>
                                        </p:tgtEl>
                                        <p:attrNameLst>
                                          <p:attrName>ppt_w</p:attrName>
                                        </p:attrNameLst>
                                      </p:cBhvr>
                                      <p:tavLst>
                                        <p:tav tm="0">
                                          <p:val>
                                            <p:fltVal val="0"/>
                                          </p:val>
                                        </p:tav>
                                        <p:tav tm="100000">
                                          <p:val>
                                            <p:strVal val="#ppt_w"/>
                                          </p:val>
                                        </p:tav>
                                      </p:tavLst>
                                    </p:anim>
                                    <p:anim calcmode="lin" valueType="num">
                                      <p:cBhvr>
                                        <p:cTn id="93" dur="1000" fill="hold"/>
                                        <p:tgtEl>
                                          <p:spTgt spid="13363"/>
                                        </p:tgtEl>
                                        <p:attrNameLst>
                                          <p:attrName>ppt_h</p:attrName>
                                        </p:attrNameLst>
                                      </p:cBhvr>
                                      <p:tavLst>
                                        <p:tav tm="0">
                                          <p:val>
                                            <p:fltVal val="0"/>
                                          </p:val>
                                        </p:tav>
                                        <p:tav tm="100000">
                                          <p:val>
                                            <p:strVal val="#ppt_h"/>
                                          </p:val>
                                        </p:tav>
                                      </p:tavLst>
                                    </p:anim>
                                    <p:anim calcmode="lin" valueType="num">
                                      <p:cBhvr>
                                        <p:cTn id="94" dur="1000" fill="hold"/>
                                        <p:tgtEl>
                                          <p:spTgt spid="13363"/>
                                        </p:tgtEl>
                                        <p:attrNameLst>
                                          <p:attrName>ppt_x</p:attrName>
                                        </p:attrNameLst>
                                      </p:cBhvr>
                                      <p:tavLst>
                                        <p:tav tm="0" fmla="#ppt_x+(cos(-2*pi*(1-$))*-#ppt_x-sin(-2*pi*(1-$))*(1-#ppt_y))*(1-$)">
                                          <p:val>
                                            <p:fltVal val="0"/>
                                          </p:val>
                                        </p:tav>
                                        <p:tav tm="100000">
                                          <p:val>
                                            <p:fltVal val="1"/>
                                          </p:val>
                                        </p:tav>
                                      </p:tavLst>
                                    </p:anim>
                                    <p:anim calcmode="lin" valueType="num">
                                      <p:cBhvr>
                                        <p:cTn id="95" dur="1000" fill="hold"/>
                                        <p:tgtEl>
                                          <p:spTgt spid="1336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96" fill="hold">
                      <p:stCondLst>
                        <p:cond delay="indefinite"/>
                      </p:stCondLst>
                      <p:childTnLst>
                        <p:par>
                          <p:cTn id="97" fill="hold">
                            <p:stCondLst>
                              <p:cond delay="0"/>
                            </p:stCondLst>
                            <p:childTnLst>
                              <p:par>
                                <p:cTn id="98" presetID="52" presetClass="entr" presetSubtype="0" fill="hold" nodeType="clickEffect">
                                  <p:stCondLst>
                                    <p:cond delay="0"/>
                                  </p:stCondLst>
                                  <p:childTnLst>
                                    <p:set>
                                      <p:cBhvr>
                                        <p:cTn id="99" dur="1" fill="hold">
                                          <p:stCondLst>
                                            <p:cond delay="0"/>
                                          </p:stCondLst>
                                        </p:cTn>
                                        <p:tgtEl>
                                          <p:spTgt spid="13375"/>
                                        </p:tgtEl>
                                        <p:attrNameLst>
                                          <p:attrName>style.visibility</p:attrName>
                                        </p:attrNameLst>
                                      </p:cBhvr>
                                      <p:to>
                                        <p:strVal val="visible"/>
                                      </p:to>
                                    </p:set>
                                    <p:animScale>
                                      <p:cBhvr>
                                        <p:cTn id="100" dur="1000" decel="50000" fill="hold">
                                          <p:stCondLst>
                                            <p:cond delay="0"/>
                                          </p:stCondLst>
                                        </p:cTn>
                                        <p:tgtEl>
                                          <p:spTgt spid="1337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01" dur="1000" decel="50000" fill="hold">
                                          <p:stCondLst>
                                            <p:cond delay="0"/>
                                          </p:stCondLst>
                                        </p:cTn>
                                        <p:tgtEl>
                                          <p:spTgt spid="13375"/>
                                        </p:tgtEl>
                                        <p:attrNameLst>
                                          <p:attrName>ppt_x</p:attrName>
                                          <p:attrName>ppt_y</p:attrName>
                                        </p:attrNameLst>
                                      </p:cBhvr>
                                    </p:animMotion>
                                    <p:animEffect transition="in" filter="fade">
                                      <p:cBhvr>
                                        <p:cTn id="102" dur="1000"/>
                                        <p:tgtEl>
                                          <p:spTgt spid="133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35" grpId="0"/>
      <p:bldP spid="33796" grpId="0"/>
      <p:bldP spid="33797" grpId="0"/>
      <p:bldP spid="33798" grpId="0"/>
      <p:bldP spid="33799" grpId="0"/>
      <p:bldP spid="13341" grpId="0"/>
      <p:bldP spid="13353" grpId="0"/>
      <p:bldP spid="13363" grpId="0"/>
      <p:bldP spid="33806" grpId="0" animBg="1"/>
      <p:bldP spid="33807" grpId="0"/>
      <p:bldP spid="33808" grpId="0"/>
      <p:bldP spid="33809" grpId="0"/>
      <p:bldP spid="33810" grpId="0" animBg="1"/>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Text Box 3">
            <a:extLst>
              <a:ext uri="{FF2B5EF4-FFF2-40B4-BE49-F238E27FC236}">
                <a16:creationId xmlns:a16="http://schemas.microsoft.com/office/drawing/2014/main" id="{E70CF2CB-7007-405B-B8F0-D5590C2631E4}"/>
              </a:ext>
            </a:extLst>
          </p:cNvPr>
          <p:cNvSpPr txBox="1">
            <a:spLocks noChangeArrowheads="1"/>
          </p:cNvSpPr>
          <p:nvPr/>
        </p:nvSpPr>
        <p:spPr bwMode="auto">
          <a:xfrm>
            <a:off x="222250" y="159544"/>
            <a:ext cx="8839200" cy="1754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3600" dirty="0">
                <a:solidFill>
                  <a:srgbClr val="FF0000"/>
                </a:solidFill>
              </a:rPr>
              <a:t>C6. </a:t>
            </a:r>
            <a:r>
              <a:rPr lang="en-US" altLang="en-US" sz="3600" dirty="0" err="1"/>
              <a:t>Một</a:t>
            </a:r>
            <a:r>
              <a:rPr lang="en-US" altLang="en-US" sz="3600" dirty="0"/>
              <a:t> </a:t>
            </a:r>
            <a:r>
              <a:rPr lang="en-US" altLang="en-US" sz="3600" dirty="0" err="1"/>
              <a:t>đoàn</a:t>
            </a:r>
            <a:r>
              <a:rPr lang="en-US" altLang="en-US" sz="3600" dirty="0"/>
              <a:t> </a:t>
            </a:r>
            <a:r>
              <a:rPr lang="en-US" altLang="en-US" sz="3600" dirty="0" err="1"/>
              <a:t>tàu</a:t>
            </a:r>
            <a:r>
              <a:rPr lang="en-US" altLang="en-US" sz="3600" dirty="0"/>
              <a:t> </a:t>
            </a:r>
            <a:r>
              <a:rPr lang="en-US" altLang="en-US" sz="3600" dirty="0" err="1"/>
              <a:t>chuyển</a:t>
            </a:r>
            <a:r>
              <a:rPr lang="en-US" altLang="en-US" sz="3600" dirty="0"/>
              <a:t> </a:t>
            </a:r>
            <a:r>
              <a:rPr lang="en-US" altLang="en-US" sz="3600" dirty="0" err="1"/>
              <a:t>động</a:t>
            </a:r>
            <a:r>
              <a:rPr lang="en-US" altLang="en-US" sz="3600" dirty="0"/>
              <a:t> </a:t>
            </a:r>
            <a:r>
              <a:rPr lang="en-US" altLang="en-US" sz="3600" dirty="0" err="1"/>
              <a:t>trong</a:t>
            </a:r>
            <a:r>
              <a:rPr lang="en-US" altLang="en-US" sz="3600" dirty="0"/>
              <a:t> 5h </a:t>
            </a:r>
            <a:r>
              <a:rPr lang="en-US" altLang="en-US" sz="3600" dirty="0" err="1"/>
              <a:t>với</a:t>
            </a:r>
            <a:r>
              <a:rPr lang="en-US" altLang="en-US" sz="3600" dirty="0"/>
              <a:t> </a:t>
            </a:r>
            <a:r>
              <a:rPr lang="en-US" altLang="en-US" sz="3600" dirty="0" err="1"/>
              <a:t>vận</a:t>
            </a:r>
            <a:r>
              <a:rPr lang="en-US" altLang="en-US" sz="3600" dirty="0"/>
              <a:t> </a:t>
            </a:r>
            <a:r>
              <a:rPr lang="en-US" altLang="en-US" sz="3600" dirty="0" err="1"/>
              <a:t>tốc</a:t>
            </a:r>
            <a:r>
              <a:rPr lang="en-US" altLang="en-US" sz="3600" dirty="0"/>
              <a:t> </a:t>
            </a:r>
            <a:r>
              <a:rPr lang="en-US" altLang="en-US" sz="3600" dirty="0" err="1"/>
              <a:t>trung</a:t>
            </a:r>
            <a:r>
              <a:rPr lang="en-US" altLang="en-US" sz="3600" dirty="0"/>
              <a:t> </a:t>
            </a:r>
            <a:r>
              <a:rPr lang="en-US" altLang="en-US" sz="3600" dirty="0" err="1"/>
              <a:t>bình</a:t>
            </a:r>
            <a:r>
              <a:rPr lang="en-US" altLang="en-US" sz="3600" dirty="0"/>
              <a:t> </a:t>
            </a:r>
            <a:r>
              <a:rPr lang="en-US" altLang="en-US" sz="3600" dirty="0" err="1"/>
              <a:t>là</a:t>
            </a:r>
            <a:r>
              <a:rPr lang="en-US" altLang="en-US" sz="3600" dirty="0"/>
              <a:t> 30km/h. </a:t>
            </a:r>
            <a:r>
              <a:rPr lang="en-US" altLang="en-US" sz="3600" dirty="0" err="1"/>
              <a:t>Tính</a:t>
            </a:r>
            <a:r>
              <a:rPr lang="en-US" altLang="en-US" sz="3600" dirty="0"/>
              <a:t> </a:t>
            </a:r>
            <a:r>
              <a:rPr lang="en-US" altLang="en-US" sz="3600" dirty="0" err="1"/>
              <a:t>quãng</a:t>
            </a:r>
            <a:r>
              <a:rPr lang="en-US" altLang="en-US" sz="3600" dirty="0"/>
              <a:t> </a:t>
            </a:r>
            <a:r>
              <a:rPr lang="en-US" altLang="en-US" sz="3600" dirty="0" err="1"/>
              <a:t>đường</a:t>
            </a:r>
            <a:r>
              <a:rPr lang="en-US" altLang="en-US" sz="3600" dirty="0"/>
              <a:t> </a:t>
            </a:r>
            <a:r>
              <a:rPr lang="en-US" altLang="en-US" sz="3600" dirty="0" err="1"/>
              <a:t>đoàn</a:t>
            </a:r>
            <a:r>
              <a:rPr lang="en-US" altLang="en-US" sz="3600" dirty="0"/>
              <a:t> </a:t>
            </a:r>
            <a:r>
              <a:rPr lang="en-US" altLang="en-US" sz="3600" dirty="0" err="1"/>
              <a:t>tàu</a:t>
            </a:r>
            <a:r>
              <a:rPr lang="en-US" altLang="en-US" sz="3600" dirty="0"/>
              <a:t> </a:t>
            </a:r>
            <a:r>
              <a:rPr lang="en-US" altLang="en-US" sz="3600" dirty="0" err="1"/>
              <a:t>đi</a:t>
            </a:r>
            <a:r>
              <a:rPr lang="en-US" altLang="en-US" sz="3600" dirty="0"/>
              <a:t> </a:t>
            </a:r>
            <a:r>
              <a:rPr lang="en-US" altLang="en-US" sz="3600" dirty="0" err="1"/>
              <a:t>được</a:t>
            </a:r>
            <a:r>
              <a:rPr lang="en-US" altLang="en-US" sz="3600" dirty="0"/>
              <a:t>.</a:t>
            </a:r>
          </a:p>
        </p:txBody>
      </p:sp>
      <p:sp>
        <p:nvSpPr>
          <p:cNvPr id="14346" name="Text Box 10">
            <a:extLst>
              <a:ext uri="{FF2B5EF4-FFF2-40B4-BE49-F238E27FC236}">
                <a16:creationId xmlns:a16="http://schemas.microsoft.com/office/drawing/2014/main" id="{19E5664A-C837-49B3-A892-E99B387EB30D}"/>
              </a:ext>
            </a:extLst>
          </p:cNvPr>
          <p:cNvSpPr txBox="1">
            <a:spLocks noChangeArrowheads="1"/>
          </p:cNvSpPr>
          <p:nvPr/>
        </p:nvSpPr>
        <p:spPr bwMode="auto">
          <a:xfrm>
            <a:off x="4350734" y="3109525"/>
            <a:ext cx="10567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dirty="0" err="1"/>
              <a:t>Giải</a:t>
            </a:r>
            <a:endParaRPr lang="en-US" altLang="en-US" sz="3600" dirty="0"/>
          </a:p>
        </p:txBody>
      </p:sp>
      <p:sp>
        <p:nvSpPr>
          <p:cNvPr id="14378" name="Text Box 42">
            <a:extLst>
              <a:ext uri="{FF2B5EF4-FFF2-40B4-BE49-F238E27FC236}">
                <a16:creationId xmlns:a16="http://schemas.microsoft.com/office/drawing/2014/main" id="{E61797BA-C1EB-4B5D-B2D4-7B51F69C3502}"/>
              </a:ext>
            </a:extLst>
          </p:cNvPr>
          <p:cNvSpPr txBox="1">
            <a:spLocks noChangeArrowheads="1"/>
          </p:cNvSpPr>
          <p:nvPr/>
        </p:nvSpPr>
        <p:spPr bwMode="auto">
          <a:xfrm>
            <a:off x="246183" y="2183371"/>
            <a:ext cx="2258952" cy="1815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2800" dirty="0" err="1"/>
              <a:t>Tóm</a:t>
            </a:r>
            <a:r>
              <a:rPr lang="en-US" altLang="en-US" sz="2800" dirty="0"/>
              <a:t> </a:t>
            </a:r>
            <a:r>
              <a:rPr lang="en-US" altLang="en-US" sz="2800" dirty="0" err="1"/>
              <a:t>tắt</a:t>
            </a:r>
            <a:r>
              <a:rPr lang="en-US" altLang="en-US" sz="2800" dirty="0"/>
              <a:t>:</a:t>
            </a:r>
          </a:p>
          <a:p>
            <a:pPr eaLnBrk="1" hangingPunct="1"/>
            <a:r>
              <a:rPr lang="en-US" altLang="en-US" sz="2800" dirty="0"/>
              <a:t>t = 5h</a:t>
            </a:r>
          </a:p>
          <a:p>
            <a:pPr eaLnBrk="1" hangingPunct="1"/>
            <a:r>
              <a:rPr lang="en-US" altLang="en-US" sz="2800" dirty="0" err="1"/>
              <a:t>v</a:t>
            </a:r>
            <a:r>
              <a:rPr lang="en-US" altLang="en-US" sz="2800" baseline="-25000" dirty="0" err="1"/>
              <a:t>tb</a:t>
            </a:r>
            <a:r>
              <a:rPr lang="en-US" altLang="en-US" sz="2800" dirty="0"/>
              <a:t> = 30km/h</a:t>
            </a:r>
          </a:p>
          <a:p>
            <a:pPr eaLnBrk="1" hangingPunct="1"/>
            <a:r>
              <a:rPr lang="en-US" altLang="en-US" sz="2800" dirty="0"/>
              <a:t>s =?km</a:t>
            </a:r>
          </a:p>
        </p:txBody>
      </p:sp>
      <p:sp>
        <p:nvSpPr>
          <p:cNvPr id="14379" name="Text Box 43">
            <a:extLst>
              <a:ext uri="{FF2B5EF4-FFF2-40B4-BE49-F238E27FC236}">
                <a16:creationId xmlns:a16="http://schemas.microsoft.com/office/drawing/2014/main" id="{D19379A4-5DA9-4F53-9DB4-1C96A8F264B1}"/>
              </a:ext>
            </a:extLst>
          </p:cNvPr>
          <p:cNvSpPr txBox="1">
            <a:spLocks noChangeArrowheads="1"/>
          </p:cNvSpPr>
          <p:nvPr/>
        </p:nvSpPr>
        <p:spPr bwMode="auto">
          <a:xfrm>
            <a:off x="1004341" y="4041350"/>
            <a:ext cx="816281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dirty="0" err="1"/>
              <a:t>Quãng</a:t>
            </a:r>
            <a:r>
              <a:rPr lang="en-US" altLang="en-US" sz="3200" dirty="0"/>
              <a:t> </a:t>
            </a:r>
            <a:r>
              <a:rPr lang="en-US" altLang="en-US" sz="3200" dirty="0" err="1"/>
              <a:t>đường</a:t>
            </a:r>
            <a:r>
              <a:rPr lang="en-US" altLang="en-US" sz="3200" dirty="0"/>
              <a:t> </a:t>
            </a:r>
            <a:r>
              <a:rPr lang="en-US" altLang="en-US" sz="3200" dirty="0" err="1"/>
              <a:t>đoàn</a:t>
            </a:r>
            <a:r>
              <a:rPr lang="en-US" altLang="en-US" sz="3200" dirty="0"/>
              <a:t> </a:t>
            </a:r>
            <a:r>
              <a:rPr lang="en-US" altLang="en-US" sz="3200" dirty="0" err="1"/>
              <a:t>tàu</a:t>
            </a:r>
            <a:r>
              <a:rPr lang="en-US" altLang="en-US" sz="3200" dirty="0"/>
              <a:t> </a:t>
            </a:r>
            <a:r>
              <a:rPr lang="en-US" altLang="en-US" sz="3200" dirty="0" err="1"/>
              <a:t>đi</a:t>
            </a:r>
            <a:r>
              <a:rPr lang="en-US" altLang="en-US" sz="3200" dirty="0"/>
              <a:t> </a:t>
            </a:r>
            <a:r>
              <a:rPr lang="en-US" altLang="en-US" sz="3200" dirty="0" err="1"/>
              <a:t>được</a:t>
            </a:r>
            <a:r>
              <a:rPr lang="en-US" altLang="en-US" sz="3200" dirty="0"/>
              <a:t> </a:t>
            </a:r>
            <a:r>
              <a:rPr lang="en-US" altLang="en-US" sz="3200" dirty="0" err="1"/>
              <a:t>trong</a:t>
            </a:r>
            <a:r>
              <a:rPr lang="en-US" altLang="en-US" sz="3200" dirty="0"/>
              <a:t> 5h</a:t>
            </a:r>
          </a:p>
        </p:txBody>
      </p:sp>
      <p:grpSp>
        <p:nvGrpSpPr>
          <p:cNvPr id="14388" name="Group 52">
            <a:extLst>
              <a:ext uri="{FF2B5EF4-FFF2-40B4-BE49-F238E27FC236}">
                <a16:creationId xmlns:a16="http://schemas.microsoft.com/office/drawing/2014/main" id="{17EBA207-578C-4CF3-8394-A332F1EFCD49}"/>
              </a:ext>
            </a:extLst>
          </p:cNvPr>
          <p:cNvGrpSpPr>
            <a:grpSpLocks/>
          </p:cNvGrpSpPr>
          <p:nvPr/>
        </p:nvGrpSpPr>
        <p:grpSpPr bwMode="auto">
          <a:xfrm>
            <a:off x="1073149" y="4608029"/>
            <a:ext cx="7335839" cy="954088"/>
            <a:chOff x="1680" y="1316"/>
            <a:chExt cx="4621" cy="601"/>
          </a:xfrm>
        </p:grpSpPr>
        <p:sp>
          <p:nvSpPr>
            <p:cNvPr id="34826" name="Text Box 45">
              <a:extLst>
                <a:ext uri="{FF2B5EF4-FFF2-40B4-BE49-F238E27FC236}">
                  <a16:creationId xmlns:a16="http://schemas.microsoft.com/office/drawing/2014/main" id="{3ABBEAC6-22AD-4732-9780-2B78088323D4}"/>
                </a:ext>
              </a:extLst>
            </p:cNvPr>
            <p:cNvSpPr txBox="1">
              <a:spLocks noChangeArrowheads="1"/>
            </p:cNvSpPr>
            <p:nvPr/>
          </p:nvSpPr>
          <p:spPr bwMode="auto">
            <a:xfrm>
              <a:off x="1680" y="1440"/>
              <a:ext cx="4621"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2800" dirty="0"/>
                <a:t>Ta </a:t>
              </a:r>
              <a:r>
                <a:rPr lang="en-US" altLang="en-US" sz="2800" dirty="0" err="1"/>
                <a:t>có</a:t>
              </a:r>
              <a:r>
                <a:rPr lang="en-US" altLang="en-US" sz="2800" dirty="0"/>
                <a:t>: </a:t>
              </a:r>
              <a:r>
                <a:rPr lang="en-US" altLang="en-US" sz="2800" dirty="0" err="1"/>
                <a:t>v</a:t>
              </a:r>
              <a:r>
                <a:rPr lang="en-US" altLang="en-US" sz="2800" baseline="-25000" dirty="0" err="1"/>
                <a:t>tb</a:t>
              </a:r>
              <a:r>
                <a:rPr lang="en-US" altLang="en-US" sz="2800" dirty="0"/>
                <a:t> =      </a:t>
              </a:r>
              <a:r>
                <a:rPr lang="en-US" altLang="en-US" sz="2800" dirty="0">
                  <a:sym typeface="Symbol" panose="05050102010706020507" pitchFamily="18" charset="2"/>
                </a:rPr>
                <a:t></a:t>
              </a:r>
              <a:r>
                <a:rPr lang="en-US" altLang="en-US" sz="2800" dirty="0"/>
                <a:t> s = v</a:t>
              </a:r>
              <a:r>
                <a:rPr lang="en-US" altLang="en-US" sz="2800" baseline="-25000" dirty="0"/>
                <a:t>tb</a:t>
              </a:r>
              <a:r>
                <a:rPr lang="en-US" altLang="en-US" sz="2800" dirty="0"/>
                <a:t>.t = 30.5 = 150(km) </a:t>
              </a:r>
            </a:p>
          </p:txBody>
        </p:sp>
        <p:grpSp>
          <p:nvGrpSpPr>
            <p:cNvPr id="34827" name="Group 46">
              <a:extLst>
                <a:ext uri="{FF2B5EF4-FFF2-40B4-BE49-F238E27FC236}">
                  <a16:creationId xmlns:a16="http://schemas.microsoft.com/office/drawing/2014/main" id="{FD2D3A07-23CF-4EBF-BA29-540DC177F3B1}"/>
                </a:ext>
              </a:extLst>
            </p:cNvPr>
            <p:cNvGrpSpPr>
              <a:grpSpLocks/>
            </p:cNvGrpSpPr>
            <p:nvPr/>
          </p:nvGrpSpPr>
          <p:grpSpPr bwMode="auto">
            <a:xfrm>
              <a:off x="2897" y="1316"/>
              <a:ext cx="267" cy="601"/>
              <a:chOff x="3966" y="3275"/>
              <a:chExt cx="267" cy="601"/>
            </a:xfrm>
          </p:grpSpPr>
          <p:sp>
            <p:nvSpPr>
              <p:cNvPr id="34828" name="Text Box 47">
                <a:extLst>
                  <a:ext uri="{FF2B5EF4-FFF2-40B4-BE49-F238E27FC236}">
                    <a16:creationId xmlns:a16="http://schemas.microsoft.com/office/drawing/2014/main" id="{5B3976BB-980D-47BA-81AE-03AE607468B1}"/>
                  </a:ext>
                </a:extLst>
              </p:cNvPr>
              <p:cNvSpPr txBox="1">
                <a:spLocks noChangeArrowheads="1"/>
              </p:cNvSpPr>
              <p:nvPr/>
            </p:nvSpPr>
            <p:spPr bwMode="auto">
              <a:xfrm>
                <a:off x="3966" y="3275"/>
                <a:ext cx="267" cy="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2800" dirty="0"/>
                  <a:t>S</a:t>
                </a:r>
                <a:endParaRPr lang="en-US" altLang="en-US" sz="2800" baseline="-25000" dirty="0"/>
              </a:p>
              <a:p>
                <a:pPr eaLnBrk="1" hangingPunct="1"/>
                <a:r>
                  <a:rPr lang="en-US" altLang="en-US" sz="2800" dirty="0"/>
                  <a:t>t</a:t>
                </a:r>
                <a:endParaRPr lang="en-US" altLang="en-US" sz="2800" baseline="-25000" dirty="0"/>
              </a:p>
            </p:txBody>
          </p:sp>
          <p:sp>
            <p:nvSpPr>
              <p:cNvPr id="34829" name="Line 48">
                <a:extLst>
                  <a:ext uri="{FF2B5EF4-FFF2-40B4-BE49-F238E27FC236}">
                    <a16:creationId xmlns:a16="http://schemas.microsoft.com/office/drawing/2014/main" id="{E9CF3DD8-E5DA-4178-B99E-E935450C8F1F}"/>
                  </a:ext>
                </a:extLst>
              </p:cNvPr>
              <p:cNvSpPr>
                <a:spLocks noChangeShapeType="1"/>
              </p:cNvSpPr>
              <p:nvPr/>
            </p:nvSpPr>
            <p:spPr bwMode="auto">
              <a:xfrm>
                <a:off x="3993" y="3567"/>
                <a:ext cx="240" cy="0"/>
              </a:xfrm>
              <a:prstGeom prst="line">
                <a:avLst/>
              </a:prstGeom>
              <a:ln>
                <a:headEnd/>
                <a:tailEnd/>
              </a:ln>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style>
              <a:lnRef idx="3">
                <a:schemeClr val="dk1"/>
              </a:lnRef>
              <a:fillRef idx="0">
                <a:schemeClr val="dk1"/>
              </a:fillRef>
              <a:effectRef idx="2">
                <a:schemeClr val="dk1"/>
              </a:effectRef>
              <a:fontRef idx="minor">
                <a:schemeClr val="tx1"/>
              </a:fontRef>
            </p:style>
            <p:txBody>
              <a:bodyPr/>
              <a:lstStyle/>
              <a:p>
                <a:endParaRPr lang="en-US" sz="2800" dirty="0"/>
              </a:p>
            </p:txBody>
          </p:sp>
        </p:grpSp>
      </p:grpSp>
      <p:cxnSp>
        <p:nvCxnSpPr>
          <p:cNvPr id="3" name="Straight Connector 2">
            <a:extLst>
              <a:ext uri="{FF2B5EF4-FFF2-40B4-BE49-F238E27FC236}">
                <a16:creationId xmlns:a16="http://schemas.microsoft.com/office/drawing/2014/main" id="{2E895473-19B2-403C-9B45-36F8E98F7349}"/>
              </a:ext>
            </a:extLst>
          </p:cNvPr>
          <p:cNvCxnSpPr>
            <a:cxnSpLocks/>
          </p:cNvCxnSpPr>
          <p:nvPr/>
        </p:nvCxnSpPr>
        <p:spPr bwMode="auto">
          <a:xfrm>
            <a:off x="0" y="3539196"/>
            <a:ext cx="2323035" cy="0"/>
          </a:xfrm>
          <a:prstGeom prst="line">
            <a:avLst/>
          </a:prstGeom>
          <a:ln>
            <a:headEnd type="none" w="med" len="med"/>
            <a:tailEnd type="none" w="med" len="med"/>
          </a:ln>
          <a:extLst>
            <a:ext uri="{AF507438-7753-43E0-B8FC-AC1667EBCBE1}">
              <a14:hiddenEffects xmlns:a14="http://schemas.microsoft.com/office/drawing/2010/main">
                <a:effectLst>
                  <a:outerShdw dist="35921" dir="2700000" algn="ctr" rotWithShape="0">
                    <a:schemeClr val="bg2"/>
                  </a:outerShdw>
                </a:effectLst>
              </a14:hiddenEffects>
            </a:ext>
          </a:extLst>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4378"/>
                                        </p:tgtEl>
                                        <p:attrNameLst>
                                          <p:attrName>style.visibility</p:attrName>
                                        </p:attrNameLst>
                                      </p:cBhvr>
                                      <p:to>
                                        <p:strVal val="visible"/>
                                      </p:to>
                                    </p:set>
                                    <p:animEffect transition="in" filter="fade">
                                      <p:cBhvr>
                                        <p:cTn id="7" dur="770" decel="100000"/>
                                        <p:tgtEl>
                                          <p:spTgt spid="14378"/>
                                        </p:tgtEl>
                                      </p:cBhvr>
                                    </p:animEffect>
                                    <p:animScale>
                                      <p:cBhvr>
                                        <p:cTn id="8" dur="770" decel="100000"/>
                                        <p:tgtEl>
                                          <p:spTgt spid="14378"/>
                                        </p:tgtEl>
                                      </p:cBhvr>
                                      <p:from x="10000" y="10000"/>
                                      <p:to x="200000" y="450000"/>
                                    </p:animScale>
                                    <p:animScale>
                                      <p:cBhvr>
                                        <p:cTn id="9" dur="1230" accel="100000" fill="hold">
                                          <p:stCondLst>
                                            <p:cond delay="770"/>
                                          </p:stCondLst>
                                        </p:cTn>
                                        <p:tgtEl>
                                          <p:spTgt spid="14378"/>
                                        </p:tgtEl>
                                      </p:cBhvr>
                                      <p:from x="200000" y="450000"/>
                                      <p:to x="100000" y="100000"/>
                                    </p:animScale>
                                    <p:set>
                                      <p:cBhvr>
                                        <p:cTn id="10" dur="770" fill="hold"/>
                                        <p:tgtEl>
                                          <p:spTgt spid="14378"/>
                                        </p:tgtEl>
                                        <p:attrNameLst>
                                          <p:attrName>ppt_x</p:attrName>
                                        </p:attrNameLst>
                                      </p:cBhvr>
                                      <p:to>
                                        <p:strVal val="(0.5)"/>
                                      </p:to>
                                    </p:set>
                                    <p:anim from="(0.5)" to="(#ppt_x)" calcmode="lin" valueType="num">
                                      <p:cBhvr>
                                        <p:cTn id="11" dur="1230" accel="100000" fill="hold">
                                          <p:stCondLst>
                                            <p:cond delay="770"/>
                                          </p:stCondLst>
                                        </p:cTn>
                                        <p:tgtEl>
                                          <p:spTgt spid="14378"/>
                                        </p:tgtEl>
                                        <p:attrNameLst>
                                          <p:attrName>ppt_x</p:attrName>
                                        </p:attrNameLst>
                                      </p:cBhvr>
                                    </p:anim>
                                    <p:set>
                                      <p:cBhvr>
                                        <p:cTn id="12" dur="770" fill="hold"/>
                                        <p:tgtEl>
                                          <p:spTgt spid="14378"/>
                                        </p:tgtEl>
                                        <p:attrNameLst>
                                          <p:attrName>ppt_y</p:attrName>
                                        </p:attrNameLst>
                                      </p:cBhvr>
                                      <p:to>
                                        <p:strVal val="(#ppt_y+0.4)"/>
                                      </p:to>
                                    </p:set>
                                    <p:anim from="(#ppt_y+0.4)" to="(#ppt_y)" calcmode="lin" valueType="num">
                                      <p:cBhvr>
                                        <p:cTn id="13" dur="1230" accel="100000" fill="hold">
                                          <p:stCondLst>
                                            <p:cond delay="770"/>
                                          </p:stCondLst>
                                        </p:cTn>
                                        <p:tgtEl>
                                          <p:spTgt spid="14378"/>
                                        </p:tgtEl>
                                        <p:attrNameLst>
                                          <p:attrName>ppt_y</p:attrName>
                                        </p:attrNameLst>
                                      </p:cBhvr>
                                    </p:anim>
                                  </p:childTnLst>
                                </p:cTn>
                              </p:par>
                              <p:par>
                                <p:cTn id="14" presetID="3" presetClass="entr" presetSubtype="10" fill="hold" nodeType="with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linds(horizont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iterate type="lt">
                                    <p:tmAbs val="75"/>
                                  </p:iterate>
                                  <p:childTnLst>
                                    <p:set>
                                      <p:cBhvr>
                                        <p:cTn id="20" dur="1" fill="hold">
                                          <p:stCondLst>
                                            <p:cond delay="74"/>
                                          </p:stCondLst>
                                        </p:cTn>
                                        <p:tgtEl>
                                          <p:spTgt spid="1434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58" presetClass="entr" presetSubtype="0" accel="100000" fill="hold" grpId="0" nodeType="clickEffect">
                                  <p:stCondLst>
                                    <p:cond delay="0"/>
                                  </p:stCondLst>
                                  <p:childTnLst>
                                    <p:set>
                                      <p:cBhvr>
                                        <p:cTn id="24" dur="1" fill="hold">
                                          <p:stCondLst>
                                            <p:cond delay="0"/>
                                          </p:stCondLst>
                                        </p:cTn>
                                        <p:tgtEl>
                                          <p:spTgt spid="14379"/>
                                        </p:tgtEl>
                                        <p:attrNameLst>
                                          <p:attrName>style.visibility</p:attrName>
                                        </p:attrNameLst>
                                      </p:cBhvr>
                                      <p:to>
                                        <p:strVal val="visible"/>
                                      </p:to>
                                    </p:set>
                                    <p:anim calcmode="lin" valueType="num">
                                      <p:cBhvr>
                                        <p:cTn id="25" dur="500" fill="hold"/>
                                        <p:tgtEl>
                                          <p:spTgt spid="14379"/>
                                        </p:tgtEl>
                                        <p:attrNameLst>
                                          <p:attrName>ppt_w</p:attrName>
                                        </p:attrNameLst>
                                      </p:cBhvr>
                                      <p:tavLst>
                                        <p:tav tm="0">
                                          <p:val>
                                            <p:strVal val="#ppt_w*2.5"/>
                                          </p:val>
                                        </p:tav>
                                        <p:tav tm="100000">
                                          <p:val>
                                            <p:strVal val="#ppt_w"/>
                                          </p:val>
                                        </p:tav>
                                      </p:tavLst>
                                    </p:anim>
                                    <p:anim calcmode="lin" valueType="num">
                                      <p:cBhvr>
                                        <p:cTn id="26" dur="500" fill="hold"/>
                                        <p:tgtEl>
                                          <p:spTgt spid="14379"/>
                                        </p:tgtEl>
                                        <p:attrNameLst>
                                          <p:attrName>ppt_h</p:attrName>
                                        </p:attrNameLst>
                                      </p:cBhvr>
                                      <p:tavLst>
                                        <p:tav tm="0">
                                          <p:val>
                                            <p:strVal val="#ppt_h*0.01"/>
                                          </p:val>
                                        </p:tav>
                                        <p:tav tm="100000">
                                          <p:val>
                                            <p:strVal val="#ppt_h"/>
                                          </p:val>
                                        </p:tav>
                                      </p:tavLst>
                                    </p:anim>
                                    <p:anim calcmode="lin" valueType="num">
                                      <p:cBhvr>
                                        <p:cTn id="27" dur="500" fill="hold"/>
                                        <p:tgtEl>
                                          <p:spTgt spid="14379"/>
                                        </p:tgtEl>
                                        <p:attrNameLst>
                                          <p:attrName>ppt_x</p:attrName>
                                        </p:attrNameLst>
                                      </p:cBhvr>
                                      <p:tavLst>
                                        <p:tav tm="0">
                                          <p:val>
                                            <p:strVal val="#ppt_x"/>
                                          </p:val>
                                        </p:tav>
                                        <p:tav tm="100000">
                                          <p:val>
                                            <p:strVal val="#ppt_x"/>
                                          </p:val>
                                        </p:tav>
                                      </p:tavLst>
                                    </p:anim>
                                    <p:anim calcmode="lin" valueType="num">
                                      <p:cBhvr>
                                        <p:cTn id="28" dur="500" fill="hold"/>
                                        <p:tgtEl>
                                          <p:spTgt spid="14379"/>
                                        </p:tgtEl>
                                        <p:attrNameLst>
                                          <p:attrName>ppt_y</p:attrName>
                                        </p:attrNameLst>
                                      </p:cBhvr>
                                      <p:tavLst>
                                        <p:tav tm="0">
                                          <p:val>
                                            <p:strVal val="#ppt_h+1"/>
                                          </p:val>
                                        </p:tav>
                                        <p:tav tm="100000">
                                          <p:val>
                                            <p:strVal val="#ppt_y"/>
                                          </p:val>
                                        </p:tav>
                                      </p:tavLst>
                                    </p:anim>
                                    <p:animEffect transition="in" filter="fade">
                                      <p:cBhvr>
                                        <p:cTn id="29" dur="500"/>
                                        <p:tgtEl>
                                          <p:spTgt spid="14379"/>
                                        </p:tgtEl>
                                      </p:cBhvr>
                                    </p:animEffect>
                                  </p:childTnLst>
                                </p:cTn>
                              </p:par>
                            </p:childTnLst>
                          </p:cTn>
                        </p:par>
                      </p:childTnLst>
                    </p:cTn>
                  </p:par>
                  <p:par>
                    <p:cTn id="30" fill="hold">
                      <p:stCondLst>
                        <p:cond delay="indefinite"/>
                      </p:stCondLst>
                      <p:childTnLst>
                        <p:par>
                          <p:cTn id="31" fill="hold">
                            <p:stCondLst>
                              <p:cond delay="0"/>
                            </p:stCondLst>
                            <p:childTnLst>
                              <p:par>
                                <p:cTn id="32" presetID="55" presetClass="entr" presetSubtype="0" fill="hold" nodeType="clickEffect">
                                  <p:stCondLst>
                                    <p:cond delay="0"/>
                                  </p:stCondLst>
                                  <p:childTnLst>
                                    <p:set>
                                      <p:cBhvr>
                                        <p:cTn id="33" dur="1" fill="hold">
                                          <p:stCondLst>
                                            <p:cond delay="0"/>
                                          </p:stCondLst>
                                        </p:cTn>
                                        <p:tgtEl>
                                          <p:spTgt spid="14388"/>
                                        </p:tgtEl>
                                        <p:attrNameLst>
                                          <p:attrName>style.visibility</p:attrName>
                                        </p:attrNameLst>
                                      </p:cBhvr>
                                      <p:to>
                                        <p:strVal val="visible"/>
                                      </p:to>
                                    </p:set>
                                    <p:anim calcmode="lin" valueType="num">
                                      <p:cBhvr>
                                        <p:cTn id="34" dur="1000" fill="hold"/>
                                        <p:tgtEl>
                                          <p:spTgt spid="14388"/>
                                        </p:tgtEl>
                                        <p:attrNameLst>
                                          <p:attrName>ppt_w</p:attrName>
                                        </p:attrNameLst>
                                      </p:cBhvr>
                                      <p:tavLst>
                                        <p:tav tm="0">
                                          <p:val>
                                            <p:strVal val="#ppt_w*0.70"/>
                                          </p:val>
                                        </p:tav>
                                        <p:tav tm="100000">
                                          <p:val>
                                            <p:strVal val="#ppt_w"/>
                                          </p:val>
                                        </p:tav>
                                      </p:tavLst>
                                    </p:anim>
                                    <p:anim calcmode="lin" valueType="num">
                                      <p:cBhvr>
                                        <p:cTn id="35" dur="1000" fill="hold"/>
                                        <p:tgtEl>
                                          <p:spTgt spid="14388"/>
                                        </p:tgtEl>
                                        <p:attrNameLst>
                                          <p:attrName>ppt_h</p:attrName>
                                        </p:attrNameLst>
                                      </p:cBhvr>
                                      <p:tavLst>
                                        <p:tav tm="0">
                                          <p:val>
                                            <p:strVal val="#ppt_h"/>
                                          </p:val>
                                        </p:tav>
                                        <p:tav tm="100000">
                                          <p:val>
                                            <p:strVal val="#ppt_h"/>
                                          </p:val>
                                        </p:tav>
                                      </p:tavLst>
                                    </p:anim>
                                    <p:animEffect transition="in" filter="fade">
                                      <p:cBhvr>
                                        <p:cTn id="36" dur="1000"/>
                                        <p:tgtEl>
                                          <p:spTgt spid="143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6" grpId="0" autoUpdateAnimBg="0"/>
      <p:bldP spid="14378" grpId="0"/>
      <p:bldP spid="14379" grpId="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3763703C-9810-4C40-872B-BDF9295A82B4}"/>
              </a:ext>
            </a:extLst>
          </p:cNvPr>
          <p:cNvSpPr txBox="1">
            <a:spLocks noChangeArrowheads="1"/>
          </p:cNvSpPr>
          <p:nvPr/>
        </p:nvSpPr>
        <p:spPr bwMode="auto">
          <a:xfrm>
            <a:off x="3471409" y="478304"/>
            <a:ext cx="21948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u="sng" dirty="0">
                <a:solidFill>
                  <a:srgbClr val="FF0000"/>
                </a:solidFill>
              </a:rPr>
              <a:t>GHI NHỚ</a:t>
            </a:r>
            <a:endParaRPr lang="en-US" altLang="en-US" sz="3600" dirty="0">
              <a:solidFill>
                <a:srgbClr val="FF0000"/>
              </a:solidFill>
            </a:endParaRPr>
          </a:p>
        </p:txBody>
      </p:sp>
      <p:sp>
        <p:nvSpPr>
          <p:cNvPr id="35844" name="Text Box 4">
            <a:extLst>
              <a:ext uri="{FF2B5EF4-FFF2-40B4-BE49-F238E27FC236}">
                <a16:creationId xmlns:a16="http://schemas.microsoft.com/office/drawing/2014/main" id="{10D1DB5C-E00D-47E0-884B-3677DD062425}"/>
              </a:ext>
            </a:extLst>
          </p:cNvPr>
          <p:cNvSpPr txBox="1">
            <a:spLocks noChangeArrowheads="1"/>
          </p:cNvSpPr>
          <p:nvPr/>
        </p:nvSpPr>
        <p:spPr bwMode="auto">
          <a:xfrm>
            <a:off x="228374" y="1465928"/>
            <a:ext cx="831215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2800" dirty="0"/>
              <a:t>- </a:t>
            </a:r>
            <a:r>
              <a:rPr lang="en-US" altLang="en-US" sz="2800" dirty="0" err="1"/>
              <a:t>Chuyển</a:t>
            </a:r>
            <a:r>
              <a:rPr lang="en-US" altLang="en-US" sz="2800" dirty="0"/>
              <a:t> </a:t>
            </a:r>
            <a:r>
              <a:rPr lang="en-US" altLang="en-US" sz="2800" dirty="0" err="1"/>
              <a:t>động</a:t>
            </a:r>
            <a:r>
              <a:rPr lang="en-US" altLang="en-US" sz="2800" dirty="0"/>
              <a:t> </a:t>
            </a:r>
            <a:r>
              <a:rPr lang="en-US" altLang="en-US" sz="2800" dirty="0" err="1"/>
              <a:t>đều</a:t>
            </a:r>
            <a:r>
              <a:rPr lang="en-US" altLang="en-US" sz="2800" dirty="0"/>
              <a:t> </a:t>
            </a:r>
            <a:r>
              <a:rPr lang="en-US" altLang="en-US" sz="2800" dirty="0" err="1"/>
              <a:t>là</a:t>
            </a:r>
            <a:r>
              <a:rPr lang="en-US" altLang="en-US" sz="2800" dirty="0"/>
              <a:t> </a:t>
            </a:r>
            <a:r>
              <a:rPr lang="en-US" altLang="en-US" sz="2800" dirty="0" err="1"/>
              <a:t>chuyển</a:t>
            </a:r>
            <a:r>
              <a:rPr lang="en-US" altLang="en-US" sz="2800" dirty="0"/>
              <a:t> </a:t>
            </a:r>
            <a:r>
              <a:rPr lang="en-US" altLang="en-US" sz="2800" dirty="0" err="1"/>
              <a:t>động</a:t>
            </a:r>
            <a:r>
              <a:rPr lang="en-US" altLang="en-US" sz="2800" dirty="0"/>
              <a:t> </a:t>
            </a:r>
            <a:r>
              <a:rPr lang="en-US" altLang="en-US" sz="2800" dirty="0" err="1"/>
              <a:t>mà</a:t>
            </a:r>
            <a:r>
              <a:rPr lang="en-US" altLang="en-US" sz="2800" dirty="0"/>
              <a:t> </a:t>
            </a:r>
            <a:r>
              <a:rPr lang="en-US" altLang="en-US" sz="2800" dirty="0" err="1"/>
              <a:t>vận</a:t>
            </a:r>
            <a:r>
              <a:rPr lang="en-US" altLang="en-US" sz="2800" dirty="0"/>
              <a:t> </a:t>
            </a:r>
            <a:r>
              <a:rPr lang="en-US" altLang="en-US" sz="2800" dirty="0" err="1"/>
              <a:t>tốc</a:t>
            </a:r>
            <a:r>
              <a:rPr lang="en-US" altLang="en-US" sz="2800" dirty="0"/>
              <a:t> </a:t>
            </a:r>
            <a:r>
              <a:rPr lang="en-US" altLang="en-US" sz="2800" dirty="0" err="1"/>
              <a:t>có</a:t>
            </a:r>
            <a:r>
              <a:rPr lang="en-US" altLang="en-US" sz="2800" dirty="0"/>
              <a:t> </a:t>
            </a:r>
            <a:r>
              <a:rPr lang="en-US" altLang="en-US" sz="2800" dirty="0" err="1"/>
              <a:t>độ</a:t>
            </a:r>
            <a:r>
              <a:rPr lang="en-US" altLang="en-US" sz="2800" dirty="0"/>
              <a:t> </a:t>
            </a:r>
            <a:r>
              <a:rPr lang="en-US" altLang="en-US" sz="2800" dirty="0" err="1"/>
              <a:t>lớn</a:t>
            </a:r>
            <a:r>
              <a:rPr lang="en-US" altLang="en-US" sz="2800" dirty="0"/>
              <a:t> </a:t>
            </a:r>
            <a:r>
              <a:rPr lang="en-US" altLang="en-US" sz="2800" dirty="0" err="1"/>
              <a:t>không</a:t>
            </a:r>
            <a:r>
              <a:rPr lang="en-US" altLang="en-US" sz="2800" dirty="0"/>
              <a:t> </a:t>
            </a:r>
            <a:r>
              <a:rPr lang="en-US" altLang="en-US" sz="2800" dirty="0" err="1"/>
              <a:t>thay</a:t>
            </a:r>
            <a:r>
              <a:rPr lang="en-US" altLang="en-US" sz="2800" dirty="0"/>
              <a:t> </a:t>
            </a:r>
            <a:r>
              <a:rPr lang="en-US" altLang="en-US" sz="2800" dirty="0" err="1"/>
              <a:t>đổi</a:t>
            </a:r>
            <a:r>
              <a:rPr lang="en-US" altLang="en-US" sz="2800" dirty="0"/>
              <a:t> </a:t>
            </a:r>
            <a:r>
              <a:rPr lang="en-US" altLang="en-US" sz="2800" dirty="0" err="1"/>
              <a:t>theo</a:t>
            </a:r>
            <a:r>
              <a:rPr lang="en-US" altLang="en-US" sz="2800" dirty="0"/>
              <a:t> </a:t>
            </a:r>
            <a:r>
              <a:rPr lang="en-US" altLang="en-US" sz="2800" dirty="0" err="1"/>
              <a:t>thời</a:t>
            </a:r>
            <a:r>
              <a:rPr lang="en-US" altLang="en-US" sz="2800" dirty="0"/>
              <a:t> </a:t>
            </a:r>
            <a:r>
              <a:rPr lang="en-US" altLang="en-US" sz="2800" dirty="0" err="1"/>
              <a:t>gian</a:t>
            </a:r>
            <a:r>
              <a:rPr lang="en-US" altLang="en-US" sz="2800" dirty="0"/>
              <a:t>.</a:t>
            </a:r>
          </a:p>
        </p:txBody>
      </p:sp>
      <p:sp>
        <p:nvSpPr>
          <p:cNvPr id="35845" name="Text Box 5">
            <a:extLst>
              <a:ext uri="{FF2B5EF4-FFF2-40B4-BE49-F238E27FC236}">
                <a16:creationId xmlns:a16="http://schemas.microsoft.com/office/drawing/2014/main" id="{2D6834C1-A601-4E4D-951C-6744E0DA6FA4}"/>
              </a:ext>
            </a:extLst>
          </p:cNvPr>
          <p:cNvSpPr txBox="1">
            <a:spLocks noChangeArrowheads="1"/>
          </p:cNvSpPr>
          <p:nvPr/>
        </p:nvSpPr>
        <p:spPr bwMode="auto">
          <a:xfrm>
            <a:off x="197894" y="2761328"/>
            <a:ext cx="803616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algn="just" eaLnBrk="1" hangingPunct="1"/>
            <a:r>
              <a:rPr lang="en-US" altLang="en-US" sz="2800" dirty="0"/>
              <a:t>- </a:t>
            </a:r>
            <a:r>
              <a:rPr lang="en-US" altLang="en-US" sz="2800" dirty="0" err="1"/>
              <a:t>Chuyển</a:t>
            </a:r>
            <a:r>
              <a:rPr lang="en-US" altLang="en-US" sz="2800" dirty="0"/>
              <a:t> </a:t>
            </a:r>
            <a:r>
              <a:rPr lang="en-US" altLang="en-US" sz="2800" dirty="0" err="1"/>
              <a:t>động</a:t>
            </a:r>
            <a:r>
              <a:rPr lang="en-US" altLang="en-US" sz="2800" dirty="0"/>
              <a:t> </a:t>
            </a:r>
            <a:r>
              <a:rPr lang="en-US" altLang="en-US" sz="2800" dirty="0" err="1"/>
              <a:t>không</a:t>
            </a:r>
            <a:r>
              <a:rPr lang="en-US" altLang="en-US" sz="2800" dirty="0"/>
              <a:t> </a:t>
            </a:r>
            <a:r>
              <a:rPr lang="en-US" altLang="en-US" sz="2800" dirty="0" err="1"/>
              <a:t>đều</a:t>
            </a:r>
            <a:r>
              <a:rPr lang="en-US" altLang="en-US" sz="2800" dirty="0"/>
              <a:t> </a:t>
            </a:r>
            <a:r>
              <a:rPr lang="en-US" altLang="en-US" sz="2800" dirty="0" err="1"/>
              <a:t>là</a:t>
            </a:r>
            <a:r>
              <a:rPr lang="en-US" altLang="en-US" sz="2800" dirty="0"/>
              <a:t> </a:t>
            </a:r>
            <a:r>
              <a:rPr lang="en-US" altLang="en-US" sz="2800" dirty="0" err="1"/>
              <a:t>chuyển</a:t>
            </a:r>
            <a:r>
              <a:rPr lang="en-US" altLang="en-US" sz="2800" dirty="0"/>
              <a:t> </a:t>
            </a:r>
            <a:r>
              <a:rPr lang="en-US" altLang="en-US" sz="2800" dirty="0" err="1"/>
              <a:t>động</a:t>
            </a:r>
            <a:r>
              <a:rPr lang="en-US" altLang="en-US" sz="2800" dirty="0"/>
              <a:t> </a:t>
            </a:r>
            <a:r>
              <a:rPr lang="en-US" altLang="en-US" sz="2800" dirty="0" err="1"/>
              <a:t>mà</a:t>
            </a:r>
            <a:r>
              <a:rPr lang="en-US" altLang="en-US" sz="2800" dirty="0"/>
              <a:t> </a:t>
            </a:r>
            <a:r>
              <a:rPr lang="en-US" altLang="en-US" sz="2800" dirty="0" err="1"/>
              <a:t>vận</a:t>
            </a:r>
            <a:r>
              <a:rPr lang="en-US" altLang="en-US" sz="2800" dirty="0"/>
              <a:t> </a:t>
            </a:r>
            <a:r>
              <a:rPr lang="en-US" altLang="en-US" sz="2800" dirty="0" err="1"/>
              <a:t>tốc</a:t>
            </a:r>
            <a:r>
              <a:rPr lang="en-US" altLang="en-US" sz="2800" dirty="0"/>
              <a:t> </a:t>
            </a:r>
            <a:r>
              <a:rPr lang="en-US" altLang="en-US" sz="2800" dirty="0" err="1"/>
              <a:t>có</a:t>
            </a:r>
            <a:r>
              <a:rPr lang="en-US" altLang="en-US" sz="2800" dirty="0"/>
              <a:t> </a:t>
            </a:r>
            <a:r>
              <a:rPr lang="en-US" altLang="en-US" sz="2800" dirty="0" err="1"/>
              <a:t>độ</a:t>
            </a:r>
            <a:r>
              <a:rPr lang="en-US" altLang="en-US" sz="2800" dirty="0"/>
              <a:t> </a:t>
            </a:r>
            <a:r>
              <a:rPr lang="en-US" altLang="en-US" sz="2800" dirty="0" err="1"/>
              <a:t>lớn</a:t>
            </a:r>
            <a:r>
              <a:rPr lang="en-US" altLang="en-US" sz="2800" dirty="0"/>
              <a:t> </a:t>
            </a:r>
            <a:r>
              <a:rPr lang="en-US" altLang="en-US" sz="2800" dirty="0" err="1"/>
              <a:t>thay</a:t>
            </a:r>
            <a:r>
              <a:rPr lang="en-US" altLang="en-US" sz="2800" dirty="0"/>
              <a:t> </a:t>
            </a:r>
            <a:r>
              <a:rPr lang="en-US" altLang="en-US" sz="2800" dirty="0" err="1"/>
              <a:t>đổi</a:t>
            </a:r>
            <a:r>
              <a:rPr lang="en-US" altLang="en-US" sz="2800" dirty="0"/>
              <a:t> </a:t>
            </a:r>
            <a:r>
              <a:rPr lang="en-US" altLang="en-US" sz="2800" dirty="0" err="1"/>
              <a:t>theo</a:t>
            </a:r>
            <a:r>
              <a:rPr lang="en-US" altLang="en-US" sz="2800" dirty="0"/>
              <a:t> </a:t>
            </a:r>
            <a:r>
              <a:rPr lang="en-US" altLang="en-US" sz="2800" dirty="0" err="1"/>
              <a:t>thời</a:t>
            </a:r>
            <a:r>
              <a:rPr lang="en-US" altLang="en-US" sz="2800" dirty="0"/>
              <a:t> </a:t>
            </a:r>
            <a:r>
              <a:rPr lang="en-US" altLang="en-US" sz="2800" dirty="0" err="1"/>
              <a:t>gian</a:t>
            </a:r>
            <a:r>
              <a:rPr lang="en-US" altLang="en-US" sz="2800" dirty="0"/>
              <a:t>.</a:t>
            </a:r>
          </a:p>
        </p:txBody>
      </p:sp>
      <p:sp>
        <p:nvSpPr>
          <p:cNvPr id="28" name="Text Box 178">
            <a:extLst>
              <a:ext uri="{FF2B5EF4-FFF2-40B4-BE49-F238E27FC236}">
                <a16:creationId xmlns:a16="http://schemas.microsoft.com/office/drawing/2014/main" id="{44994BAF-430E-45C9-A8B3-FE4EF8AEDCFD}"/>
              </a:ext>
            </a:extLst>
          </p:cNvPr>
          <p:cNvSpPr txBox="1">
            <a:spLocks noChangeArrowheads="1"/>
          </p:cNvSpPr>
          <p:nvPr/>
        </p:nvSpPr>
        <p:spPr bwMode="auto">
          <a:xfrm>
            <a:off x="95772" y="3937597"/>
            <a:ext cx="894610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2800" dirty="0">
                <a:latin typeface="Arial" panose="020B0604020202020204" pitchFamily="34" charset="0"/>
              </a:rPr>
              <a:t>- </a:t>
            </a:r>
            <a:r>
              <a:rPr lang="en-US" altLang="en-US" sz="2800" dirty="0" err="1">
                <a:latin typeface="Arial" panose="020B0604020202020204" pitchFamily="34" charset="0"/>
              </a:rPr>
              <a:t>Công</a:t>
            </a:r>
            <a:r>
              <a:rPr lang="en-US" altLang="en-US" sz="2800" dirty="0">
                <a:latin typeface="Arial" panose="020B0604020202020204" pitchFamily="34" charset="0"/>
              </a:rPr>
              <a:t> </a:t>
            </a:r>
            <a:r>
              <a:rPr lang="en-US" altLang="en-US" sz="2800" dirty="0" err="1">
                <a:latin typeface="Arial" panose="020B0604020202020204" pitchFamily="34" charset="0"/>
              </a:rPr>
              <a:t>thức</a:t>
            </a:r>
            <a:r>
              <a:rPr lang="en-US" altLang="en-US" sz="2800" dirty="0">
                <a:latin typeface="Arial" panose="020B0604020202020204" pitchFamily="34" charset="0"/>
              </a:rPr>
              <a:t> </a:t>
            </a:r>
            <a:r>
              <a:rPr lang="en-US" altLang="en-US" sz="2800" dirty="0" err="1">
                <a:latin typeface="Arial" panose="020B0604020202020204" pitchFamily="34" charset="0"/>
              </a:rPr>
              <a:t>tính</a:t>
            </a:r>
            <a:r>
              <a:rPr lang="en-US" altLang="en-US" sz="2800" dirty="0">
                <a:latin typeface="Arial" panose="020B0604020202020204" pitchFamily="34" charset="0"/>
              </a:rPr>
              <a:t> </a:t>
            </a:r>
            <a:r>
              <a:rPr lang="en-US" altLang="en-US" sz="2800" dirty="0" err="1">
                <a:latin typeface="Arial" panose="020B0604020202020204" pitchFamily="34" charset="0"/>
              </a:rPr>
              <a:t>vận</a:t>
            </a:r>
            <a:r>
              <a:rPr lang="en-US" altLang="en-US" sz="2800" dirty="0">
                <a:latin typeface="Arial" panose="020B0604020202020204" pitchFamily="34" charset="0"/>
              </a:rPr>
              <a:t> </a:t>
            </a:r>
            <a:r>
              <a:rPr lang="en-US" altLang="en-US" sz="2800" dirty="0" err="1">
                <a:latin typeface="Arial" panose="020B0604020202020204" pitchFamily="34" charset="0"/>
              </a:rPr>
              <a:t>tốc</a:t>
            </a:r>
            <a:r>
              <a:rPr lang="en-US" altLang="en-US" sz="2800" dirty="0">
                <a:latin typeface="Arial" panose="020B0604020202020204" pitchFamily="34" charset="0"/>
              </a:rPr>
              <a:t> </a:t>
            </a:r>
            <a:r>
              <a:rPr lang="en-US" altLang="en-US" sz="2800" dirty="0" err="1">
                <a:latin typeface="Arial" panose="020B0604020202020204" pitchFamily="34" charset="0"/>
              </a:rPr>
              <a:t>trung</a:t>
            </a:r>
            <a:r>
              <a:rPr lang="en-US" altLang="en-US" sz="2800" dirty="0">
                <a:latin typeface="Arial" panose="020B0604020202020204" pitchFamily="34" charset="0"/>
              </a:rPr>
              <a:t> </a:t>
            </a:r>
            <a:r>
              <a:rPr lang="en-US" altLang="en-US" sz="2800" dirty="0" err="1">
                <a:latin typeface="Arial" panose="020B0604020202020204" pitchFamily="34" charset="0"/>
              </a:rPr>
              <a:t>bình</a:t>
            </a:r>
            <a:r>
              <a:rPr lang="en-US" altLang="en-US" sz="2800" dirty="0">
                <a:latin typeface="Arial" panose="020B0604020202020204" pitchFamily="34" charset="0"/>
              </a:rPr>
              <a:t> </a:t>
            </a:r>
            <a:r>
              <a:rPr lang="en-US" altLang="en-US" sz="2800" dirty="0" err="1">
                <a:latin typeface="Arial" panose="020B0604020202020204" pitchFamily="34" charset="0"/>
              </a:rPr>
              <a:t>của</a:t>
            </a:r>
            <a:r>
              <a:rPr lang="en-US" altLang="en-US" sz="2800" dirty="0">
                <a:latin typeface="Arial" panose="020B0604020202020204" pitchFamily="34" charset="0"/>
              </a:rPr>
              <a:t> </a:t>
            </a:r>
            <a:r>
              <a:rPr lang="en-US" altLang="en-US" sz="2800" dirty="0" err="1">
                <a:latin typeface="Arial" panose="020B0604020202020204" pitchFamily="34" charset="0"/>
              </a:rPr>
              <a:t>chuyển</a:t>
            </a:r>
            <a:r>
              <a:rPr lang="en-US" altLang="en-US" sz="2800" dirty="0">
                <a:latin typeface="Arial" panose="020B0604020202020204" pitchFamily="34" charset="0"/>
              </a:rPr>
              <a:t> </a:t>
            </a:r>
            <a:r>
              <a:rPr lang="en-US" altLang="en-US" sz="2800" dirty="0" err="1">
                <a:latin typeface="Arial" panose="020B0604020202020204" pitchFamily="34" charset="0"/>
              </a:rPr>
              <a:t>động</a:t>
            </a:r>
            <a:r>
              <a:rPr lang="en-US" altLang="en-US" sz="2800" dirty="0">
                <a:latin typeface="Arial" panose="020B0604020202020204" pitchFamily="34" charset="0"/>
              </a:rPr>
              <a:t> </a:t>
            </a:r>
            <a:r>
              <a:rPr lang="en-US" altLang="en-US" sz="2800" dirty="0" err="1">
                <a:latin typeface="Arial" panose="020B0604020202020204" pitchFamily="34" charset="0"/>
              </a:rPr>
              <a:t>không</a:t>
            </a:r>
            <a:r>
              <a:rPr lang="en-US" altLang="en-US" sz="2800" dirty="0">
                <a:latin typeface="Arial" panose="020B0604020202020204" pitchFamily="34" charset="0"/>
              </a:rPr>
              <a:t> </a:t>
            </a:r>
            <a:r>
              <a:rPr lang="en-US" altLang="en-US" sz="2800" dirty="0" err="1">
                <a:latin typeface="Arial" panose="020B0604020202020204" pitchFamily="34" charset="0"/>
              </a:rPr>
              <a:t>đều</a:t>
            </a:r>
            <a:r>
              <a:rPr lang="en-US" altLang="en-US" sz="2800" dirty="0">
                <a:latin typeface="Arial" panose="020B0604020202020204" pitchFamily="34" charset="0"/>
              </a:rPr>
              <a:t> </a:t>
            </a:r>
          </a:p>
        </p:txBody>
      </p:sp>
      <p:grpSp>
        <p:nvGrpSpPr>
          <p:cNvPr id="29" name="Group 34">
            <a:extLst>
              <a:ext uri="{FF2B5EF4-FFF2-40B4-BE49-F238E27FC236}">
                <a16:creationId xmlns:a16="http://schemas.microsoft.com/office/drawing/2014/main" id="{D27FDB14-4035-4B56-BD7A-41516B272E46}"/>
              </a:ext>
            </a:extLst>
          </p:cNvPr>
          <p:cNvGrpSpPr>
            <a:grpSpLocks/>
          </p:cNvGrpSpPr>
          <p:nvPr/>
        </p:nvGrpSpPr>
        <p:grpSpPr bwMode="auto">
          <a:xfrm>
            <a:off x="1676400" y="5029200"/>
            <a:ext cx="5943600" cy="1168400"/>
            <a:chOff x="96" y="2208"/>
            <a:chExt cx="3744" cy="736"/>
          </a:xfrm>
        </p:grpSpPr>
        <p:sp>
          <p:nvSpPr>
            <p:cNvPr id="30" name="Text Box 18">
              <a:extLst>
                <a:ext uri="{FF2B5EF4-FFF2-40B4-BE49-F238E27FC236}">
                  <a16:creationId xmlns:a16="http://schemas.microsoft.com/office/drawing/2014/main" id="{3A8557A4-0378-414E-BD82-3A512CD3625C}"/>
                </a:ext>
              </a:extLst>
            </p:cNvPr>
            <p:cNvSpPr txBox="1">
              <a:spLocks noChangeArrowheads="1"/>
            </p:cNvSpPr>
            <p:nvPr/>
          </p:nvSpPr>
          <p:spPr bwMode="auto">
            <a:xfrm>
              <a:off x="96" y="2370"/>
              <a:ext cx="659"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dirty="0" err="1">
                  <a:latin typeface="Times New Roman" panose="02020603050405020304" pitchFamily="18" charset="0"/>
                </a:rPr>
                <a:t>v</a:t>
              </a:r>
              <a:r>
                <a:rPr lang="en-US" altLang="en-US" sz="3600" b="0" i="1" baseline="-25000" dirty="0" err="1">
                  <a:latin typeface="Times New Roman" panose="02020603050405020304" pitchFamily="18" charset="0"/>
                </a:rPr>
                <a:t>tb</a:t>
              </a:r>
              <a:r>
                <a:rPr lang="en-US" altLang="en-US" sz="3600" b="0" i="1" dirty="0">
                  <a:latin typeface="Times New Roman" panose="02020603050405020304" pitchFamily="18" charset="0"/>
                </a:rPr>
                <a:t> =</a:t>
              </a:r>
            </a:p>
          </p:txBody>
        </p:sp>
        <p:sp>
          <p:nvSpPr>
            <p:cNvPr id="31" name="Text Box 19">
              <a:extLst>
                <a:ext uri="{FF2B5EF4-FFF2-40B4-BE49-F238E27FC236}">
                  <a16:creationId xmlns:a16="http://schemas.microsoft.com/office/drawing/2014/main" id="{FA2537BF-A7CA-4F1D-90FF-4A0080E01666}"/>
                </a:ext>
              </a:extLst>
            </p:cNvPr>
            <p:cNvSpPr txBox="1">
              <a:spLocks noChangeArrowheads="1"/>
            </p:cNvSpPr>
            <p:nvPr/>
          </p:nvSpPr>
          <p:spPr bwMode="auto">
            <a:xfrm>
              <a:off x="816" y="2208"/>
              <a:ext cx="21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b="0" i="1">
                  <a:latin typeface="Times New Roman" panose="02020603050405020304" pitchFamily="18" charset="0"/>
                </a:rPr>
                <a:t>s</a:t>
              </a:r>
            </a:p>
          </p:txBody>
        </p:sp>
        <p:sp>
          <p:nvSpPr>
            <p:cNvPr id="32" name="Text Box 20">
              <a:extLst>
                <a:ext uri="{FF2B5EF4-FFF2-40B4-BE49-F238E27FC236}">
                  <a16:creationId xmlns:a16="http://schemas.microsoft.com/office/drawing/2014/main" id="{EE437DEA-6CA2-42A3-A509-F4E88733C270}"/>
                </a:ext>
              </a:extLst>
            </p:cNvPr>
            <p:cNvSpPr txBox="1">
              <a:spLocks noChangeArrowheads="1"/>
            </p:cNvSpPr>
            <p:nvPr/>
          </p:nvSpPr>
          <p:spPr bwMode="auto">
            <a:xfrm>
              <a:off x="816" y="2508"/>
              <a:ext cx="195"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a:latin typeface="Times New Roman" panose="02020603050405020304" pitchFamily="18" charset="0"/>
                </a:rPr>
                <a:t>t</a:t>
              </a:r>
            </a:p>
          </p:txBody>
        </p:sp>
        <p:sp>
          <p:nvSpPr>
            <p:cNvPr id="33" name="Line 27">
              <a:extLst>
                <a:ext uri="{FF2B5EF4-FFF2-40B4-BE49-F238E27FC236}">
                  <a16:creationId xmlns:a16="http://schemas.microsoft.com/office/drawing/2014/main" id="{BD4C558F-95F8-4EF0-8311-FACE015FF84D}"/>
                </a:ext>
              </a:extLst>
            </p:cNvPr>
            <p:cNvSpPr>
              <a:spLocks noChangeShapeType="1"/>
            </p:cNvSpPr>
            <p:nvPr/>
          </p:nvSpPr>
          <p:spPr bwMode="auto">
            <a:xfrm>
              <a:off x="816" y="259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4" name="Text Box 28">
              <a:extLst>
                <a:ext uri="{FF2B5EF4-FFF2-40B4-BE49-F238E27FC236}">
                  <a16:creationId xmlns:a16="http://schemas.microsoft.com/office/drawing/2014/main" id="{3B12C24B-1418-4253-A52E-B2BB0DCCA376}"/>
                </a:ext>
              </a:extLst>
            </p:cNvPr>
            <p:cNvSpPr txBox="1">
              <a:spLocks noChangeArrowheads="1"/>
            </p:cNvSpPr>
            <p:nvPr/>
          </p:nvSpPr>
          <p:spPr bwMode="auto">
            <a:xfrm>
              <a:off x="914" y="2368"/>
              <a:ext cx="38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dirty="0">
                  <a:latin typeface="Times New Roman" panose="02020603050405020304" pitchFamily="18" charset="0"/>
                </a:rPr>
                <a:t> =</a:t>
              </a:r>
            </a:p>
          </p:txBody>
        </p:sp>
        <p:sp>
          <p:nvSpPr>
            <p:cNvPr id="35" name="Text Box 29">
              <a:extLst>
                <a:ext uri="{FF2B5EF4-FFF2-40B4-BE49-F238E27FC236}">
                  <a16:creationId xmlns:a16="http://schemas.microsoft.com/office/drawing/2014/main" id="{6A40A88E-DE63-4940-9105-84D003DC0080}"/>
                </a:ext>
              </a:extLst>
            </p:cNvPr>
            <p:cNvSpPr txBox="1">
              <a:spLocks noChangeArrowheads="1"/>
            </p:cNvSpPr>
            <p:nvPr/>
          </p:nvSpPr>
          <p:spPr bwMode="auto">
            <a:xfrm>
              <a:off x="1296" y="2256"/>
              <a:ext cx="30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b="0" i="1">
                  <a:latin typeface="Times New Roman" panose="02020603050405020304" pitchFamily="18" charset="0"/>
                </a:rPr>
                <a:t>s</a:t>
              </a:r>
              <a:r>
                <a:rPr lang="en-US" altLang="en-US" sz="3200" b="0" i="1" baseline="-25000">
                  <a:latin typeface="Times New Roman" panose="02020603050405020304" pitchFamily="18" charset="0"/>
                </a:rPr>
                <a:t>1</a:t>
              </a:r>
              <a:endParaRPr lang="en-US" altLang="en-US" sz="3200" b="0" i="1">
                <a:latin typeface="Times New Roman" panose="02020603050405020304" pitchFamily="18" charset="0"/>
              </a:endParaRPr>
            </a:p>
          </p:txBody>
        </p:sp>
        <p:sp>
          <p:nvSpPr>
            <p:cNvPr id="36" name="Text Box 30">
              <a:extLst>
                <a:ext uri="{FF2B5EF4-FFF2-40B4-BE49-F238E27FC236}">
                  <a16:creationId xmlns:a16="http://schemas.microsoft.com/office/drawing/2014/main" id="{3A4A47CB-531B-4BBC-BA87-87DEEC5E0181}"/>
                </a:ext>
              </a:extLst>
            </p:cNvPr>
            <p:cNvSpPr txBox="1">
              <a:spLocks noChangeArrowheads="1"/>
            </p:cNvSpPr>
            <p:nvPr/>
          </p:nvSpPr>
          <p:spPr bwMode="auto">
            <a:xfrm>
              <a:off x="1296" y="2256"/>
              <a:ext cx="2544"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200" b="0" i="1">
                  <a:latin typeface="Times New Roman" panose="02020603050405020304" pitchFamily="18" charset="0"/>
                </a:rPr>
                <a:t>s</a:t>
              </a:r>
              <a:r>
                <a:rPr lang="en-US" altLang="en-US" sz="3200" b="0" i="1" baseline="-25000">
                  <a:latin typeface="Times New Roman" panose="02020603050405020304" pitchFamily="18" charset="0"/>
                </a:rPr>
                <a:t>1</a:t>
              </a:r>
              <a:r>
                <a:rPr lang="en-US" altLang="en-US" sz="3200" b="0" i="1">
                  <a:latin typeface="Times New Roman" panose="02020603050405020304" pitchFamily="18" charset="0"/>
                </a:rPr>
                <a:t> + s</a:t>
              </a:r>
              <a:r>
                <a:rPr lang="en-US" altLang="en-US" sz="3200" b="0" i="1" baseline="-25000">
                  <a:latin typeface="Times New Roman" panose="02020603050405020304" pitchFamily="18" charset="0"/>
                </a:rPr>
                <a:t>2</a:t>
              </a:r>
              <a:r>
                <a:rPr lang="en-US" altLang="en-US" sz="3200" b="0" i="1">
                  <a:latin typeface="Times New Roman" panose="02020603050405020304" pitchFamily="18" charset="0"/>
                </a:rPr>
                <a:t> + …+ s</a:t>
              </a:r>
              <a:r>
                <a:rPr lang="en-US" altLang="en-US" sz="3200" b="0" i="1" baseline="-25000">
                  <a:latin typeface="Times New Roman" panose="02020603050405020304" pitchFamily="18" charset="0"/>
                </a:rPr>
                <a:t>n</a:t>
              </a:r>
              <a:endParaRPr lang="en-US" altLang="en-US" sz="3200" b="0" i="1">
                <a:latin typeface="Times New Roman" panose="02020603050405020304" pitchFamily="18" charset="0"/>
              </a:endParaRPr>
            </a:p>
          </p:txBody>
        </p:sp>
        <p:sp>
          <p:nvSpPr>
            <p:cNvPr id="37" name="Line 31">
              <a:extLst>
                <a:ext uri="{FF2B5EF4-FFF2-40B4-BE49-F238E27FC236}">
                  <a16:creationId xmlns:a16="http://schemas.microsoft.com/office/drawing/2014/main" id="{6D25DD0A-6C8A-47D5-BF3E-A9408F555C72}"/>
                </a:ext>
              </a:extLst>
            </p:cNvPr>
            <p:cNvSpPr>
              <a:spLocks noChangeShapeType="1"/>
            </p:cNvSpPr>
            <p:nvPr/>
          </p:nvSpPr>
          <p:spPr bwMode="auto">
            <a:xfrm>
              <a:off x="1344" y="2592"/>
              <a:ext cx="15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8" name="Text Box 32">
              <a:extLst>
                <a:ext uri="{FF2B5EF4-FFF2-40B4-BE49-F238E27FC236}">
                  <a16:creationId xmlns:a16="http://schemas.microsoft.com/office/drawing/2014/main" id="{304DE4AF-537C-43A1-B89D-F6077601887D}"/>
                </a:ext>
              </a:extLst>
            </p:cNvPr>
            <p:cNvSpPr txBox="1">
              <a:spLocks noChangeArrowheads="1"/>
            </p:cNvSpPr>
            <p:nvPr/>
          </p:nvSpPr>
          <p:spPr bwMode="auto">
            <a:xfrm>
              <a:off x="1294" y="2540"/>
              <a:ext cx="2258"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r>
                <a:rPr lang="en-US" altLang="en-US" sz="3600" b="0" i="1" dirty="0">
                  <a:latin typeface="Times New Roman" panose="02020603050405020304" pitchFamily="18" charset="0"/>
                </a:rPr>
                <a:t>t</a:t>
              </a:r>
              <a:r>
                <a:rPr lang="en-US" altLang="en-US" sz="3600" b="0" i="1" baseline="-25000" dirty="0">
                  <a:latin typeface="Times New Roman" panose="02020603050405020304" pitchFamily="18" charset="0"/>
                </a:rPr>
                <a:t>1</a:t>
              </a:r>
              <a:r>
                <a:rPr lang="en-US" altLang="en-US" sz="3600" b="0" i="1" dirty="0">
                  <a:latin typeface="Times New Roman" panose="02020603050405020304" pitchFamily="18" charset="0"/>
                </a:rPr>
                <a:t> + t</a:t>
              </a:r>
              <a:r>
                <a:rPr lang="en-US" altLang="en-US" sz="3600" b="0" i="1" baseline="-25000" dirty="0">
                  <a:latin typeface="Times New Roman" panose="02020603050405020304" pitchFamily="18" charset="0"/>
                </a:rPr>
                <a:t>2</a:t>
              </a:r>
              <a:r>
                <a:rPr lang="en-US" altLang="en-US" sz="3600" b="0" i="1" dirty="0">
                  <a:latin typeface="Times New Roman" panose="02020603050405020304" pitchFamily="18" charset="0"/>
                </a:rPr>
                <a:t> +…+ </a:t>
              </a:r>
              <a:r>
                <a:rPr lang="en-US" altLang="en-US" sz="3600" b="0" i="1" dirty="0" err="1">
                  <a:latin typeface="Times New Roman" panose="02020603050405020304" pitchFamily="18" charset="0"/>
                </a:rPr>
                <a:t>t</a:t>
              </a:r>
              <a:r>
                <a:rPr lang="en-US" altLang="en-US" sz="3600" b="0" i="1" baseline="-25000" dirty="0" err="1">
                  <a:latin typeface="Times New Roman" panose="02020603050405020304" pitchFamily="18" charset="0"/>
                </a:rPr>
                <a:t>n</a:t>
              </a:r>
              <a:endParaRPr lang="en-US" altLang="en-US" sz="3600" b="0" i="1" dirty="0">
                <a:latin typeface="Times New Roman" panose="02020603050405020304" pitchFamily="18"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35844"/>
                                        </p:tgtEl>
                                        <p:attrNameLst>
                                          <p:attrName>style.visibility</p:attrName>
                                        </p:attrNameLst>
                                      </p:cBhvr>
                                      <p:to>
                                        <p:strVal val="visible"/>
                                      </p:to>
                                    </p:set>
                                    <p:animEffect transition="in" filter="diamond(in)">
                                      <p:cBhvr>
                                        <p:cTn id="7" dur="2000"/>
                                        <p:tgtEl>
                                          <p:spTgt spid="35844"/>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5845"/>
                                        </p:tgtEl>
                                        <p:attrNameLst>
                                          <p:attrName>style.visibility</p:attrName>
                                        </p:attrNameLst>
                                      </p:cBhvr>
                                      <p:to>
                                        <p:strVal val="visible"/>
                                      </p:to>
                                    </p:set>
                                    <p:animEffect transition="in" filter="diamond(in)">
                                      <p:cBhvr>
                                        <p:cTn id="12" dur="2000"/>
                                        <p:tgtEl>
                                          <p:spTgt spid="35845"/>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checkerboard(across)">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box(in)">
                                      <p:cBhvr>
                                        <p:cTn id="2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p:bldP spid="35845" grpId="0"/>
      <p:bldP spid="28"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 y="0"/>
            <a:ext cx="9143999" cy="6857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AutoShape 2">
            <a:extLst>
              <a:ext uri="{FF2B5EF4-FFF2-40B4-BE49-F238E27FC236}">
                <a16:creationId xmlns:a16="http://schemas.microsoft.com/office/drawing/2014/main" id="{37BAAEDD-5573-40C7-A53E-F8B51F47233C}"/>
              </a:ext>
            </a:extLst>
          </p:cNvPr>
          <p:cNvSpPr>
            <a:spLocks noChangeArrowheads="1"/>
          </p:cNvSpPr>
          <p:nvPr/>
        </p:nvSpPr>
        <p:spPr bwMode="auto">
          <a:xfrm>
            <a:off x="2524125" y="685800"/>
            <a:ext cx="4095750" cy="1057037"/>
          </a:xfrm>
          <a:prstGeom prst="ribbon">
            <a:avLst>
              <a:gd name="adj1" fmla="val 33333"/>
              <a:gd name="adj2" fmla="val 64565"/>
            </a:avLst>
          </a:prstGeom>
          <a:solidFill>
            <a:srgbClr val="66CCFF"/>
          </a:solidFill>
          <a:ln w="9525">
            <a:solidFill>
              <a:srgbClr val="000099"/>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lr>
                <a:schemeClr val="bg2"/>
              </a:buClr>
              <a:buSzPct val="70000"/>
              <a:buFont typeface="Wingdings" panose="05000000000000000000" pitchFamily="2" charset="2"/>
              <a:buChar char="l"/>
              <a:defRPr sz="31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accent1"/>
              </a:buClr>
              <a:buSzPct val="150000"/>
              <a:buChar char="•"/>
              <a:defRPr sz="26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buSzPct val="150000"/>
              <a:buChar char="•"/>
              <a:defRPr sz="22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2"/>
              </a:buClr>
              <a:buSzPct val="150000"/>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folHlink"/>
              </a:buClr>
              <a:buSzPct val="150000"/>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folHlink"/>
              </a:buClr>
              <a:buSzPct val="150000"/>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folHlink"/>
              </a:buClr>
              <a:buSzPct val="150000"/>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folHlink"/>
              </a:buClr>
              <a:buSzPct val="150000"/>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folHlink"/>
              </a:buClr>
              <a:buSzPct val="150000"/>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ClrTx/>
              <a:buSzTx/>
              <a:buFontTx/>
              <a:buNone/>
              <a:defRPr/>
            </a:pPr>
            <a:r>
              <a:rPr lang="en-US" altLang="en-US" sz="4000" b="1" dirty="0">
                <a:latin typeface="+mn-lt"/>
              </a:rPr>
              <a:t>Dặn dò</a:t>
            </a:r>
          </a:p>
        </p:txBody>
      </p:sp>
      <p:sp>
        <p:nvSpPr>
          <p:cNvPr id="5" name="Text Box 6">
            <a:extLst>
              <a:ext uri="{FF2B5EF4-FFF2-40B4-BE49-F238E27FC236}">
                <a16:creationId xmlns:a16="http://schemas.microsoft.com/office/drawing/2014/main" id="{4527CA80-9916-4E55-8F1C-3F8AA50A7A5A}"/>
              </a:ext>
            </a:extLst>
          </p:cNvPr>
          <p:cNvSpPr txBox="1">
            <a:spLocks noChangeArrowheads="1"/>
          </p:cNvSpPr>
          <p:nvPr/>
        </p:nvSpPr>
        <p:spPr bwMode="auto">
          <a:xfrm>
            <a:off x="685800" y="2080825"/>
            <a:ext cx="8153400" cy="2292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514350" indent="-514350" eaLnBrk="1" hangingPunct="1">
              <a:spcBef>
                <a:spcPts val="600"/>
              </a:spcBef>
              <a:buFontTx/>
              <a:buAutoNum type="arabicPeriod"/>
              <a:defRPr/>
            </a:pPr>
            <a:r>
              <a:rPr lang="en-US" sz="3200" b="1" dirty="0" err="1"/>
              <a:t>Học</a:t>
            </a:r>
            <a:r>
              <a:rPr lang="en-US" sz="3200" b="1" dirty="0"/>
              <a:t> </a:t>
            </a:r>
            <a:r>
              <a:rPr lang="en-US" sz="3200" b="1" dirty="0" err="1"/>
              <a:t>bài</a:t>
            </a:r>
            <a:endParaRPr lang="en-US" sz="3200" b="1" dirty="0"/>
          </a:p>
          <a:p>
            <a:pPr eaLnBrk="1" hangingPunct="1">
              <a:spcBef>
                <a:spcPts val="600"/>
              </a:spcBef>
              <a:defRPr/>
            </a:pPr>
            <a:r>
              <a:rPr lang="en-US" sz="3200" b="1" dirty="0"/>
              <a:t>2. </a:t>
            </a:r>
            <a:r>
              <a:rPr lang="en-US" sz="3200" b="1" dirty="0" err="1"/>
              <a:t>Làm</a:t>
            </a:r>
            <a:r>
              <a:rPr lang="en-US" sz="3200" b="1" dirty="0"/>
              <a:t> </a:t>
            </a:r>
            <a:r>
              <a:rPr lang="en-US" sz="3200" b="1" dirty="0" err="1"/>
              <a:t>các</a:t>
            </a:r>
            <a:r>
              <a:rPr lang="en-US" sz="3200" b="1" dirty="0"/>
              <a:t> </a:t>
            </a:r>
            <a:r>
              <a:rPr lang="en-US" sz="3200" b="1" dirty="0" err="1"/>
              <a:t>bài</a:t>
            </a:r>
            <a:r>
              <a:rPr lang="en-US" sz="3200" b="1" dirty="0"/>
              <a:t> </a:t>
            </a:r>
            <a:r>
              <a:rPr lang="en-US" sz="3200" b="1" dirty="0" err="1"/>
              <a:t>tập</a:t>
            </a:r>
            <a:r>
              <a:rPr lang="en-US" sz="3200" b="1" dirty="0"/>
              <a:t> </a:t>
            </a:r>
            <a:r>
              <a:rPr lang="en-US" sz="3200" b="1" dirty="0" err="1"/>
              <a:t>trong</a:t>
            </a:r>
            <a:r>
              <a:rPr lang="en-US" sz="3200" b="1" dirty="0"/>
              <a:t> </a:t>
            </a:r>
            <a:r>
              <a:rPr lang="en-US" sz="3200" b="1" dirty="0" err="1"/>
              <a:t>sách</a:t>
            </a:r>
            <a:r>
              <a:rPr lang="en-US" sz="3200" b="1" dirty="0"/>
              <a:t> </a:t>
            </a:r>
            <a:r>
              <a:rPr lang="en-US" sz="3200" b="1" dirty="0" err="1"/>
              <a:t>bài</a:t>
            </a:r>
            <a:r>
              <a:rPr lang="en-US" sz="3200" b="1" dirty="0"/>
              <a:t> </a:t>
            </a:r>
            <a:r>
              <a:rPr lang="en-US" sz="3200" b="1" dirty="0" err="1"/>
              <a:t>tập</a:t>
            </a:r>
            <a:r>
              <a:rPr lang="en-US" sz="3200" b="1" dirty="0"/>
              <a:t>: </a:t>
            </a:r>
            <a:endParaRPr lang="en-US" sz="3200" dirty="0"/>
          </a:p>
          <a:p>
            <a:pPr eaLnBrk="1" hangingPunct="1">
              <a:spcBef>
                <a:spcPts val="600"/>
              </a:spcBef>
              <a:defRPr/>
            </a:pPr>
            <a:r>
              <a:rPr lang="en-US" sz="3200" b="1" dirty="0"/>
              <a:t>	- </a:t>
            </a:r>
            <a:r>
              <a:rPr lang="en-US" sz="3200" dirty="0" err="1"/>
              <a:t>Bài</a:t>
            </a:r>
            <a:r>
              <a:rPr lang="en-US" sz="3200" dirty="0"/>
              <a:t> 3: </a:t>
            </a:r>
            <a:r>
              <a:rPr lang="en-US" sz="3200" dirty="0" err="1"/>
              <a:t>Làm</a:t>
            </a:r>
            <a:r>
              <a:rPr lang="en-US" sz="3200" dirty="0"/>
              <a:t> </a:t>
            </a:r>
            <a:r>
              <a:rPr lang="en-US" sz="3200" dirty="0" err="1"/>
              <a:t>bài</a:t>
            </a:r>
            <a:r>
              <a:rPr lang="en-US" sz="3200" dirty="0"/>
              <a:t> 3.1, 3.2, 3.3, 3.6</a:t>
            </a:r>
            <a:endParaRPr lang="en-US" sz="3200" b="1" dirty="0"/>
          </a:p>
          <a:p>
            <a:pPr eaLnBrk="1" hangingPunct="1">
              <a:spcBef>
                <a:spcPts val="600"/>
              </a:spcBef>
              <a:defRPr/>
            </a:pPr>
            <a:r>
              <a:rPr lang="en-US" altLang="en-US" sz="3200" b="1" dirty="0"/>
              <a:t>3. </a:t>
            </a:r>
            <a:r>
              <a:rPr lang="en-US" altLang="en-US" sz="3200" b="1" dirty="0" err="1"/>
              <a:t>Tìm</a:t>
            </a:r>
            <a:r>
              <a:rPr lang="en-US" altLang="en-US" sz="3200" b="1" dirty="0"/>
              <a:t> </a:t>
            </a:r>
            <a:r>
              <a:rPr lang="en-US" altLang="en-US" sz="3200" b="1" dirty="0" err="1"/>
              <a:t>hiểu</a:t>
            </a:r>
            <a:r>
              <a:rPr lang="en-US" altLang="en-US" sz="3200" b="1"/>
              <a:t> b</a:t>
            </a:r>
            <a:r>
              <a:rPr lang="vi-VN" altLang="en-US" sz="3200" b="1" dirty="0"/>
              <a:t>ài </a:t>
            </a:r>
            <a:r>
              <a:rPr lang="en-US" altLang="en-US" sz="3200" b="1" dirty="0"/>
              <a:t>4</a:t>
            </a:r>
            <a:r>
              <a:rPr lang="vi-VN" altLang="en-US" sz="3200" b="1" dirty="0"/>
              <a:t>:</a:t>
            </a:r>
            <a:r>
              <a:rPr lang="en-US" altLang="en-US" sz="3200" b="1" dirty="0"/>
              <a:t> </a:t>
            </a:r>
            <a:r>
              <a:rPr lang="en-US" altLang="en-US" sz="3200" b="1" dirty="0" err="1"/>
              <a:t>Biểu</a:t>
            </a:r>
            <a:r>
              <a:rPr lang="en-US" altLang="en-US" sz="3200" b="1" dirty="0"/>
              <a:t> </a:t>
            </a:r>
            <a:r>
              <a:rPr lang="en-US" altLang="en-US" sz="3200" b="1" dirty="0" err="1"/>
              <a:t>diễn</a:t>
            </a:r>
            <a:r>
              <a:rPr lang="en-US" altLang="en-US" sz="3200" b="1" dirty="0"/>
              <a:t> </a:t>
            </a:r>
            <a:r>
              <a:rPr lang="en-US" altLang="en-US" sz="3200" b="1" dirty="0" err="1"/>
              <a:t>lực</a:t>
            </a:r>
            <a:r>
              <a:rPr lang="en-US" altLang="en-US" sz="3200" b="1" dirty="0"/>
              <a:t>.</a:t>
            </a:r>
            <a:r>
              <a:rPr lang="en-US" sz="3200" b="1" dirty="0"/>
              <a:t> </a:t>
            </a:r>
          </a:p>
        </p:txBody>
      </p:sp>
    </p:spTree>
    <p:custDataLst>
      <p:tags r:id="rId1"/>
    </p:custDataLst>
    <p:extLst>
      <p:ext uri="{BB962C8B-B14F-4D97-AF65-F5344CB8AC3E}">
        <p14:creationId xmlns:p14="http://schemas.microsoft.com/office/powerpoint/2010/main" val="2855855480"/>
      </p:ext>
    </p:extLst>
  </p:cSld>
  <p:clrMapOvr>
    <a:masterClrMapping/>
  </p:clrMapOvr>
  <p:transition advTm="32373"/>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7.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ext Box 3">
            <a:extLst>
              <a:ext uri="{FF2B5EF4-FFF2-40B4-BE49-F238E27FC236}">
                <a16:creationId xmlns:a16="http://schemas.microsoft.com/office/drawing/2014/main" id="{8181EE7D-A165-49FE-B5E7-6C52E143DBFE}"/>
              </a:ext>
            </a:extLst>
          </p:cNvPr>
          <p:cNvSpPr txBox="1">
            <a:spLocks noChangeArrowheads="1"/>
          </p:cNvSpPr>
          <p:nvPr/>
        </p:nvSpPr>
        <p:spPr bwMode="auto">
          <a:xfrm>
            <a:off x="2154238" y="1338263"/>
            <a:ext cx="5334000" cy="708025"/>
          </a:xfrm>
          <a:prstGeom prst="rect">
            <a:avLst/>
          </a:prstGeom>
          <a:noFill/>
          <a:ln>
            <a:noFill/>
          </a:ln>
          <a:effec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vi-VN" sz="4000" b="1" i="0" u="none" strike="noStrike" kern="1200" cap="none" spc="0" normalizeH="0" baseline="0" noProof="0" dirty="0">
                <a:ln>
                  <a:noFill/>
                </a:ln>
                <a:solidFill>
                  <a:srgbClr val="FA1815"/>
                </a:solidFill>
                <a:effectLst/>
                <a:uLnTx/>
                <a:uFillTx/>
                <a:latin typeface="Times New Roman" panose="02020603050405020304" pitchFamily="18" charset="0"/>
                <a:ea typeface="+mn-ea"/>
                <a:cs typeface="Times New Roman" pitchFamily="18" charset="0"/>
              </a:rPr>
              <a:t>BÀI HỌC KẾT THÚC</a:t>
            </a:r>
          </a:p>
        </p:txBody>
      </p:sp>
      <p:sp>
        <p:nvSpPr>
          <p:cNvPr id="37891" name="AutoShape 2" descr="Các Vận động Viên Chạy Bộ Hình ảnh | Định dạng hình ảnh AI 400063646|  vn.lovepik.com">
            <a:extLst>
              <a:ext uri="{FF2B5EF4-FFF2-40B4-BE49-F238E27FC236}">
                <a16:creationId xmlns:a16="http://schemas.microsoft.com/office/drawing/2014/main" id="{4B2134DD-0968-4358-A80D-285273FA0EE9}"/>
              </a:ext>
            </a:extLst>
          </p:cNvPr>
          <p:cNvSpPr>
            <a:spLocks noChangeAspect="1" noChangeArrowheads="1"/>
          </p:cNvSpPr>
          <p:nvPr/>
        </p:nvSpPr>
        <p:spPr bwMode="auto">
          <a:xfrm>
            <a:off x="168275" y="-1825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a:ln>
                <a:noFill/>
              </a:ln>
              <a:solidFill>
                <a:prstClr val="black"/>
              </a:solidFill>
              <a:effectLst/>
              <a:uLnTx/>
              <a:uFillTx/>
              <a:latin typeface="Times New Roman" panose="02020603050405020304" pitchFamily="18" charset="0"/>
              <a:ea typeface="+mn-ea"/>
              <a:cs typeface="+mn-cs"/>
            </a:endParaRPr>
          </a:p>
        </p:txBody>
      </p:sp>
      <p:pic>
        <p:nvPicPr>
          <p:cNvPr id="2" name="Picture 1">
            <a:extLst>
              <a:ext uri="{FF2B5EF4-FFF2-40B4-BE49-F238E27FC236}">
                <a16:creationId xmlns:a16="http://schemas.microsoft.com/office/drawing/2014/main" id="{7221C610-8FE0-46EF-AF20-E2716ED4AFA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95750" y="2952750"/>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0">
            <a:extLst>
              <a:ext uri="{FF2B5EF4-FFF2-40B4-BE49-F238E27FC236}">
                <a16:creationId xmlns:a16="http://schemas.microsoft.com/office/drawing/2014/main" id="{C7FF82F5-3F46-4D25-A1B6-A40ED03EAC6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535738" y="4046538"/>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11">
            <a:extLst>
              <a:ext uri="{FF2B5EF4-FFF2-40B4-BE49-F238E27FC236}">
                <a16:creationId xmlns:a16="http://schemas.microsoft.com/office/drawing/2014/main" id="{A34E9E27-E56F-424A-9742-4BC8FB341DB4}"/>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69000" y="2468563"/>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13">
            <a:extLst>
              <a:ext uri="{FF2B5EF4-FFF2-40B4-BE49-F238E27FC236}">
                <a16:creationId xmlns:a16="http://schemas.microsoft.com/office/drawing/2014/main" id="{B983305D-E39B-4B7F-8056-FB2B38BE615A}"/>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243263" y="301625"/>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4">
            <a:extLst>
              <a:ext uri="{FF2B5EF4-FFF2-40B4-BE49-F238E27FC236}">
                <a16:creationId xmlns:a16="http://schemas.microsoft.com/office/drawing/2014/main" id="{EB4A6816-AA1F-4849-B733-E09BCAB07622}"/>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696200" y="363538"/>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5">
            <a:extLst>
              <a:ext uri="{FF2B5EF4-FFF2-40B4-BE49-F238E27FC236}">
                <a16:creationId xmlns:a16="http://schemas.microsoft.com/office/drawing/2014/main" id="{5A681351-D1A9-48AB-AC14-66AD2308BA8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09700" y="133350"/>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16">
            <a:extLst>
              <a:ext uri="{FF2B5EF4-FFF2-40B4-BE49-F238E27FC236}">
                <a16:creationId xmlns:a16="http://schemas.microsoft.com/office/drawing/2014/main" id="{7C0F4772-F725-4337-B753-269AB4065BD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92750" y="-104775"/>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Picture 17">
            <a:extLst>
              <a:ext uri="{FF2B5EF4-FFF2-40B4-BE49-F238E27FC236}">
                <a16:creationId xmlns:a16="http://schemas.microsoft.com/office/drawing/2014/main" id="{1D8DD218-0F85-4149-9BB7-8B6C811B51D3}"/>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00413" y="2084388"/>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 name="Picture 18">
            <a:extLst>
              <a:ext uri="{FF2B5EF4-FFF2-40B4-BE49-F238E27FC236}">
                <a16:creationId xmlns:a16="http://schemas.microsoft.com/office/drawing/2014/main" id="{6F8A3E1E-0BD7-4D4F-A666-F52EA5322B0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78463" y="5572125"/>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19">
            <a:extLst>
              <a:ext uri="{FF2B5EF4-FFF2-40B4-BE49-F238E27FC236}">
                <a16:creationId xmlns:a16="http://schemas.microsoft.com/office/drawing/2014/main" id="{FE688B2B-4B80-42EA-96FE-E9873455252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59125" y="5559425"/>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 name="Picture 20">
            <a:extLst>
              <a:ext uri="{FF2B5EF4-FFF2-40B4-BE49-F238E27FC236}">
                <a16:creationId xmlns:a16="http://schemas.microsoft.com/office/drawing/2014/main" id="{FB6905E3-CF20-48AD-BEF4-4E0C1A7E193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81088" y="5713413"/>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 name="Picture 21">
            <a:extLst>
              <a:ext uri="{FF2B5EF4-FFF2-40B4-BE49-F238E27FC236}">
                <a16:creationId xmlns:a16="http://schemas.microsoft.com/office/drawing/2014/main" id="{4395F8E5-7849-43DA-8AB3-4AC7882D6999}"/>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939088" y="5572125"/>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04" name="Picture 22">
            <a:extLst>
              <a:ext uri="{FF2B5EF4-FFF2-40B4-BE49-F238E27FC236}">
                <a16:creationId xmlns:a16="http://schemas.microsoft.com/office/drawing/2014/main" id="{241E07C3-5EC7-4E8F-B5B1-276DE449B243}"/>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686800" y="64008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05" name="Picture 23">
            <a:extLst>
              <a:ext uri="{FF2B5EF4-FFF2-40B4-BE49-F238E27FC236}">
                <a16:creationId xmlns:a16="http://schemas.microsoft.com/office/drawing/2014/main" id="{55D94103-B3AD-4293-8D08-CFA762B1F11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0163" y="6515100"/>
            <a:ext cx="457201"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06" name="Picture 24">
            <a:extLst>
              <a:ext uri="{FF2B5EF4-FFF2-40B4-BE49-F238E27FC236}">
                <a16:creationId xmlns:a16="http://schemas.microsoft.com/office/drawing/2014/main" id="{7C9F5A7B-D467-49C3-B998-0840F92C7C28}"/>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36513" y="-12700"/>
            <a:ext cx="45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07" name="Picture 25">
            <a:extLst>
              <a:ext uri="{FF2B5EF4-FFF2-40B4-BE49-F238E27FC236}">
                <a16:creationId xmlns:a16="http://schemas.microsoft.com/office/drawing/2014/main" id="{E58A6261-3B1F-42A5-837D-0905297CE1BE}"/>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645525" y="-17463"/>
            <a:ext cx="457200" cy="4572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 name="Picture 24">
            <a:extLst>
              <a:ext uri="{FF2B5EF4-FFF2-40B4-BE49-F238E27FC236}">
                <a16:creationId xmlns:a16="http://schemas.microsoft.com/office/drawing/2014/main" id="{000916EC-26B5-4783-A18E-F148D97C65C0}"/>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35113" y="3629025"/>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Picture 25">
            <a:extLst>
              <a:ext uri="{FF2B5EF4-FFF2-40B4-BE49-F238E27FC236}">
                <a16:creationId xmlns:a16="http://schemas.microsoft.com/office/drawing/2014/main" id="{756D88C4-EAA2-4815-89CA-BC2E6569041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54013" y="3335338"/>
            <a:ext cx="95250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910" name="Picture 4" descr="chimbay2">
            <a:extLst>
              <a:ext uri="{FF2B5EF4-FFF2-40B4-BE49-F238E27FC236}">
                <a16:creationId xmlns:a16="http://schemas.microsoft.com/office/drawing/2014/main" id="{B59E0719-7886-414C-B68D-D8C197D73D1A}"/>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986588" y="839788"/>
            <a:ext cx="183515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 name="Picture 4" descr="buom">
            <a:extLst>
              <a:ext uri="{FF2B5EF4-FFF2-40B4-BE49-F238E27FC236}">
                <a16:creationId xmlns:a16="http://schemas.microsoft.com/office/drawing/2014/main" id="{8D083258-B454-448E-A2A7-EEFEB2CF58E1}"/>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598828">
            <a:off x="1008063" y="2212975"/>
            <a:ext cx="825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Picture 4" descr="buom">
            <a:extLst>
              <a:ext uri="{FF2B5EF4-FFF2-40B4-BE49-F238E27FC236}">
                <a16:creationId xmlns:a16="http://schemas.microsoft.com/office/drawing/2014/main" id="{19F3EB4A-1A9E-4DDB-BF31-345CB89C65FD}"/>
              </a:ext>
            </a:extLst>
          </p:cNvPr>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1598828">
            <a:off x="4133850" y="796925"/>
            <a:ext cx="825500" cy="99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fill="hold" grpId="0" nodeType="clickEffect">
                                  <p:stCondLst>
                                    <p:cond delay="0"/>
                                  </p:stCondLst>
                                  <p:childTnLst>
                                    <p:animScale>
                                      <p:cBhvr>
                                        <p:cTn id="6" dur="2000" fill="hold"/>
                                        <p:tgtEl>
                                          <p:spTgt spid="5"/>
                                        </p:tgtEl>
                                      </p:cBhvr>
                                      <p:by x="150000" y="150000"/>
                                    </p:animScale>
                                  </p:childTnLst>
                                </p:cTn>
                              </p:par>
                              <p:par>
                                <p:cTn id="7" presetID="31" presetClass="entr" presetSubtype="0" repeatCount="indefinite" fill="hold" nodeType="withEffect">
                                  <p:stCondLst>
                                    <p:cond delay="0"/>
                                  </p:stCondLst>
                                  <p:childTnLst>
                                    <p:set>
                                      <p:cBhvr>
                                        <p:cTn id="8" dur="1" fill="hold">
                                          <p:stCondLst>
                                            <p:cond delay="0"/>
                                          </p:stCondLst>
                                        </p:cTn>
                                        <p:tgtEl>
                                          <p:spTgt spid="2"/>
                                        </p:tgtEl>
                                        <p:attrNameLst>
                                          <p:attrName>style.visibility</p:attrName>
                                        </p:attrNameLst>
                                      </p:cBhvr>
                                      <p:to>
                                        <p:strVal val="visible"/>
                                      </p:to>
                                    </p:set>
                                    <p:anim calcmode="lin" valueType="num">
                                      <p:cBhvr>
                                        <p:cTn id="9" dur="1000" fill="hold"/>
                                        <p:tgtEl>
                                          <p:spTgt spid="2"/>
                                        </p:tgtEl>
                                        <p:attrNameLst>
                                          <p:attrName>ppt_w</p:attrName>
                                        </p:attrNameLst>
                                      </p:cBhvr>
                                      <p:tavLst>
                                        <p:tav tm="0">
                                          <p:val>
                                            <p:fltVal val="0"/>
                                          </p:val>
                                        </p:tav>
                                        <p:tav tm="100000">
                                          <p:val>
                                            <p:strVal val="#ppt_w"/>
                                          </p:val>
                                        </p:tav>
                                      </p:tavLst>
                                    </p:anim>
                                    <p:anim calcmode="lin" valueType="num">
                                      <p:cBhvr>
                                        <p:cTn id="10" dur="1000" fill="hold"/>
                                        <p:tgtEl>
                                          <p:spTgt spid="2"/>
                                        </p:tgtEl>
                                        <p:attrNameLst>
                                          <p:attrName>ppt_h</p:attrName>
                                        </p:attrNameLst>
                                      </p:cBhvr>
                                      <p:tavLst>
                                        <p:tav tm="0">
                                          <p:val>
                                            <p:fltVal val="0"/>
                                          </p:val>
                                        </p:tav>
                                        <p:tav tm="100000">
                                          <p:val>
                                            <p:strVal val="#ppt_h"/>
                                          </p:val>
                                        </p:tav>
                                      </p:tavLst>
                                    </p:anim>
                                    <p:anim calcmode="lin" valueType="num">
                                      <p:cBhvr>
                                        <p:cTn id="11" dur="1000" fill="hold"/>
                                        <p:tgtEl>
                                          <p:spTgt spid="2"/>
                                        </p:tgtEl>
                                        <p:attrNameLst>
                                          <p:attrName>style.rotation</p:attrName>
                                        </p:attrNameLst>
                                      </p:cBhvr>
                                      <p:tavLst>
                                        <p:tav tm="0">
                                          <p:val>
                                            <p:fltVal val="90"/>
                                          </p:val>
                                        </p:tav>
                                        <p:tav tm="100000">
                                          <p:val>
                                            <p:fltVal val="0"/>
                                          </p:val>
                                        </p:tav>
                                      </p:tavLst>
                                    </p:anim>
                                    <p:animEffect transition="in" filter="fade">
                                      <p:cBhvr>
                                        <p:cTn id="12" dur="1000"/>
                                        <p:tgtEl>
                                          <p:spTgt spid="2"/>
                                        </p:tgtEl>
                                      </p:cBhvr>
                                    </p:animEffect>
                                  </p:childTnLst>
                                </p:cTn>
                              </p:par>
                              <p:par>
                                <p:cTn id="13" presetID="31" presetClass="entr" presetSubtype="0" repeatCount="indefinite"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p:cTn id="15" dur="1000" fill="hold"/>
                                        <p:tgtEl>
                                          <p:spTgt spid="11"/>
                                        </p:tgtEl>
                                        <p:attrNameLst>
                                          <p:attrName>ppt_w</p:attrName>
                                        </p:attrNameLst>
                                      </p:cBhvr>
                                      <p:tavLst>
                                        <p:tav tm="0">
                                          <p:val>
                                            <p:fltVal val="0"/>
                                          </p:val>
                                        </p:tav>
                                        <p:tav tm="100000">
                                          <p:val>
                                            <p:strVal val="#ppt_w"/>
                                          </p:val>
                                        </p:tav>
                                      </p:tavLst>
                                    </p:anim>
                                    <p:anim calcmode="lin" valueType="num">
                                      <p:cBhvr>
                                        <p:cTn id="16" dur="1000" fill="hold"/>
                                        <p:tgtEl>
                                          <p:spTgt spid="11"/>
                                        </p:tgtEl>
                                        <p:attrNameLst>
                                          <p:attrName>ppt_h</p:attrName>
                                        </p:attrNameLst>
                                      </p:cBhvr>
                                      <p:tavLst>
                                        <p:tav tm="0">
                                          <p:val>
                                            <p:fltVal val="0"/>
                                          </p:val>
                                        </p:tav>
                                        <p:tav tm="100000">
                                          <p:val>
                                            <p:strVal val="#ppt_h"/>
                                          </p:val>
                                        </p:tav>
                                      </p:tavLst>
                                    </p:anim>
                                    <p:anim calcmode="lin" valueType="num">
                                      <p:cBhvr>
                                        <p:cTn id="17" dur="1000" fill="hold"/>
                                        <p:tgtEl>
                                          <p:spTgt spid="11"/>
                                        </p:tgtEl>
                                        <p:attrNameLst>
                                          <p:attrName>style.rotation</p:attrName>
                                        </p:attrNameLst>
                                      </p:cBhvr>
                                      <p:tavLst>
                                        <p:tav tm="0">
                                          <p:val>
                                            <p:fltVal val="90"/>
                                          </p:val>
                                        </p:tav>
                                        <p:tav tm="100000">
                                          <p:val>
                                            <p:fltVal val="0"/>
                                          </p:val>
                                        </p:tav>
                                      </p:tavLst>
                                    </p:anim>
                                    <p:animEffect transition="in" filter="fade">
                                      <p:cBhvr>
                                        <p:cTn id="18" dur="1000"/>
                                        <p:tgtEl>
                                          <p:spTgt spid="11"/>
                                        </p:tgtEl>
                                      </p:cBhvr>
                                    </p:animEffect>
                                  </p:childTnLst>
                                </p:cTn>
                              </p:par>
                              <p:par>
                                <p:cTn id="19" presetID="31" presetClass="entr" presetSubtype="0" repeatCount="indefinite"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p:cTn id="21" dur="1000" fill="hold"/>
                                        <p:tgtEl>
                                          <p:spTgt spid="12"/>
                                        </p:tgtEl>
                                        <p:attrNameLst>
                                          <p:attrName>ppt_w</p:attrName>
                                        </p:attrNameLst>
                                      </p:cBhvr>
                                      <p:tavLst>
                                        <p:tav tm="0">
                                          <p:val>
                                            <p:fltVal val="0"/>
                                          </p:val>
                                        </p:tav>
                                        <p:tav tm="100000">
                                          <p:val>
                                            <p:strVal val="#ppt_w"/>
                                          </p:val>
                                        </p:tav>
                                      </p:tavLst>
                                    </p:anim>
                                    <p:anim calcmode="lin" valueType="num">
                                      <p:cBhvr>
                                        <p:cTn id="22" dur="1000" fill="hold"/>
                                        <p:tgtEl>
                                          <p:spTgt spid="12"/>
                                        </p:tgtEl>
                                        <p:attrNameLst>
                                          <p:attrName>ppt_h</p:attrName>
                                        </p:attrNameLst>
                                      </p:cBhvr>
                                      <p:tavLst>
                                        <p:tav tm="0">
                                          <p:val>
                                            <p:fltVal val="0"/>
                                          </p:val>
                                        </p:tav>
                                        <p:tav tm="100000">
                                          <p:val>
                                            <p:strVal val="#ppt_h"/>
                                          </p:val>
                                        </p:tav>
                                      </p:tavLst>
                                    </p:anim>
                                    <p:anim calcmode="lin" valueType="num">
                                      <p:cBhvr>
                                        <p:cTn id="23" dur="1000" fill="hold"/>
                                        <p:tgtEl>
                                          <p:spTgt spid="12"/>
                                        </p:tgtEl>
                                        <p:attrNameLst>
                                          <p:attrName>style.rotation</p:attrName>
                                        </p:attrNameLst>
                                      </p:cBhvr>
                                      <p:tavLst>
                                        <p:tav tm="0">
                                          <p:val>
                                            <p:fltVal val="90"/>
                                          </p:val>
                                        </p:tav>
                                        <p:tav tm="100000">
                                          <p:val>
                                            <p:fltVal val="0"/>
                                          </p:val>
                                        </p:tav>
                                      </p:tavLst>
                                    </p:anim>
                                    <p:animEffect transition="in" filter="fade">
                                      <p:cBhvr>
                                        <p:cTn id="24" dur="1000"/>
                                        <p:tgtEl>
                                          <p:spTgt spid="12"/>
                                        </p:tgtEl>
                                      </p:cBhvr>
                                    </p:animEffect>
                                  </p:childTnLst>
                                </p:cTn>
                              </p:par>
                              <p:par>
                                <p:cTn id="25" presetID="31" presetClass="entr" presetSubtype="0" repeatCount="indefinite"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1000" fill="hold"/>
                                        <p:tgtEl>
                                          <p:spTgt spid="14"/>
                                        </p:tgtEl>
                                        <p:attrNameLst>
                                          <p:attrName>ppt_w</p:attrName>
                                        </p:attrNameLst>
                                      </p:cBhvr>
                                      <p:tavLst>
                                        <p:tav tm="0">
                                          <p:val>
                                            <p:fltVal val="0"/>
                                          </p:val>
                                        </p:tav>
                                        <p:tav tm="100000">
                                          <p:val>
                                            <p:strVal val="#ppt_w"/>
                                          </p:val>
                                        </p:tav>
                                      </p:tavLst>
                                    </p:anim>
                                    <p:anim calcmode="lin" valueType="num">
                                      <p:cBhvr>
                                        <p:cTn id="28" dur="1000" fill="hold"/>
                                        <p:tgtEl>
                                          <p:spTgt spid="14"/>
                                        </p:tgtEl>
                                        <p:attrNameLst>
                                          <p:attrName>ppt_h</p:attrName>
                                        </p:attrNameLst>
                                      </p:cBhvr>
                                      <p:tavLst>
                                        <p:tav tm="0">
                                          <p:val>
                                            <p:fltVal val="0"/>
                                          </p:val>
                                        </p:tav>
                                        <p:tav tm="100000">
                                          <p:val>
                                            <p:strVal val="#ppt_h"/>
                                          </p:val>
                                        </p:tav>
                                      </p:tavLst>
                                    </p:anim>
                                    <p:anim calcmode="lin" valueType="num">
                                      <p:cBhvr>
                                        <p:cTn id="29" dur="1000" fill="hold"/>
                                        <p:tgtEl>
                                          <p:spTgt spid="14"/>
                                        </p:tgtEl>
                                        <p:attrNameLst>
                                          <p:attrName>style.rotation</p:attrName>
                                        </p:attrNameLst>
                                      </p:cBhvr>
                                      <p:tavLst>
                                        <p:tav tm="0">
                                          <p:val>
                                            <p:fltVal val="90"/>
                                          </p:val>
                                        </p:tav>
                                        <p:tav tm="100000">
                                          <p:val>
                                            <p:fltVal val="0"/>
                                          </p:val>
                                        </p:tav>
                                      </p:tavLst>
                                    </p:anim>
                                    <p:animEffect transition="in" filter="fade">
                                      <p:cBhvr>
                                        <p:cTn id="30" dur="1000"/>
                                        <p:tgtEl>
                                          <p:spTgt spid="14"/>
                                        </p:tgtEl>
                                      </p:cBhvr>
                                    </p:animEffect>
                                  </p:childTnLst>
                                </p:cTn>
                              </p:par>
                              <p:par>
                                <p:cTn id="31" presetID="31" presetClass="entr" presetSubtype="0" repeatCount="indefinite"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anim calcmode="lin" valueType="num">
                                      <p:cBhvr>
                                        <p:cTn id="33" dur="1000" fill="hold"/>
                                        <p:tgtEl>
                                          <p:spTgt spid="15"/>
                                        </p:tgtEl>
                                        <p:attrNameLst>
                                          <p:attrName>ppt_w</p:attrName>
                                        </p:attrNameLst>
                                      </p:cBhvr>
                                      <p:tavLst>
                                        <p:tav tm="0">
                                          <p:val>
                                            <p:fltVal val="0"/>
                                          </p:val>
                                        </p:tav>
                                        <p:tav tm="100000">
                                          <p:val>
                                            <p:strVal val="#ppt_w"/>
                                          </p:val>
                                        </p:tav>
                                      </p:tavLst>
                                    </p:anim>
                                    <p:anim calcmode="lin" valueType="num">
                                      <p:cBhvr>
                                        <p:cTn id="34" dur="1000" fill="hold"/>
                                        <p:tgtEl>
                                          <p:spTgt spid="15"/>
                                        </p:tgtEl>
                                        <p:attrNameLst>
                                          <p:attrName>ppt_h</p:attrName>
                                        </p:attrNameLst>
                                      </p:cBhvr>
                                      <p:tavLst>
                                        <p:tav tm="0">
                                          <p:val>
                                            <p:fltVal val="0"/>
                                          </p:val>
                                        </p:tav>
                                        <p:tav tm="100000">
                                          <p:val>
                                            <p:strVal val="#ppt_h"/>
                                          </p:val>
                                        </p:tav>
                                      </p:tavLst>
                                    </p:anim>
                                    <p:anim calcmode="lin" valueType="num">
                                      <p:cBhvr>
                                        <p:cTn id="35" dur="1000" fill="hold"/>
                                        <p:tgtEl>
                                          <p:spTgt spid="15"/>
                                        </p:tgtEl>
                                        <p:attrNameLst>
                                          <p:attrName>style.rotation</p:attrName>
                                        </p:attrNameLst>
                                      </p:cBhvr>
                                      <p:tavLst>
                                        <p:tav tm="0">
                                          <p:val>
                                            <p:fltVal val="90"/>
                                          </p:val>
                                        </p:tav>
                                        <p:tav tm="100000">
                                          <p:val>
                                            <p:fltVal val="0"/>
                                          </p:val>
                                        </p:tav>
                                      </p:tavLst>
                                    </p:anim>
                                    <p:animEffect transition="in" filter="fade">
                                      <p:cBhvr>
                                        <p:cTn id="36" dur="1000"/>
                                        <p:tgtEl>
                                          <p:spTgt spid="15"/>
                                        </p:tgtEl>
                                      </p:cBhvr>
                                    </p:animEffect>
                                  </p:childTnLst>
                                </p:cTn>
                              </p:par>
                              <p:par>
                                <p:cTn id="37" presetID="31" presetClass="entr" presetSubtype="0" repeatCount="indefinite"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 calcmode="lin" valueType="num">
                                      <p:cBhvr>
                                        <p:cTn id="39" dur="1000" fill="hold"/>
                                        <p:tgtEl>
                                          <p:spTgt spid="16"/>
                                        </p:tgtEl>
                                        <p:attrNameLst>
                                          <p:attrName>ppt_w</p:attrName>
                                        </p:attrNameLst>
                                      </p:cBhvr>
                                      <p:tavLst>
                                        <p:tav tm="0">
                                          <p:val>
                                            <p:fltVal val="0"/>
                                          </p:val>
                                        </p:tav>
                                        <p:tav tm="100000">
                                          <p:val>
                                            <p:strVal val="#ppt_w"/>
                                          </p:val>
                                        </p:tav>
                                      </p:tavLst>
                                    </p:anim>
                                    <p:anim calcmode="lin" valueType="num">
                                      <p:cBhvr>
                                        <p:cTn id="40" dur="1000" fill="hold"/>
                                        <p:tgtEl>
                                          <p:spTgt spid="16"/>
                                        </p:tgtEl>
                                        <p:attrNameLst>
                                          <p:attrName>ppt_h</p:attrName>
                                        </p:attrNameLst>
                                      </p:cBhvr>
                                      <p:tavLst>
                                        <p:tav tm="0">
                                          <p:val>
                                            <p:fltVal val="0"/>
                                          </p:val>
                                        </p:tav>
                                        <p:tav tm="100000">
                                          <p:val>
                                            <p:strVal val="#ppt_h"/>
                                          </p:val>
                                        </p:tav>
                                      </p:tavLst>
                                    </p:anim>
                                    <p:anim calcmode="lin" valueType="num">
                                      <p:cBhvr>
                                        <p:cTn id="41" dur="1000" fill="hold"/>
                                        <p:tgtEl>
                                          <p:spTgt spid="16"/>
                                        </p:tgtEl>
                                        <p:attrNameLst>
                                          <p:attrName>style.rotation</p:attrName>
                                        </p:attrNameLst>
                                      </p:cBhvr>
                                      <p:tavLst>
                                        <p:tav tm="0">
                                          <p:val>
                                            <p:fltVal val="90"/>
                                          </p:val>
                                        </p:tav>
                                        <p:tav tm="100000">
                                          <p:val>
                                            <p:fltVal val="0"/>
                                          </p:val>
                                        </p:tav>
                                      </p:tavLst>
                                    </p:anim>
                                    <p:animEffect transition="in" filter="fade">
                                      <p:cBhvr>
                                        <p:cTn id="42" dur="1000"/>
                                        <p:tgtEl>
                                          <p:spTgt spid="16"/>
                                        </p:tgtEl>
                                      </p:cBhvr>
                                    </p:animEffect>
                                  </p:childTnLst>
                                </p:cTn>
                              </p:par>
                              <p:par>
                                <p:cTn id="43" presetID="31" presetClass="entr" presetSubtype="0" repeatCount="indefinite"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p:cTn id="45" dur="1000" fill="hold"/>
                                        <p:tgtEl>
                                          <p:spTgt spid="17"/>
                                        </p:tgtEl>
                                        <p:attrNameLst>
                                          <p:attrName>ppt_w</p:attrName>
                                        </p:attrNameLst>
                                      </p:cBhvr>
                                      <p:tavLst>
                                        <p:tav tm="0">
                                          <p:val>
                                            <p:fltVal val="0"/>
                                          </p:val>
                                        </p:tav>
                                        <p:tav tm="100000">
                                          <p:val>
                                            <p:strVal val="#ppt_w"/>
                                          </p:val>
                                        </p:tav>
                                      </p:tavLst>
                                    </p:anim>
                                    <p:anim calcmode="lin" valueType="num">
                                      <p:cBhvr>
                                        <p:cTn id="46" dur="1000" fill="hold"/>
                                        <p:tgtEl>
                                          <p:spTgt spid="17"/>
                                        </p:tgtEl>
                                        <p:attrNameLst>
                                          <p:attrName>ppt_h</p:attrName>
                                        </p:attrNameLst>
                                      </p:cBhvr>
                                      <p:tavLst>
                                        <p:tav tm="0">
                                          <p:val>
                                            <p:fltVal val="0"/>
                                          </p:val>
                                        </p:tav>
                                        <p:tav tm="100000">
                                          <p:val>
                                            <p:strVal val="#ppt_h"/>
                                          </p:val>
                                        </p:tav>
                                      </p:tavLst>
                                    </p:anim>
                                    <p:anim calcmode="lin" valueType="num">
                                      <p:cBhvr>
                                        <p:cTn id="47" dur="1000" fill="hold"/>
                                        <p:tgtEl>
                                          <p:spTgt spid="17"/>
                                        </p:tgtEl>
                                        <p:attrNameLst>
                                          <p:attrName>style.rotation</p:attrName>
                                        </p:attrNameLst>
                                      </p:cBhvr>
                                      <p:tavLst>
                                        <p:tav tm="0">
                                          <p:val>
                                            <p:fltVal val="90"/>
                                          </p:val>
                                        </p:tav>
                                        <p:tav tm="100000">
                                          <p:val>
                                            <p:fltVal val="0"/>
                                          </p:val>
                                        </p:tav>
                                      </p:tavLst>
                                    </p:anim>
                                    <p:animEffect transition="in" filter="fade">
                                      <p:cBhvr>
                                        <p:cTn id="48" dur="1000"/>
                                        <p:tgtEl>
                                          <p:spTgt spid="17"/>
                                        </p:tgtEl>
                                      </p:cBhvr>
                                    </p:animEffect>
                                  </p:childTnLst>
                                </p:cTn>
                              </p:par>
                              <p:par>
                                <p:cTn id="49" presetID="31" presetClass="entr" presetSubtype="0" repeatCount="indefinite" fill="hold" nodeType="with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p:cTn id="51" dur="1000" fill="hold"/>
                                        <p:tgtEl>
                                          <p:spTgt spid="18"/>
                                        </p:tgtEl>
                                        <p:attrNameLst>
                                          <p:attrName>ppt_w</p:attrName>
                                        </p:attrNameLst>
                                      </p:cBhvr>
                                      <p:tavLst>
                                        <p:tav tm="0">
                                          <p:val>
                                            <p:fltVal val="0"/>
                                          </p:val>
                                        </p:tav>
                                        <p:tav tm="100000">
                                          <p:val>
                                            <p:strVal val="#ppt_w"/>
                                          </p:val>
                                        </p:tav>
                                      </p:tavLst>
                                    </p:anim>
                                    <p:anim calcmode="lin" valueType="num">
                                      <p:cBhvr>
                                        <p:cTn id="52" dur="1000" fill="hold"/>
                                        <p:tgtEl>
                                          <p:spTgt spid="18"/>
                                        </p:tgtEl>
                                        <p:attrNameLst>
                                          <p:attrName>ppt_h</p:attrName>
                                        </p:attrNameLst>
                                      </p:cBhvr>
                                      <p:tavLst>
                                        <p:tav tm="0">
                                          <p:val>
                                            <p:fltVal val="0"/>
                                          </p:val>
                                        </p:tav>
                                        <p:tav tm="100000">
                                          <p:val>
                                            <p:strVal val="#ppt_h"/>
                                          </p:val>
                                        </p:tav>
                                      </p:tavLst>
                                    </p:anim>
                                    <p:anim calcmode="lin" valueType="num">
                                      <p:cBhvr>
                                        <p:cTn id="53" dur="1000" fill="hold"/>
                                        <p:tgtEl>
                                          <p:spTgt spid="18"/>
                                        </p:tgtEl>
                                        <p:attrNameLst>
                                          <p:attrName>style.rotation</p:attrName>
                                        </p:attrNameLst>
                                      </p:cBhvr>
                                      <p:tavLst>
                                        <p:tav tm="0">
                                          <p:val>
                                            <p:fltVal val="90"/>
                                          </p:val>
                                        </p:tav>
                                        <p:tav tm="100000">
                                          <p:val>
                                            <p:fltVal val="0"/>
                                          </p:val>
                                        </p:tav>
                                      </p:tavLst>
                                    </p:anim>
                                    <p:animEffect transition="in" filter="fade">
                                      <p:cBhvr>
                                        <p:cTn id="54" dur="1000"/>
                                        <p:tgtEl>
                                          <p:spTgt spid="18"/>
                                        </p:tgtEl>
                                      </p:cBhvr>
                                    </p:animEffect>
                                  </p:childTnLst>
                                </p:cTn>
                              </p:par>
                              <p:par>
                                <p:cTn id="55" presetID="31" presetClass="entr" presetSubtype="0" repeatCount="indefinite" fill="hold" nodeType="withEffect">
                                  <p:stCondLst>
                                    <p:cond delay="0"/>
                                  </p:stCondLst>
                                  <p:childTnLst>
                                    <p:set>
                                      <p:cBhvr>
                                        <p:cTn id="56" dur="1" fill="hold">
                                          <p:stCondLst>
                                            <p:cond delay="0"/>
                                          </p:stCondLst>
                                        </p:cTn>
                                        <p:tgtEl>
                                          <p:spTgt spid="19"/>
                                        </p:tgtEl>
                                        <p:attrNameLst>
                                          <p:attrName>style.visibility</p:attrName>
                                        </p:attrNameLst>
                                      </p:cBhvr>
                                      <p:to>
                                        <p:strVal val="visible"/>
                                      </p:to>
                                    </p:set>
                                    <p:anim calcmode="lin" valueType="num">
                                      <p:cBhvr>
                                        <p:cTn id="57" dur="1000" fill="hold"/>
                                        <p:tgtEl>
                                          <p:spTgt spid="19"/>
                                        </p:tgtEl>
                                        <p:attrNameLst>
                                          <p:attrName>ppt_w</p:attrName>
                                        </p:attrNameLst>
                                      </p:cBhvr>
                                      <p:tavLst>
                                        <p:tav tm="0">
                                          <p:val>
                                            <p:fltVal val="0"/>
                                          </p:val>
                                        </p:tav>
                                        <p:tav tm="100000">
                                          <p:val>
                                            <p:strVal val="#ppt_w"/>
                                          </p:val>
                                        </p:tav>
                                      </p:tavLst>
                                    </p:anim>
                                    <p:anim calcmode="lin" valueType="num">
                                      <p:cBhvr>
                                        <p:cTn id="58" dur="1000" fill="hold"/>
                                        <p:tgtEl>
                                          <p:spTgt spid="19"/>
                                        </p:tgtEl>
                                        <p:attrNameLst>
                                          <p:attrName>ppt_h</p:attrName>
                                        </p:attrNameLst>
                                      </p:cBhvr>
                                      <p:tavLst>
                                        <p:tav tm="0">
                                          <p:val>
                                            <p:fltVal val="0"/>
                                          </p:val>
                                        </p:tav>
                                        <p:tav tm="100000">
                                          <p:val>
                                            <p:strVal val="#ppt_h"/>
                                          </p:val>
                                        </p:tav>
                                      </p:tavLst>
                                    </p:anim>
                                    <p:anim calcmode="lin" valueType="num">
                                      <p:cBhvr>
                                        <p:cTn id="59" dur="1000" fill="hold"/>
                                        <p:tgtEl>
                                          <p:spTgt spid="19"/>
                                        </p:tgtEl>
                                        <p:attrNameLst>
                                          <p:attrName>style.rotation</p:attrName>
                                        </p:attrNameLst>
                                      </p:cBhvr>
                                      <p:tavLst>
                                        <p:tav tm="0">
                                          <p:val>
                                            <p:fltVal val="90"/>
                                          </p:val>
                                        </p:tav>
                                        <p:tav tm="100000">
                                          <p:val>
                                            <p:fltVal val="0"/>
                                          </p:val>
                                        </p:tav>
                                      </p:tavLst>
                                    </p:anim>
                                    <p:animEffect transition="in" filter="fade">
                                      <p:cBhvr>
                                        <p:cTn id="60" dur="1000"/>
                                        <p:tgtEl>
                                          <p:spTgt spid="19"/>
                                        </p:tgtEl>
                                      </p:cBhvr>
                                    </p:animEffect>
                                  </p:childTnLst>
                                </p:cTn>
                              </p:par>
                              <p:par>
                                <p:cTn id="61" presetID="31" presetClass="entr" presetSubtype="0" repeatCount="indefinite" fill="hold" nodeType="with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p:cTn id="63" dur="1000" fill="hold"/>
                                        <p:tgtEl>
                                          <p:spTgt spid="20"/>
                                        </p:tgtEl>
                                        <p:attrNameLst>
                                          <p:attrName>ppt_w</p:attrName>
                                        </p:attrNameLst>
                                      </p:cBhvr>
                                      <p:tavLst>
                                        <p:tav tm="0">
                                          <p:val>
                                            <p:fltVal val="0"/>
                                          </p:val>
                                        </p:tav>
                                        <p:tav tm="100000">
                                          <p:val>
                                            <p:strVal val="#ppt_w"/>
                                          </p:val>
                                        </p:tav>
                                      </p:tavLst>
                                    </p:anim>
                                    <p:anim calcmode="lin" valueType="num">
                                      <p:cBhvr>
                                        <p:cTn id="64" dur="1000" fill="hold"/>
                                        <p:tgtEl>
                                          <p:spTgt spid="20"/>
                                        </p:tgtEl>
                                        <p:attrNameLst>
                                          <p:attrName>ppt_h</p:attrName>
                                        </p:attrNameLst>
                                      </p:cBhvr>
                                      <p:tavLst>
                                        <p:tav tm="0">
                                          <p:val>
                                            <p:fltVal val="0"/>
                                          </p:val>
                                        </p:tav>
                                        <p:tav tm="100000">
                                          <p:val>
                                            <p:strVal val="#ppt_h"/>
                                          </p:val>
                                        </p:tav>
                                      </p:tavLst>
                                    </p:anim>
                                    <p:anim calcmode="lin" valueType="num">
                                      <p:cBhvr>
                                        <p:cTn id="65" dur="1000" fill="hold"/>
                                        <p:tgtEl>
                                          <p:spTgt spid="20"/>
                                        </p:tgtEl>
                                        <p:attrNameLst>
                                          <p:attrName>style.rotation</p:attrName>
                                        </p:attrNameLst>
                                      </p:cBhvr>
                                      <p:tavLst>
                                        <p:tav tm="0">
                                          <p:val>
                                            <p:fltVal val="90"/>
                                          </p:val>
                                        </p:tav>
                                        <p:tav tm="100000">
                                          <p:val>
                                            <p:fltVal val="0"/>
                                          </p:val>
                                        </p:tav>
                                      </p:tavLst>
                                    </p:anim>
                                    <p:animEffect transition="in" filter="fade">
                                      <p:cBhvr>
                                        <p:cTn id="66" dur="1000"/>
                                        <p:tgtEl>
                                          <p:spTgt spid="20"/>
                                        </p:tgtEl>
                                      </p:cBhvr>
                                    </p:animEffect>
                                  </p:childTnLst>
                                </p:cTn>
                              </p:par>
                              <p:par>
                                <p:cTn id="67" presetID="31" presetClass="entr" presetSubtype="0" repeatCount="indefinite" fill="hold" nodeType="withEffect">
                                  <p:stCondLst>
                                    <p:cond delay="0"/>
                                  </p:stCondLst>
                                  <p:childTnLst>
                                    <p:set>
                                      <p:cBhvr>
                                        <p:cTn id="68" dur="1" fill="hold">
                                          <p:stCondLst>
                                            <p:cond delay="0"/>
                                          </p:stCondLst>
                                        </p:cTn>
                                        <p:tgtEl>
                                          <p:spTgt spid="21"/>
                                        </p:tgtEl>
                                        <p:attrNameLst>
                                          <p:attrName>style.visibility</p:attrName>
                                        </p:attrNameLst>
                                      </p:cBhvr>
                                      <p:to>
                                        <p:strVal val="visible"/>
                                      </p:to>
                                    </p:set>
                                    <p:anim calcmode="lin" valueType="num">
                                      <p:cBhvr>
                                        <p:cTn id="69" dur="1000" fill="hold"/>
                                        <p:tgtEl>
                                          <p:spTgt spid="21"/>
                                        </p:tgtEl>
                                        <p:attrNameLst>
                                          <p:attrName>ppt_w</p:attrName>
                                        </p:attrNameLst>
                                      </p:cBhvr>
                                      <p:tavLst>
                                        <p:tav tm="0">
                                          <p:val>
                                            <p:fltVal val="0"/>
                                          </p:val>
                                        </p:tav>
                                        <p:tav tm="100000">
                                          <p:val>
                                            <p:strVal val="#ppt_w"/>
                                          </p:val>
                                        </p:tav>
                                      </p:tavLst>
                                    </p:anim>
                                    <p:anim calcmode="lin" valueType="num">
                                      <p:cBhvr>
                                        <p:cTn id="70" dur="1000" fill="hold"/>
                                        <p:tgtEl>
                                          <p:spTgt spid="21"/>
                                        </p:tgtEl>
                                        <p:attrNameLst>
                                          <p:attrName>ppt_h</p:attrName>
                                        </p:attrNameLst>
                                      </p:cBhvr>
                                      <p:tavLst>
                                        <p:tav tm="0">
                                          <p:val>
                                            <p:fltVal val="0"/>
                                          </p:val>
                                        </p:tav>
                                        <p:tav tm="100000">
                                          <p:val>
                                            <p:strVal val="#ppt_h"/>
                                          </p:val>
                                        </p:tav>
                                      </p:tavLst>
                                    </p:anim>
                                    <p:anim calcmode="lin" valueType="num">
                                      <p:cBhvr>
                                        <p:cTn id="71" dur="1000" fill="hold"/>
                                        <p:tgtEl>
                                          <p:spTgt spid="21"/>
                                        </p:tgtEl>
                                        <p:attrNameLst>
                                          <p:attrName>style.rotation</p:attrName>
                                        </p:attrNameLst>
                                      </p:cBhvr>
                                      <p:tavLst>
                                        <p:tav tm="0">
                                          <p:val>
                                            <p:fltVal val="90"/>
                                          </p:val>
                                        </p:tav>
                                        <p:tav tm="100000">
                                          <p:val>
                                            <p:fltVal val="0"/>
                                          </p:val>
                                        </p:tav>
                                      </p:tavLst>
                                    </p:anim>
                                    <p:animEffect transition="in" filter="fade">
                                      <p:cBhvr>
                                        <p:cTn id="72" dur="1000"/>
                                        <p:tgtEl>
                                          <p:spTgt spid="21"/>
                                        </p:tgtEl>
                                      </p:cBhvr>
                                    </p:animEffect>
                                  </p:childTnLst>
                                </p:cTn>
                              </p:par>
                              <p:par>
                                <p:cTn id="73" presetID="31" presetClass="entr" presetSubtype="0" repeatCount="indefinite" fill="hold" nodeType="withEffect">
                                  <p:stCondLst>
                                    <p:cond delay="0"/>
                                  </p:stCondLst>
                                  <p:childTnLst>
                                    <p:set>
                                      <p:cBhvr>
                                        <p:cTn id="74" dur="1" fill="hold">
                                          <p:stCondLst>
                                            <p:cond delay="0"/>
                                          </p:stCondLst>
                                        </p:cTn>
                                        <p:tgtEl>
                                          <p:spTgt spid="22"/>
                                        </p:tgtEl>
                                        <p:attrNameLst>
                                          <p:attrName>style.visibility</p:attrName>
                                        </p:attrNameLst>
                                      </p:cBhvr>
                                      <p:to>
                                        <p:strVal val="visible"/>
                                      </p:to>
                                    </p:set>
                                    <p:anim calcmode="lin" valueType="num">
                                      <p:cBhvr>
                                        <p:cTn id="75" dur="1000" fill="hold"/>
                                        <p:tgtEl>
                                          <p:spTgt spid="22"/>
                                        </p:tgtEl>
                                        <p:attrNameLst>
                                          <p:attrName>ppt_w</p:attrName>
                                        </p:attrNameLst>
                                      </p:cBhvr>
                                      <p:tavLst>
                                        <p:tav tm="0">
                                          <p:val>
                                            <p:fltVal val="0"/>
                                          </p:val>
                                        </p:tav>
                                        <p:tav tm="100000">
                                          <p:val>
                                            <p:strVal val="#ppt_w"/>
                                          </p:val>
                                        </p:tav>
                                      </p:tavLst>
                                    </p:anim>
                                    <p:anim calcmode="lin" valueType="num">
                                      <p:cBhvr>
                                        <p:cTn id="76" dur="1000" fill="hold"/>
                                        <p:tgtEl>
                                          <p:spTgt spid="22"/>
                                        </p:tgtEl>
                                        <p:attrNameLst>
                                          <p:attrName>ppt_h</p:attrName>
                                        </p:attrNameLst>
                                      </p:cBhvr>
                                      <p:tavLst>
                                        <p:tav tm="0">
                                          <p:val>
                                            <p:fltVal val="0"/>
                                          </p:val>
                                        </p:tav>
                                        <p:tav tm="100000">
                                          <p:val>
                                            <p:strVal val="#ppt_h"/>
                                          </p:val>
                                        </p:tav>
                                      </p:tavLst>
                                    </p:anim>
                                    <p:anim calcmode="lin" valueType="num">
                                      <p:cBhvr>
                                        <p:cTn id="77" dur="1000" fill="hold"/>
                                        <p:tgtEl>
                                          <p:spTgt spid="22"/>
                                        </p:tgtEl>
                                        <p:attrNameLst>
                                          <p:attrName>style.rotation</p:attrName>
                                        </p:attrNameLst>
                                      </p:cBhvr>
                                      <p:tavLst>
                                        <p:tav tm="0">
                                          <p:val>
                                            <p:fltVal val="90"/>
                                          </p:val>
                                        </p:tav>
                                        <p:tav tm="100000">
                                          <p:val>
                                            <p:fltVal val="0"/>
                                          </p:val>
                                        </p:tav>
                                      </p:tavLst>
                                    </p:anim>
                                    <p:animEffect transition="in" filter="fade">
                                      <p:cBhvr>
                                        <p:cTn id="78" dur="1000"/>
                                        <p:tgtEl>
                                          <p:spTgt spid="22"/>
                                        </p:tgtEl>
                                      </p:cBhvr>
                                    </p:animEffect>
                                  </p:childTnLst>
                                </p:cTn>
                              </p:par>
                              <p:par>
                                <p:cTn id="79" presetID="31" presetClass="entr" presetSubtype="0" repeatCount="indefinite" fill="hold" nodeType="withEffect">
                                  <p:stCondLst>
                                    <p:cond delay="0"/>
                                  </p:stCondLst>
                                  <p:childTnLst>
                                    <p:set>
                                      <p:cBhvr>
                                        <p:cTn id="80" dur="1" fill="hold">
                                          <p:stCondLst>
                                            <p:cond delay="0"/>
                                          </p:stCondLst>
                                        </p:cTn>
                                        <p:tgtEl>
                                          <p:spTgt spid="25"/>
                                        </p:tgtEl>
                                        <p:attrNameLst>
                                          <p:attrName>style.visibility</p:attrName>
                                        </p:attrNameLst>
                                      </p:cBhvr>
                                      <p:to>
                                        <p:strVal val="visible"/>
                                      </p:to>
                                    </p:set>
                                    <p:anim calcmode="lin" valueType="num">
                                      <p:cBhvr>
                                        <p:cTn id="81" dur="1000" fill="hold"/>
                                        <p:tgtEl>
                                          <p:spTgt spid="25"/>
                                        </p:tgtEl>
                                        <p:attrNameLst>
                                          <p:attrName>ppt_w</p:attrName>
                                        </p:attrNameLst>
                                      </p:cBhvr>
                                      <p:tavLst>
                                        <p:tav tm="0">
                                          <p:val>
                                            <p:fltVal val="0"/>
                                          </p:val>
                                        </p:tav>
                                        <p:tav tm="100000">
                                          <p:val>
                                            <p:strVal val="#ppt_w"/>
                                          </p:val>
                                        </p:tav>
                                      </p:tavLst>
                                    </p:anim>
                                    <p:anim calcmode="lin" valueType="num">
                                      <p:cBhvr>
                                        <p:cTn id="82" dur="1000" fill="hold"/>
                                        <p:tgtEl>
                                          <p:spTgt spid="25"/>
                                        </p:tgtEl>
                                        <p:attrNameLst>
                                          <p:attrName>ppt_h</p:attrName>
                                        </p:attrNameLst>
                                      </p:cBhvr>
                                      <p:tavLst>
                                        <p:tav tm="0">
                                          <p:val>
                                            <p:fltVal val="0"/>
                                          </p:val>
                                        </p:tav>
                                        <p:tav tm="100000">
                                          <p:val>
                                            <p:strVal val="#ppt_h"/>
                                          </p:val>
                                        </p:tav>
                                      </p:tavLst>
                                    </p:anim>
                                    <p:anim calcmode="lin" valueType="num">
                                      <p:cBhvr>
                                        <p:cTn id="83" dur="1000" fill="hold"/>
                                        <p:tgtEl>
                                          <p:spTgt spid="25"/>
                                        </p:tgtEl>
                                        <p:attrNameLst>
                                          <p:attrName>style.rotation</p:attrName>
                                        </p:attrNameLst>
                                      </p:cBhvr>
                                      <p:tavLst>
                                        <p:tav tm="0">
                                          <p:val>
                                            <p:fltVal val="90"/>
                                          </p:val>
                                        </p:tav>
                                        <p:tav tm="100000">
                                          <p:val>
                                            <p:fltVal val="0"/>
                                          </p:val>
                                        </p:tav>
                                      </p:tavLst>
                                    </p:anim>
                                    <p:animEffect transition="in" filter="fade">
                                      <p:cBhvr>
                                        <p:cTn id="84" dur="1000"/>
                                        <p:tgtEl>
                                          <p:spTgt spid="25"/>
                                        </p:tgtEl>
                                      </p:cBhvr>
                                    </p:animEffect>
                                  </p:childTnLst>
                                </p:cTn>
                              </p:par>
                              <p:par>
                                <p:cTn id="85" presetID="31" presetClass="entr" presetSubtype="0" repeatCount="indefinite" fill="hold" nodeType="withEffect">
                                  <p:stCondLst>
                                    <p:cond delay="0"/>
                                  </p:stCondLst>
                                  <p:childTnLst>
                                    <p:set>
                                      <p:cBhvr>
                                        <p:cTn id="86" dur="1" fill="hold">
                                          <p:stCondLst>
                                            <p:cond delay="0"/>
                                          </p:stCondLst>
                                        </p:cTn>
                                        <p:tgtEl>
                                          <p:spTgt spid="26"/>
                                        </p:tgtEl>
                                        <p:attrNameLst>
                                          <p:attrName>style.visibility</p:attrName>
                                        </p:attrNameLst>
                                      </p:cBhvr>
                                      <p:to>
                                        <p:strVal val="visible"/>
                                      </p:to>
                                    </p:set>
                                    <p:anim calcmode="lin" valueType="num">
                                      <p:cBhvr>
                                        <p:cTn id="87" dur="1000" fill="hold"/>
                                        <p:tgtEl>
                                          <p:spTgt spid="26"/>
                                        </p:tgtEl>
                                        <p:attrNameLst>
                                          <p:attrName>ppt_w</p:attrName>
                                        </p:attrNameLst>
                                      </p:cBhvr>
                                      <p:tavLst>
                                        <p:tav tm="0">
                                          <p:val>
                                            <p:fltVal val="0"/>
                                          </p:val>
                                        </p:tav>
                                        <p:tav tm="100000">
                                          <p:val>
                                            <p:strVal val="#ppt_w"/>
                                          </p:val>
                                        </p:tav>
                                      </p:tavLst>
                                    </p:anim>
                                    <p:anim calcmode="lin" valueType="num">
                                      <p:cBhvr>
                                        <p:cTn id="88" dur="1000" fill="hold"/>
                                        <p:tgtEl>
                                          <p:spTgt spid="26"/>
                                        </p:tgtEl>
                                        <p:attrNameLst>
                                          <p:attrName>ppt_h</p:attrName>
                                        </p:attrNameLst>
                                      </p:cBhvr>
                                      <p:tavLst>
                                        <p:tav tm="0">
                                          <p:val>
                                            <p:fltVal val="0"/>
                                          </p:val>
                                        </p:tav>
                                        <p:tav tm="100000">
                                          <p:val>
                                            <p:strVal val="#ppt_h"/>
                                          </p:val>
                                        </p:tav>
                                      </p:tavLst>
                                    </p:anim>
                                    <p:anim calcmode="lin" valueType="num">
                                      <p:cBhvr>
                                        <p:cTn id="89" dur="1000" fill="hold"/>
                                        <p:tgtEl>
                                          <p:spTgt spid="26"/>
                                        </p:tgtEl>
                                        <p:attrNameLst>
                                          <p:attrName>style.rotation</p:attrName>
                                        </p:attrNameLst>
                                      </p:cBhvr>
                                      <p:tavLst>
                                        <p:tav tm="0">
                                          <p:val>
                                            <p:fltVal val="90"/>
                                          </p:val>
                                        </p:tav>
                                        <p:tav tm="100000">
                                          <p:val>
                                            <p:fltVal val="0"/>
                                          </p:val>
                                        </p:tav>
                                      </p:tavLst>
                                    </p:anim>
                                    <p:animEffect transition="in" filter="fade">
                                      <p:cBhvr>
                                        <p:cTn id="90" dur="1000"/>
                                        <p:tgtEl>
                                          <p:spTgt spid="26"/>
                                        </p:tgtEl>
                                      </p:cBhvr>
                                    </p:animEffect>
                                  </p:childTnLst>
                                </p:cTn>
                              </p:par>
                              <p:par>
                                <p:cTn id="91" presetID="49" presetClass="path" presetSubtype="0" repeatCount="indefinite" accel="50000" decel="50000" fill="hold" nodeType="withEffect">
                                  <p:stCondLst>
                                    <p:cond delay="0"/>
                                  </p:stCondLst>
                                  <p:childTnLst>
                                    <p:animMotion origin="layout" path="M -0.48403 -0.24676 L -0.09653 0.4 " pathEditMode="relative" rAng="0" ptsTypes="AA">
                                      <p:cBhvr>
                                        <p:cTn id="92" dur="2000" fill="hold"/>
                                        <p:tgtEl>
                                          <p:spTgt spid="31"/>
                                        </p:tgtEl>
                                        <p:attrNameLst>
                                          <p:attrName>ppt_x</p:attrName>
                                          <p:attrName>ppt_y</p:attrName>
                                        </p:attrNameLst>
                                      </p:cBhvr>
                                      <p:rCtr x="19375" y="32338"/>
                                    </p:animMotion>
                                  </p:childTnLst>
                                </p:cTn>
                              </p:par>
                              <p:par>
                                <p:cTn id="93" presetID="49" presetClass="path" presetSubtype="0" repeatCount="indefinite" accel="50000" decel="50000" fill="hold" nodeType="withEffect">
                                  <p:stCondLst>
                                    <p:cond delay="0"/>
                                  </p:stCondLst>
                                  <p:childTnLst>
                                    <p:animMotion origin="layout" path="M -0.48403 -0.24676 L -0.09653 0.4 " pathEditMode="relative" rAng="0" ptsTypes="AA">
                                      <p:cBhvr>
                                        <p:cTn id="94" dur="2000" fill="hold"/>
                                        <p:tgtEl>
                                          <p:spTgt spid="32"/>
                                        </p:tgtEl>
                                        <p:attrNameLst>
                                          <p:attrName>ppt_x</p:attrName>
                                          <p:attrName>ppt_y</p:attrName>
                                        </p:attrNameLst>
                                      </p:cBhvr>
                                      <p:rCtr x="19375" y="3233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2" name="Text Box 2">
            <a:extLst>
              <a:ext uri="{FF2B5EF4-FFF2-40B4-BE49-F238E27FC236}">
                <a16:creationId xmlns:a16="http://schemas.microsoft.com/office/drawing/2014/main" id="{3763703C-9810-4C40-872B-BDF9295A82B4}"/>
              </a:ext>
            </a:extLst>
          </p:cNvPr>
          <p:cNvSpPr txBox="1">
            <a:spLocks noChangeArrowheads="1"/>
          </p:cNvSpPr>
          <p:nvPr/>
        </p:nvSpPr>
        <p:spPr bwMode="auto">
          <a:xfrm>
            <a:off x="3474584" y="36342"/>
            <a:ext cx="2194832"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1" i="0" u="sng" strike="noStrike" kern="1200" cap="none" spc="0" normalizeH="0" baseline="0" noProof="0" dirty="0">
                <a:ln>
                  <a:noFill/>
                </a:ln>
                <a:solidFill>
                  <a:srgbClr val="FF0000"/>
                </a:solidFill>
                <a:effectLst/>
                <a:uLnTx/>
                <a:uFillTx/>
                <a:latin typeface="Arial" panose="020B0604020202020204" pitchFamily="34" charset="0"/>
                <a:ea typeface="+mn-ea"/>
                <a:cs typeface="+mn-cs"/>
              </a:rPr>
              <a:t>GHI NHỚ</a:t>
            </a:r>
            <a:endParaRPr kumimoji="0" lang="en-US" altLang="en-US" sz="3600" b="1" i="0" u="none" strike="noStrike" kern="1200" cap="none" spc="0" normalizeH="0" baseline="0" noProof="0" dirty="0">
              <a:ln>
                <a:noFill/>
              </a:ln>
              <a:solidFill>
                <a:srgbClr val="FF0000"/>
              </a:solidFill>
              <a:effectLst/>
              <a:uLnTx/>
              <a:uFillTx/>
              <a:latin typeface="Arial" panose="020B0604020202020204" pitchFamily="34" charset="0"/>
              <a:ea typeface="+mn-ea"/>
              <a:cs typeface="+mn-cs"/>
            </a:endParaRPr>
          </a:p>
        </p:txBody>
      </p:sp>
      <p:sp>
        <p:nvSpPr>
          <p:cNvPr id="35844" name="Text Box 4">
            <a:extLst>
              <a:ext uri="{FF2B5EF4-FFF2-40B4-BE49-F238E27FC236}">
                <a16:creationId xmlns:a16="http://schemas.microsoft.com/office/drawing/2014/main" id="{10D1DB5C-E00D-47E0-884B-3677DD062425}"/>
              </a:ext>
            </a:extLst>
          </p:cNvPr>
          <p:cNvSpPr txBox="1">
            <a:spLocks noChangeArrowheads="1"/>
          </p:cNvSpPr>
          <p:nvPr/>
        </p:nvSpPr>
        <p:spPr bwMode="auto">
          <a:xfrm>
            <a:off x="189083" y="3352800"/>
            <a:ext cx="8312151"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Chuyển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đều</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chuyển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mà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có</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lớn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không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thay</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đổi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theo</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thời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gian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p:txBody>
      </p:sp>
      <p:sp>
        <p:nvSpPr>
          <p:cNvPr id="35845" name="Text Box 5">
            <a:extLst>
              <a:ext uri="{FF2B5EF4-FFF2-40B4-BE49-F238E27FC236}">
                <a16:creationId xmlns:a16="http://schemas.microsoft.com/office/drawing/2014/main" id="{2D6834C1-A601-4E4D-951C-6744E0DA6FA4}"/>
              </a:ext>
            </a:extLst>
          </p:cNvPr>
          <p:cNvSpPr txBox="1">
            <a:spLocks noChangeArrowheads="1"/>
          </p:cNvSpPr>
          <p:nvPr/>
        </p:nvSpPr>
        <p:spPr bwMode="auto">
          <a:xfrm>
            <a:off x="230114" y="4267200"/>
            <a:ext cx="8036169"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Chuyển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không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đều</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chuyển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mà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có</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lớn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thay</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đổi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theo</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thời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gian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p:txBody>
      </p:sp>
      <p:sp>
        <p:nvSpPr>
          <p:cNvPr id="15" name="Text Box 4">
            <a:extLst>
              <a:ext uri="{FF2B5EF4-FFF2-40B4-BE49-F238E27FC236}">
                <a16:creationId xmlns:a16="http://schemas.microsoft.com/office/drawing/2014/main" id="{66B3A4CE-F1BE-4B54-BEF0-7F968A46E5BF}"/>
              </a:ext>
            </a:extLst>
          </p:cNvPr>
          <p:cNvSpPr txBox="1">
            <a:spLocks noChangeArrowheads="1"/>
          </p:cNvSpPr>
          <p:nvPr/>
        </p:nvSpPr>
        <p:spPr bwMode="auto">
          <a:xfrm>
            <a:off x="228600" y="533400"/>
            <a:ext cx="86868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lớn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của</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cho</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biết</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sự</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nhanh</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chậm</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của</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chuyển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được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xác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định</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bằng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dài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quãng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đường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được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trong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một</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đơn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vị</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thời</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gian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p:txBody>
      </p:sp>
      <p:sp>
        <p:nvSpPr>
          <p:cNvPr id="18" name="Text Box 178">
            <a:extLst>
              <a:ext uri="{FF2B5EF4-FFF2-40B4-BE49-F238E27FC236}">
                <a16:creationId xmlns:a16="http://schemas.microsoft.com/office/drawing/2014/main" id="{907D18D2-5E99-48BC-9259-AAE11422597D}"/>
              </a:ext>
            </a:extLst>
          </p:cNvPr>
          <p:cNvSpPr txBox="1">
            <a:spLocks noChangeArrowheads="1"/>
          </p:cNvSpPr>
          <p:nvPr/>
        </p:nvSpPr>
        <p:spPr bwMode="auto">
          <a:xfrm>
            <a:off x="198647" y="2405390"/>
            <a:ext cx="8304286"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Đơn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vị</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m/s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và</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km/h</a:t>
            </a:r>
          </a:p>
        </p:txBody>
      </p:sp>
      <p:sp>
        <p:nvSpPr>
          <p:cNvPr id="19" name="Text Box 9">
            <a:extLst>
              <a:ext uri="{FF2B5EF4-FFF2-40B4-BE49-F238E27FC236}">
                <a16:creationId xmlns:a16="http://schemas.microsoft.com/office/drawing/2014/main" id="{A6C9DF6E-57FD-472D-A4B3-37F8DAADD0F7}"/>
              </a:ext>
            </a:extLst>
          </p:cNvPr>
          <p:cNvSpPr txBox="1">
            <a:spLocks noChangeArrowheads="1"/>
          </p:cNvSpPr>
          <p:nvPr/>
        </p:nvSpPr>
        <p:spPr bwMode="auto">
          <a:xfrm>
            <a:off x="228600" y="2895600"/>
            <a:ext cx="831215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lớn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của</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được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đo</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bằng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kế</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a:t>
            </a:r>
          </a:p>
        </p:txBody>
      </p:sp>
      <p:grpSp>
        <p:nvGrpSpPr>
          <p:cNvPr id="2" name="Group 1">
            <a:extLst>
              <a:ext uri="{FF2B5EF4-FFF2-40B4-BE49-F238E27FC236}">
                <a16:creationId xmlns:a16="http://schemas.microsoft.com/office/drawing/2014/main" id="{8AC07467-992D-4348-BF0A-ECF517B9C2DB}"/>
              </a:ext>
            </a:extLst>
          </p:cNvPr>
          <p:cNvGrpSpPr/>
          <p:nvPr/>
        </p:nvGrpSpPr>
        <p:grpSpPr>
          <a:xfrm>
            <a:off x="5867400" y="1661716"/>
            <a:ext cx="1436797" cy="1272693"/>
            <a:chOff x="2971800" y="1119188"/>
            <a:chExt cx="2514600" cy="1710607"/>
          </a:xfrm>
          <a:noFill/>
        </p:grpSpPr>
        <p:sp>
          <p:nvSpPr>
            <p:cNvPr id="21" name="Rectangle 7">
              <a:extLst>
                <a:ext uri="{FF2B5EF4-FFF2-40B4-BE49-F238E27FC236}">
                  <a16:creationId xmlns:a16="http://schemas.microsoft.com/office/drawing/2014/main" id="{2C0CE427-D8DF-4FBA-99D7-2DE7E8F15100}"/>
                </a:ext>
              </a:extLst>
            </p:cNvPr>
            <p:cNvSpPr>
              <a:spLocks noChangeArrowheads="1"/>
            </p:cNvSpPr>
            <p:nvPr/>
          </p:nvSpPr>
          <p:spPr bwMode="auto">
            <a:xfrm>
              <a:off x="2971800" y="1119188"/>
              <a:ext cx="2514600" cy="1700212"/>
            </a:xfrm>
            <a:prstGeom prst="rect">
              <a:avLst/>
            </a:prstGeom>
            <a:grpFill/>
            <a:ln w="9525">
              <a:solidFill>
                <a:schemeClr val="tx1"/>
              </a:solidFill>
              <a:miter lim="800000"/>
              <a:headEnd/>
              <a:tailEnd/>
            </a:ln>
          </p:spPr>
          <p:txBody>
            <a:bodyPr wrap="none"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0" i="0" u="none" strike="noStrike" kern="1200" cap="none" spc="0" normalizeH="0" baseline="0" noProof="0" dirty="0">
                  <a:ln>
                    <a:noFill/>
                  </a:ln>
                  <a:solidFill>
                    <a:srgbClr val="480024"/>
                  </a:solidFill>
                  <a:effectLst/>
                  <a:uLnTx/>
                  <a:uFillTx/>
                  <a:latin typeface=".VnCooper" panose="020B7200000000000000" pitchFamily="34" charset="0"/>
                  <a:ea typeface="+mn-ea"/>
                  <a:cs typeface="+mn-cs"/>
                </a:rPr>
                <a:t>  </a:t>
              </a:r>
              <a:r>
                <a:rPr kumimoji="0" lang="en-US" altLang="en-US" sz="2800" b="1" i="0" u="none" strike="noStrike" kern="1200" cap="none" spc="0" normalizeH="0" baseline="0" noProof="0" dirty="0">
                  <a:ln>
                    <a:noFill/>
                  </a:ln>
                  <a:solidFill>
                    <a:srgbClr val="FC0000"/>
                  </a:solidFill>
                  <a:effectLst/>
                  <a:uLnTx/>
                  <a:uFillTx/>
                  <a:latin typeface=".VnCooper" panose="020B7200000000000000" pitchFamily="34" charset="0"/>
                  <a:ea typeface="+mn-ea"/>
                  <a:cs typeface="+mn-cs"/>
                </a:rPr>
                <a:t>v =</a:t>
              </a:r>
              <a:r>
                <a:rPr kumimoji="0" lang="en-US" altLang="en-US" sz="2800" b="0" i="0" u="none" strike="noStrike" kern="1200" cap="none" spc="0" normalizeH="0" baseline="0" noProof="0" dirty="0">
                  <a:ln>
                    <a:noFill/>
                  </a:ln>
                  <a:solidFill>
                    <a:srgbClr val="480024"/>
                  </a:solidFill>
                  <a:effectLst/>
                  <a:uLnTx/>
                  <a:uFillTx/>
                  <a:latin typeface=".VnCooper" panose="020B7200000000000000" pitchFamily="34" charset="0"/>
                  <a:ea typeface="+mn-ea"/>
                  <a:cs typeface="+mn-cs"/>
                </a:rPr>
                <a:t> </a:t>
              </a:r>
            </a:p>
          </p:txBody>
        </p:sp>
        <p:grpSp>
          <p:nvGrpSpPr>
            <p:cNvPr id="22" name="Group 19">
              <a:extLst>
                <a:ext uri="{FF2B5EF4-FFF2-40B4-BE49-F238E27FC236}">
                  <a16:creationId xmlns:a16="http://schemas.microsoft.com/office/drawing/2014/main" id="{565727CE-15DB-471E-B65F-9D51526E8101}"/>
                </a:ext>
              </a:extLst>
            </p:cNvPr>
            <p:cNvGrpSpPr>
              <a:grpSpLocks/>
            </p:cNvGrpSpPr>
            <p:nvPr/>
          </p:nvGrpSpPr>
          <p:grpSpPr bwMode="auto">
            <a:xfrm>
              <a:off x="4419601" y="1130299"/>
              <a:ext cx="801688" cy="1699496"/>
              <a:chOff x="2832" y="1488"/>
              <a:chExt cx="398" cy="720"/>
            </a:xfrm>
            <a:grpFill/>
          </p:grpSpPr>
          <p:sp>
            <p:nvSpPr>
              <p:cNvPr id="23" name="AutoShape 14">
                <a:extLst>
                  <a:ext uri="{FF2B5EF4-FFF2-40B4-BE49-F238E27FC236}">
                    <a16:creationId xmlns:a16="http://schemas.microsoft.com/office/drawing/2014/main" id="{08A792B0-F11A-4B99-819A-9E1CC1DA6A00}"/>
                  </a:ext>
                </a:extLst>
              </p:cNvPr>
              <p:cNvSpPr>
                <a:spLocks noChangeAspect="1" noChangeArrowheads="1" noTextEdit="1"/>
              </p:cNvSpPr>
              <p:nvPr/>
            </p:nvSpPr>
            <p:spPr bwMode="auto">
              <a:xfrm>
                <a:off x="2832" y="1488"/>
                <a:ext cx="398" cy="72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4" name="Line 16">
                <a:extLst>
                  <a:ext uri="{FF2B5EF4-FFF2-40B4-BE49-F238E27FC236}">
                    <a16:creationId xmlns:a16="http://schemas.microsoft.com/office/drawing/2014/main" id="{405679CF-4C9C-407B-9456-F88D9964D5EF}"/>
                  </a:ext>
                </a:extLst>
              </p:cNvPr>
              <p:cNvSpPr>
                <a:spLocks noChangeShapeType="1"/>
              </p:cNvSpPr>
              <p:nvPr/>
            </p:nvSpPr>
            <p:spPr bwMode="auto">
              <a:xfrm>
                <a:off x="2944" y="1868"/>
                <a:ext cx="259" cy="1"/>
              </a:xfrm>
              <a:prstGeom prst="line">
                <a:avLst/>
              </a:prstGeom>
              <a:grpFill/>
              <a:ln w="28575">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8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25" name="Rectangle 17">
                <a:extLst>
                  <a:ext uri="{FF2B5EF4-FFF2-40B4-BE49-F238E27FC236}">
                    <a16:creationId xmlns:a16="http://schemas.microsoft.com/office/drawing/2014/main" id="{C8C6C173-A3B5-44CB-9DD7-427FEB3FA9FE}"/>
                  </a:ext>
                </a:extLst>
              </p:cNvPr>
              <p:cNvSpPr>
                <a:spLocks noChangeArrowheads="1"/>
              </p:cNvSpPr>
              <p:nvPr/>
            </p:nvSpPr>
            <p:spPr bwMode="auto">
              <a:xfrm>
                <a:off x="2951" y="1625"/>
                <a:ext cx="89" cy="18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0" i="1" u="none" strike="noStrike" kern="1200" cap="none" spc="0" normalizeH="0" baseline="0" noProof="0" dirty="0">
                    <a:ln>
                      <a:noFill/>
                    </a:ln>
                    <a:solidFill>
                      <a:srgbClr val="FF0000"/>
                    </a:solidFill>
                    <a:effectLst/>
                    <a:uLnTx/>
                    <a:uFillTx/>
                    <a:latin typeface=".VnCooper" panose="020B7200000000000000" pitchFamily="34" charset="0"/>
                    <a:ea typeface="+mn-ea"/>
                    <a:cs typeface="+mn-cs"/>
                  </a:rPr>
                  <a:t>s</a:t>
                </a:r>
                <a:endParaRPr kumimoji="0" lang="en-US" altLang="en-US" sz="2800" b="1" i="0" u="none" strike="noStrike" kern="1200" cap="none" spc="0" normalizeH="0" baseline="0" noProof="0" dirty="0">
                  <a:ln>
                    <a:noFill/>
                  </a:ln>
                  <a:solidFill>
                    <a:srgbClr val="000000"/>
                  </a:solidFill>
                  <a:effectLst/>
                  <a:uLnTx/>
                  <a:uFillTx/>
                  <a:latin typeface=".VnCooper" panose="020B7200000000000000" pitchFamily="34" charset="0"/>
                  <a:ea typeface="+mn-ea"/>
                  <a:cs typeface="+mn-cs"/>
                </a:endParaRPr>
              </a:p>
            </p:txBody>
          </p:sp>
          <p:sp>
            <p:nvSpPr>
              <p:cNvPr id="26" name="Rectangle 18">
                <a:extLst>
                  <a:ext uri="{FF2B5EF4-FFF2-40B4-BE49-F238E27FC236}">
                    <a16:creationId xmlns:a16="http://schemas.microsoft.com/office/drawing/2014/main" id="{1F50397D-3FA6-4948-9B6A-E151C7E6B3A1}"/>
                  </a:ext>
                </a:extLst>
              </p:cNvPr>
              <p:cNvSpPr>
                <a:spLocks noChangeArrowheads="1"/>
              </p:cNvSpPr>
              <p:nvPr/>
            </p:nvSpPr>
            <p:spPr bwMode="auto">
              <a:xfrm>
                <a:off x="2953" y="1846"/>
                <a:ext cx="87" cy="18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0" i="1" u="none" strike="noStrike" kern="1200" cap="none" spc="0" normalizeH="0" baseline="0" noProof="0" dirty="0">
                    <a:ln>
                      <a:noFill/>
                    </a:ln>
                    <a:solidFill>
                      <a:srgbClr val="FF0000"/>
                    </a:solidFill>
                    <a:effectLst/>
                    <a:uLnTx/>
                    <a:uFillTx/>
                    <a:latin typeface=".VnCooper" panose="020B7200000000000000" pitchFamily="34" charset="0"/>
                    <a:ea typeface="+mn-ea"/>
                    <a:cs typeface="+mn-cs"/>
                  </a:rPr>
                  <a:t>t</a:t>
                </a:r>
                <a:endParaRPr kumimoji="0" lang="en-US" altLang="en-US" sz="2800" b="1" i="0" u="none" strike="noStrike" kern="1200" cap="none" spc="0" normalizeH="0" baseline="0" noProof="0" dirty="0">
                  <a:ln>
                    <a:noFill/>
                  </a:ln>
                  <a:solidFill>
                    <a:srgbClr val="000000"/>
                  </a:solidFill>
                  <a:effectLst/>
                  <a:uLnTx/>
                  <a:uFillTx/>
                  <a:latin typeface=".VnCooper" panose="020B7200000000000000" pitchFamily="34" charset="0"/>
                  <a:ea typeface="+mn-ea"/>
                  <a:cs typeface="+mn-cs"/>
                </a:endParaRPr>
              </a:p>
            </p:txBody>
          </p:sp>
        </p:grpSp>
      </p:grpSp>
      <p:sp>
        <p:nvSpPr>
          <p:cNvPr id="28" name="Text Box 178">
            <a:extLst>
              <a:ext uri="{FF2B5EF4-FFF2-40B4-BE49-F238E27FC236}">
                <a16:creationId xmlns:a16="http://schemas.microsoft.com/office/drawing/2014/main" id="{44994BAF-430E-45C9-A8B3-FE4EF8AEDCFD}"/>
              </a:ext>
            </a:extLst>
          </p:cNvPr>
          <p:cNvSpPr txBox="1">
            <a:spLocks noChangeArrowheads="1"/>
          </p:cNvSpPr>
          <p:nvPr/>
        </p:nvSpPr>
        <p:spPr bwMode="auto">
          <a:xfrm>
            <a:off x="197894" y="5181600"/>
            <a:ext cx="8946105" cy="954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Công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thức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tính</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trung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bình</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của</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chuyển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động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không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đều</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p>
        </p:txBody>
      </p:sp>
      <p:grpSp>
        <p:nvGrpSpPr>
          <p:cNvPr id="29" name="Group 34">
            <a:extLst>
              <a:ext uri="{FF2B5EF4-FFF2-40B4-BE49-F238E27FC236}">
                <a16:creationId xmlns:a16="http://schemas.microsoft.com/office/drawing/2014/main" id="{D27FDB14-4035-4B56-BD7A-41516B272E46}"/>
              </a:ext>
            </a:extLst>
          </p:cNvPr>
          <p:cNvGrpSpPr>
            <a:grpSpLocks/>
          </p:cNvGrpSpPr>
          <p:nvPr/>
        </p:nvGrpSpPr>
        <p:grpSpPr bwMode="auto">
          <a:xfrm>
            <a:off x="2667000" y="5562600"/>
            <a:ext cx="5943600" cy="1168400"/>
            <a:chOff x="96" y="2208"/>
            <a:chExt cx="3744" cy="736"/>
          </a:xfrm>
        </p:grpSpPr>
        <p:sp>
          <p:nvSpPr>
            <p:cNvPr id="30" name="Text Box 18">
              <a:extLst>
                <a:ext uri="{FF2B5EF4-FFF2-40B4-BE49-F238E27FC236}">
                  <a16:creationId xmlns:a16="http://schemas.microsoft.com/office/drawing/2014/main" id="{3A8557A4-0378-414E-BD82-3A512CD3625C}"/>
                </a:ext>
              </a:extLst>
            </p:cNvPr>
            <p:cNvSpPr txBox="1">
              <a:spLocks noChangeArrowheads="1"/>
            </p:cNvSpPr>
            <p:nvPr/>
          </p:nvSpPr>
          <p:spPr bwMode="auto">
            <a:xfrm>
              <a:off x="96" y="2370"/>
              <a:ext cx="659"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v</a:t>
              </a:r>
              <a:r>
                <a:rPr kumimoji="0" lang="en-US" altLang="en-US" sz="3600" b="0" i="1" u="none" strike="noStrike" kern="1200" cap="none" spc="0" normalizeH="0" baseline="-25000" noProof="0">
                  <a:ln>
                    <a:noFill/>
                  </a:ln>
                  <a:solidFill>
                    <a:srgbClr val="000000"/>
                  </a:solidFill>
                  <a:effectLst/>
                  <a:uLnTx/>
                  <a:uFillTx/>
                  <a:latin typeface="Times New Roman" panose="02020603050405020304" pitchFamily="18" charset="0"/>
                  <a:ea typeface="+mn-ea"/>
                  <a:cs typeface="+mn-cs"/>
                </a:rPr>
                <a:t>tb</a:t>
              </a:r>
              <a:r>
                <a:rPr kumimoji="0" lang="en-US" altLang="en-US" sz="36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 =</a:t>
              </a:r>
            </a:p>
          </p:txBody>
        </p:sp>
        <p:sp>
          <p:nvSpPr>
            <p:cNvPr id="31" name="Text Box 19">
              <a:extLst>
                <a:ext uri="{FF2B5EF4-FFF2-40B4-BE49-F238E27FC236}">
                  <a16:creationId xmlns:a16="http://schemas.microsoft.com/office/drawing/2014/main" id="{FA2537BF-A7CA-4F1D-90FF-4A0080E01666}"/>
                </a:ext>
              </a:extLst>
            </p:cNvPr>
            <p:cNvSpPr txBox="1">
              <a:spLocks noChangeArrowheads="1"/>
            </p:cNvSpPr>
            <p:nvPr/>
          </p:nvSpPr>
          <p:spPr bwMode="auto">
            <a:xfrm>
              <a:off x="816" y="2208"/>
              <a:ext cx="216"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2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s</a:t>
              </a:r>
            </a:p>
          </p:txBody>
        </p:sp>
        <p:sp>
          <p:nvSpPr>
            <p:cNvPr id="32" name="Text Box 20">
              <a:extLst>
                <a:ext uri="{FF2B5EF4-FFF2-40B4-BE49-F238E27FC236}">
                  <a16:creationId xmlns:a16="http://schemas.microsoft.com/office/drawing/2014/main" id="{EE437DEA-6CA2-42A3-A509-F4E88733C270}"/>
                </a:ext>
              </a:extLst>
            </p:cNvPr>
            <p:cNvSpPr txBox="1">
              <a:spLocks noChangeArrowheads="1"/>
            </p:cNvSpPr>
            <p:nvPr/>
          </p:nvSpPr>
          <p:spPr bwMode="auto">
            <a:xfrm>
              <a:off x="816" y="2508"/>
              <a:ext cx="195"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t</a:t>
              </a:r>
            </a:p>
          </p:txBody>
        </p:sp>
        <p:sp>
          <p:nvSpPr>
            <p:cNvPr id="33" name="Line 27">
              <a:extLst>
                <a:ext uri="{FF2B5EF4-FFF2-40B4-BE49-F238E27FC236}">
                  <a16:creationId xmlns:a16="http://schemas.microsoft.com/office/drawing/2014/main" id="{BD4C558F-95F8-4EF0-8311-FACE015FF84D}"/>
                </a:ext>
              </a:extLst>
            </p:cNvPr>
            <p:cNvSpPr>
              <a:spLocks noChangeShapeType="1"/>
            </p:cNvSpPr>
            <p:nvPr/>
          </p:nvSpPr>
          <p:spPr bwMode="auto">
            <a:xfrm>
              <a:off x="816" y="2592"/>
              <a:ext cx="19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4" name="Text Box 28">
              <a:extLst>
                <a:ext uri="{FF2B5EF4-FFF2-40B4-BE49-F238E27FC236}">
                  <a16:creationId xmlns:a16="http://schemas.microsoft.com/office/drawing/2014/main" id="{3B12C24B-1418-4253-A52E-B2BB0DCCA376}"/>
                </a:ext>
              </a:extLst>
            </p:cNvPr>
            <p:cNvSpPr txBox="1">
              <a:spLocks noChangeArrowheads="1"/>
            </p:cNvSpPr>
            <p:nvPr/>
          </p:nvSpPr>
          <p:spPr bwMode="auto">
            <a:xfrm>
              <a:off x="914" y="2368"/>
              <a:ext cx="38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a:t>
              </a:r>
            </a:p>
          </p:txBody>
        </p:sp>
        <p:sp>
          <p:nvSpPr>
            <p:cNvPr id="35" name="Text Box 29">
              <a:extLst>
                <a:ext uri="{FF2B5EF4-FFF2-40B4-BE49-F238E27FC236}">
                  <a16:creationId xmlns:a16="http://schemas.microsoft.com/office/drawing/2014/main" id="{6A40A88E-DE63-4940-9105-84D003DC0080}"/>
                </a:ext>
              </a:extLst>
            </p:cNvPr>
            <p:cNvSpPr txBox="1">
              <a:spLocks noChangeArrowheads="1"/>
            </p:cNvSpPr>
            <p:nvPr/>
          </p:nvSpPr>
          <p:spPr bwMode="auto">
            <a:xfrm>
              <a:off x="1296" y="2256"/>
              <a:ext cx="300"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2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s</a:t>
              </a:r>
              <a:r>
                <a:rPr kumimoji="0" lang="en-US" altLang="en-US" sz="3200" b="0" i="1" u="none" strike="noStrike" kern="1200" cap="none" spc="0" normalizeH="0" baseline="-25000" noProof="0">
                  <a:ln>
                    <a:noFill/>
                  </a:ln>
                  <a:solidFill>
                    <a:srgbClr val="000000"/>
                  </a:solidFill>
                  <a:effectLst/>
                  <a:uLnTx/>
                  <a:uFillTx/>
                  <a:latin typeface="Times New Roman" panose="02020603050405020304" pitchFamily="18" charset="0"/>
                  <a:ea typeface="+mn-ea"/>
                  <a:cs typeface="+mn-cs"/>
                </a:rPr>
                <a:t>1</a:t>
              </a:r>
              <a:endParaRPr kumimoji="0" lang="en-US" altLang="en-US" sz="32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6" name="Text Box 30">
              <a:extLst>
                <a:ext uri="{FF2B5EF4-FFF2-40B4-BE49-F238E27FC236}">
                  <a16:creationId xmlns:a16="http://schemas.microsoft.com/office/drawing/2014/main" id="{3A4A47CB-531B-4BBC-BA87-87DEEC5E0181}"/>
                </a:ext>
              </a:extLst>
            </p:cNvPr>
            <p:cNvSpPr txBox="1">
              <a:spLocks noChangeArrowheads="1"/>
            </p:cNvSpPr>
            <p:nvPr/>
          </p:nvSpPr>
          <p:spPr bwMode="auto">
            <a:xfrm>
              <a:off x="1296" y="2256"/>
              <a:ext cx="2544" cy="3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2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s</a:t>
              </a:r>
              <a:r>
                <a:rPr kumimoji="0" lang="en-US" altLang="en-US" sz="3200" b="0" i="1" u="none" strike="noStrike" kern="1200" cap="none" spc="0" normalizeH="0" baseline="-25000" noProof="0">
                  <a:ln>
                    <a:noFill/>
                  </a:ln>
                  <a:solidFill>
                    <a:srgbClr val="000000"/>
                  </a:solidFill>
                  <a:effectLst/>
                  <a:uLnTx/>
                  <a:uFillTx/>
                  <a:latin typeface="Times New Roman" panose="02020603050405020304" pitchFamily="18" charset="0"/>
                  <a:ea typeface="+mn-ea"/>
                  <a:cs typeface="+mn-cs"/>
                </a:rPr>
                <a:t>1</a:t>
              </a:r>
              <a:r>
                <a:rPr kumimoji="0" lang="en-US" altLang="en-US" sz="32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 + s</a:t>
              </a:r>
              <a:r>
                <a:rPr kumimoji="0" lang="en-US" altLang="en-US" sz="3200" b="0" i="1" u="none" strike="noStrike" kern="1200" cap="none" spc="0" normalizeH="0" baseline="-25000" noProof="0">
                  <a:ln>
                    <a:noFill/>
                  </a:ln>
                  <a:solidFill>
                    <a:srgbClr val="000000"/>
                  </a:solidFill>
                  <a:effectLst/>
                  <a:uLnTx/>
                  <a:uFillTx/>
                  <a:latin typeface="Times New Roman" panose="02020603050405020304" pitchFamily="18" charset="0"/>
                  <a:ea typeface="+mn-ea"/>
                  <a:cs typeface="+mn-cs"/>
                </a:rPr>
                <a:t>2</a:t>
              </a:r>
              <a:r>
                <a:rPr kumimoji="0" lang="en-US" altLang="en-US" sz="32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rPr>
                <a:t> + …+ s</a:t>
              </a:r>
              <a:r>
                <a:rPr kumimoji="0" lang="en-US" altLang="en-US" sz="3200" b="0" i="1" u="none" strike="noStrike" kern="1200" cap="none" spc="0" normalizeH="0" baseline="-25000" noProof="0">
                  <a:ln>
                    <a:noFill/>
                  </a:ln>
                  <a:solidFill>
                    <a:srgbClr val="000000"/>
                  </a:solidFill>
                  <a:effectLst/>
                  <a:uLnTx/>
                  <a:uFillTx/>
                  <a:latin typeface="Times New Roman" panose="02020603050405020304" pitchFamily="18" charset="0"/>
                  <a:ea typeface="+mn-ea"/>
                  <a:cs typeface="+mn-cs"/>
                </a:rPr>
                <a:t>n</a:t>
              </a:r>
              <a:endParaRPr kumimoji="0" lang="en-US" altLang="en-US" sz="3200" b="0" i="1" u="none" strike="noStrike" kern="1200" cap="none" spc="0" normalizeH="0" baseline="0" noProof="0">
                <a:ln>
                  <a:noFill/>
                </a:ln>
                <a:solidFill>
                  <a:srgbClr val="000000"/>
                </a:solidFill>
                <a:effectLst/>
                <a:uLnTx/>
                <a:uFillTx/>
                <a:latin typeface="Times New Roman" panose="02020603050405020304" pitchFamily="18" charset="0"/>
                <a:ea typeface="+mn-ea"/>
                <a:cs typeface="+mn-cs"/>
              </a:endParaRPr>
            </a:p>
          </p:txBody>
        </p:sp>
        <p:sp>
          <p:nvSpPr>
            <p:cNvPr id="37" name="Line 31">
              <a:extLst>
                <a:ext uri="{FF2B5EF4-FFF2-40B4-BE49-F238E27FC236}">
                  <a16:creationId xmlns:a16="http://schemas.microsoft.com/office/drawing/2014/main" id="{6D25DD0A-6C8A-47D5-BF3E-A9408F555C72}"/>
                </a:ext>
              </a:extLst>
            </p:cNvPr>
            <p:cNvSpPr>
              <a:spLocks noChangeShapeType="1"/>
            </p:cNvSpPr>
            <p:nvPr/>
          </p:nvSpPr>
          <p:spPr bwMode="auto">
            <a:xfrm>
              <a:off x="1344" y="2592"/>
              <a:ext cx="1536"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4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38" name="Text Box 32">
              <a:extLst>
                <a:ext uri="{FF2B5EF4-FFF2-40B4-BE49-F238E27FC236}">
                  <a16:creationId xmlns:a16="http://schemas.microsoft.com/office/drawing/2014/main" id="{304DE4AF-537C-43A1-B89D-F6077601887D}"/>
                </a:ext>
              </a:extLst>
            </p:cNvPr>
            <p:cNvSpPr txBox="1">
              <a:spLocks noChangeArrowheads="1"/>
            </p:cNvSpPr>
            <p:nvPr/>
          </p:nvSpPr>
          <p:spPr bwMode="auto">
            <a:xfrm>
              <a:off x="1294" y="2540"/>
              <a:ext cx="2258"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b="1">
                  <a:solidFill>
                    <a:schemeClr val="tx1"/>
                  </a:solidFill>
                  <a:latin typeface="Arial" panose="020B0604020202020204" pitchFamily="34" charset="0"/>
                </a:defRPr>
              </a:lvl1pPr>
              <a:lvl2pPr marL="742950" indent="-285750">
                <a:defRPr sz="2400" b="1">
                  <a:solidFill>
                    <a:schemeClr val="tx1"/>
                  </a:solidFill>
                  <a:latin typeface="Arial" panose="020B0604020202020204" pitchFamily="34" charset="0"/>
                </a:defRPr>
              </a:lvl2pPr>
              <a:lvl3pPr marL="1143000" indent="-228600">
                <a:defRPr sz="2400" b="1">
                  <a:solidFill>
                    <a:schemeClr val="tx1"/>
                  </a:solidFill>
                  <a:latin typeface="Arial" panose="020B0604020202020204" pitchFamily="34" charset="0"/>
                </a:defRPr>
              </a:lvl3pPr>
              <a:lvl4pPr marL="1600200" indent="-228600">
                <a:defRPr sz="2400" b="1">
                  <a:solidFill>
                    <a:schemeClr val="tx1"/>
                  </a:solidFill>
                  <a:latin typeface="Arial" panose="020B0604020202020204" pitchFamily="34" charset="0"/>
                </a:defRPr>
              </a:lvl4pPr>
              <a:lvl5pPr marL="2057400" indent="-22860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t</a:t>
              </a:r>
              <a:r>
                <a:rPr kumimoji="0" lang="en-US" altLang="en-US" sz="3600" b="0" i="1" u="none" strike="noStrike" kern="1200" cap="none" spc="0" normalizeH="0" baseline="-25000" noProof="0" dirty="0">
                  <a:ln>
                    <a:noFill/>
                  </a:ln>
                  <a:solidFill>
                    <a:srgbClr val="000000"/>
                  </a:solidFill>
                  <a:effectLst/>
                  <a:uLnTx/>
                  <a:uFillTx/>
                  <a:latin typeface="Times New Roman" panose="02020603050405020304" pitchFamily="18" charset="0"/>
                  <a:ea typeface="+mn-ea"/>
                  <a:cs typeface="+mn-cs"/>
                </a:rPr>
                <a:t>1</a:t>
              </a:r>
              <a:r>
                <a:rPr kumimoji="0" lang="en-US" altLang="en-US" sz="36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 t</a:t>
              </a:r>
              <a:r>
                <a:rPr kumimoji="0" lang="en-US" altLang="en-US" sz="3600" b="0" i="1" u="none" strike="noStrike" kern="1200" cap="none" spc="0" normalizeH="0" baseline="-25000" noProof="0" dirty="0">
                  <a:ln>
                    <a:noFill/>
                  </a:ln>
                  <a:solidFill>
                    <a:srgbClr val="000000"/>
                  </a:solidFill>
                  <a:effectLst/>
                  <a:uLnTx/>
                  <a:uFillTx/>
                  <a:latin typeface="Times New Roman" panose="02020603050405020304" pitchFamily="18" charset="0"/>
                  <a:ea typeface="+mn-ea"/>
                  <a:cs typeface="+mn-cs"/>
                </a:rPr>
                <a:t>2</a:t>
              </a:r>
              <a:r>
                <a:rPr kumimoji="0" lang="en-US" altLang="en-US" sz="36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 +…+ </a:t>
              </a:r>
              <a:r>
                <a:rPr kumimoji="0" lang="en-US" altLang="en-US" sz="36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mn-cs"/>
                </a:rPr>
                <a:t>t</a:t>
              </a:r>
              <a:r>
                <a:rPr kumimoji="0" lang="en-US" altLang="en-US" sz="3600" b="0" i="1" u="none" strike="noStrike" kern="1200" cap="none" spc="0" normalizeH="0" baseline="-25000" noProof="0" dirty="0" err="1">
                  <a:ln>
                    <a:noFill/>
                  </a:ln>
                  <a:solidFill>
                    <a:srgbClr val="000000"/>
                  </a:solidFill>
                  <a:effectLst/>
                  <a:uLnTx/>
                  <a:uFillTx/>
                  <a:latin typeface="Times New Roman" panose="02020603050405020304" pitchFamily="18" charset="0"/>
                  <a:ea typeface="+mn-ea"/>
                  <a:cs typeface="+mn-cs"/>
                </a:rPr>
                <a:t>n</a:t>
              </a:r>
              <a:endParaRPr kumimoji="0" lang="en-US" altLang="en-US" sz="36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endParaRPr>
            </a:p>
          </p:txBody>
        </p:sp>
      </p:grpSp>
      <p:sp>
        <p:nvSpPr>
          <p:cNvPr id="39" name="Text Box 178">
            <a:extLst>
              <a:ext uri="{FF2B5EF4-FFF2-40B4-BE49-F238E27FC236}">
                <a16:creationId xmlns:a16="http://schemas.microsoft.com/office/drawing/2014/main" id="{286F066A-728A-4E89-8480-5C132B43C649}"/>
              </a:ext>
            </a:extLst>
          </p:cNvPr>
          <p:cNvSpPr txBox="1">
            <a:spLocks noChangeArrowheads="1"/>
          </p:cNvSpPr>
          <p:nvPr/>
        </p:nvSpPr>
        <p:spPr bwMode="auto">
          <a:xfrm>
            <a:off x="175148" y="1833578"/>
            <a:ext cx="4393678"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Công</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thức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tính</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vận</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r>
              <a:rPr kumimoji="0" lang="en-US" altLang="en-US" sz="2800" b="1" i="0" u="none" strike="noStrike" kern="1200" cap="none" spc="0" normalizeH="0" baseline="0" noProof="0" dirty="0" err="1">
                <a:ln>
                  <a:noFill/>
                </a:ln>
                <a:solidFill>
                  <a:srgbClr val="000000"/>
                </a:solidFill>
                <a:effectLst/>
                <a:uLnTx/>
                <a:uFillTx/>
                <a:latin typeface="Arial" panose="020B0604020202020204" pitchFamily="34" charset="0"/>
                <a:ea typeface="+mn-ea"/>
                <a:cs typeface="+mn-cs"/>
              </a:rPr>
              <a:t>tốc</a:t>
            </a:r>
            <a:r>
              <a:rPr kumimoji="0" lang="en-US" altLang="en-US" sz="28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  </a:t>
            </a:r>
          </a:p>
        </p:txBody>
      </p:sp>
    </p:spTree>
    <p:extLst>
      <p:ext uri="{BB962C8B-B14F-4D97-AF65-F5344CB8AC3E}">
        <p14:creationId xmlns:p14="http://schemas.microsoft.com/office/powerpoint/2010/main" val="329026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15"/>
                                        </p:tgtEl>
                                        <p:attrNameLst>
                                          <p:attrName>ppt_y</p:attrName>
                                        </p:attrNameLst>
                                      </p:cBhvr>
                                      <p:tavLst>
                                        <p:tav tm="0">
                                          <p:val>
                                            <p:strVal val="#ppt_y"/>
                                          </p:val>
                                        </p:tav>
                                        <p:tav tm="100000">
                                          <p:val>
                                            <p:strVal val="#ppt_y"/>
                                          </p:val>
                                        </p:tav>
                                      </p:tavLst>
                                    </p:anim>
                                    <p:anim calcmode="lin" valueType="num">
                                      <p:cBhvr>
                                        <p:cTn id="9" dur="500" fill="hold"/>
                                        <p:tgtEl>
                                          <p:spTgt spid="15"/>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15"/>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15"/>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39"/>
                                        </p:tgtEl>
                                        <p:attrNameLst>
                                          <p:attrName>style.visibility</p:attrName>
                                        </p:attrNameLst>
                                      </p:cBhvr>
                                      <p:to>
                                        <p:strVal val="visible"/>
                                      </p:to>
                                    </p:set>
                                    <p:animEffect transition="in" filter="checkerboard(across)">
                                      <p:cBhvr>
                                        <p:cTn id="16" dur="500"/>
                                        <p:tgtEl>
                                          <p:spTgt spid="39"/>
                                        </p:tgtEl>
                                      </p:cBhvr>
                                    </p:animEffect>
                                  </p:childTnLst>
                                </p:cTn>
                              </p:par>
                            </p:childTnLst>
                          </p:cTn>
                        </p:par>
                        <p:par>
                          <p:cTn id="17" fill="hold">
                            <p:stCondLst>
                              <p:cond delay="500"/>
                            </p:stCondLst>
                            <p:childTnLst>
                              <p:par>
                                <p:cTn id="18" presetID="5" presetClass="entr" presetSubtype="10" fill="hold" nodeType="after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checkerboard(across)">
                                      <p:cBhvr>
                                        <p:cTn id="20" dur="500"/>
                                        <p:tgtEl>
                                          <p:spTgt spid="2"/>
                                        </p:tgtEl>
                                      </p:cBhvr>
                                    </p:animEffect>
                                  </p:childTnLst>
                                </p:cTn>
                              </p:par>
                            </p:childTnLst>
                          </p:cTn>
                        </p:par>
                      </p:childTnLst>
                    </p:cTn>
                  </p:par>
                  <p:par>
                    <p:cTn id="21" fill="hold">
                      <p:stCondLst>
                        <p:cond delay="indefinite"/>
                      </p:stCondLst>
                      <p:childTnLst>
                        <p:par>
                          <p:cTn id="22" fill="hold">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checkerboard(across)">
                                      <p:cBhvr>
                                        <p:cTn id="25" dur="500"/>
                                        <p:tgtEl>
                                          <p:spTgt spid="18"/>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blinds(horizontal)">
                                      <p:cBhvr>
                                        <p:cTn id="30" dur="500"/>
                                        <p:tgtEl>
                                          <p:spTgt spid="19"/>
                                        </p:tgtEl>
                                      </p:cBhvr>
                                    </p:animEffect>
                                  </p:childTnLst>
                                </p:cTn>
                              </p:par>
                            </p:childTnLst>
                          </p:cTn>
                        </p:par>
                      </p:childTnLst>
                    </p:cTn>
                  </p:par>
                  <p:par>
                    <p:cTn id="31" fill="hold">
                      <p:stCondLst>
                        <p:cond delay="indefinite"/>
                      </p:stCondLst>
                      <p:childTnLst>
                        <p:par>
                          <p:cTn id="32" fill="hold">
                            <p:stCondLst>
                              <p:cond delay="0"/>
                            </p:stCondLst>
                            <p:childTnLst>
                              <p:par>
                                <p:cTn id="33" presetID="8" presetClass="entr" presetSubtype="16" fill="hold" grpId="0" nodeType="clickEffect">
                                  <p:stCondLst>
                                    <p:cond delay="0"/>
                                  </p:stCondLst>
                                  <p:childTnLst>
                                    <p:set>
                                      <p:cBhvr>
                                        <p:cTn id="34" dur="1" fill="hold">
                                          <p:stCondLst>
                                            <p:cond delay="0"/>
                                          </p:stCondLst>
                                        </p:cTn>
                                        <p:tgtEl>
                                          <p:spTgt spid="35844"/>
                                        </p:tgtEl>
                                        <p:attrNameLst>
                                          <p:attrName>style.visibility</p:attrName>
                                        </p:attrNameLst>
                                      </p:cBhvr>
                                      <p:to>
                                        <p:strVal val="visible"/>
                                      </p:to>
                                    </p:set>
                                    <p:animEffect transition="in" filter="diamond(in)">
                                      <p:cBhvr>
                                        <p:cTn id="35" dur="2000"/>
                                        <p:tgtEl>
                                          <p:spTgt spid="35844"/>
                                        </p:tgtEl>
                                      </p:cBhvr>
                                    </p:animEffect>
                                  </p:childTnLst>
                                </p:cTn>
                              </p:par>
                            </p:childTnLst>
                          </p:cTn>
                        </p:par>
                      </p:childTnLst>
                    </p:cTn>
                  </p:par>
                  <p:par>
                    <p:cTn id="36" fill="hold">
                      <p:stCondLst>
                        <p:cond delay="indefinite"/>
                      </p:stCondLst>
                      <p:childTnLst>
                        <p:par>
                          <p:cTn id="37" fill="hold">
                            <p:stCondLst>
                              <p:cond delay="0"/>
                            </p:stCondLst>
                            <p:childTnLst>
                              <p:par>
                                <p:cTn id="38" presetID="8" presetClass="entr" presetSubtype="16" fill="hold" grpId="0" nodeType="clickEffect">
                                  <p:stCondLst>
                                    <p:cond delay="0"/>
                                  </p:stCondLst>
                                  <p:childTnLst>
                                    <p:set>
                                      <p:cBhvr>
                                        <p:cTn id="39" dur="1" fill="hold">
                                          <p:stCondLst>
                                            <p:cond delay="0"/>
                                          </p:stCondLst>
                                        </p:cTn>
                                        <p:tgtEl>
                                          <p:spTgt spid="35845"/>
                                        </p:tgtEl>
                                        <p:attrNameLst>
                                          <p:attrName>style.visibility</p:attrName>
                                        </p:attrNameLst>
                                      </p:cBhvr>
                                      <p:to>
                                        <p:strVal val="visible"/>
                                      </p:to>
                                    </p:set>
                                    <p:animEffect transition="in" filter="diamond(in)">
                                      <p:cBhvr>
                                        <p:cTn id="40" dur="2000"/>
                                        <p:tgtEl>
                                          <p:spTgt spid="35845"/>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grpId="0" nodeType="clickEffect">
                                  <p:stCondLst>
                                    <p:cond delay="0"/>
                                  </p:stCondLst>
                                  <p:childTnLst>
                                    <p:set>
                                      <p:cBhvr>
                                        <p:cTn id="44" dur="1" fill="hold">
                                          <p:stCondLst>
                                            <p:cond delay="0"/>
                                          </p:stCondLst>
                                        </p:cTn>
                                        <p:tgtEl>
                                          <p:spTgt spid="28"/>
                                        </p:tgtEl>
                                        <p:attrNameLst>
                                          <p:attrName>style.visibility</p:attrName>
                                        </p:attrNameLst>
                                      </p:cBhvr>
                                      <p:to>
                                        <p:strVal val="visible"/>
                                      </p:to>
                                    </p:set>
                                    <p:animEffect transition="in" filter="checkerboard(across)">
                                      <p:cBhvr>
                                        <p:cTn id="45" dur="500"/>
                                        <p:tgtEl>
                                          <p:spTgt spid="28"/>
                                        </p:tgtEl>
                                      </p:cBhvr>
                                    </p:animEffect>
                                  </p:childTnLst>
                                </p:cTn>
                              </p:par>
                            </p:childTnLst>
                          </p:cTn>
                        </p:par>
                      </p:childTnLst>
                    </p:cTn>
                  </p:par>
                  <p:par>
                    <p:cTn id="46" fill="hold">
                      <p:stCondLst>
                        <p:cond delay="indefinite"/>
                      </p:stCondLst>
                      <p:childTnLst>
                        <p:par>
                          <p:cTn id="47" fill="hold">
                            <p:stCondLst>
                              <p:cond delay="0"/>
                            </p:stCondLst>
                            <p:childTnLst>
                              <p:par>
                                <p:cTn id="48" presetID="4" presetClass="entr" presetSubtype="16" fill="hold" nodeType="clickEffect">
                                  <p:stCondLst>
                                    <p:cond delay="0"/>
                                  </p:stCondLst>
                                  <p:childTnLst>
                                    <p:set>
                                      <p:cBhvr>
                                        <p:cTn id="49" dur="1" fill="hold">
                                          <p:stCondLst>
                                            <p:cond delay="0"/>
                                          </p:stCondLst>
                                        </p:cTn>
                                        <p:tgtEl>
                                          <p:spTgt spid="29"/>
                                        </p:tgtEl>
                                        <p:attrNameLst>
                                          <p:attrName>style.visibility</p:attrName>
                                        </p:attrNameLst>
                                      </p:cBhvr>
                                      <p:to>
                                        <p:strVal val="visible"/>
                                      </p:to>
                                    </p:set>
                                    <p:animEffect transition="in" filter="box(in)">
                                      <p:cBhvr>
                                        <p:cTn id="50"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p:bldP spid="35845" grpId="0"/>
      <p:bldP spid="15" grpId="0"/>
      <p:bldP spid="18" grpId="0"/>
      <p:bldP spid="19" grpId="0"/>
      <p:bldP spid="28" grpId="0"/>
      <p:bldP spid="3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a:extLst>
              <a:ext uri="{FF2B5EF4-FFF2-40B4-BE49-F238E27FC236}">
                <a16:creationId xmlns:a16="http://schemas.microsoft.com/office/drawing/2014/main" id="{353E5318-31A7-498B-ABC0-C853094723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2">
            <a:extLst>
              <a:ext uri="{FF2B5EF4-FFF2-40B4-BE49-F238E27FC236}">
                <a16:creationId xmlns:a16="http://schemas.microsoft.com/office/drawing/2014/main" id="{B1453921-6C48-4B2B-896F-8C9C1F50499D}"/>
              </a:ext>
            </a:extLst>
          </p:cNvPr>
          <p:cNvSpPr>
            <a:spLocks noGrp="1" noChangeArrowheads="1"/>
          </p:cNvSpPr>
          <p:nvPr>
            <p:ph type="title"/>
          </p:nvPr>
        </p:nvSpPr>
        <p:spPr>
          <a:xfrm>
            <a:off x="468313" y="976313"/>
            <a:ext cx="8229600" cy="1143000"/>
          </a:xfrm>
        </p:spPr>
        <p:txBody>
          <a:bodyPr/>
          <a:lstStyle/>
          <a:p>
            <a:pPr eaLnBrk="1" hangingPunct="1"/>
            <a:br>
              <a:rPr lang="en-US" altLang="en-US" sz="4000"/>
            </a:br>
            <a:endParaRPr lang="en-US" altLang="en-US" sz="4000"/>
          </a:p>
        </p:txBody>
      </p:sp>
      <p:sp>
        <p:nvSpPr>
          <p:cNvPr id="8196" name="Rectangle 3">
            <a:extLst>
              <a:ext uri="{FF2B5EF4-FFF2-40B4-BE49-F238E27FC236}">
                <a16:creationId xmlns:a16="http://schemas.microsoft.com/office/drawing/2014/main" id="{A7A25B39-B752-403E-A486-50594AB4A295}"/>
              </a:ext>
            </a:extLst>
          </p:cNvPr>
          <p:cNvSpPr>
            <a:spLocks noGrp="1" noChangeArrowheads="1"/>
          </p:cNvSpPr>
          <p:nvPr>
            <p:ph type="body" idx="1"/>
          </p:nvPr>
        </p:nvSpPr>
        <p:spPr/>
        <p:txBody>
          <a:bodyPr/>
          <a:lstStyle/>
          <a:p>
            <a:pPr eaLnBrk="1" hangingPunct="1"/>
            <a:endParaRPr lang="en-US" altLang="en-US"/>
          </a:p>
          <a:p>
            <a:pPr eaLnBrk="1" hangingPunct="1"/>
            <a:endParaRPr lang="en-US" altLang="en-US"/>
          </a:p>
        </p:txBody>
      </p:sp>
      <p:pic>
        <p:nvPicPr>
          <p:cNvPr id="8197" name="Picture 7" descr="h2-1">
            <a:extLst>
              <a:ext uri="{FF2B5EF4-FFF2-40B4-BE49-F238E27FC236}">
                <a16:creationId xmlns:a16="http://schemas.microsoft.com/office/drawing/2014/main" id="{E19CA98F-9338-49B5-B692-B51A79B745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07590" y="2947354"/>
            <a:ext cx="4065588" cy="315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34">
            <a:extLst>
              <a:ext uri="{FF2B5EF4-FFF2-40B4-BE49-F238E27FC236}">
                <a16:creationId xmlns:a16="http://schemas.microsoft.com/office/drawing/2014/main" id="{EA343763-00DA-40CC-928D-72B55799B0A9}"/>
              </a:ext>
            </a:extLst>
          </p:cNvPr>
          <p:cNvSpPr>
            <a:spLocks noChangeArrowheads="1"/>
          </p:cNvSpPr>
          <p:nvPr/>
        </p:nvSpPr>
        <p:spPr bwMode="auto">
          <a:xfrm>
            <a:off x="609600" y="673100"/>
            <a:ext cx="7129463"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0"/>
              </a:spcBef>
              <a:buFontTx/>
              <a:buNone/>
            </a:pPr>
            <a:r>
              <a:rPr lang="en-US" altLang="en-US" sz="3600" dirty="0" err="1">
                <a:solidFill>
                  <a:srgbClr val="0000FF"/>
                </a:solidFill>
                <a:latin typeface="Arial" panose="020B0604020202020204" pitchFamily="34" charset="0"/>
                <a:cs typeface="Arial" panose="020B0604020202020204" pitchFamily="34" charset="0"/>
              </a:rPr>
              <a:t>Tiết</a:t>
            </a:r>
            <a:r>
              <a:rPr lang="en-US" altLang="en-US" sz="3600" dirty="0">
                <a:solidFill>
                  <a:srgbClr val="0000FF"/>
                </a:solidFill>
                <a:latin typeface="Arial" panose="020B0604020202020204" pitchFamily="34" charset="0"/>
                <a:cs typeface="Arial" panose="020B0604020202020204" pitchFamily="34" charset="0"/>
              </a:rPr>
              <a:t> 2, 3</a:t>
            </a:r>
          </a:p>
          <a:p>
            <a:pPr algn="ctr" eaLnBrk="1" hangingPunct="1">
              <a:spcBef>
                <a:spcPct val="0"/>
              </a:spcBef>
              <a:buFontTx/>
              <a:buNone/>
            </a:pPr>
            <a:r>
              <a:rPr lang="en-US" altLang="en-US" sz="3600" dirty="0">
                <a:solidFill>
                  <a:srgbClr val="0000FF"/>
                </a:solidFill>
                <a:latin typeface="Arial" panose="020B0604020202020204" pitchFamily="34" charset="0"/>
                <a:cs typeface="Arial" panose="020B0604020202020204" pitchFamily="34" charset="0"/>
              </a:rPr>
              <a:t> CHỦ ĐỀ 1: VẬN TỐC</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5">
            <a:extLst>
              <a:ext uri="{FF2B5EF4-FFF2-40B4-BE49-F238E27FC236}">
                <a16:creationId xmlns:a16="http://schemas.microsoft.com/office/drawing/2014/main" id="{6FDADFFE-C1EF-44B8-A06A-5ACF99FA2C2A}"/>
              </a:ext>
            </a:extLst>
          </p:cNvPr>
          <p:cNvSpPr txBox="1">
            <a:spLocks noChangeArrowheads="1"/>
          </p:cNvSpPr>
          <p:nvPr/>
        </p:nvSpPr>
        <p:spPr bwMode="auto">
          <a:xfrm>
            <a:off x="990600" y="1371600"/>
            <a:ext cx="449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0" lang="en-US" altLang="en-US" sz="2800" b="0"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
        <p:nvSpPr>
          <p:cNvPr id="7172" name="Text Box 6">
            <a:extLst>
              <a:ext uri="{FF2B5EF4-FFF2-40B4-BE49-F238E27FC236}">
                <a16:creationId xmlns:a16="http://schemas.microsoft.com/office/drawing/2014/main" id="{696835D1-780D-4E70-A7E8-381FDF476B8F}"/>
              </a:ext>
            </a:extLst>
          </p:cNvPr>
          <p:cNvSpPr txBox="1">
            <a:spLocks noChangeArrowheads="1"/>
          </p:cNvSpPr>
          <p:nvPr/>
        </p:nvSpPr>
        <p:spPr bwMode="auto">
          <a:xfrm>
            <a:off x="419100" y="838200"/>
            <a:ext cx="8305800" cy="4524315"/>
          </a:xfrm>
          <a:prstGeom prst="rect">
            <a:avLst/>
          </a:prstGeom>
          <a:solidFill>
            <a:schemeClr val="bg1">
              <a:lumMod val="95000"/>
            </a:schemeClr>
          </a:solidFill>
          <a:ln w="9525">
            <a:solidFill>
              <a:schemeClr val="tx1"/>
            </a:solidFill>
            <a:miter lim="800000"/>
            <a:headEnd/>
            <a:tailEnd/>
          </a:ln>
          <a:effectLst/>
        </p:spPr>
        <p:txBody>
          <a:bodyPr>
            <a:spAutoFit/>
          </a:bodyPr>
          <a:lstStyle>
            <a:lvl1pPr marL="457200" indent="-457200" eaLnBrk="0" hangingPunct="0">
              <a:defRPr sz="2400" b="1">
                <a:solidFill>
                  <a:schemeClr val="tx1"/>
                </a:solidFill>
                <a:latin typeface="Arial" charset="0"/>
              </a:defRPr>
            </a:lvl1pPr>
            <a:lvl2pPr marL="914400" indent="-457200" eaLnBrk="0" hangingPunct="0">
              <a:defRPr sz="2400" b="1">
                <a:solidFill>
                  <a:schemeClr val="tx1"/>
                </a:solidFill>
                <a:latin typeface="Arial" charset="0"/>
              </a:defRPr>
            </a:lvl2pPr>
            <a:lvl3pPr marL="1143000" indent="-228600" eaLnBrk="0" hangingPunct="0">
              <a:defRPr sz="2400" b="1">
                <a:solidFill>
                  <a:schemeClr val="tx1"/>
                </a:solidFill>
                <a:latin typeface="Arial" charset="0"/>
              </a:defRPr>
            </a:lvl3pPr>
            <a:lvl4pPr marL="1600200" indent="-228600" eaLnBrk="0" hangingPunct="0">
              <a:defRPr sz="2400" b="1">
                <a:solidFill>
                  <a:schemeClr val="tx1"/>
                </a:solidFill>
                <a:latin typeface="Arial" charset="0"/>
              </a:defRPr>
            </a:lvl4pPr>
            <a:lvl5pPr marL="2057400" indent="-228600" eaLnBrk="0" hangingPunct="0">
              <a:defRPr sz="2400" b="1">
                <a:solidFill>
                  <a:schemeClr val="tx1"/>
                </a:solidFill>
                <a:latin typeface="Arial" charset="0"/>
              </a:defRPr>
            </a:lvl5pPr>
            <a:lvl6pPr marL="2514600" indent="-228600" eaLnBrk="0" fontAlgn="base" hangingPunct="0">
              <a:spcBef>
                <a:spcPct val="0"/>
              </a:spcBef>
              <a:spcAft>
                <a:spcPct val="0"/>
              </a:spcAft>
              <a:defRPr sz="2400" b="1">
                <a:solidFill>
                  <a:schemeClr val="tx1"/>
                </a:solidFill>
                <a:latin typeface="Arial" charset="0"/>
              </a:defRPr>
            </a:lvl6pPr>
            <a:lvl7pPr marL="2971800" indent="-228600" eaLnBrk="0" fontAlgn="base" hangingPunct="0">
              <a:spcBef>
                <a:spcPct val="0"/>
              </a:spcBef>
              <a:spcAft>
                <a:spcPct val="0"/>
              </a:spcAft>
              <a:defRPr sz="2400" b="1">
                <a:solidFill>
                  <a:schemeClr val="tx1"/>
                </a:solidFill>
                <a:latin typeface="Arial" charset="0"/>
              </a:defRPr>
            </a:lvl7pPr>
            <a:lvl8pPr marL="3429000" indent="-228600" eaLnBrk="0" fontAlgn="base" hangingPunct="0">
              <a:spcBef>
                <a:spcPct val="0"/>
              </a:spcBef>
              <a:spcAft>
                <a:spcPct val="0"/>
              </a:spcAft>
              <a:defRPr sz="2400" b="1">
                <a:solidFill>
                  <a:schemeClr val="tx1"/>
                </a:solidFill>
                <a:latin typeface="Arial" charset="0"/>
              </a:defRPr>
            </a:lvl8pPr>
            <a:lvl9pPr marL="3886200" indent="-228600" eaLnBrk="0" fontAlgn="base" hangingPunct="0">
              <a:spcBef>
                <a:spcPct val="0"/>
              </a:spcBef>
              <a:spcAft>
                <a:spcPct val="0"/>
              </a:spcAft>
              <a:defRPr sz="2400" b="1">
                <a:solidFill>
                  <a:schemeClr val="tx1"/>
                </a:solidFill>
                <a:latin typeface="Arial" charset="0"/>
              </a:defRPr>
            </a:lvl9pPr>
          </a:lstStyle>
          <a:p>
            <a:pPr marL="457200" marR="0" lvl="0" indent="-457200" algn="ctr" defTabSz="914400" rtl="0" eaLnBrk="1" fontAlgn="base" latinLnBrk="0" hangingPunct="1">
              <a:lnSpc>
                <a:spcPct val="100000"/>
              </a:lnSpc>
              <a:spcBef>
                <a:spcPct val="0"/>
              </a:spcBef>
              <a:spcAft>
                <a:spcPct val="0"/>
              </a:spcAft>
              <a:buClrTx/>
              <a:buSzTx/>
              <a:buFontTx/>
              <a:buNone/>
              <a:tabLst/>
              <a:defRPr/>
            </a:pPr>
            <a:r>
              <a:rPr kumimoji="0" lang="en-US" sz="3600" b="1" i="0" u="sng" strike="noStrike" kern="1200" cap="none" spc="0" normalizeH="0" baseline="0" noProof="0" dirty="0">
                <a:ln>
                  <a:noFill/>
                </a:ln>
                <a:solidFill>
                  <a:srgbClr val="0000FF"/>
                </a:solidFill>
                <a:effectLst/>
                <a:uLnTx/>
                <a:uFillTx/>
                <a:latin typeface="Arial" charset="0"/>
                <a:ea typeface="+mn-ea"/>
                <a:cs typeface="+mn-cs"/>
              </a:rPr>
              <a:t>NỘI DUNG CHỦ ĐỀ</a:t>
            </a:r>
            <a:endParaRPr kumimoji="0" lang="en-US" sz="3600" b="1" i="0" u="none" strike="noStrike" kern="1200" cap="none" spc="0" normalizeH="0" baseline="0" noProof="0" dirty="0">
              <a:ln>
                <a:noFill/>
              </a:ln>
              <a:solidFill>
                <a:srgbClr val="0000FF"/>
              </a:solidFill>
              <a:effectLst/>
              <a:uLnTx/>
              <a:uFillTx/>
              <a:latin typeface="Arial"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srgbClr val="0000FF"/>
                </a:solidFill>
                <a:effectLst/>
                <a:uLnTx/>
                <a:uFillTx/>
                <a:latin typeface="Arial" charset="0"/>
                <a:ea typeface="+mn-ea"/>
                <a:cs typeface="+mn-cs"/>
              </a:rPr>
              <a:t>I.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Vận</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tốc</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là</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gì</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srgbClr val="0000FF"/>
                </a:solidFill>
                <a:effectLst/>
                <a:uLnTx/>
                <a:uFillTx/>
                <a:latin typeface="Arial" charset="0"/>
                <a:ea typeface="+mn-ea"/>
                <a:cs typeface="+mn-cs"/>
              </a:rPr>
              <a:t>II.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Công</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thức</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tính</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vận</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tốc</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a:t>
            </a: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Đơn</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vị</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vận</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tốc</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a:t>
            </a: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srgbClr val="0000FF"/>
                </a:solidFill>
                <a:effectLst/>
                <a:uLnTx/>
                <a:uFillTx/>
                <a:latin typeface="Arial" charset="0"/>
                <a:ea typeface="+mn-ea"/>
                <a:cs typeface="+mn-cs"/>
              </a:rPr>
              <a:t>III.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Chuyển</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động</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đều</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chuyển</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động</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không</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đều</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a:t>
            </a:r>
          </a:p>
          <a:p>
            <a:pPr marL="457200" marR="0" lvl="0" indent="-457200" algn="l" defTabSz="914400" rtl="0" eaLnBrk="1" fontAlgn="base" latinLnBrk="0" hangingPunct="1">
              <a:lnSpc>
                <a:spcPct val="100000"/>
              </a:lnSpc>
              <a:spcBef>
                <a:spcPct val="0"/>
              </a:spcBef>
              <a:spcAft>
                <a:spcPct val="0"/>
              </a:spcAft>
              <a:buClrTx/>
              <a:buSzTx/>
              <a:buFontTx/>
              <a:buNone/>
              <a:tabLst/>
              <a:defRPr/>
            </a:pPr>
            <a:r>
              <a:rPr kumimoji="0" lang="en-US" sz="3600" b="1" i="0" u="none" strike="noStrike" kern="1200" cap="none" spc="0" normalizeH="0" baseline="0" noProof="0" dirty="0">
                <a:ln>
                  <a:noFill/>
                </a:ln>
                <a:solidFill>
                  <a:srgbClr val="0000FF"/>
                </a:solidFill>
                <a:effectLst/>
                <a:uLnTx/>
                <a:uFillTx/>
                <a:latin typeface="Arial" charset="0"/>
                <a:ea typeface="+mn-ea"/>
                <a:cs typeface="+mn-cs"/>
              </a:rPr>
              <a:t>IV.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Vận</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tốc</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trung</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bình</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của</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chuyển</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động</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không</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 </a:t>
            </a:r>
            <a:r>
              <a:rPr kumimoji="0" lang="en-US" sz="3600" b="1" i="0" u="none" strike="noStrike" kern="1200" cap="none" spc="0" normalizeH="0" baseline="0" noProof="0" dirty="0" err="1">
                <a:ln>
                  <a:noFill/>
                </a:ln>
                <a:solidFill>
                  <a:srgbClr val="0000FF"/>
                </a:solidFill>
                <a:effectLst/>
                <a:uLnTx/>
                <a:uFillTx/>
                <a:latin typeface="Arial" charset="0"/>
                <a:ea typeface="+mn-ea"/>
                <a:cs typeface="+mn-cs"/>
              </a:rPr>
              <a:t>đều</a:t>
            </a:r>
            <a:r>
              <a:rPr kumimoji="0" lang="en-US" sz="3600" b="1" i="0" u="none" strike="noStrike" kern="1200" cap="none" spc="0" normalizeH="0" baseline="0" noProof="0" dirty="0">
                <a:ln>
                  <a:noFill/>
                </a:ln>
                <a:solidFill>
                  <a:srgbClr val="0000FF"/>
                </a:solidFill>
                <a:effectLst/>
                <a:uLnTx/>
                <a:uFillTx/>
                <a:latin typeface="Arial" charset="0"/>
                <a:ea typeface="+mn-ea"/>
                <a:cs typeface="+mn-cs"/>
              </a:rPr>
              <a:t>.</a:t>
            </a:r>
          </a:p>
        </p:txBody>
      </p:sp>
      <p:sp>
        <p:nvSpPr>
          <p:cNvPr id="9220" name="AutoShape 5">
            <a:extLst>
              <a:ext uri="{FF2B5EF4-FFF2-40B4-BE49-F238E27FC236}">
                <a16:creationId xmlns:a16="http://schemas.microsoft.com/office/drawing/2014/main" id="{D6E43903-8195-4249-8C5F-4CC3B08561E2}"/>
              </a:ext>
            </a:extLst>
          </p:cNvPr>
          <p:cNvSpPr>
            <a:spLocks noChangeAspect="1" noChangeArrowheads="1"/>
          </p:cNvSpPr>
          <p:nvPr/>
        </p:nvSpPr>
        <p:spPr bwMode="auto">
          <a:xfrm>
            <a:off x="0" y="1295400"/>
            <a:ext cx="1005205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400" b="1" i="0" u="none" strike="noStrike" kern="1200" cap="none" spc="0" normalizeH="0" baseline="0" noProof="0">
              <a:ln>
                <a:noFill/>
              </a:ln>
              <a:solidFill>
                <a:srgbClr val="00000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597326621"/>
      </p:ext>
    </p:extLst>
  </p:cSld>
  <p:clrMapOvr>
    <a:masterClrMapping/>
  </p:clrMapOvr>
  <p:transition>
    <p:checke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a:extLst>
              <a:ext uri="{FF2B5EF4-FFF2-40B4-BE49-F238E27FC236}">
                <a16:creationId xmlns:a16="http://schemas.microsoft.com/office/drawing/2014/main" id="{B353A81A-C2B7-46BE-A06D-596B15E752A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9">
            <a:extLst>
              <a:ext uri="{FF2B5EF4-FFF2-40B4-BE49-F238E27FC236}">
                <a16:creationId xmlns:a16="http://schemas.microsoft.com/office/drawing/2014/main" id="{A50CBF88-1DBF-4E5E-8E7F-8B5F4D5B9A92}"/>
              </a:ext>
            </a:extLst>
          </p:cNvPr>
          <p:cNvSpPr>
            <a:spLocks noChangeArrowheads="1"/>
          </p:cNvSpPr>
          <p:nvPr/>
        </p:nvSpPr>
        <p:spPr bwMode="auto">
          <a:xfrm>
            <a:off x="1393031" y="1066800"/>
            <a:ext cx="6629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7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p>
        </p:txBody>
      </p:sp>
      <p:sp>
        <p:nvSpPr>
          <p:cNvPr id="4" name="Rectangle 34">
            <a:extLst>
              <a:ext uri="{FF2B5EF4-FFF2-40B4-BE49-F238E27FC236}">
                <a16:creationId xmlns:a16="http://schemas.microsoft.com/office/drawing/2014/main" id="{D70D13F1-4244-49C1-BFFE-903782B5D1D3}"/>
              </a:ext>
            </a:extLst>
          </p:cNvPr>
          <p:cNvSpPr>
            <a:spLocks noChangeArrowheads="1"/>
          </p:cNvSpPr>
          <p:nvPr/>
        </p:nvSpPr>
        <p:spPr bwMode="auto">
          <a:xfrm>
            <a:off x="0" y="1295400"/>
            <a:ext cx="8610600"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en-US" sz="60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Chủ</a:t>
            </a:r>
            <a:r>
              <a:rPr kumimoji="0" lang="en-US" altLang="en-US" sz="60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60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đề</a:t>
            </a:r>
            <a:r>
              <a:rPr kumimoji="0" lang="en-US" altLang="en-US" sz="60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1: </a:t>
            </a:r>
            <a:r>
              <a:rPr kumimoji="0" lang="en-US" altLang="en-US" sz="60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Vận</a:t>
            </a:r>
            <a:r>
              <a:rPr kumimoji="0" lang="en-US" altLang="en-US" sz="60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60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tốc</a:t>
            </a:r>
            <a:r>
              <a:rPr kumimoji="0" lang="en-US" altLang="en-US" sz="60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 </a:t>
            </a:r>
            <a:r>
              <a:rPr kumimoji="0" lang="en-US" altLang="en-US" sz="60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Tiết</a:t>
            </a:r>
            <a:r>
              <a:rPr kumimoji="0" lang="en-US" altLang="en-US" sz="60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1: </a:t>
            </a:r>
            <a:r>
              <a:rPr kumimoji="0" lang="en-US" altLang="en-US" sz="60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Vận</a:t>
            </a:r>
            <a:r>
              <a:rPr kumimoji="0" lang="en-US" altLang="en-US" sz="60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r>
              <a:rPr kumimoji="0" lang="en-US" altLang="en-US" sz="6000" b="1" i="0" u="none" strike="noStrike" kern="1200" cap="none" spc="0" normalizeH="0" baseline="0" noProof="0" dirty="0" err="1">
                <a:ln>
                  <a:noFill/>
                </a:ln>
                <a:solidFill>
                  <a:srgbClr val="0000FF"/>
                </a:solidFill>
                <a:effectLst/>
                <a:uLnTx/>
                <a:uFillTx/>
                <a:latin typeface="Arial" panose="020B0604020202020204" pitchFamily="34" charset="0"/>
                <a:ea typeface="+mn-ea"/>
                <a:cs typeface="Arial" panose="020B0604020202020204" pitchFamily="34" charset="0"/>
              </a:rPr>
              <a:t>tốc</a:t>
            </a:r>
            <a:r>
              <a:rPr kumimoji="0" lang="en-US" altLang="en-US" sz="6000" b="1" i="0" u="none" strike="noStrike" kern="1200" cap="none" spc="0" normalizeH="0" baseline="0" noProof="0" dirty="0">
                <a:ln>
                  <a:noFill/>
                </a:ln>
                <a:solidFill>
                  <a:srgbClr val="0000FF"/>
                </a:solidFill>
                <a:effectLst/>
                <a:uLnTx/>
                <a:uFillTx/>
                <a:latin typeface="Arial" panose="020B0604020202020204" pitchFamily="34" charset="0"/>
                <a:ea typeface="+mn-ea"/>
                <a:cs typeface="Arial" panose="020B0604020202020204" pitchFamily="34" charset="0"/>
              </a:rPr>
              <a:t>. </a:t>
            </a:r>
          </a:p>
        </p:txBody>
      </p:sp>
    </p:spTree>
    <p:extLst>
      <p:ext uri="{BB962C8B-B14F-4D97-AF65-F5344CB8AC3E}">
        <p14:creationId xmlns:p14="http://schemas.microsoft.com/office/powerpoint/2010/main" val="3308401322"/>
      </p:ext>
    </p:extLst>
  </p:cSld>
  <p:clrMapOvr>
    <a:masterClrMapping/>
  </p:clrMapOvr>
  <p:transition advTm="11959"/>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a:extLst>
              <a:ext uri="{FF2B5EF4-FFF2-40B4-BE49-F238E27FC236}">
                <a16:creationId xmlns:a16="http://schemas.microsoft.com/office/drawing/2014/main" id="{E4803533-C52F-42C6-B917-A86552339B70}"/>
              </a:ext>
            </a:extLst>
          </p:cNvPr>
          <p:cNvSpPr txBox="1">
            <a:spLocks noChangeArrowheads="1"/>
          </p:cNvSpPr>
          <p:nvPr/>
        </p:nvSpPr>
        <p:spPr bwMode="auto">
          <a:xfrm>
            <a:off x="201613" y="6350"/>
            <a:ext cx="6351587"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4000">
                <a:solidFill>
                  <a:srgbClr val="0000FF"/>
                </a:solidFill>
                <a:latin typeface="Arial" panose="020B0604020202020204" pitchFamily="34" charset="0"/>
              </a:rPr>
              <a:t>I. </a:t>
            </a:r>
            <a:r>
              <a:rPr lang="en-US" altLang="en-US" sz="4000" u="sng">
                <a:solidFill>
                  <a:srgbClr val="0000FF"/>
                </a:solidFill>
                <a:latin typeface="Arial" panose="020B0604020202020204" pitchFamily="34" charset="0"/>
              </a:rPr>
              <a:t>Vận tốc là gì</a:t>
            </a:r>
            <a:r>
              <a:rPr lang="en-US" altLang="en-US" sz="4000">
                <a:solidFill>
                  <a:srgbClr val="0000FF"/>
                </a:solidFill>
                <a:latin typeface="Arial" panose="020B0604020202020204" pitchFamily="34" charset="0"/>
              </a:rPr>
              <a:t>?</a:t>
            </a:r>
          </a:p>
        </p:txBody>
      </p:sp>
      <p:sp>
        <p:nvSpPr>
          <p:cNvPr id="10243" name="Text Box 5">
            <a:extLst>
              <a:ext uri="{FF2B5EF4-FFF2-40B4-BE49-F238E27FC236}">
                <a16:creationId xmlns:a16="http://schemas.microsoft.com/office/drawing/2014/main" id="{08FB9742-FBF8-4BFC-A1CB-E611C7F5148E}"/>
              </a:ext>
            </a:extLst>
          </p:cNvPr>
          <p:cNvSpPr txBox="1">
            <a:spLocks noChangeArrowheads="1"/>
          </p:cNvSpPr>
          <p:nvPr/>
        </p:nvSpPr>
        <p:spPr bwMode="auto">
          <a:xfrm>
            <a:off x="76200" y="685800"/>
            <a:ext cx="8839200" cy="1138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3400">
                <a:solidFill>
                  <a:srgbClr val="002060"/>
                </a:solidFill>
                <a:latin typeface="Arial" panose="020B0604020202020204" pitchFamily="34" charset="0"/>
              </a:rPr>
              <a:t>Bảng 2.1 ghi kết quả cuộc chạy 60m trong tiết  thể dục của một nhóm học sinh</a:t>
            </a:r>
          </a:p>
        </p:txBody>
      </p:sp>
      <p:graphicFrame>
        <p:nvGraphicFramePr>
          <p:cNvPr id="20628" name="Group 148">
            <a:extLst>
              <a:ext uri="{FF2B5EF4-FFF2-40B4-BE49-F238E27FC236}">
                <a16:creationId xmlns:a16="http://schemas.microsoft.com/office/drawing/2014/main" id="{34E57638-C5DF-4AA9-B9FE-7D61C8074CC6}"/>
              </a:ext>
            </a:extLst>
          </p:cNvPr>
          <p:cNvGraphicFramePr>
            <a:graphicFrameLocks noGrp="1"/>
          </p:cNvGraphicFramePr>
          <p:nvPr/>
        </p:nvGraphicFramePr>
        <p:xfrm>
          <a:off x="304800" y="1811338"/>
          <a:ext cx="8534400" cy="4970496"/>
        </p:xfrm>
        <a:graphic>
          <a:graphicData uri="http://schemas.openxmlformats.org/drawingml/2006/table">
            <a:tbl>
              <a:tblPr/>
              <a:tblGrid>
                <a:gridCol w="609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422400">
                  <a:extLst>
                    <a:ext uri="{9D8B030D-6E8A-4147-A177-3AD203B41FA5}">
                      <a16:colId xmlns:a16="http://schemas.microsoft.com/office/drawing/2014/main" val="20003"/>
                    </a:ext>
                  </a:extLst>
                </a:gridCol>
                <a:gridCol w="787400">
                  <a:extLst>
                    <a:ext uri="{9D8B030D-6E8A-4147-A177-3AD203B41FA5}">
                      <a16:colId xmlns:a16="http://schemas.microsoft.com/office/drawing/2014/main" val="20004"/>
                    </a:ext>
                  </a:extLst>
                </a:gridCol>
                <a:gridCol w="2057400">
                  <a:extLst>
                    <a:ext uri="{9D8B030D-6E8A-4147-A177-3AD203B41FA5}">
                      <a16:colId xmlns:a16="http://schemas.microsoft.com/office/drawing/2014/main" val="20005"/>
                    </a:ext>
                  </a:extLst>
                </a:gridCol>
              </a:tblGrid>
              <a:tr h="58107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Arial" charset="0"/>
                        </a:rPr>
                        <a:t>C</a:t>
                      </a:r>
                      <a:r>
                        <a:rPr kumimoji="0" lang="en-US" sz="2000" b="1" i="0" u="none" strike="noStrike" cap="none" normalizeH="0" baseline="0" dirty="0" err="1">
                          <a:ln>
                            <a:noFill/>
                          </a:ln>
                          <a:solidFill>
                            <a:schemeClr val="tx1"/>
                          </a:solidFill>
                          <a:effectLst/>
                          <a:latin typeface="Arial Unicode MS" pitchFamily="34" charset="-128"/>
                        </a:rPr>
                        <a:t>ột</a:t>
                      </a:r>
                      <a:endParaRPr kumimoji="0" lang="en-US" sz="2000" b="1" i="0" u="none" strike="noStrike" cap="none" normalizeH="0" baseline="0" dirty="0">
                        <a:ln>
                          <a:noFill/>
                        </a:ln>
                        <a:solidFill>
                          <a:schemeClr val="tx1"/>
                        </a:solidFill>
                        <a:effectLst/>
                        <a:latin typeface="Arial Unicode MS" pitchFamily="34" charset="-128"/>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1</a:t>
                      </a:r>
                      <a:r>
                        <a:rPr kumimoji="0" lang="en-US" sz="20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2</a:t>
                      </a:r>
                      <a:r>
                        <a:rPr kumimoji="0" lang="en-US" sz="20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3</a:t>
                      </a:r>
                      <a:r>
                        <a:rPr kumimoji="0" lang="en-US" sz="20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4</a:t>
                      </a:r>
                      <a:r>
                        <a:rPr kumimoji="0" lang="en-US" sz="20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5</a:t>
                      </a:r>
                      <a:r>
                        <a:rPr kumimoji="0" lang="en-US" sz="20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0592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charset="0"/>
                        </a:rPr>
                        <a:t>S</a:t>
                      </a:r>
                      <a:r>
                        <a:rPr kumimoji="0" lang="en-US" sz="2000" b="1" i="0" u="none" strike="noStrike" cap="none" normalizeH="0" baseline="0">
                          <a:ln>
                            <a:noFill/>
                          </a:ln>
                          <a:solidFill>
                            <a:srgbClr val="0000FF"/>
                          </a:solidFill>
                          <a:effectLst/>
                          <a:latin typeface="Arial Unicode MS" pitchFamily="34" charset="-128"/>
                        </a:rPr>
                        <a:t>ố</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Unicode MS" pitchFamily="34" charset="-128"/>
                        </a:rPr>
                        <a:t>TT</a:t>
                      </a:r>
                      <a:r>
                        <a:rPr kumimoji="0" lang="en-US" sz="2000" b="0" i="0" u="none" strike="noStrike" cap="none" normalizeH="0" baseline="0">
                          <a:ln>
                            <a:noFill/>
                          </a:ln>
                          <a:solidFill>
                            <a:srgbClr val="0000FF"/>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rgbClr val="0000FF"/>
                          </a:solidFill>
                          <a:effectLst/>
                          <a:latin typeface="Arial" charset="0"/>
                        </a:rPr>
                        <a:t>H</a:t>
                      </a:r>
                      <a:r>
                        <a:rPr kumimoji="0" lang="en-US" sz="1800" b="1" i="0" u="none" strike="noStrike" cap="none" normalizeH="0" baseline="0">
                          <a:ln>
                            <a:noFill/>
                          </a:ln>
                          <a:solidFill>
                            <a:srgbClr val="0000FF"/>
                          </a:solidFill>
                          <a:effectLst/>
                          <a:latin typeface="Arial Unicode MS" pitchFamily="34" charset="-128"/>
                        </a:rPr>
                        <a:t>ọ và tên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rgbClr val="0000FF"/>
                          </a:solidFill>
                          <a:effectLst/>
                          <a:latin typeface="Arial Unicode MS" pitchFamily="34" charset="-128"/>
                        </a:rPr>
                        <a:t>Học sinh</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charset="0"/>
                        </a:rPr>
                        <a:t>Qu</a:t>
                      </a:r>
                      <a:r>
                        <a:rPr kumimoji="0" lang="en-US" sz="2000" b="1" i="0" u="none" strike="noStrike" cap="none" normalizeH="0" baseline="0">
                          <a:ln>
                            <a:noFill/>
                          </a:ln>
                          <a:solidFill>
                            <a:srgbClr val="0000FF"/>
                          </a:solidFill>
                          <a:effectLst/>
                          <a:latin typeface="Arial Unicode MS" pitchFamily="34" charset="-128"/>
                        </a:rPr>
                        <a:t>ãng đường chạy S</a:t>
                      </a:r>
                      <a:r>
                        <a:rPr kumimoji="0" lang="en-US" sz="2000" b="1" i="0" u="none" strike="noStrike" cap="none" normalizeH="0" baseline="0">
                          <a:ln>
                            <a:noFill/>
                          </a:ln>
                          <a:solidFill>
                            <a:srgbClr val="0000FF"/>
                          </a:solidFill>
                          <a:effectLst/>
                          <a:latin typeface="Arial" charset="0"/>
                        </a:rPr>
                        <a:t> (m)</a:t>
                      </a:r>
                      <a:r>
                        <a:rPr kumimoji="0" lang="en-US" sz="2000" b="0" i="0" u="none" strike="noStrike" cap="none" normalizeH="0" baseline="0">
                          <a:ln>
                            <a:noFill/>
                          </a:ln>
                          <a:solidFill>
                            <a:srgbClr val="0000FF"/>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charset="0"/>
                        </a:rPr>
                        <a:t>T</a:t>
                      </a:r>
                      <a:r>
                        <a:rPr kumimoji="0" lang="en-US" sz="2000" b="1" i="0" u="none" strike="noStrike" cap="none" normalizeH="0" baseline="0">
                          <a:ln>
                            <a:noFill/>
                          </a:ln>
                          <a:solidFill>
                            <a:srgbClr val="0000FF"/>
                          </a:solidFill>
                          <a:effectLst/>
                          <a:latin typeface="Arial Unicode MS" pitchFamily="34" charset="-128"/>
                        </a:rPr>
                        <a:t>hời gian chạy</a:t>
                      </a:r>
                      <a:r>
                        <a:rPr kumimoji="0" lang="en-US" sz="2000" b="1" i="0" u="none" strike="noStrike" cap="none" normalizeH="0" baseline="0">
                          <a:ln>
                            <a:noFill/>
                          </a:ln>
                          <a:solidFill>
                            <a:srgbClr val="0000FF"/>
                          </a:solidFill>
                          <a:effectLst/>
                          <a:latin typeface="Arial" charset="0"/>
                        </a:rPr>
                        <a:t> t (s)</a:t>
                      </a:r>
                      <a:r>
                        <a:rPr kumimoji="0" lang="en-US" sz="2000" b="0" i="0" u="none" strike="noStrike" cap="none" normalizeH="0" baseline="0">
                          <a:ln>
                            <a:noFill/>
                          </a:ln>
                          <a:solidFill>
                            <a:srgbClr val="0000FF"/>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Times New Roman" pitchFamily="18" charset="0"/>
                        </a:rPr>
                        <a:t>Xếp hạng</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charset="0"/>
                        </a:rPr>
                        <a:t>Qu</a:t>
                      </a:r>
                      <a:r>
                        <a:rPr kumimoji="0" lang="en-US" sz="2000" b="1" i="0" u="none" strike="noStrike" cap="none" normalizeH="0" baseline="0">
                          <a:ln>
                            <a:noFill/>
                          </a:ln>
                          <a:solidFill>
                            <a:srgbClr val="0000FF"/>
                          </a:solidFill>
                          <a:effectLst/>
                          <a:latin typeface="Arial Unicode MS" pitchFamily="34" charset="-128"/>
                        </a:rPr>
                        <a:t>ãng đường chạy trong một giây</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013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1</a:t>
                      </a:r>
                      <a:r>
                        <a:rPr kumimoji="0" lang="en-US" sz="2000" b="0" i="0" u="none" strike="noStrike" cap="none" normalizeH="0" baseline="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rPr>
                        <a:t>Nguyễn</a:t>
                      </a:r>
                      <a:r>
                        <a:rPr kumimoji="0" lang="en-US" sz="2400" b="1" i="0" u="none" strike="noStrike" cap="none" normalizeH="0" baseline="0" dirty="0">
                          <a:ln>
                            <a:noFill/>
                          </a:ln>
                          <a:solidFill>
                            <a:schemeClr val="tx1"/>
                          </a:solidFill>
                          <a:effectLst/>
                          <a:latin typeface="Times New Roman" pitchFamily="18" charset="0"/>
                        </a:rPr>
                        <a:t> An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60</a:t>
                      </a:r>
                      <a:r>
                        <a:rPr kumimoji="0" lang="en-US" sz="36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Arial" charset="0"/>
                        </a:rPr>
                        <a:t>10</a:t>
                      </a:r>
                      <a:r>
                        <a:rPr kumimoji="0" lang="en-US" sz="36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013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2</a:t>
                      </a:r>
                      <a:r>
                        <a:rPr kumimoji="0" lang="en-US" sz="2000" b="0" i="0" u="none" strike="noStrike" cap="none" normalizeH="0" baseline="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rPr>
                        <a:t>Trần</a:t>
                      </a:r>
                      <a:r>
                        <a:rPr kumimoji="0" lang="en-US" sz="2400" b="1" i="0" u="none" strike="noStrike" cap="none" normalizeH="0" baseline="0" dirty="0">
                          <a:ln>
                            <a:noFill/>
                          </a:ln>
                          <a:solidFill>
                            <a:schemeClr val="tx1"/>
                          </a:solidFill>
                          <a:effectLst/>
                          <a:latin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rPr>
                        <a:t>Bình</a:t>
                      </a:r>
                      <a:r>
                        <a:rPr kumimoji="0" lang="en-US" sz="2400" b="1" i="0" u="none" strike="noStrike" cap="none" normalizeH="0" baseline="0" dirty="0">
                          <a:ln>
                            <a:noFill/>
                          </a:ln>
                          <a:solidFill>
                            <a:schemeClr val="tx1"/>
                          </a:solidFill>
                          <a:effectLst/>
                          <a:latin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60</a:t>
                      </a:r>
                      <a:r>
                        <a:rPr kumimoji="0" lang="en-US" sz="36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Arial" charset="0"/>
                        </a:rPr>
                        <a:t>9,5</a:t>
                      </a:r>
                      <a:r>
                        <a:rPr kumimoji="0" lang="en-US" sz="36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013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3</a:t>
                      </a:r>
                      <a:r>
                        <a:rPr kumimoji="0" lang="en-US" sz="2000" b="0" i="0" u="none" strike="noStrike" cap="none" normalizeH="0" baseline="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rPr>
                        <a:t>Lê </a:t>
                      </a:r>
                      <a:r>
                        <a:rPr kumimoji="0" lang="en-US" sz="2400" b="1" i="0" u="none" strike="noStrike" cap="none" normalizeH="0" baseline="0" dirty="0" err="1">
                          <a:ln>
                            <a:noFill/>
                          </a:ln>
                          <a:solidFill>
                            <a:schemeClr val="tx1"/>
                          </a:solidFill>
                          <a:effectLst/>
                          <a:latin typeface="Times New Roman" pitchFamily="18" charset="0"/>
                        </a:rPr>
                        <a:t>Văn</a:t>
                      </a:r>
                      <a:r>
                        <a:rPr kumimoji="0" lang="en-US" sz="2400" b="1" i="0" u="none" strike="noStrike" cap="none" normalizeH="0" baseline="0" dirty="0">
                          <a:ln>
                            <a:noFill/>
                          </a:ln>
                          <a:solidFill>
                            <a:schemeClr val="tx1"/>
                          </a:solidFill>
                          <a:effectLst/>
                          <a:latin typeface="Times New Roman" pitchFamily="18" charset="0"/>
                        </a:rPr>
                        <a:t> Cao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60</a:t>
                      </a:r>
                      <a:r>
                        <a:rPr kumimoji="0" lang="en-US" sz="36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Arial" charset="0"/>
                        </a:rPr>
                        <a:t>11</a:t>
                      </a:r>
                      <a:r>
                        <a:rPr kumimoji="0" lang="en-US" sz="36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2293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4</a:t>
                      </a:r>
                      <a:r>
                        <a:rPr kumimoji="0" lang="en-US" sz="2000" b="0" i="0" u="none" strike="noStrike" cap="none" normalizeH="0" baseline="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rPr>
                        <a:t>Đào</a:t>
                      </a:r>
                      <a:r>
                        <a:rPr kumimoji="0" lang="en-US" sz="2400" b="1" i="0" u="none" strike="noStrike" cap="none" normalizeH="0" baseline="0" dirty="0">
                          <a:ln>
                            <a:noFill/>
                          </a:ln>
                          <a:solidFill>
                            <a:schemeClr val="tx1"/>
                          </a:solidFill>
                          <a:effectLst/>
                          <a:latin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rPr>
                        <a:t>Việt</a:t>
                      </a:r>
                      <a:r>
                        <a:rPr kumimoji="0" lang="en-US" sz="2400" b="1" i="0" u="none" strike="noStrike" cap="none" normalizeH="0" baseline="0" dirty="0">
                          <a:ln>
                            <a:noFill/>
                          </a:ln>
                          <a:solidFill>
                            <a:schemeClr val="tx1"/>
                          </a:solidFill>
                          <a:effectLst/>
                          <a:latin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rPr>
                        <a:t>Hùng</a:t>
                      </a:r>
                      <a:r>
                        <a:rPr kumimoji="0" lang="en-US" sz="2400" b="1" i="0" u="none" strike="noStrike" cap="none" normalizeH="0" baseline="0" dirty="0">
                          <a:ln>
                            <a:noFill/>
                          </a:ln>
                          <a:solidFill>
                            <a:schemeClr val="tx1"/>
                          </a:solidFill>
                          <a:effectLst/>
                          <a:latin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60</a:t>
                      </a:r>
                      <a:r>
                        <a:rPr kumimoji="0" lang="en-US" sz="36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9</a:t>
                      </a:r>
                      <a:r>
                        <a:rPr kumimoji="0" lang="en-US" sz="36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013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5</a:t>
                      </a:r>
                      <a:r>
                        <a:rPr kumimoji="0" lang="en-US" sz="2000" b="0" i="0" u="none" strike="noStrike" cap="none" normalizeH="0" baseline="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Times New Roman" pitchFamily="18" charset="0"/>
                        </a:rPr>
                        <a:t>Phạm</a:t>
                      </a:r>
                      <a:r>
                        <a:rPr kumimoji="0" lang="en-US" sz="2400" b="1" i="0" u="none" strike="noStrike" cap="none" normalizeH="0" baseline="0" dirty="0">
                          <a:ln>
                            <a:noFill/>
                          </a:ln>
                          <a:solidFill>
                            <a:schemeClr val="tx1"/>
                          </a:solidFill>
                          <a:effectLst/>
                          <a:latin typeface="Times New Roman" pitchFamily="18" charset="0"/>
                        </a:rPr>
                        <a:t> </a:t>
                      </a:r>
                      <a:r>
                        <a:rPr kumimoji="0" lang="en-US" sz="2400" b="1" i="0" u="none" strike="noStrike" cap="none" normalizeH="0" baseline="0" dirty="0" err="1">
                          <a:ln>
                            <a:noFill/>
                          </a:ln>
                          <a:solidFill>
                            <a:schemeClr val="tx1"/>
                          </a:solidFill>
                          <a:effectLst/>
                          <a:latin typeface="Times New Roman" pitchFamily="18" charset="0"/>
                        </a:rPr>
                        <a:t>Việt</a:t>
                      </a:r>
                      <a:r>
                        <a:rPr kumimoji="0" lang="en-US" sz="2400" b="1" i="0" u="none" strike="noStrike" cap="none" normalizeH="0" baseline="0" dirty="0">
                          <a:ln>
                            <a:noFill/>
                          </a:ln>
                          <a:solidFill>
                            <a:schemeClr val="tx1"/>
                          </a:solidFill>
                          <a:effectLst/>
                          <a:latin typeface="Times New Roman" pitchFamily="18"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Arial" charset="0"/>
                        </a:rPr>
                        <a:t>60</a:t>
                      </a:r>
                      <a:r>
                        <a:rPr kumimoji="0" lang="en-US" sz="36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10,5</a:t>
                      </a:r>
                      <a:r>
                        <a:rPr kumimoji="0" lang="en-US" sz="36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Tree>
  </p:cSld>
  <p:clrMapOvr>
    <a:masterClrMapping/>
  </p:clrMapOvr>
  <p:transition>
    <p:checker dir="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a:extLst>
              <a:ext uri="{FF2B5EF4-FFF2-40B4-BE49-F238E27FC236}">
                <a16:creationId xmlns:a16="http://schemas.microsoft.com/office/drawing/2014/main" id="{CA34B88C-C4BE-4658-83A3-14A12E3A0324}"/>
              </a:ext>
            </a:extLst>
          </p:cNvPr>
          <p:cNvSpPr txBox="1">
            <a:spLocks noChangeArrowheads="1"/>
          </p:cNvSpPr>
          <p:nvPr/>
        </p:nvSpPr>
        <p:spPr bwMode="auto">
          <a:xfrm>
            <a:off x="228600" y="76200"/>
            <a:ext cx="8686800" cy="1754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sz="3600" u="sng">
                <a:solidFill>
                  <a:srgbClr val="FF0000"/>
                </a:solidFill>
                <a:latin typeface="Arial" panose="020B0604020202020204" pitchFamily="34" charset="0"/>
              </a:rPr>
              <a:t>C1</a:t>
            </a:r>
            <a:r>
              <a:rPr lang="en-US" altLang="en-US" sz="3600">
                <a:latin typeface="Arial" panose="020B0604020202020204" pitchFamily="34" charset="0"/>
              </a:rPr>
              <a:t>: Làm thế nào để biết ai chạy nhanh ai chạy chậm? Hãy ghi kết quả xếp hạng của từng học sinh vào cột 4.</a:t>
            </a:r>
          </a:p>
        </p:txBody>
      </p:sp>
      <p:sp>
        <p:nvSpPr>
          <p:cNvPr id="11267" name="Text Box 6">
            <a:extLst>
              <a:ext uri="{FF2B5EF4-FFF2-40B4-BE49-F238E27FC236}">
                <a16:creationId xmlns:a16="http://schemas.microsoft.com/office/drawing/2014/main" id="{155D2452-17F5-4340-9459-FD122EA6B136}"/>
              </a:ext>
            </a:extLst>
          </p:cNvPr>
          <p:cNvSpPr txBox="1">
            <a:spLocks noChangeArrowheads="1"/>
          </p:cNvSpPr>
          <p:nvPr/>
        </p:nvSpPr>
        <p:spPr bwMode="auto">
          <a:xfrm>
            <a:off x="685800" y="3746500"/>
            <a:ext cx="7924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sz="2800" b="0">
              <a:latin typeface="Arial" panose="020B0604020202020204" pitchFamily="34" charset="0"/>
            </a:endParaRPr>
          </a:p>
        </p:txBody>
      </p:sp>
      <p:sp>
        <p:nvSpPr>
          <p:cNvPr id="11268" name="Text Box 7">
            <a:extLst>
              <a:ext uri="{FF2B5EF4-FFF2-40B4-BE49-F238E27FC236}">
                <a16:creationId xmlns:a16="http://schemas.microsoft.com/office/drawing/2014/main" id="{E9F013E0-571E-4EC5-A110-50894746EB5E}"/>
              </a:ext>
            </a:extLst>
          </p:cNvPr>
          <p:cNvSpPr txBox="1">
            <a:spLocks noChangeArrowheads="1"/>
          </p:cNvSpPr>
          <p:nvPr/>
        </p:nvSpPr>
        <p:spPr bwMode="auto">
          <a:xfrm>
            <a:off x="304800" y="2451100"/>
            <a:ext cx="8382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sz="2800">
              <a:latin typeface="Arial" panose="020B0604020202020204" pitchFamily="34" charset="0"/>
            </a:endParaRPr>
          </a:p>
        </p:txBody>
      </p:sp>
      <p:sp>
        <p:nvSpPr>
          <p:cNvPr id="21516" name="Text Box 12">
            <a:extLst>
              <a:ext uri="{FF2B5EF4-FFF2-40B4-BE49-F238E27FC236}">
                <a16:creationId xmlns:a16="http://schemas.microsoft.com/office/drawing/2014/main" id="{EC75BA0B-4CE4-4411-AB00-C4A51076F4FE}"/>
              </a:ext>
            </a:extLst>
          </p:cNvPr>
          <p:cNvSpPr txBox="1">
            <a:spLocks noChangeArrowheads="1"/>
          </p:cNvSpPr>
          <p:nvPr/>
        </p:nvSpPr>
        <p:spPr bwMode="auto">
          <a:xfrm>
            <a:off x="1752600" y="4508500"/>
            <a:ext cx="49530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endParaRPr lang="en-US" altLang="en-US">
              <a:solidFill>
                <a:srgbClr val="FC0000"/>
              </a:solidFill>
              <a:latin typeface="Arial" panose="020B0604020202020204" pitchFamily="34" charset="0"/>
            </a:endParaRPr>
          </a:p>
        </p:txBody>
      </p:sp>
      <p:graphicFrame>
        <p:nvGraphicFramePr>
          <p:cNvPr id="21831" name="Group 327">
            <a:extLst>
              <a:ext uri="{FF2B5EF4-FFF2-40B4-BE49-F238E27FC236}">
                <a16:creationId xmlns:a16="http://schemas.microsoft.com/office/drawing/2014/main" id="{3AEF56F6-6D4B-49C7-8EF0-C91B49C14523}"/>
              </a:ext>
            </a:extLst>
          </p:cNvPr>
          <p:cNvGraphicFramePr>
            <a:graphicFrameLocks noGrp="1"/>
          </p:cNvGraphicFramePr>
          <p:nvPr/>
        </p:nvGraphicFramePr>
        <p:xfrm>
          <a:off x="304800" y="1841500"/>
          <a:ext cx="8534400" cy="5199965"/>
        </p:xfrm>
        <a:graphic>
          <a:graphicData uri="http://schemas.openxmlformats.org/drawingml/2006/table">
            <a:tbl>
              <a:tblPr/>
              <a:tblGrid>
                <a:gridCol w="649288">
                  <a:extLst>
                    <a:ext uri="{9D8B030D-6E8A-4147-A177-3AD203B41FA5}">
                      <a16:colId xmlns:a16="http://schemas.microsoft.com/office/drawing/2014/main" val="20000"/>
                    </a:ext>
                  </a:extLst>
                </a:gridCol>
                <a:gridCol w="1992312">
                  <a:extLst>
                    <a:ext uri="{9D8B030D-6E8A-4147-A177-3AD203B41FA5}">
                      <a16:colId xmlns:a16="http://schemas.microsoft.com/office/drawing/2014/main" val="20001"/>
                    </a:ext>
                  </a:extLst>
                </a:gridCol>
                <a:gridCol w="1739900">
                  <a:extLst>
                    <a:ext uri="{9D8B030D-6E8A-4147-A177-3AD203B41FA5}">
                      <a16:colId xmlns:a16="http://schemas.microsoft.com/office/drawing/2014/main" val="20002"/>
                    </a:ext>
                  </a:extLst>
                </a:gridCol>
                <a:gridCol w="1433513">
                  <a:extLst>
                    <a:ext uri="{9D8B030D-6E8A-4147-A177-3AD203B41FA5}">
                      <a16:colId xmlns:a16="http://schemas.microsoft.com/office/drawing/2014/main" val="20003"/>
                    </a:ext>
                  </a:extLst>
                </a:gridCol>
                <a:gridCol w="876300">
                  <a:extLst>
                    <a:ext uri="{9D8B030D-6E8A-4147-A177-3AD203B41FA5}">
                      <a16:colId xmlns:a16="http://schemas.microsoft.com/office/drawing/2014/main" val="20004"/>
                    </a:ext>
                  </a:extLst>
                </a:gridCol>
                <a:gridCol w="1843087">
                  <a:extLst>
                    <a:ext uri="{9D8B030D-6E8A-4147-A177-3AD203B41FA5}">
                      <a16:colId xmlns:a16="http://schemas.microsoft.com/office/drawing/2014/main" val="20005"/>
                    </a:ext>
                  </a:extLst>
                </a:gridCol>
              </a:tblGrid>
              <a:tr h="4445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Arial" charset="0"/>
                        </a:rPr>
                        <a:t>Cột</a:t>
                      </a:r>
                      <a:endParaRPr kumimoji="0" lang="en-US" sz="2000" b="1" i="0" u="none" strike="noStrike" cap="none" normalizeH="0" baseline="0" dirty="0">
                        <a:ln>
                          <a:noFill/>
                        </a:ln>
                        <a:solidFill>
                          <a:schemeClr val="tx1"/>
                        </a:solidFill>
                        <a:effectLst/>
                        <a:latin typeface="Arial" charset="0"/>
                      </a:endParaRP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1</a:t>
                      </a:r>
                      <a:r>
                        <a:rPr kumimoji="0" lang="en-US" sz="2000" b="0" i="0" u="none" strike="noStrike" cap="none" normalizeH="0" baseline="0">
                          <a:ln>
                            <a:noFill/>
                          </a:ln>
                          <a:solidFill>
                            <a:schemeClr val="tx1"/>
                          </a:solidFill>
                          <a:effectLst/>
                          <a:latin typeface="Arial"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2</a:t>
                      </a:r>
                      <a:r>
                        <a:rPr kumimoji="0" lang="en-US" sz="2000" b="0" i="0" u="none" strike="noStrike" cap="none" normalizeH="0" baseline="0">
                          <a:ln>
                            <a:noFill/>
                          </a:ln>
                          <a:solidFill>
                            <a:schemeClr val="tx1"/>
                          </a:solidFill>
                          <a:effectLst/>
                          <a:latin typeface="Arial"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3</a:t>
                      </a:r>
                      <a:r>
                        <a:rPr kumimoji="0" lang="en-US" sz="2000" b="0" i="0" u="none" strike="noStrike" cap="none" normalizeH="0" baseline="0">
                          <a:ln>
                            <a:noFill/>
                          </a:ln>
                          <a:solidFill>
                            <a:schemeClr val="tx1"/>
                          </a:solidFill>
                          <a:effectLst/>
                          <a:latin typeface="Arial"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4</a:t>
                      </a:r>
                      <a:r>
                        <a:rPr kumimoji="0" lang="en-US" sz="2000" b="0" i="0" u="none" strike="noStrike" cap="none" normalizeH="0" baseline="0">
                          <a:ln>
                            <a:noFill/>
                          </a:ln>
                          <a:solidFill>
                            <a:schemeClr val="tx1"/>
                          </a:solidFill>
                          <a:effectLst/>
                          <a:latin typeface="Arial"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5</a:t>
                      </a:r>
                      <a:r>
                        <a:rPr kumimoji="0" lang="en-US" sz="2000" b="0" i="0" u="none" strike="noStrike" cap="none" normalizeH="0" baseline="0">
                          <a:ln>
                            <a:noFill/>
                          </a:ln>
                          <a:solidFill>
                            <a:schemeClr val="tx1"/>
                          </a:solidFill>
                          <a:effectLst/>
                          <a:latin typeface="Arial" charset="0"/>
                        </a:rPr>
                        <a:t> </a:t>
                      </a: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5163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Số</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chemeClr val="tx1"/>
                          </a:solidFill>
                          <a:effectLst/>
                          <a:latin typeface="Arial" charset="0"/>
                        </a:rPr>
                        <a:t>TT</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Arial" charset="0"/>
                        </a:rPr>
                        <a:t>H</a:t>
                      </a:r>
                      <a:r>
                        <a:rPr kumimoji="0" lang="en-US" sz="2100" b="1" i="0" u="none" strike="noStrike" cap="none" normalizeH="0" baseline="0" dirty="0" err="1">
                          <a:ln>
                            <a:noFill/>
                          </a:ln>
                          <a:solidFill>
                            <a:srgbClr val="0000FF"/>
                          </a:solidFill>
                          <a:effectLst/>
                          <a:latin typeface="Arial Unicode MS" pitchFamily="34" charset="-128"/>
                        </a:rPr>
                        <a:t>ọ</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và</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tên</a:t>
                      </a:r>
                      <a:endParaRPr kumimoji="0" lang="en-US" sz="2100" b="1" i="0" u="none" strike="noStrike" cap="none" normalizeH="0" baseline="0" dirty="0">
                        <a:ln>
                          <a:noFill/>
                        </a:ln>
                        <a:solidFill>
                          <a:srgbClr val="0000FF"/>
                        </a:solidFill>
                        <a:effectLst/>
                        <a:latin typeface="Arial Unicode MS" pitchFamily="34" charset="-128"/>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Arial Unicode MS" pitchFamily="34" charset="-128"/>
                        </a:rPr>
                        <a:t>Học</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sinh</a:t>
                      </a:r>
                      <a:endParaRPr kumimoji="0" lang="en-US" sz="2100" b="1" i="0" u="none" strike="noStrike" cap="none" normalizeH="0" baseline="0" dirty="0">
                        <a:ln>
                          <a:noFill/>
                        </a:ln>
                        <a:solidFill>
                          <a:srgbClr val="0000FF"/>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Arial" charset="0"/>
                        </a:rPr>
                        <a:t>Qu</a:t>
                      </a:r>
                      <a:r>
                        <a:rPr kumimoji="0" lang="en-US" sz="2100" b="1" i="0" u="none" strike="noStrike" cap="none" normalizeH="0" baseline="0" dirty="0" err="1">
                          <a:ln>
                            <a:noFill/>
                          </a:ln>
                          <a:solidFill>
                            <a:srgbClr val="0000FF"/>
                          </a:solidFill>
                          <a:effectLst/>
                          <a:latin typeface="Arial Unicode MS" pitchFamily="34" charset="-128"/>
                        </a:rPr>
                        <a:t>ãng</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đường</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chạy</a:t>
                      </a:r>
                      <a:r>
                        <a:rPr kumimoji="0" lang="en-US" sz="2100" b="1" i="0" u="none" strike="noStrike" cap="none" normalizeH="0" baseline="0" dirty="0">
                          <a:ln>
                            <a:noFill/>
                          </a:ln>
                          <a:solidFill>
                            <a:srgbClr val="0000FF"/>
                          </a:solidFill>
                          <a:effectLst/>
                          <a:latin typeface="Arial Unicode MS" pitchFamily="34" charset="-128"/>
                        </a:rPr>
                        <a:t> S</a:t>
                      </a:r>
                      <a:r>
                        <a:rPr kumimoji="0" lang="en-US" sz="2100" b="1" i="0" u="none" strike="noStrike" cap="none" normalizeH="0" baseline="0" dirty="0">
                          <a:ln>
                            <a:noFill/>
                          </a:ln>
                          <a:solidFill>
                            <a:srgbClr val="0000FF"/>
                          </a:solidFill>
                          <a:effectLst/>
                          <a:latin typeface="Arial" charset="0"/>
                        </a:rPr>
                        <a:t> (m)</a:t>
                      </a:r>
                      <a:r>
                        <a:rPr kumimoji="0" lang="en-US" sz="2100" b="0" i="0" u="none" strike="noStrike" cap="none" normalizeH="0" baseline="0" dirty="0">
                          <a:ln>
                            <a:noFill/>
                          </a:ln>
                          <a:solidFill>
                            <a:srgbClr val="0000FF"/>
                          </a:solidFill>
                          <a:effectLst/>
                          <a:latin typeface="Arial"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Arial" charset="0"/>
                        </a:rPr>
                        <a:t>T</a:t>
                      </a:r>
                      <a:r>
                        <a:rPr kumimoji="0" lang="en-US" sz="2100" b="1" i="0" u="none" strike="noStrike" cap="none" normalizeH="0" baseline="0" dirty="0" err="1">
                          <a:ln>
                            <a:noFill/>
                          </a:ln>
                          <a:solidFill>
                            <a:srgbClr val="0000FF"/>
                          </a:solidFill>
                          <a:effectLst/>
                          <a:latin typeface="Arial Unicode MS" pitchFamily="34" charset="-128"/>
                        </a:rPr>
                        <a:t>hời</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gian</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chạy</a:t>
                      </a:r>
                      <a:r>
                        <a:rPr kumimoji="0" lang="en-US" sz="2100" b="1" i="0" u="none" strike="noStrike" cap="none" normalizeH="0" baseline="0" dirty="0">
                          <a:ln>
                            <a:noFill/>
                          </a:ln>
                          <a:solidFill>
                            <a:srgbClr val="0000FF"/>
                          </a:solidFill>
                          <a:effectLst/>
                          <a:latin typeface="Arial" charset="0"/>
                        </a:rPr>
                        <a:t> t (s)</a:t>
                      </a:r>
                      <a:r>
                        <a:rPr kumimoji="0" lang="en-US" sz="2100" b="0" i="0" u="none" strike="noStrike" cap="none" normalizeH="0" baseline="0" dirty="0">
                          <a:ln>
                            <a:noFill/>
                          </a:ln>
                          <a:solidFill>
                            <a:srgbClr val="0000FF"/>
                          </a:solidFill>
                          <a:effectLst/>
                          <a:latin typeface="Arial"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Arial" charset="0"/>
                        </a:rPr>
                        <a:t>X</a:t>
                      </a:r>
                      <a:r>
                        <a:rPr kumimoji="0" lang="en-US" sz="2100" b="1" i="0" u="none" strike="noStrike" cap="none" normalizeH="0" baseline="0" dirty="0" err="1">
                          <a:ln>
                            <a:noFill/>
                          </a:ln>
                          <a:solidFill>
                            <a:srgbClr val="0000FF"/>
                          </a:solidFill>
                          <a:effectLst/>
                          <a:latin typeface="Arial Unicode MS" pitchFamily="34" charset="-128"/>
                        </a:rPr>
                        <a:t>ếp</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hạng</a:t>
                      </a:r>
                      <a:endParaRPr kumimoji="0" lang="en-US" sz="2100" b="1" i="0" u="none" strike="noStrike" cap="none" normalizeH="0" baseline="0" dirty="0">
                        <a:ln>
                          <a:noFill/>
                        </a:ln>
                        <a:solidFill>
                          <a:srgbClr val="0000FF"/>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100" b="1" i="0" u="none" strike="noStrike" cap="none" normalizeH="0" baseline="0" dirty="0" err="1">
                          <a:ln>
                            <a:noFill/>
                          </a:ln>
                          <a:solidFill>
                            <a:srgbClr val="0000FF"/>
                          </a:solidFill>
                          <a:effectLst/>
                          <a:latin typeface="Arial" charset="0"/>
                        </a:rPr>
                        <a:t>Qu</a:t>
                      </a:r>
                      <a:r>
                        <a:rPr kumimoji="0" lang="en-US" sz="2100" b="1" i="0" u="none" strike="noStrike" cap="none" normalizeH="0" baseline="0" dirty="0" err="1">
                          <a:ln>
                            <a:noFill/>
                          </a:ln>
                          <a:solidFill>
                            <a:srgbClr val="0000FF"/>
                          </a:solidFill>
                          <a:effectLst/>
                          <a:latin typeface="Arial Unicode MS" pitchFamily="34" charset="-128"/>
                        </a:rPr>
                        <a:t>ãng</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đường</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chạy</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trong</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một</a:t>
                      </a:r>
                      <a:r>
                        <a:rPr kumimoji="0" lang="en-US" sz="2100" b="1" i="0" u="none" strike="noStrike" cap="none" normalizeH="0" baseline="0" dirty="0">
                          <a:ln>
                            <a:noFill/>
                          </a:ln>
                          <a:solidFill>
                            <a:srgbClr val="0000FF"/>
                          </a:solidFill>
                          <a:effectLst/>
                          <a:latin typeface="Arial Unicode MS" pitchFamily="34" charset="-128"/>
                        </a:rPr>
                        <a:t> </a:t>
                      </a:r>
                      <a:r>
                        <a:rPr kumimoji="0" lang="en-US" sz="2100" b="1" i="0" u="none" strike="noStrike" cap="none" normalizeH="0" baseline="0" dirty="0" err="1">
                          <a:ln>
                            <a:noFill/>
                          </a:ln>
                          <a:solidFill>
                            <a:srgbClr val="0000FF"/>
                          </a:solidFill>
                          <a:effectLst/>
                          <a:latin typeface="Arial Unicode MS" pitchFamily="34" charset="-128"/>
                        </a:rPr>
                        <a:t>giây</a:t>
                      </a:r>
                      <a:endParaRPr kumimoji="0" lang="en-US" sz="2100" b="1" i="0" u="none" strike="noStrike" cap="none" normalizeH="0" baseline="0" dirty="0">
                        <a:ln>
                          <a:noFill/>
                        </a:ln>
                        <a:solidFill>
                          <a:srgbClr val="0000FF"/>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020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1</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charset="0"/>
                        </a:rPr>
                        <a:t>Nguy</a:t>
                      </a:r>
                      <a:r>
                        <a:rPr kumimoji="0" lang="en-US" sz="2400" b="1" i="0" u="none" strike="noStrike" cap="none" normalizeH="0" baseline="0" dirty="0" err="1">
                          <a:ln>
                            <a:noFill/>
                          </a:ln>
                          <a:solidFill>
                            <a:schemeClr val="tx1"/>
                          </a:solidFill>
                          <a:effectLst/>
                          <a:latin typeface="Arial Unicode MS" pitchFamily="34" charset="-128"/>
                        </a:rPr>
                        <a:t>ễn</a:t>
                      </a:r>
                      <a:r>
                        <a:rPr kumimoji="0" lang="en-US" sz="2400" b="1" i="0" u="none" strike="noStrike" cap="none" normalizeH="0" baseline="0" dirty="0">
                          <a:ln>
                            <a:noFill/>
                          </a:ln>
                          <a:solidFill>
                            <a:schemeClr val="tx1"/>
                          </a:solidFill>
                          <a:effectLst/>
                          <a:latin typeface="Arial" charset="0"/>
                        </a:rPr>
                        <a:t> An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VNI-Times" pitchFamily="2" charset="0"/>
                        </a:rPr>
                        <a:t>60</a:t>
                      </a:r>
                      <a:r>
                        <a:rPr kumimoji="0" lang="en-US" sz="3600" b="0" i="0" u="none" strike="noStrike" cap="none" normalizeH="0" baseline="0" dirty="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VNI-Times" pitchFamily="2" charset="0"/>
                        </a:rPr>
                        <a:t>10</a:t>
                      </a:r>
                      <a:r>
                        <a:rPr kumimoji="0" lang="en-US" sz="3600" b="0" i="0" u="none" strike="noStrike" cap="none" normalizeH="0" baseline="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020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2</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charset="0"/>
                        </a:rPr>
                        <a:t>Tr</a:t>
                      </a:r>
                      <a:r>
                        <a:rPr kumimoji="0" lang="en-US" sz="2400" b="1" i="0" u="none" strike="noStrike" cap="none" normalizeH="0" baseline="0" dirty="0" err="1">
                          <a:ln>
                            <a:noFill/>
                          </a:ln>
                          <a:solidFill>
                            <a:schemeClr val="tx1"/>
                          </a:solidFill>
                          <a:effectLst/>
                          <a:latin typeface="Arial Unicode MS" pitchFamily="34" charset="-128"/>
                        </a:rPr>
                        <a:t>ần</a:t>
                      </a:r>
                      <a:r>
                        <a:rPr kumimoji="0" lang="en-US" sz="2400" b="1" i="0" u="none" strike="noStrike" cap="none" normalizeH="0" baseline="0" dirty="0">
                          <a:ln>
                            <a:noFill/>
                          </a:ln>
                          <a:solidFill>
                            <a:schemeClr val="tx1"/>
                          </a:solidFill>
                          <a:effectLst/>
                          <a:latin typeface="Arial" charset="0"/>
                        </a:rPr>
                        <a:t> </a:t>
                      </a:r>
                      <a:r>
                        <a:rPr kumimoji="0" lang="en-US" sz="2400" b="1" i="0" u="none" strike="noStrike" cap="none" normalizeH="0" baseline="0" dirty="0" err="1">
                          <a:ln>
                            <a:noFill/>
                          </a:ln>
                          <a:solidFill>
                            <a:schemeClr val="tx1"/>
                          </a:solidFill>
                          <a:effectLst/>
                          <a:latin typeface="Arial" charset="0"/>
                        </a:rPr>
                        <a:t>Bình</a:t>
                      </a:r>
                      <a:r>
                        <a:rPr kumimoji="0" lang="en-US" sz="2400" b="1" i="0" u="none" strike="noStrike" cap="none" normalizeH="0" baseline="0" dirty="0">
                          <a:ln>
                            <a:noFill/>
                          </a:ln>
                          <a:solidFill>
                            <a:schemeClr val="tx1"/>
                          </a:solidFill>
                          <a:effectLst/>
                          <a:latin typeface="Arial"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VNI-Times" pitchFamily="2" charset="0"/>
                        </a:rPr>
                        <a:t>60</a:t>
                      </a:r>
                      <a:r>
                        <a:rPr kumimoji="0" lang="en-US" sz="3600" b="0" i="0" u="none" strike="noStrike" cap="none" normalizeH="0" baseline="0" dirty="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VNI-Times" pitchFamily="2" charset="0"/>
                        </a:rPr>
                        <a:t>9,5</a:t>
                      </a:r>
                      <a:r>
                        <a:rPr kumimoji="0" lang="en-US" sz="3600" b="0" i="0" u="none" strike="noStrike" cap="none" normalizeH="0" baseline="0" dirty="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020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3</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charset="0"/>
                        </a:rPr>
                        <a:t>L</a:t>
                      </a:r>
                      <a:r>
                        <a:rPr kumimoji="0" lang="en-US" sz="2400" b="1" i="0" u="none" strike="noStrike" cap="none" normalizeH="0" baseline="0" dirty="0" err="1">
                          <a:ln>
                            <a:noFill/>
                          </a:ln>
                          <a:solidFill>
                            <a:schemeClr val="tx1"/>
                          </a:solidFill>
                          <a:effectLst/>
                          <a:latin typeface="Arial Unicode MS" pitchFamily="34" charset="-128"/>
                        </a:rPr>
                        <a:t>ê</a:t>
                      </a:r>
                      <a:r>
                        <a:rPr kumimoji="0" lang="en-US" sz="2400" b="1" i="0" u="none" strike="noStrike" cap="none" normalizeH="0" baseline="0" dirty="0">
                          <a:ln>
                            <a:noFill/>
                          </a:ln>
                          <a:solidFill>
                            <a:schemeClr val="tx1"/>
                          </a:solidFill>
                          <a:effectLst/>
                          <a:latin typeface="Arial Unicode MS" pitchFamily="34" charset="-128"/>
                        </a:rPr>
                        <a:t> </a:t>
                      </a:r>
                      <a:r>
                        <a:rPr kumimoji="0" lang="en-US" sz="2400" b="1" i="0" u="none" strike="noStrike" cap="none" normalizeH="0" baseline="0" dirty="0" err="1">
                          <a:ln>
                            <a:noFill/>
                          </a:ln>
                          <a:solidFill>
                            <a:schemeClr val="tx1"/>
                          </a:solidFill>
                          <a:effectLst/>
                          <a:latin typeface="Arial Unicode MS" pitchFamily="34" charset="-128"/>
                        </a:rPr>
                        <a:t>Văn</a:t>
                      </a:r>
                      <a:r>
                        <a:rPr kumimoji="0" lang="en-US" sz="2400" b="1" i="0" u="none" strike="noStrike" cap="none" normalizeH="0" baseline="0" dirty="0">
                          <a:ln>
                            <a:noFill/>
                          </a:ln>
                          <a:solidFill>
                            <a:schemeClr val="tx1"/>
                          </a:solidFill>
                          <a:effectLst/>
                          <a:latin typeface="Arial" charset="0"/>
                        </a:rPr>
                        <a:t> Cao</a:t>
                      </a:r>
                      <a:r>
                        <a:rPr kumimoji="0" lang="en-US" sz="2400" b="1" i="0" u="none" strike="noStrike" cap="none" normalizeH="0" baseline="0" dirty="0">
                          <a:ln>
                            <a:noFill/>
                          </a:ln>
                          <a:solidFill>
                            <a:schemeClr val="tx1"/>
                          </a:solidFill>
                          <a:effectLst/>
                          <a:latin typeface="Arial Unicode MS" pitchFamily="34" charset="-128"/>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VNI-Times" pitchFamily="2" charset="0"/>
                        </a:rPr>
                        <a:t>60</a:t>
                      </a:r>
                      <a:r>
                        <a:rPr kumimoji="0" lang="en-US" sz="3600" b="0" i="0" u="none" strike="noStrike" cap="none" normalizeH="0" baseline="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VNI-Times" pitchFamily="2" charset="0"/>
                        </a:rPr>
                        <a:t>11</a:t>
                      </a:r>
                      <a:r>
                        <a:rPr kumimoji="0" lang="en-US" sz="3600" b="0" i="0" u="none" strike="noStrike" cap="none" normalizeH="0" baseline="0" dirty="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82301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4</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Unicode MS" pitchFamily="34" charset="-128"/>
                        </a:rPr>
                        <a:t>Đào</a:t>
                      </a:r>
                      <a:r>
                        <a:rPr kumimoji="0" lang="en-US" sz="2400" b="1" i="0" u="none" strike="noStrike" cap="none" normalizeH="0" baseline="0" dirty="0">
                          <a:ln>
                            <a:noFill/>
                          </a:ln>
                          <a:solidFill>
                            <a:schemeClr val="tx1"/>
                          </a:solidFill>
                          <a:effectLst/>
                          <a:latin typeface="Arial Unicode MS" pitchFamily="34" charset="-128"/>
                        </a:rPr>
                        <a:t> </a:t>
                      </a:r>
                      <a:r>
                        <a:rPr kumimoji="0" lang="en-US" sz="2400" b="1" i="0" u="none" strike="noStrike" cap="none" normalizeH="0" baseline="0" dirty="0" err="1">
                          <a:ln>
                            <a:noFill/>
                          </a:ln>
                          <a:solidFill>
                            <a:schemeClr val="tx1"/>
                          </a:solidFill>
                          <a:effectLst/>
                          <a:latin typeface="Arial Unicode MS" pitchFamily="34" charset="-128"/>
                        </a:rPr>
                        <a:t>Việt</a:t>
                      </a:r>
                      <a:r>
                        <a:rPr kumimoji="0" lang="en-US" sz="2400" b="1" i="0" u="none" strike="noStrike" cap="none" normalizeH="0" baseline="0" dirty="0">
                          <a:ln>
                            <a:noFill/>
                          </a:ln>
                          <a:solidFill>
                            <a:schemeClr val="tx1"/>
                          </a:solidFill>
                          <a:effectLst/>
                          <a:latin typeface="Arial Unicode MS" pitchFamily="34" charset="-128"/>
                        </a:rPr>
                        <a:t> </a:t>
                      </a:r>
                      <a:r>
                        <a:rPr kumimoji="0" lang="en-US" sz="2400" b="1" i="0" u="none" strike="noStrike" cap="none" normalizeH="0" baseline="0" dirty="0" err="1">
                          <a:ln>
                            <a:noFill/>
                          </a:ln>
                          <a:solidFill>
                            <a:schemeClr val="tx1"/>
                          </a:solidFill>
                          <a:effectLst/>
                          <a:latin typeface="Arial Unicode MS" pitchFamily="34" charset="-128"/>
                        </a:rPr>
                        <a:t>Hùng</a:t>
                      </a:r>
                      <a:r>
                        <a:rPr kumimoji="0" lang="en-US" sz="2400" b="1" i="0" u="none" strike="noStrike" cap="none" normalizeH="0" baseline="0" dirty="0">
                          <a:ln>
                            <a:noFill/>
                          </a:ln>
                          <a:solidFill>
                            <a:schemeClr val="tx1"/>
                          </a:solidFill>
                          <a:effectLst/>
                          <a:latin typeface="Arial Unicode MS" pitchFamily="34" charset="-128"/>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VNI-Times" pitchFamily="2" charset="0"/>
                        </a:rPr>
                        <a:t>60</a:t>
                      </a:r>
                      <a:r>
                        <a:rPr kumimoji="0" lang="en-US" sz="3600" b="0" i="0" u="none" strike="noStrike" cap="none" normalizeH="0" baseline="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VNI-Times" pitchFamily="2" charset="0"/>
                        </a:rPr>
                        <a:t>9</a:t>
                      </a:r>
                      <a:r>
                        <a:rPr kumimoji="0" lang="en-US" sz="3600" b="0" i="0" u="none" strike="noStrike" cap="none" normalizeH="0" baseline="0" dirty="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020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5</a:t>
                      </a:r>
                    </a:p>
                  </a:txBody>
                  <a:tcPr marT="45729" marB="4572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charset="0"/>
                        </a:rPr>
                        <a:t>Ph</a:t>
                      </a:r>
                      <a:r>
                        <a:rPr kumimoji="0" lang="en-US" sz="2400" b="1" i="0" u="none" strike="noStrike" cap="none" normalizeH="0" baseline="0" dirty="0" err="1">
                          <a:ln>
                            <a:noFill/>
                          </a:ln>
                          <a:solidFill>
                            <a:schemeClr val="tx1"/>
                          </a:solidFill>
                          <a:effectLst/>
                          <a:latin typeface="Arial Unicode MS" pitchFamily="34" charset="-128"/>
                        </a:rPr>
                        <a:t>ạm</a:t>
                      </a:r>
                      <a:r>
                        <a:rPr kumimoji="0" lang="en-US" sz="2400" b="1" i="0" u="none" strike="noStrike" cap="none" normalizeH="0" baseline="0" dirty="0">
                          <a:ln>
                            <a:noFill/>
                          </a:ln>
                          <a:solidFill>
                            <a:schemeClr val="tx1"/>
                          </a:solidFill>
                          <a:effectLst/>
                          <a:latin typeface="Arial Unicode MS" pitchFamily="34" charset="-128"/>
                        </a:rPr>
                        <a:t> </a:t>
                      </a:r>
                      <a:r>
                        <a:rPr kumimoji="0" lang="en-US" sz="2400" b="1" i="0" u="none" strike="noStrike" cap="none" normalizeH="0" baseline="0" dirty="0" err="1">
                          <a:ln>
                            <a:noFill/>
                          </a:ln>
                          <a:solidFill>
                            <a:schemeClr val="tx1"/>
                          </a:solidFill>
                          <a:effectLst/>
                          <a:latin typeface="Arial Unicode MS" pitchFamily="34" charset="-128"/>
                        </a:rPr>
                        <a:t>Việt</a:t>
                      </a:r>
                      <a:r>
                        <a:rPr kumimoji="0" lang="en-US" sz="2400" b="1" i="0" u="none" strike="noStrike" cap="none" normalizeH="0" baseline="0" dirty="0">
                          <a:ln>
                            <a:noFill/>
                          </a:ln>
                          <a:solidFill>
                            <a:schemeClr val="tx1"/>
                          </a:solidFill>
                          <a:effectLst/>
                          <a:latin typeface="Arial"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a:ln>
                            <a:noFill/>
                          </a:ln>
                          <a:solidFill>
                            <a:schemeClr val="tx1"/>
                          </a:solidFill>
                          <a:effectLst/>
                          <a:latin typeface="VNI-Times" pitchFamily="2" charset="0"/>
                        </a:rPr>
                        <a:t>60</a:t>
                      </a:r>
                      <a:r>
                        <a:rPr kumimoji="0" lang="en-US" sz="3600" b="0" i="0" u="none" strike="noStrike" cap="none" normalizeH="0" baseline="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VNI-Times" pitchFamily="2" charset="0"/>
                        </a:rPr>
                        <a:t>10,5</a:t>
                      </a:r>
                      <a:r>
                        <a:rPr kumimoji="0" lang="en-US" sz="3600" b="0" i="0" u="none" strike="noStrike" cap="none" normalizeH="0" baseline="0" dirty="0">
                          <a:ln>
                            <a:noFill/>
                          </a:ln>
                          <a:solidFill>
                            <a:schemeClr val="tx1"/>
                          </a:solidFill>
                          <a:effectLst/>
                          <a:latin typeface="VNI-Times" pitchFamily="2" charset="0"/>
                        </a:rPr>
                        <a:t> </a:t>
                      </a: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Unicode MS" pitchFamily="34" charset="-128"/>
                      </a:endParaRPr>
                    </a:p>
                  </a:txBody>
                  <a:tcPr marT="45729" marB="4572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21749" name="Text Box 245">
            <a:extLst>
              <a:ext uri="{FF2B5EF4-FFF2-40B4-BE49-F238E27FC236}">
                <a16:creationId xmlns:a16="http://schemas.microsoft.com/office/drawing/2014/main" id="{2F03C964-0204-4C39-A21D-461C1EBC49E9}"/>
              </a:ext>
            </a:extLst>
          </p:cNvPr>
          <p:cNvSpPr txBox="1">
            <a:spLocks noChangeArrowheads="1"/>
          </p:cNvSpPr>
          <p:nvPr/>
        </p:nvSpPr>
        <p:spPr bwMode="auto">
          <a:xfrm>
            <a:off x="6248400" y="5513388"/>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a:solidFill>
                  <a:srgbClr val="FC0000"/>
                </a:solidFill>
                <a:latin typeface="VNI-Times" pitchFamily="2" charset="0"/>
              </a:rPr>
              <a:t>1</a:t>
            </a:r>
          </a:p>
        </p:txBody>
      </p:sp>
      <p:sp>
        <p:nvSpPr>
          <p:cNvPr id="21750" name="Text Box 246">
            <a:extLst>
              <a:ext uri="{FF2B5EF4-FFF2-40B4-BE49-F238E27FC236}">
                <a16:creationId xmlns:a16="http://schemas.microsoft.com/office/drawing/2014/main" id="{DE6DC384-A2E4-4B06-98F2-53A4883832E7}"/>
              </a:ext>
            </a:extLst>
          </p:cNvPr>
          <p:cNvSpPr txBox="1">
            <a:spLocks noChangeArrowheads="1"/>
          </p:cNvSpPr>
          <p:nvPr/>
        </p:nvSpPr>
        <p:spPr bwMode="auto">
          <a:xfrm>
            <a:off x="6248400" y="4226110"/>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a:solidFill>
                  <a:srgbClr val="FC0000"/>
                </a:solidFill>
                <a:latin typeface="VNI-Times" pitchFamily="2" charset="0"/>
              </a:rPr>
              <a:t>2</a:t>
            </a:r>
          </a:p>
        </p:txBody>
      </p:sp>
      <p:sp>
        <p:nvSpPr>
          <p:cNvPr id="21751" name="Text Box 247">
            <a:extLst>
              <a:ext uri="{FF2B5EF4-FFF2-40B4-BE49-F238E27FC236}">
                <a16:creationId xmlns:a16="http://schemas.microsoft.com/office/drawing/2014/main" id="{80937499-96A3-40FC-9133-1A474D763307}"/>
              </a:ext>
            </a:extLst>
          </p:cNvPr>
          <p:cNvSpPr txBox="1">
            <a:spLocks noChangeArrowheads="1"/>
          </p:cNvSpPr>
          <p:nvPr/>
        </p:nvSpPr>
        <p:spPr bwMode="auto">
          <a:xfrm>
            <a:off x="6248400" y="3548882"/>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a:solidFill>
                  <a:srgbClr val="FC0000"/>
                </a:solidFill>
                <a:latin typeface="VNI-Times" pitchFamily="2" charset="0"/>
              </a:rPr>
              <a:t>3</a:t>
            </a:r>
          </a:p>
        </p:txBody>
      </p:sp>
      <p:sp>
        <p:nvSpPr>
          <p:cNvPr id="21752" name="Text Box 248">
            <a:extLst>
              <a:ext uri="{FF2B5EF4-FFF2-40B4-BE49-F238E27FC236}">
                <a16:creationId xmlns:a16="http://schemas.microsoft.com/office/drawing/2014/main" id="{E4AA918F-CB2C-488E-B015-671CC799E7B5}"/>
              </a:ext>
            </a:extLst>
          </p:cNvPr>
          <p:cNvSpPr txBox="1">
            <a:spLocks noChangeArrowheads="1"/>
          </p:cNvSpPr>
          <p:nvPr/>
        </p:nvSpPr>
        <p:spPr bwMode="auto">
          <a:xfrm>
            <a:off x="6324600" y="6297880"/>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a:solidFill>
                  <a:srgbClr val="FC0000"/>
                </a:solidFill>
                <a:latin typeface="VNI-Times" pitchFamily="2" charset="0"/>
              </a:rPr>
              <a:t>4</a:t>
            </a:r>
          </a:p>
        </p:txBody>
      </p:sp>
      <p:sp>
        <p:nvSpPr>
          <p:cNvPr id="21753" name="Text Box 249">
            <a:extLst>
              <a:ext uri="{FF2B5EF4-FFF2-40B4-BE49-F238E27FC236}">
                <a16:creationId xmlns:a16="http://schemas.microsoft.com/office/drawing/2014/main" id="{64641B72-4D8D-441A-B840-58FF89C316BD}"/>
              </a:ext>
            </a:extLst>
          </p:cNvPr>
          <p:cNvSpPr txBox="1">
            <a:spLocks noChangeArrowheads="1"/>
          </p:cNvSpPr>
          <p:nvPr/>
        </p:nvSpPr>
        <p:spPr bwMode="auto">
          <a:xfrm>
            <a:off x="6248400" y="4842460"/>
            <a:ext cx="533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a:solidFill>
                  <a:srgbClr val="FC0000"/>
                </a:solidFill>
                <a:latin typeface="VNI-Times" pitchFamily="2" charset="0"/>
              </a:rPr>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nodePh="1">
                                  <p:stCondLst>
                                    <p:cond delay="0"/>
                                  </p:stCondLst>
                                  <p:endCondLst>
                                    <p:cond evt="begin" delay="0">
                                      <p:tn val="5"/>
                                    </p:cond>
                                  </p:endCondLst>
                                  <p:childTnLst>
                                    <p:set>
                                      <p:cBhvr>
                                        <p:cTn id="6" dur="1" fill="hold">
                                          <p:stCondLst>
                                            <p:cond delay="0"/>
                                          </p:stCondLst>
                                        </p:cTn>
                                        <p:tgtEl>
                                          <p:spTgt spid="21516"/>
                                        </p:tgtEl>
                                        <p:attrNameLst>
                                          <p:attrName>style.visibility</p:attrName>
                                        </p:attrNameLst>
                                      </p:cBhvr>
                                      <p:to>
                                        <p:strVal val="visible"/>
                                      </p:to>
                                    </p:set>
                                    <p:animEffect transition="in" filter="wheel(4)">
                                      <p:cBhvr>
                                        <p:cTn id="7" dur="2000"/>
                                        <p:tgtEl>
                                          <p:spTgt spid="215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1749"/>
                                        </p:tgtEl>
                                        <p:attrNameLst>
                                          <p:attrName>style.visibility</p:attrName>
                                        </p:attrNameLst>
                                      </p:cBhvr>
                                      <p:to>
                                        <p:strVal val="visible"/>
                                      </p:to>
                                    </p:set>
                                    <p:anim calcmode="lin" valueType="num">
                                      <p:cBhvr additive="base">
                                        <p:cTn id="12" dur="1000" fill="hold"/>
                                        <p:tgtEl>
                                          <p:spTgt spid="21749"/>
                                        </p:tgtEl>
                                        <p:attrNameLst>
                                          <p:attrName>ppt_x</p:attrName>
                                        </p:attrNameLst>
                                      </p:cBhvr>
                                      <p:tavLst>
                                        <p:tav tm="0">
                                          <p:val>
                                            <p:strVal val="#ppt_x"/>
                                          </p:val>
                                        </p:tav>
                                        <p:tav tm="100000">
                                          <p:val>
                                            <p:strVal val="#ppt_x"/>
                                          </p:val>
                                        </p:tav>
                                      </p:tavLst>
                                    </p:anim>
                                    <p:anim calcmode="lin" valueType="num">
                                      <p:cBhvr additive="base">
                                        <p:cTn id="13" dur="1000" fill="hold"/>
                                        <p:tgtEl>
                                          <p:spTgt spid="21749"/>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21750"/>
                                        </p:tgtEl>
                                        <p:attrNameLst>
                                          <p:attrName>style.visibility</p:attrName>
                                        </p:attrNameLst>
                                      </p:cBhvr>
                                      <p:to>
                                        <p:strVal val="visible"/>
                                      </p:to>
                                    </p:set>
                                    <p:anim calcmode="lin" valueType="num">
                                      <p:cBhvr additive="base">
                                        <p:cTn id="18" dur="1000" fill="hold"/>
                                        <p:tgtEl>
                                          <p:spTgt spid="21750"/>
                                        </p:tgtEl>
                                        <p:attrNameLst>
                                          <p:attrName>ppt_x</p:attrName>
                                        </p:attrNameLst>
                                      </p:cBhvr>
                                      <p:tavLst>
                                        <p:tav tm="0">
                                          <p:val>
                                            <p:strVal val="#ppt_x"/>
                                          </p:val>
                                        </p:tav>
                                        <p:tav tm="100000">
                                          <p:val>
                                            <p:strVal val="#ppt_x"/>
                                          </p:val>
                                        </p:tav>
                                      </p:tavLst>
                                    </p:anim>
                                    <p:anim calcmode="lin" valueType="num">
                                      <p:cBhvr additive="base">
                                        <p:cTn id="19" dur="1000" fill="hold"/>
                                        <p:tgtEl>
                                          <p:spTgt spid="21750"/>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1751"/>
                                        </p:tgtEl>
                                        <p:attrNameLst>
                                          <p:attrName>style.visibility</p:attrName>
                                        </p:attrNameLst>
                                      </p:cBhvr>
                                      <p:to>
                                        <p:strVal val="visible"/>
                                      </p:to>
                                    </p:set>
                                    <p:anim calcmode="lin" valueType="num">
                                      <p:cBhvr additive="base">
                                        <p:cTn id="24" dur="1000" fill="hold"/>
                                        <p:tgtEl>
                                          <p:spTgt spid="21751"/>
                                        </p:tgtEl>
                                        <p:attrNameLst>
                                          <p:attrName>ppt_x</p:attrName>
                                        </p:attrNameLst>
                                      </p:cBhvr>
                                      <p:tavLst>
                                        <p:tav tm="0">
                                          <p:val>
                                            <p:strVal val="#ppt_x"/>
                                          </p:val>
                                        </p:tav>
                                        <p:tav tm="100000">
                                          <p:val>
                                            <p:strVal val="#ppt_x"/>
                                          </p:val>
                                        </p:tav>
                                      </p:tavLst>
                                    </p:anim>
                                    <p:anim calcmode="lin" valueType="num">
                                      <p:cBhvr additive="base">
                                        <p:cTn id="25" dur="1000" fill="hold"/>
                                        <p:tgtEl>
                                          <p:spTgt spid="21751"/>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21752"/>
                                        </p:tgtEl>
                                        <p:attrNameLst>
                                          <p:attrName>style.visibility</p:attrName>
                                        </p:attrNameLst>
                                      </p:cBhvr>
                                      <p:to>
                                        <p:strVal val="visible"/>
                                      </p:to>
                                    </p:set>
                                    <p:anim calcmode="lin" valueType="num">
                                      <p:cBhvr additive="base">
                                        <p:cTn id="30" dur="1000" fill="hold"/>
                                        <p:tgtEl>
                                          <p:spTgt spid="21752"/>
                                        </p:tgtEl>
                                        <p:attrNameLst>
                                          <p:attrName>ppt_x</p:attrName>
                                        </p:attrNameLst>
                                      </p:cBhvr>
                                      <p:tavLst>
                                        <p:tav tm="0">
                                          <p:val>
                                            <p:strVal val="#ppt_x"/>
                                          </p:val>
                                        </p:tav>
                                        <p:tav tm="100000">
                                          <p:val>
                                            <p:strVal val="#ppt_x"/>
                                          </p:val>
                                        </p:tav>
                                      </p:tavLst>
                                    </p:anim>
                                    <p:anim calcmode="lin" valueType="num">
                                      <p:cBhvr additive="base">
                                        <p:cTn id="31" dur="1000" fill="hold"/>
                                        <p:tgtEl>
                                          <p:spTgt spid="21752"/>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nodeType="clickEffect">
                                  <p:stCondLst>
                                    <p:cond delay="0"/>
                                  </p:stCondLst>
                                  <p:childTnLst>
                                    <p:set>
                                      <p:cBhvr>
                                        <p:cTn id="35" dur="1" fill="hold">
                                          <p:stCondLst>
                                            <p:cond delay="0"/>
                                          </p:stCondLst>
                                        </p:cTn>
                                        <p:tgtEl>
                                          <p:spTgt spid="21753">
                                            <p:txEl>
                                              <p:pRg st="0" end="0"/>
                                            </p:txEl>
                                          </p:spTgt>
                                        </p:tgtEl>
                                        <p:attrNameLst>
                                          <p:attrName>style.visibility</p:attrName>
                                        </p:attrNameLst>
                                      </p:cBhvr>
                                      <p:to>
                                        <p:strVal val="visible"/>
                                      </p:to>
                                    </p:set>
                                    <p:anim calcmode="lin" valueType="num">
                                      <p:cBhvr additive="base">
                                        <p:cTn id="36" dur="1000" fill="hold"/>
                                        <p:tgtEl>
                                          <p:spTgt spid="21753">
                                            <p:txEl>
                                              <p:pRg st="0" end="0"/>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2175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6" grpId="0"/>
      <p:bldP spid="21749" grpId="0"/>
      <p:bldP spid="21750" grpId="0"/>
      <p:bldP spid="21751" grpId="0"/>
      <p:bldP spid="2175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4">
            <a:extLst>
              <a:ext uri="{FF2B5EF4-FFF2-40B4-BE49-F238E27FC236}">
                <a16:creationId xmlns:a16="http://schemas.microsoft.com/office/drawing/2014/main" id="{0BB1A063-C19A-46E8-B72F-26142ACB37C5}"/>
              </a:ext>
            </a:extLst>
          </p:cNvPr>
          <p:cNvSpPr>
            <a:spLocks noChangeArrowheads="1"/>
          </p:cNvSpPr>
          <p:nvPr/>
        </p:nvSpPr>
        <p:spPr bwMode="auto">
          <a:xfrm>
            <a:off x="381000" y="152400"/>
            <a:ext cx="84582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eaLnBrk="1" hangingPunct="1">
              <a:spcBef>
                <a:spcPct val="50000"/>
              </a:spcBef>
              <a:buFontTx/>
              <a:buNone/>
            </a:pPr>
            <a:r>
              <a:rPr lang="en-US" altLang="en-US" u="sng" dirty="0">
                <a:solidFill>
                  <a:srgbClr val="FF0000"/>
                </a:solidFill>
                <a:latin typeface="Arial" panose="020B0604020202020204" pitchFamily="34" charset="0"/>
              </a:rPr>
              <a:t>C2</a:t>
            </a:r>
            <a:r>
              <a:rPr lang="en-US" altLang="en-US" dirty="0">
                <a:latin typeface="Arial" panose="020B0604020202020204" pitchFamily="34" charset="0"/>
              </a:rPr>
              <a:t>: </a:t>
            </a:r>
            <a:r>
              <a:rPr lang="en-US" altLang="en-US" dirty="0" err="1">
                <a:latin typeface="Arial" panose="020B0604020202020204" pitchFamily="34" charset="0"/>
              </a:rPr>
              <a:t>Hãy</a:t>
            </a:r>
            <a:r>
              <a:rPr lang="en-US" altLang="en-US" dirty="0">
                <a:latin typeface="Arial" panose="020B0604020202020204" pitchFamily="34" charset="0"/>
              </a:rPr>
              <a:t> </a:t>
            </a:r>
            <a:r>
              <a:rPr lang="en-US" altLang="en-US" dirty="0" err="1">
                <a:latin typeface="Arial" panose="020B0604020202020204" pitchFamily="34" charset="0"/>
              </a:rPr>
              <a:t>tính</a:t>
            </a:r>
            <a:r>
              <a:rPr lang="en-US" altLang="en-US" dirty="0">
                <a:latin typeface="Arial" panose="020B0604020202020204" pitchFamily="34" charset="0"/>
              </a:rPr>
              <a:t> </a:t>
            </a:r>
            <a:r>
              <a:rPr lang="en-US" altLang="en-US" dirty="0" err="1">
                <a:latin typeface="Arial" panose="020B0604020202020204" pitchFamily="34" charset="0"/>
              </a:rPr>
              <a:t>quãng</a:t>
            </a:r>
            <a:r>
              <a:rPr lang="en-US" altLang="en-US" dirty="0">
                <a:latin typeface="Arial" panose="020B0604020202020204" pitchFamily="34" charset="0"/>
              </a:rPr>
              <a:t> </a:t>
            </a:r>
            <a:r>
              <a:rPr lang="en-US" altLang="en-US" dirty="0" err="1">
                <a:latin typeface="Arial" panose="020B0604020202020204" pitchFamily="34" charset="0"/>
              </a:rPr>
              <a:t>đường</a:t>
            </a:r>
            <a:r>
              <a:rPr lang="en-US" altLang="en-US" dirty="0">
                <a:latin typeface="Arial" panose="020B0604020202020204" pitchFamily="34" charset="0"/>
              </a:rPr>
              <a:t> </a:t>
            </a:r>
            <a:r>
              <a:rPr lang="en-US" altLang="en-US" dirty="0" err="1">
                <a:latin typeface="Arial" panose="020B0604020202020204" pitchFamily="34" charset="0"/>
              </a:rPr>
              <a:t>mỗi</a:t>
            </a:r>
            <a:r>
              <a:rPr lang="en-US" altLang="en-US" dirty="0">
                <a:latin typeface="Arial" panose="020B0604020202020204" pitchFamily="34" charset="0"/>
              </a:rPr>
              <a:t> </a:t>
            </a:r>
            <a:r>
              <a:rPr lang="en-US" altLang="en-US" dirty="0" err="1">
                <a:latin typeface="Arial" panose="020B0604020202020204" pitchFamily="34" charset="0"/>
              </a:rPr>
              <a:t>học</a:t>
            </a:r>
            <a:r>
              <a:rPr lang="en-US" altLang="en-US" dirty="0">
                <a:latin typeface="Arial" panose="020B0604020202020204" pitchFamily="34" charset="0"/>
              </a:rPr>
              <a:t> </a:t>
            </a:r>
            <a:r>
              <a:rPr lang="en-US" altLang="en-US" dirty="0" err="1">
                <a:latin typeface="Arial" panose="020B0604020202020204" pitchFamily="34" charset="0"/>
              </a:rPr>
              <a:t>sinh</a:t>
            </a:r>
            <a:r>
              <a:rPr lang="en-US" altLang="en-US" dirty="0">
                <a:latin typeface="Arial" panose="020B0604020202020204" pitchFamily="34" charset="0"/>
              </a:rPr>
              <a:t> </a:t>
            </a:r>
            <a:r>
              <a:rPr lang="en-US" altLang="en-US" dirty="0" err="1">
                <a:latin typeface="Arial" panose="020B0604020202020204" pitchFamily="34" charset="0"/>
              </a:rPr>
              <a:t>chạy</a:t>
            </a:r>
            <a:r>
              <a:rPr lang="en-US" altLang="en-US" dirty="0">
                <a:latin typeface="Arial" panose="020B0604020202020204" pitchFamily="34" charset="0"/>
              </a:rPr>
              <a:t> </a:t>
            </a:r>
            <a:r>
              <a:rPr lang="en-US" altLang="en-US" dirty="0" err="1">
                <a:latin typeface="Arial" panose="020B0604020202020204" pitchFamily="34" charset="0"/>
              </a:rPr>
              <a:t>được</a:t>
            </a:r>
            <a:r>
              <a:rPr lang="en-US" altLang="en-US" dirty="0">
                <a:latin typeface="Arial" panose="020B0604020202020204" pitchFamily="34" charset="0"/>
              </a:rPr>
              <a:t> </a:t>
            </a:r>
            <a:r>
              <a:rPr lang="en-US" altLang="en-US" dirty="0" err="1">
                <a:latin typeface="Arial" panose="020B0604020202020204" pitchFamily="34" charset="0"/>
              </a:rPr>
              <a:t>trong</a:t>
            </a:r>
            <a:r>
              <a:rPr lang="en-US" altLang="en-US" dirty="0">
                <a:latin typeface="Arial" panose="020B0604020202020204" pitchFamily="34" charset="0"/>
              </a:rPr>
              <a:t> 1 </a:t>
            </a:r>
            <a:r>
              <a:rPr lang="en-US" altLang="en-US" dirty="0" err="1">
                <a:latin typeface="Arial" panose="020B0604020202020204" pitchFamily="34" charset="0"/>
              </a:rPr>
              <a:t>giây</a:t>
            </a:r>
            <a:r>
              <a:rPr lang="en-US" altLang="en-US" dirty="0">
                <a:latin typeface="Arial" panose="020B0604020202020204" pitchFamily="34" charset="0"/>
              </a:rPr>
              <a:t> </a:t>
            </a:r>
            <a:r>
              <a:rPr lang="en-US" altLang="en-US" dirty="0" err="1">
                <a:latin typeface="Arial" panose="020B0604020202020204" pitchFamily="34" charset="0"/>
              </a:rPr>
              <a:t>rồi</a:t>
            </a:r>
            <a:r>
              <a:rPr lang="en-US" altLang="en-US" dirty="0">
                <a:latin typeface="Arial" panose="020B0604020202020204" pitchFamily="34" charset="0"/>
              </a:rPr>
              <a:t> </a:t>
            </a:r>
            <a:r>
              <a:rPr lang="en-US" altLang="en-US" dirty="0" err="1">
                <a:latin typeface="Arial" panose="020B0604020202020204" pitchFamily="34" charset="0"/>
              </a:rPr>
              <a:t>ghi</a:t>
            </a:r>
            <a:r>
              <a:rPr lang="en-US" altLang="en-US" dirty="0">
                <a:latin typeface="Arial" panose="020B0604020202020204" pitchFamily="34" charset="0"/>
              </a:rPr>
              <a:t> </a:t>
            </a:r>
            <a:r>
              <a:rPr lang="en-US" altLang="en-US" dirty="0" err="1">
                <a:latin typeface="Arial" panose="020B0604020202020204" pitchFamily="34" charset="0"/>
              </a:rPr>
              <a:t>kết</a:t>
            </a:r>
            <a:r>
              <a:rPr lang="en-US" altLang="en-US" dirty="0">
                <a:latin typeface="Arial" panose="020B0604020202020204" pitchFamily="34" charset="0"/>
              </a:rPr>
              <a:t> </a:t>
            </a:r>
            <a:r>
              <a:rPr lang="en-US" altLang="en-US" dirty="0" err="1">
                <a:latin typeface="Arial" panose="020B0604020202020204" pitchFamily="34" charset="0"/>
              </a:rPr>
              <a:t>quả</a:t>
            </a:r>
            <a:r>
              <a:rPr lang="en-US" altLang="en-US" dirty="0">
                <a:latin typeface="Arial" panose="020B0604020202020204" pitchFamily="34" charset="0"/>
              </a:rPr>
              <a:t> </a:t>
            </a:r>
            <a:r>
              <a:rPr lang="en-US" altLang="en-US" dirty="0" err="1">
                <a:latin typeface="Arial" panose="020B0604020202020204" pitchFamily="34" charset="0"/>
              </a:rPr>
              <a:t>vào</a:t>
            </a:r>
            <a:r>
              <a:rPr lang="en-US" altLang="en-US" dirty="0">
                <a:latin typeface="Arial" panose="020B0604020202020204" pitchFamily="34" charset="0"/>
              </a:rPr>
              <a:t> </a:t>
            </a:r>
            <a:r>
              <a:rPr lang="en-US" altLang="en-US" dirty="0" err="1">
                <a:latin typeface="Arial" panose="020B0604020202020204" pitchFamily="34" charset="0"/>
              </a:rPr>
              <a:t>cột</a:t>
            </a:r>
            <a:r>
              <a:rPr lang="en-US" altLang="en-US" dirty="0">
                <a:latin typeface="Arial" panose="020B0604020202020204" pitchFamily="34" charset="0"/>
              </a:rPr>
              <a:t> 5.</a:t>
            </a:r>
          </a:p>
        </p:txBody>
      </p:sp>
      <p:graphicFrame>
        <p:nvGraphicFramePr>
          <p:cNvPr id="36178" name="Group 338">
            <a:extLst>
              <a:ext uri="{FF2B5EF4-FFF2-40B4-BE49-F238E27FC236}">
                <a16:creationId xmlns:a16="http://schemas.microsoft.com/office/drawing/2014/main" id="{269CA40E-ED6C-461D-86C6-0779E8BCBCFF}"/>
              </a:ext>
            </a:extLst>
          </p:cNvPr>
          <p:cNvGraphicFramePr>
            <a:graphicFrameLocks noGrp="1"/>
          </p:cNvGraphicFramePr>
          <p:nvPr>
            <p:extLst>
              <p:ext uri="{D42A27DB-BD31-4B8C-83A1-F6EECF244321}">
                <p14:modId xmlns:p14="http://schemas.microsoft.com/office/powerpoint/2010/main" val="2601034354"/>
              </p:ext>
            </p:extLst>
          </p:nvPr>
        </p:nvGraphicFramePr>
        <p:xfrm>
          <a:off x="304800" y="1737221"/>
          <a:ext cx="8534400" cy="5334212"/>
        </p:xfrm>
        <a:graphic>
          <a:graphicData uri="http://schemas.openxmlformats.org/drawingml/2006/table">
            <a:tbl>
              <a:tblPr/>
              <a:tblGrid>
                <a:gridCol w="609600">
                  <a:extLst>
                    <a:ext uri="{9D8B030D-6E8A-4147-A177-3AD203B41FA5}">
                      <a16:colId xmlns:a16="http://schemas.microsoft.com/office/drawing/2014/main" val="20000"/>
                    </a:ext>
                  </a:extLst>
                </a:gridCol>
                <a:gridCol w="1905000">
                  <a:extLst>
                    <a:ext uri="{9D8B030D-6E8A-4147-A177-3AD203B41FA5}">
                      <a16:colId xmlns:a16="http://schemas.microsoft.com/office/drawing/2014/main" val="20001"/>
                    </a:ext>
                  </a:extLst>
                </a:gridCol>
                <a:gridCol w="17526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143000">
                  <a:extLst>
                    <a:ext uri="{9D8B030D-6E8A-4147-A177-3AD203B41FA5}">
                      <a16:colId xmlns:a16="http://schemas.microsoft.com/office/drawing/2014/main" val="20004"/>
                    </a:ext>
                  </a:extLst>
                </a:gridCol>
                <a:gridCol w="1676400">
                  <a:extLst>
                    <a:ext uri="{9D8B030D-6E8A-4147-A177-3AD203B41FA5}">
                      <a16:colId xmlns:a16="http://schemas.microsoft.com/office/drawing/2014/main" val="20005"/>
                    </a:ext>
                  </a:extLst>
                </a:gridCol>
              </a:tblGrid>
              <a:tr h="6400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chemeClr val="tx1"/>
                          </a:solidFill>
                          <a:effectLst/>
                          <a:latin typeface="Arial" charset="0"/>
                        </a:rPr>
                        <a:t>Cột</a:t>
                      </a:r>
                      <a:endParaRPr kumimoji="0" lang="en-US" sz="2000" b="1" i="0" u="none" strike="noStrike" cap="none" normalizeH="0" baseline="0" dirty="0">
                        <a:ln>
                          <a:noFill/>
                        </a:ln>
                        <a:solidFill>
                          <a:schemeClr val="tx1"/>
                        </a:solidFill>
                        <a:effectLst/>
                        <a:latin typeface="Arial"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1</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2</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3</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4</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3600" b="1" i="0" u="none" strike="noStrike" cap="none" normalizeH="0" baseline="0" dirty="0">
                          <a:ln>
                            <a:noFill/>
                          </a:ln>
                          <a:solidFill>
                            <a:schemeClr val="tx1"/>
                          </a:solidFill>
                          <a:effectLst/>
                          <a:latin typeface="Arial" charset="0"/>
                        </a:rPr>
                        <a:t>5</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05914">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charset="0"/>
                        </a:rPr>
                        <a:t>Số</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charset="0"/>
                        </a:rPr>
                        <a:t>TT</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rgbClr val="0000FF"/>
                          </a:solidFill>
                          <a:effectLst/>
                          <a:latin typeface="Arial" charset="0"/>
                        </a:rPr>
                        <a:t>H</a:t>
                      </a:r>
                      <a:r>
                        <a:rPr kumimoji="0" lang="en-US" sz="1800" b="1" i="0" u="none" strike="noStrike" cap="none" normalizeH="0" baseline="0">
                          <a:ln>
                            <a:noFill/>
                          </a:ln>
                          <a:solidFill>
                            <a:srgbClr val="0000FF"/>
                          </a:solidFill>
                          <a:effectLst/>
                          <a:latin typeface="Arial Unicode MS" pitchFamily="34" charset="-128"/>
                        </a:rPr>
                        <a:t>ọ và tên</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a:ln>
                            <a:noFill/>
                          </a:ln>
                          <a:solidFill>
                            <a:srgbClr val="0000FF"/>
                          </a:solidFill>
                          <a:effectLst/>
                          <a:latin typeface="Arial Unicode MS" pitchFamily="34" charset="-128"/>
                        </a:rPr>
                        <a:t>Học sinh</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charset="0"/>
                        </a:rPr>
                        <a:t>Qu</a:t>
                      </a:r>
                      <a:r>
                        <a:rPr kumimoji="0" lang="en-US" sz="2000" b="1" i="0" u="none" strike="noStrike" cap="none" normalizeH="0" baseline="0">
                          <a:ln>
                            <a:noFill/>
                          </a:ln>
                          <a:solidFill>
                            <a:srgbClr val="0000FF"/>
                          </a:solidFill>
                          <a:effectLst/>
                          <a:latin typeface="Arial Unicode MS" pitchFamily="34" charset="-128"/>
                        </a:rPr>
                        <a:t>ãng đường chạy S</a:t>
                      </a:r>
                      <a:r>
                        <a:rPr kumimoji="0" lang="en-US" sz="2000" b="1" i="0" u="none" strike="noStrike" cap="none" normalizeH="0" baseline="0">
                          <a:ln>
                            <a:noFill/>
                          </a:ln>
                          <a:solidFill>
                            <a:srgbClr val="0000FF"/>
                          </a:solidFill>
                          <a:effectLst/>
                          <a:latin typeface="Arial" charset="0"/>
                        </a:rPr>
                        <a:t> (m)</a:t>
                      </a:r>
                      <a:r>
                        <a:rPr kumimoji="0" lang="en-US" sz="2000" b="0" i="0" u="none" strike="noStrike" cap="none" normalizeH="0" baseline="0">
                          <a:ln>
                            <a:noFill/>
                          </a:ln>
                          <a:solidFill>
                            <a:srgbClr val="0000FF"/>
                          </a:solidFill>
                          <a:effectLst/>
                          <a:latin typeface="Arial" charset="0"/>
                        </a:rPr>
                        <a:t> </a:t>
                      </a:r>
                      <a:endParaRPr kumimoji="0" lang="en-US" sz="2000" b="1" i="0" u="none" strike="noStrike" cap="none" normalizeH="0" baseline="0">
                        <a:ln>
                          <a:noFill/>
                        </a:ln>
                        <a:solidFill>
                          <a:srgbClr val="0000FF"/>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charset="0"/>
                        </a:rPr>
                        <a:t>T</a:t>
                      </a:r>
                      <a:r>
                        <a:rPr kumimoji="0" lang="en-US" sz="2000" b="1" i="0" u="none" strike="noStrike" cap="none" normalizeH="0" baseline="0">
                          <a:ln>
                            <a:noFill/>
                          </a:ln>
                          <a:solidFill>
                            <a:srgbClr val="0000FF"/>
                          </a:solidFill>
                          <a:effectLst/>
                          <a:latin typeface="Arial Unicode MS" pitchFamily="34" charset="-128"/>
                        </a:rPr>
                        <a:t>hời gian chạy</a:t>
                      </a:r>
                      <a:r>
                        <a:rPr kumimoji="0" lang="en-US" sz="2000" b="1" i="0" u="none" strike="noStrike" cap="none" normalizeH="0" baseline="0">
                          <a:ln>
                            <a:noFill/>
                          </a:ln>
                          <a:solidFill>
                            <a:srgbClr val="0000FF"/>
                          </a:solidFill>
                          <a:effectLst/>
                          <a:latin typeface="Arial" charset="0"/>
                        </a:rPr>
                        <a:t> t (s)</a:t>
                      </a:r>
                      <a:r>
                        <a:rPr kumimoji="0" lang="en-US" sz="2000" b="0" i="0" u="none" strike="noStrike" cap="none" normalizeH="0" baseline="0">
                          <a:ln>
                            <a:noFill/>
                          </a:ln>
                          <a:solidFill>
                            <a:srgbClr val="0000FF"/>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err="1">
                          <a:ln>
                            <a:noFill/>
                          </a:ln>
                          <a:solidFill>
                            <a:srgbClr val="0000FF"/>
                          </a:solidFill>
                          <a:effectLst/>
                          <a:latin typeface="Arial" charset="0"/>
                        </a:rPr>
                        <a:t>X</a:t>
                      </a:r>
                      <a:r>
                        <a:rPr kumimoji="0" lang="en-US" sz="2000" b="1" i="0" u="none" strike="noStrike" cap="none" normalizeH="0" baseline="0" dirty="0" err="1">
                          <a:ln>
                            <a:noFill/>
                          </a:ln>
                          <a:solidFill>
                            <a:srgbClr val="0000FF"/>
                          </a:solidFill>
                          <a:effectLst/>
                          <a:latin typeface="Arial Unicode MS" pitchFamily="34" charset="-128"/>
                        </a:rPr>
                        <a:t>ếp</a:t>
                      </a:r>
                      <a:r>
                        <a:rPr kumimoji="0" lang="en-US" sz="2000" b="1" i="0" u="none" strike="noStrike" cap="none" normalizeH="0" baseline="0" dirty="0">
                          <a:ln>
                            <a:noFill/>
                          </a:ln>
                          <a:solidFill>
                            <a:srgbClr val="0000FF"/>
                          </a:solidFill>
                          <a:effectLst/>
                          <a:latin typeface="Arial Unicode MS" pitchFamily="34" charset="-128"/>
                        </a:rPr>
                        <a:t> </a:t>
                      </a:r>
                      <a:r>
                        <a:rPr kumimoji="0" lang="en-US" sz="2000" b="1" i="0" u="none" strike="noStrike" cap="none" normalizeH="0" baseline="0" dirty="0" err="1">
                          <a:ln>
                            <a:noFill/>
                          </a:ln>
                          <a:solidFill>
                            <a:srgbClr val="0000FF"/>
                          </a:solidFill>
                          <a:effectLst/>
                          <a:latin typeface="Arial Unicode MS" pitchFamily="34" charset="-128"/>
                        </a:rPr>
                        <a:t>hạng</a:t>
                      </a:r>
                      <a:endParaRPr kumimoji="0" lang="en-US" sz="2000" b="1" i="0" u="none" strike="noStrike" cap="none" normalizeH="0" baseline="0" dirty="0">
                        <a:ln>
                          <a:noFill/>
                        </a:ln>
                        <a:solidFill>
                          <a:srgbClr val="0000FF"/>
                        </a:solidFill>
                        <a:effectLst/>
                        <a:latin typeface="Arial Unicode MS" pitchFamily="34" charset="-128"/>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a:ln>
                            <a:noFill/>
                          </a:ln>
                          <a:solidFill>
                            <a:srgbClr val="0000FF"/>
                          </a:solidFill>
                          <a:effectLst/>
                          <a:latin typeface="Arial" charset="0"/>
                        </a:rPr>
                        <a:t>Qu</a:t>
                      </a:r>
                      <a:r>
                        <a:rPr kumimoji="0" lang="en-US" sz="2000" b="1" i="0" u="none" strike="noStrike" cap="none" normalizeH="0" baseline="0">
                          <a:ln>
                            <a:noFill/>
                          </a:ln>
                          <a:solidFill>
                            <a:srgbClr val="0000FF"/>
                          </a:solidFill>
                          <a:effectLst/>
                          <a:latin typeface="Arial Unicode MS" pitchFamily="34" charset="-128"/>
                        </a:rPr>
                        <a:t>ãng đường chạy trong một giây</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1</a:t>
                      </a:r>
                      <a:r>
                        <a:rPr kumimoji="0" lang="en-US" sz="2400" b="0" i="0" u="none" strike="noStrike" cap="none" normalizeH="0" baseline="0" dirty="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charset="0"/>
                        </a:rPr>
                        <a:t>Nguy</a:t>
                      </a:r>
                      <a:r>
                        <a:rPr kumimoji="0" lang="en-US" sz="2400" b="1" i="0" u="none" strike="noStrike" cap="none" normalizeH="0" baseline="0" dirty="0" err="1">
                          <a:ln>
                            <a:noFill/>
                          </a:ln>
                          <a:solidFill>
                            <a:schemeClr val="tx1"/>
                          </a:solidFill>
                          <a:effectLst/>
                          <a:latin typeface="Arial Unicode MS" pitchFamily="34" charset="-128"/>
                        </a:rPr>
                        <a:t>ễn</a:t>
                      </a:r>
                      <a:r>
                        <a:rPr kumimoji="0" lang="en-US" sz="2400" b="1" i="0" u="none" strike="noStrike" cap="none" normalizeH="0" baseline="0" dirty="0">
                          <a:ln>
                            <a:noFill/>
                          </a:ln>
                          <a:solidFill>
                            <a:schemeClr val="tx1"/>
                          </a:solidFill>
                          <a:effectLst/>
                          <a:latin typeface="Arial" charset="0"/>
                        </a:rPr>
                        <a:t> An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60</a:t>
                      </a:r>
                      <a:r>
                        <a:rPr kumimoji="0" lang="en-US" sz="24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10</a:t>
                      </a:r>
                      <a:r>
                        <a:rPr kumimoji="0" lang="en-US" sz="24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2</a:t>
                      </a:r>
                      <a:r>
                        <a:rPr kumimoji="0" lang="en-US" sz="2400" b="0" i="0" u="none" strike="noStrike" cap="none" normalizeH="0" baseline="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charset="0"/>
                        </a:rPr>
                        <a:t>Tr</a:t>
                      </a:r>
                      <a:r>
                        <a:rPr kumimoji="0" lang="en-US" sz="2400" b="1" i="0" u="none" strike="noStrike" cap="none" normalizeH="0" baseline="0" dirty="0" err="1">
                          <a:ln>
                            <a:noFill/>
                          </a:ln>
                          <a:solidFill>
                            <a:schemeClr val="tx1"/>
                          </a:solidFill>
                          <a:effectLst/>
                          <a:latin typeface="Arial Unicode MS" pitchFamily="34" charset="-128"/>
                        </a:rPr>
                        <a:t>ần</a:t>
                      </a:r>
                      <a:r>
                        <a:rPr kumimoji="0" lang="en-US" sz="2400" b="1" i="0" u="none" strike="noStrike" cap="none" normalizeH="0" baseline="0" dirty="0">
                          <a:ln>
                            <a:noFill/>
                          </a:ln>
                          <a:solidFill>
                            <a:schemeClr val="tx1"/>
                          </a:solidFill>
                          <a:effectLst/>
                          <a:latin typeface="Arial" charset="0"/>
                        </a:rPr>
                        <a:t> </a:t>
                      </a:r>
                      <a:r>
                        <a:rPr kumimoji="0" lang="en-US" sz="2400" b="1" i="0" u="none" strike="noStrike" cap="none" normalizeH="0" baseline="0" dirty="0" err="1">
                          <a:ln>
                            <a:noFill/>
                          </a:ln>
                          <a:solidFill>
                            <a:schemeClr val="tx1"/>
                          </a:solidFill>
                          <a:effectLst/>
                          <a:latin typeface="Arial" charset="0"/>
                        </a:rPr>
                        <a:t>Bình</a:t>
                      </a:r>
                      <a:r>
                        <a:rPr kumimoji="0" lang="en-US" sz="2400" b="1"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60</a:t>
                      </a:r>
                      <a:r>
                        <a:rPr kumimoji="0" lang="en-US" sz="24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9,5</a:t>
                      </a:r>
                      <a:r>
                        <a:rPr kumimoji="0" lang="en-US" sz="24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3</a:t>
                      </a:r>
                      <a:r>
                        <a:rPr kumimoji="0" lang="en-US" sz="2400" b="0" i="0" u="none" strike="noStrike" cap="none" normalizeH="0" baseline="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charset="0"/>
                        </a:rPr>
                        <a:t>L</a:t>
                      </a:r>
                      <a:r>
                        <a:rPr kumimoji="0" lang="en-US" sz="2400" b="1" i="0" u="none" strike="noStrike" cap="none" normalizeH="0" baseline="0" dirty="0" err="1">
                          <a:ln>
                            <a:noFill/>
                          </a:ln>
                          <a:solidFill>
                            <a:schemeClr val="tx1"/>
                          </a:solidFill>
                          <a:effectLst/>
                          <a:latin typeface="Arial Unicode MS" pitchFamily="34" charset="-128"/>
                        </a:rPr>
                        <a:t>ê</a:t>
                      </a:r>
                      <a:r>
                        <a:rPr kumimoji="0" lang="en-US" sz="2400" b="1" i="0" u="none" strike="noStrike" cap="none" normalizeH="0" baseline="0" dirty="0">
                          <a:ln>
                            <a:noFill/>
                          </a:ln>
                          <a:solidFill>
                            <a:schemeClr val="tx1"/>
                          </a:solidFill>
                          <a:effectLst/>
                          <a:latin typeface="Arial Unicode MS" pitchFamily="34" charset="-128"/>
                        </a:rPr>
                        <a:t> </a:t>
                      </a:r>
                      <a:r>
                        <a:rPr kumimoji="0" lang="en-US" sz="2400" b="1" i="0" u="none" strike="noStrike" cap="none" normalizeH="0" baseline="0" dirty="0" err="1">
                          <a:ln>
                            <a:noFill/>
                          </a:ln>
                          <a:solidFill>
                            <a:schemeClr val="tx1"/>
                          </a:solidFill>
                          <a:effectLst/>
                          <a:latin typeface="Arial Unicode MS" pitchFamily="34" charset="-128"/>
                        </a:rPr>
                        <a:t>Văn</a:t>
                      </a:r>
                      <a:r>
                        <a:rPr kumimoji="0" lang="en-US" sz="2400" b="1" i="0" u="none" strike="noStrike" cap="none" normalizeH="0" baseline="0" dirty="0">
                          <a:ln>
                            <a:noFill/>
                          </a:ln>
                          <a:solidFill>
                            <a:schemeClr val="tx1"/>
                          </a:solidFill>
                          <a:effectLst/>
                          <a:latin typeface="Arial" charset="0"/>
                        </a:rPr>
                        <a:t> Cao</a:t>
                      </a:r>
                      <a:r>
                        <a:rPr kumimoji="0" lang="en-US" sz="2400" b="1" i="0" u="none" strike="noStrike" cap="none" normalizeH="0" baseline="0" dirty="0">
                          <a:ln>
                            <a:noFill/>
                          </a:ln>
                          <a:solidFill>
                            <a:schemeClr val="tx1"/>
                          </a:solidFill>
                          <a:effectLst/>
                          <a:latin typeface="Arial Unicode MS" pitchFamily="34" charset="-128"/>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60</a:t>
                      </a:r>
                      <a:r>
                        <a:rPr kumimoji="0" lang="en-US" sz="24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11</a:t>
                      </a:r>
                      <a:r>
                        <a:rPr kumimoji="0" lang="en-US" sz="24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4</a:t>
                      </a:r>
                      <a:r>
                        <a:rPr kumimoji="0" lang="en-US" sz="2400" b="0" i="0" u="none" strike="noStrike" cap="none" normalizeH="0" baseline="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Unicode MS" pitchFamily="34" charset="-128"/>
                        </a:rPr>
                        <a:t>Đào</a:t>
                      </a:r>
                      <a:r>
                        <a:rPr kumimoji="0" lang="en-US" sz="2400" b="1" i="0" u="none" strike="noStrike" cap="none" normalizeH="0" baseline="0" dirty="0">
                          <a:ln>
                            <a:noFill/>
                          </a:ln>
                          <a:solidFill>
                            <a:schemeClr val="tx1"/>
                          </a:solidFill>
                          <a:effectLst/>
                          <a:latin typeface="Arial Unicode MS" pitchFamily="34" charset="-128"/>
                        </a:rPr>
                        <a:t> </a:t>
                      </a:r>
                      <a:r>
                        <a:rPr kumimoji="0" lang="en-US" sz="2400" b="1" i="0" u="none" strike="noStrike" cap="none" normalizeH="0" baseline="0" dirty="0" err="1">
                          <a:ln>
                            <a:noFill/>
                          </a:ln>
                          <a:solidFill>
                            <a:schemeClr val="tx1"/>
                          </a:solidFill>
                          <a:effectLst/>
                          <a:latin typeface="Arial Unicode MS" pitchFamily="34" charset="-128"/>
                        </a:rPr>
                        <a:t>Việt</a:t>
                      </a:r>
                      <a:r>
                        <a:rPr kumimoji="0" lang="en-US" sz="2400" b="1" i="0" u="none" strike="noStrike" cap="none" normalizeH="0" baseline="0" dirty="0">
                          <a:ln>
                            <a:noFill/>
                          </a:ln>
                          <a:solidFill>
                            <a:schemeClr val="tx1"/>
                          </a:solidFill>
                          <a:effectLst/>
                          <a:latin typeface="Arial Unicode MS" pitchFamily="34" charset="-128"/>
                        </a:rPr>
                        <a:t> </a:t>
                      </a:r>
                      <a:r>
                        <a:rPr kumimoji="0" lang="en-US" sz="2400" b="1" i="0" u="none" strike="noStrike" cap="none" normalizeH="0" baseline="0" dirty="0" err="1">
                          <a:ln>
                            <a:noFill/>
                          </a:ln>
                          <a:solidFill>
                            <a:schemeClr val="tx1"/>
                          </a:solidFill>
                          <a:effectLst/>
                          <a:latin typeface="Arial Unicode MS" pitchFamily="34" charset="-128"/>
                        </a:rPr>
                        <a:t>Hùng</a:t>
                      </a:r>
                      <a:r>
                        <a:rPr kumimoji="0" lang="en-US" sz="2400" b="1" i="0" u="none" strike="noStrike" cap="none" normalizeH="0" baseline="0" dirty="0">
                          <a:ln>
                            <a:noFill/>
                          </a:ln>
                          <a:solidFill>
                            <a:schemeClr val="tx1"/>
                          </a:solidFill>
                          <a:effectLst/>
                          <a:latin typeface="Arial Unicode MS" pitchFamily="34" charset="-128"/>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60</a:t>
                      </a:r>
                      <a:r>
                        <a:rPr kumimoji="0" lang="en-US" sz="24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9</a:t>
                      </a:r>
                      <a:r>
                        <a:rPr kumimoji="0" lang="en-US" sz="24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640127">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5</a:t>
                      </a:r>
                      <a:r>
                        <a:rPr kumimoji="0" lang="en-US" sz="2400" b="0" i="0" u="none" strike="noStrike" cap="none" normalizeH="0" baseline="0">
                          <a:ln>
                            <a:noFill/>
                          </a:ln>
                          <a:solidFill>
                            <a:schemeClr val="tx1"/>
                          </a:solidFill>
                          <a:effectLst/>
                          <a:latin typeface="Arial" charset="0"/>
                        </a:rPr>
                        <a:t> </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err="1">
                          <a:ln>
                            <a:noFill/>
                          </a:ln>
                          <a:solidFill>
                            <a:schemeClr val="tx1"/>
                          </a:solidFill>
                          <a:effectLst/>
                          <a:latin typeface="Arial" charset="0"/>
                        </a:rPr>
                        <a:t>Ph</a:t>
                      </a:r>
                      <a:r>
                        <a:rPr kumimoji="0" lang="en-US" sz="2400" b="1" i="0" u="none" strike="noStrike" cap="none" normalizeH="0" baseline="0" dirty="0" err="1">
                          <a:ln>
                            <a:noFill/>
                          </a:ln>
                          <a:solidFill>
                            <a:schemeClr val="tx1"/>
                          </a:solidFill>
                          <a:effectLst/>
                          <a:latin typeface="Arial Unicode MS" pitchFamily="34" charset="-128"/>
                        </a:rPr>
                        <a:t>ạm</a:t>
                      </a:r>
                      <a:r>
                        <a:rPr kumimoji="0" lang="en-US" sz="2400" b="1" i="0" u="none" strike="noStrike" cap="none" normalizeH="0" baseline="0" dirty="0">
                          <a:ln>
                            <a:noFill/>
                          </a:ln>
                          <a:solidFill>
                            <a:schemeClr val="tx1"/>
                          </a:solidFill>
                          <a:effectLst/>
                          <a:latin typeface="Arial Unicode MS" pitchFamily="34" charset="-128"/>
                        </a:rPr>
                        <a:t> </a:t>
                      </a:r>
                      <a:r>
                        <a:rPr kumimoji="0" lang="en-US" sz="2400" b="1" i="0" u="none" strike="noStrike" cap="none" normalizeH="0" baseline="0" dirty="0" err="1">
                          <a:ln>
                            <a:noFill/>
                          </a:ln>
                          <a:solidFill>
                            <a:schemeClr val="tx1"/>
                          </a:solidFill>
                          <a:effectLst/>
                          <a:latin typeface="Arial Unicode MS" pitchFamily="34" charset="-128"/>
                        </a:rPr>
                        <a:t>Việt</a:t>
                      </a:r>
                      <a:r>
                        <a:rPr kumimoji="0" lang="en-US" sz="2400" b="1"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rPr>
                        <a:t>60</a:t>
                      </a:r>
                      <a:r>
                        <a:rPr kumimoji="0" lang="en-US" sz="2400" b="0" i="0" u="none" strike="noStrike" cap="none" normalizeH="0" baseline="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tx1"/>
                          </a:solidFill>
                          <a:effectLst/>
                          <a:latin typeface="Arial" charset="0"/>
                        </a:rPr>
                        <a:t>10,5</a:t>
                      </a:r>
                      <a:r>
                        <a:rPr kumimoji="0" lang="en-US" sz="2400" b="0" i="0" u="none" strike="noStrike" cap="none" normalizeH="0" baseline="0" dirty="0">
                          <a:ln>
                            <a:noFill/>
                          </a:ln>
                          <a:solidFill>
                            <a:schemeClr val="tx1"/>
                          </a:solidFill>
                          <a:effectLst/>
                          <a:latin typeface="Arial" charset="0"/>
                        </a:rPr>
                        <a:t> </a:t>
                      </a: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ndParaRP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2349" name="Text Box 295">
            <a:extLst>
              <a:ext uri="{FF2B5EF4-FFF2-40B4-BE49-F238E27FC236}">
                <a16:creationId xmlns:a16="http://schemas.microsoft.com/office/drawing/2014/main" id="{95AF93C5-FD59-44D0-B890-E21C921DF149}"/>
              </a:ext>
            </a:extLst>
          </p:cNvPr>
          <p:cNvSpPr txBox="1">
            <a:spLocks noChangeArrowheads="1"/>
          </p:cNvSpPr>
          <p:nvPr/>
        </p:nvSpPr>
        <p:spPr bwMode="auto">
          <a:xfrm>
            <a:off x="5867400" y="5419725"/>
            <a:ext cx="10715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1</a:t>
            </a:r>
          </a:p>
        </p:txBody>
      </p:sp>
      <p:sp>
        <p:nvSpPr>
          <p:cNvPr id="12350" name="Text Box 296">
            <a:extLst>
              <a:ext uri="{FF2B5EF4-FFF2-40B4-BE49-F238E27FC236}">
                <a16:creationId xmlns:a16="http://schemas.microsoft.com/office/drawing/2014/main" id="{9B42F2AA-3379-44D2-82AB-98B59D81A61F}"/>
              </a:ext>
            </a:extLst>
          </p:cNvPr>
          <p:cNvSpPr txBox="1">
            <a:spLocks noChangeArrowheads="1"/>
          </p:cNvSpPr>
          <p:nvPr/>
        </p:nvSpPr>
        <p:spPr bwMode="auto">
          <a:xfrm>
            <a:off x="5867400" y="4200525"/>
            <a:ext cx="10715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2</a:t>
            </a:r>
          </a:p>
        </p:txBody>
      </p:sp>
      <p:sp>
        <p:nvSpPr>
          <p:cNvPr id="12351" name="Text Box 297">
            <a:extLst>
              <a:ext uri="{FF2B5EF4-FFF2-40B4-BE49-F238E27FC236}">
                <a16:creationId xmlns:a16="http://schemas.microsoft.com/office/drawing/2014/main" id="{7AE1D15C-68AE-4836-8D49-A30BEE7343DB}"/>
              </a:ext>
            </a:extLst>
          </p:cNvPr>
          <p:cNvSpPr txBox="1">
            <a:spLocks noChangeArrowheads="1"/>
          </p:cNvSpPr>
          <p:nvPr/>
        </p:nvSpPr>
        <p:spPr bwMode="auto">
          <a:xfrm>
            <a:off x="5867400" y="3590925"/>
            <a:ext cx="1071563"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3</a:t>
            </a:r>
          </a:p>
        </p:txBody>
      </p:sp>
      <p:sp>
        <p:nvSpPr>
          <p:cNvPr id="12352" name="Text Box 298">
            <a:extLst>
              <a:ext uri="{FF2B5EF4-FFF2-40B4-BE49-F238E27FC236}">
                <a16:creationId xmlns:a16="http://schemas.microsoft.com/office/drawing/2014/main" id="{0D34E058-2182-4C33-BF93-ADD65BD15888}"/>
              </a:ext>
            </a:extLst>
          </p:cNvPr>
          <p:cNvSpPr txBox="1">
            <a:spLocks noChangeArrowheads="1"/>
          </p:cNvSpPr>
          <p:nvPr/>
        </p:nvSpPr>
        <p:spPr bwMode="auto">
          <a:xfrm>
            <a:off x="6024562" y="6276182"/>
            <a:ext cx="833438"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4</a:t>
            </a:r>
          </a:p>
        </p:txBody>
      </p:sp>
      <p:sp>
        <p:nvSpPr>
          <p:cNvPr id="12353" name="Text Box 299">
            <a:extLst>
              <a:ext uri="{FF2B5EF4-FFF2-40B4-BE49-F238E27FC236}">
                <a16:creationId xmlns:a16="http://schemas.microsoft.com/office/drawing/2014/main" id="{8F0FED2A-A548-4154-8723-FBE96EF8EEBC}"/>
              </a:ext>
            </a:extLst>
          </p:cNvPr>
          <p:cNvSpPr txBox="1">
            <a:spLocks noChangeArrowheads="1"/>
          </p:cNvSpPr>
          <p:nvPr/>
        </p:nvSpPr>
        <p:spPr bwMode="auto">
          <a:xfrm>
            <a:off x="5943600" y="4886325"/>
            <a:ext cx="833438"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3600">
                <a:solidFill>
                  <a:srgbClr val="FC0000"/>
                </a:solidFill>
                <a:latin typeface="VNI-Times" pitchFamily="2" charset="0"/>
              </a:rPr>
              <a:t>5</a:t>
            </a:r>
          </a:p>
        </p:txBody>
      </p:sp>
      <p:sp>
        <p:nvSpPr>
          <p:cNvPr id="36140" name="Text Box 300">
            <a:extLst>
              <a:ext uri="{FF2B5EF4-FFF2-40B4-BE49-F238E27FC236}">
                <a16:creationId xmlns:a16="http://schemas.microsoft.com/office/drawing/2014/main" id="{AD54829F-F812-4BAD-B998-D2E79BB662C2}"/>
              </a:ext>
            </a:extLst>
          </p:cNvPr>
          <p:cNvSpPr txBox="1">
            <a:spLocks noChangeArrowheads="1"/>
          </p:cNvSpPr>
          <p:nvPr/>
        </p:nvSpPr>
        <p:spPr bwMode="auto">
          <a:xfrm>
            <a:off x="6858000" y="5419725"/>
            <a:ext cx="21336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6,67 </a:t>
            </a:r>
          </a:p>
        </p:txBody>
      </p:sp>
      <p:sp>
        <p:nvSpPr>
          <p:cNvPr id="36141" name="Text Box 301">
            <a:extLst>
              <a:ext uri="{FF2B5EF4-FFF2-40B4-BE49-F238E27FC236}">
                <a16:creationId xmlns:a16="http://schemas.microsoft.com/office/drawing/2014/main" id="{AFEC03A4-5C82-4D74-8CC4-F9F47CEF0275}"/>
              </a:ext>
            </a:extLst>
          </p:cNvPr>
          <p:cNvSpPr txBox="1">
            <a:spLocks noChangeArrowheads="1"/>
          </p:cNvSpPr>
          <p:nvPr/>
        </p:nvSpPr>
        <p:spPr bwMode="auto">
          <a:xfrm>
            <a:off x="6632575" y="4141788"/>
            <a:ext cx="24384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6,32 </a:t>
            </a:r>
          </a:p>
        </p:txBody>
      </p:sp>
      <p:sp>
        <p:nvSpPr>
          <p:cNvPr id="36142" name="Text Box 302">
            <a:extLst>
              <a:ext uri="{FF2B5EF4-FFF2-40B4-BE49-F238E27FC236}">
                <a16:creationId xmlns:a16="http://schemas.microsoft.com/office/drawing/2014/main" id="{A0ADD884-BC88-489F-AC28-FCEBCF993050}"/>
              </a:ext>
            </a:extLst>
          </p:cNvPr>
          <p:cNvSpPr txBox="1">
            <a:spLocks noChangeArrowheads="1"/>
          </p:cNvSpPr>
          <p:nvPr/>
        </p:nvSpPr>
        <p:spPr bwMode="auto">
          <a:xfrm>
            <a:off x="6934200" y="3482975"/>
            <a:ext cx="18288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6</a:t>
            </a:r>
          </a:p>
        </p:txBody>
      </p:sp>
      <p:sp>
        <p:nvSpPr>
          <p:cNvPr id="36143" name="Text Box 303">
            <a:extLst>
              <a:ext uri="{FF2B5EF4-FFF2-40B4-BE49-F238E27FC236}">
                <a16:creationId xmlns:a16="http://schemas.microsoft.com/office/drawing/2014/main" id="{848A5132-299D-479E-A6D5-A4672E624866}"/>
              </a:ext>
            </a:extLst>
          </p:cNvPr>
          <p:cNvSpPr txBox="1">
            <a:spLocks noChangeArrowheads="1"/>
          </p:cNvSpPr>
          <p:nvPr/>
        </p:nvSpPr>
        <p:spPr bwMode="auto">
          <a:xfrm>
            <a:off x="6482080" y="6276096"/>
            <a:ext cx="27432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dirty="0">
                <a:solidFill>
                  <a:srgbClr val="FC0000"/>
                </a:solidFill>
                <a:latin typeface="VNI-Times" pitchFamily="2" charset="0"/>
              </a:rPr>
              <a:t>5,71 </a:t>
            </a:r>
          </a:p>
        </p:txBody>
      </p:sp>
      <p:sp>
        <p:nvSpPr>
          <p:cNvPr id="36144" name="Text Box 304">
            <a:extLst>
              <a:ext uri="{FF2B5EF4-FFF2-40B4-BE49-F238E27FC236}">
                <a16:creationId xmlns:a16="http://schemas.microsoft.com/office/drawing/2014/main" id="{D3FB4CD7-63E0-4586-B023-A8DA33D6F57E}"/>
              </a:ext>
            </a:extLst>
          </p:cNvPr>
          <p:cNvSpPr txBox="1">
            <a:spLocks noChangeArrowheads="1"/>
          </p:cNvSpPr>
          <p:nvPr/>
        </p:nvSpPr>
        <p:spPr bwMode="auto">
          <a:xfrm>
            <a:off x="6705600" y="4800600"/>
            <a:ext cx="2286000" cy="708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Unicode MS" panose="020B0604020202020204" pitchFamily="34" charset="-128"/>
              </a:defRPr>
            </a:lvl1pPr>
            <a:lvl2pPr marL="742950" indent="-285750">
              <a:spcBef>
                <a:spcPct val="20000"/>
              </a:spcBef>
              <a:buChar char="–"/>
              <a:defRPr sz="2800">
                <a:solidFill>
                  <a:schemeClr val="tx1"/>
                </a:solidFill>
                <a:latin typeface="Arial Unicode MS" panose="020B0604020202020204" pitchFamily="34" charset="-128"/>
              </a:defRPr>
            </a:lvl2pPr>
            <a:lvl3pPr marL="1143000" indent="-228600">
              <a:spcBef>
                <a:spcPct val="20000"/>
              </a:spcBef>
              <a:buChar char="•"/>
              <a:defRPr sz="2400">
                <a:solidFill>
                  <a:schemeClr val="tx1"/>
                </a:solidFill>
                <a:latin typeface="Arial Unicode MS" panose="020B0604020202020204" pitchFamily="34" charset="-128"/>
              </a:defRPr>
            </a:lvl3pPr>
            <a:lvl4pPr marL="1600200" indent="-228600">
              <a:spcBef>
                <a:spcPct val="20000"/>
              </a:spcBef>
              <a:buChar char="–"/>
              <a:defRPr sz="2000">
                <a:solidFill>
                  <a:schemeClr val="tx1"/>
                </a:solidFill>
                <a:latin typeface="Arial Unicode MS" panose="020B0604020202020204" pitchFamily="34" charset="-128"/>
              </a:defRPr>
            </a:lvl4pPr>
            <a:lvl5pPr marL="2057400" indent="-228600">
              <a:spcBef>
                <a:spcPct val="20000"/>
              </a:spcBef>
              <a:buChar char="»"/>
              <a:defRPr sz="2000">
                <a:solidFill>
                  <a:schemeClr val="tx1"/>
                </a:solidFill>
                <a:latin typeface="Arial Unicode MS" panose="020B0604020202020204" pitchFamily="34" charset="-128"/>
              </a:defRPr>
            </a:lvl5pPr>
            <a:lvl6pPr marL="2514600" indent="-228600" eaLnBrk="0" fontAlgn="base" hangingPunct="0">
              <a:spcBef>
                <a:spcPct val="20000"/>
              </a:spcBef>
              <a:spcAft>
                <a:spcPct val="0"/>
              </a:spcAft>
              <a:buChar char="»"/>
              <a:defRPr sz="2000">
                <a:solidFill>
                  <a:schemeClr val="tx1"/>
                </a:solidFill>
                <a:latin typeface="Arial Unicode MS" panose="020B0604020202020204" pitchFamily="34" charset="-128"/>
              </a:defRPr>
            </a:lvl6pPr>
            <a:lvl7pPr marL="2971800" indent="-228600" eaLnBrk="0" fontAlgn="base" hangingPunct="0">
              <a:spcBef>
                <a:spcPct val="20000"/>
              </a:spcBef>
              <a:spcAft>
                <a:spcPct val="0"/>
              </a:spcAft>
              <a:buChar char="»"/>
              <a:defRPr sz="2000">
                <a:solidFill>
                  <a:schemeClr val="tx1"/>
                </a:solidFill>
                <a:latin typeface="Arial Unicode MS" panose="020B0604020202020204" pitchFamily="34" charset="-128"/>
              </a:defRPr>
            </a:lvl7pPr>
            <a:lvl8pPr marL="3429000" indent="-228600" eaLnBrk="0" fontAlgn="base" hangingPunct="0">
              <a:spcBef>
                <a:spcPct val="20000"/>
              </a:spcBef>
              <a:spcAft>
                <a:spcPct val="0"/>
              </a:spcAft>
              <a:buChar char="»"/>
              <a:defRPr sz="2000">
                <a:solidFill>
                  <a:schemeClr val="tx1"/>
                </a:solidFill>
                <a:latin typeface="Arial Unicode MS" panose="020B0604020202020204" pitchFamily="34" charset="-128"/>
              </a:defRPr>
            </a:lvl8pPr>
            <a:lvl9pPr marL="3886200" indent="-228600" eaLnBrk="0" fontAlgn="base" hangingPunct="0">
              <a:spcBef>
                <a:spcPct val="20000"/>
              </a:spcBef>
              <a:spcAft>
                <a:spcPct val="0"/>
              </a:spcAft>
              <a:buChar char="»"/>
              <a:defRPr sz="2000">
                <a:solidFill>
                  <a:schemeClr val="tx1"/>
                </a:solidFill>
                <a:latin typeface="Arial Unicode MS" panose="020B0604020202020204" pitchFamily="34" charset="-128"/>
              </a:defRPr>
            </a:lvl9pPr>
          </a:lstStyle>
          <a:p>
            <a:pPr algn="ctr" eaLnBrk="1" hangingPunct="1">
              <a:spcBef>
                <a:spcPct val="50000"/>
              </a:spcBef>
              <a:buFontTx/>
              <a:buNone/>
            </a:pPr>
            <a:r>
              <a:rPr lang="en-US" altLang="en-US" sz="4000">
                <a:solidFill>
                  <a:srgbClr val="FC0000"/>
                </a:solidFill>
                <a:latin typeface="VNI-Times" pitchFamily="2" charset="0"/>
              </a:rPr>
              <a:t>5,45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 fill="hold" grpId="0" nodeType="clickEffect">
                                  <p:stCondLst>
                                    <p:cond delay="0"/>
                                  </p:stCondLst>
                                  <p:childTnLst>
                                    <p:set>
                                      <p:cBhvr>
                                        <p:cTn id="6" dur="1" fill="hold">
                                          <p:stCondLst>
                                            <p:cond delay="0"/>
                                          </p:stCondLst>
                                        </p:cTn>
                                        <p:tgtEl>
                                          <p:spTgt spid="36140"/>
                                        </p:tgtEl>
                                        <p:attrNameLst>
                                          <p:attrName>style.visibility</p:attrName>
                                        </p:attrNameLst>
                                      </p:cBhvr>
                                      <p:to>
                                        <p:strVal val="visible"/>
                                      </p:to>
                                    </p:set>
                                    <p:anim calcmode="lin" valueType="num">
                                      <p:cBhvr additive="base">
                                        <p:cTn id="7" dur="1000" fill="hold"/>
                                        <p:tgtEl>
                                          <p:spTgt spid="36140"/>
                                        </p:tgtEl>
                                        <p:attrNameLst>
                                          <p:attrName>ppt_x</p:attrName>
                                        </p:attrNameLst>
                                      </p:cBhvr>
                                      <p:tavLst>
                                        <p:tav tm="0">
                                          <p:val>
                                            <p:strVal val="#ppt_x"/>
                                          </p:val>
                                        </p:tav>
                                        <p:tav tm="100000">
                                          <p:val>
                                            <p:strVal val="#ppt_x"/>
                                          </p:val>
                                        </p:tav>
                                      </p:tavLst>
                                    </p:anim>
                                    <p:anim calcmode="lin" valueType="num">
                                      <p:cBhvr additive="base">
                                        <p:cTn id="8" dur="1000" fill="hold"/>
                                        <p:tgtEl>
                                          <p:spTgt spid="36140"/>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36141"/>
                                        </p:tgtEl>
                                        <p:attrNameLst>
                                          <p:attrName>style.visibility</p:attrName>
                                        </p:attrNameLst>
                                      </p:cBhvr>
                                      <p:to>
                                        <p:strVal val="visible"/>
                                      </p:to>
                                    </p:set>
                                    <p:anim calcmode="lin" valueType="num">
                                      <p:cBhvr additive="base">
                                        <p:cTn id="13" dur="1000" fill="hold"/>
                                        <p:tgtEl>
                                          <p:spTgt spid="36141"/>
                                        </p:tgtEl>
                                        <p:attrNameLst>
                                          <p:attrName>ppt_x</p:attrName>
                                        </p:attrNameLst>
                                      </p:cBhvr>
                                      <p:tavLst>
                                        <p:tav tm="0">
                                          <p:val>
                                            <p:strVal val="#ppt_x"/>
                                          </p:val>
                                        </p:tav>
                                        <p:tav tm="100000">
                                          <p:val>
                                            <p:strVal val="#ppt_x"/>
                                          </p:val>
                                        </p:tav>
                                      </p:tavLst>
                                    </p:anim>
                                    <p:anim calcmode="lin" valueType="num">
                                      <p:cBhvr additive="base">
                                        <p:cTn id="14" dur="1000" fill="hold"/>
                                        <p:tgtEl>
                                          <p:spTgt spid="36141"/>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1" fill="hold" grpId="0" nodeType="clickEffect">
                                  <p:stCondLst>
                                    <p:cond delay="0"/>
                                  </p:stCondLst>
                                  <p:childTnLst>
                                    <p:set>
                                      <p:cBhvr>
                                        <p:cTn id="18" dur="1" fill="hold">
                                          <p:stCondLst>
                                            <p:cond delay="0"/>
                                          </p:stCondLst>
                                        </p:cTn>
                                        <p:tgtEl>
                                          <p:spTgt spid="36142"/>
                                        </p:tgtEl>
                                        <p:attrNameLst>
                                          <p:attrName>style.visibility</p:attrName>
                                        </p:attrNameLst>
                                      </p:cBhvr>
                                      <p:to>
                                        <p:strVal val="visible"/>
                                      </p:to>
                                    </p:set>
                                    <p:anim calcmode="lin" valueType="num">
                                      <p:cBhvr additive="base">
                                        <p:cTn id="19" dur="1000" fill="hold"/>
                                        <p:tgtEl>
                                          <p:spTgt spid="36142"/>
                                        </p:tgtEl>
                                        <p:attrNameLst>
                                          <p:attrName>ppt_x</p:attrName>
                                        </p:attrNameLst>
                                      </p:cBhvr>
                                      <p:tavLst>
                                        <p:tav tm="0">
                                          <p:val>
                                            <p:strVal val="#ppt_x"/>
                                          </p:val>
                                        </p:tav>
                                        <p:tav tm="100000">
                                          <p:val>
                                            <p:strVal val="#ppt_x"/>
                                          </p:val>
                                        </p:tav>
                                      </p:tavLst>
                                    </p:anim>
                                    <p:anim calcmode="lin" valueType="num">
                                      <p:cBhvr additive="base">
                                        <p:cTn id="20" dur="1000" fill="hold"/>
                                        <p:tgtEl>
                                          <p:spTgt spid="36142"/>
                                        </p:tgtEl>
                                        <p:attrNameLst>
                                          <p:attrName>ppt_y</p:attrName>
                                        </p:attrNameLst>
                                      </p:cBhvr>
                                      <p:tavLst>
                                        <p:tav tm="0">
                                          <p:val>
                                            <p:strVal val="0-#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1" fill="hold" grpId="0" nodeType="clickEffect">
                                  <p:stCondLst>
                                    <p:cond delay="0"/>
                                  </p:stCondLst>
                                  <p:childTnLst>
                                    <p:set>
                                      <p:cBhvr>
                                        <p:cTn id="24" dur="1" fill="hold">
                                          <p:stCondLst>
                                            <p:cond delay="0"/>
                                          </p:stCondLst>
                                        </p:cTn>
                                        <p:tgtEl>
                                          <p:spTgt spid="36143"/>
                                        </p:tgtEl>
                                        <p:attrNameLst>
                                          <p:attrName>style.visibility</p:attrName>
                                        </p:attrNameLst>
                                      </p:cBhvr>
                                      <p:to>
                                        <p:strVal val="visible"/>
                                      </p:to>
                                    </p:set>
                                    <p:anim calcmode="lin" valueType="num">
                                      <p:cBhvr additive="base">
                                        <p:cTn id="25" dur="1000" fill="hold"/>
                                        <p:tgtEl>
                                          <p:spTgt spid="36143"/>
                                        </p:tgtEl>
                                        <p:attrNameLst>
                                          <p:attrName>ppt_x</p:attrName>
                                        </p:attrNameLst>
                                      </p:cBhvr>
                                      <p:tavLst>
                                        <p:tav tm="0">
                                          <p:val>
                                            <p:strVal val="#ppt_x"/>
                                          </p:val>
                                        </p:tav>
                                        <p:tav tm="100000">
                                          <p:val>
                                            <p:strVal val="#ppt_x"/>
                                          </p:val>
                                        </p:tav>
                                      </p:tavLst>
                                    </p:anim>
                                    <p:anim calcmode="lin" valueType="num">
                                      <p:cBhvr additive="base">
                                        <p:cTn id="26" dur="1000" fill="hold"/>
                                        <p:tgtEl>
                                          <p:spTgt spid="36143"/>
                                        </p:tgtEl>
                                        <p:attrNameLst>
                                          <p:attrName>ppt_y</p:attrName>
                                        </p:attrNameLst>
                                      </p:cBhvr>
                                      <p:tavLst>
                                        <p:tav tm="0">
                                          <p:val>
                                            <p:strVal val="0-#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36144"/>
                                        </p:tgtEl>
                                        <p:attrNameLst>
                                          <p:attrName>style.visibility</p:attrName>
                                        </p:attrNameLst>
                                      </p:cBhvr>
                                      <p:to>
                                        <p:strVal val="visible"/>
                                      </p:to>
                                    </p:set>
                                    <p:anim calcmode="lin" valueType="num">
                                      <p:cBhvr additive="base">
                                        <p:cTn id="31" dur="1000" fill="hold"/>
                                        <p:tgtEl>
                                          <p:spTgt spid="36144"/>
                                        </p:tgtEl>
                                        <p:attrNameLst>
                                          <p:attrName>ppt_x</p:attrName>
                                        </p:attrNameLst>
                                      </p:cBhvr>
                                      <p:tavLst>
                                        <p:tav tm="0">
                                          <p:val>
                                            <p:strVal val="#ppt_x"/>
                                          </p:val>
                                        </p:tav>
                                        <p:tav tm="100000">
                                          <p:val>
                                            <p:strVal val="#ppt_x"/>
                                          </p:val>
                                        </p:tav>
                                      </p:tavLst>
                                    </p:anim>
                                    <p:anim calcmode="lin" valueType="num">
                                      <p:cBhvr additive="base">
                                        <p:cTn id="32" dur="1000" fill="hold"/>
                                        <p:tgtEl>
                                          <p:spTgt spid="36144"/>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140" grpId="0"/>
      <p:bldP spid="36141" grpId="0"/>
      <p:bldP spid="36142" grpId="0"/>
      <p:bldP spid="36143" grpId="0"/>
      <p:bldP spid="36144"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3"/>
</p:tagLst>
</file>

<file path=ppt/tags/tag2.xml><?xml version="1.0" encoding="utf-8"?>
<p:tagLst xmlns:a="http://schemas.openxmlformats.org/drawingml/2006/main" xmlns:r="http://schemas.openxmlformats.org/officeDocument/2006/relationships" xmlns:p="http://schemas.openxmlformats.org/presentationml/2006/main">
  <p:tag name="TIMING" val="|3.3"/>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1651</TotalTime>
  <Words>2175</Words>
  <Application>Microsoft Office PowerPoint</Application>
  <PresentationFormat>On-screen Show (4:3)</PresentationFormat>
  <Paragraphs>356</Paragraphs>
  <Slides>38</Slides>
  <Notes>1</Notes>
  <HiddenSlides>0</HiddenSlides>
  <MMClips>0</MMClips>
  <ScaleCrop>false</ScaleCrop>
  <HeadingPairs>
    <vt:vector size="8" baseType="variant">
      <vt:variant>
        <vt:lpstr>Fonts Used</vt:lpstr>
      </vt:variant>
      <vt:variant>
        <vt:i4>9</vt:i4>
      </vt:variant>
      <vt:variant>
        <vt:lpstr>Theme</vt:lpstr>
      </vt:variant>
      <vt:variant>
        <vt:i4>3</vt:i4>
      </vt:variant>
      <vt:variant>
        <vt:lpstr>Embedded OLE Servers</vt:lpstr>
      </vt:variant>
      <vt:variant>
        <vt:i4>1</vt:i4>
      </vt:variant>
      <vt:variant>
        <vt:lpstr>Slide Titles</vt:lpstr>
      </vt:variant>
      <vt:variant>
        <vt:i4>38</vt:i4>
      </vt:variant>
    </vt:vector>
  </HeadingPairs>
  <TitlesOfParts>
    <vt:vector size="51" baseType="lpstr">
      <vt:lpstr>.VnCooper</vt:lpstr>
      <vt:lpstr>Arial</vt:lpstr>
      <vt:lpstr>Arial Unicode MS</vt:lpstr>
      <vt:lpstr>Calibri</vt:lpstr>
      <vt:lpstr>Tahoma</vt:lpstr>
      <vt:lpstr>Times New Roman</vt:lpstr>
      <vt:lpstr>Verdana</vt:lpstr>
      <vt:lpstr>VNI-Times</vt:lpstr>
      <vt:lpstr>Wingdings</vt:lpstr>
      <vt:lpstr>Default Design</vt:lpstr>
      <vt:lpstr>1_Default Design</vt:lpstr>
      <vt:lpstr>Office Theme</vt:lpstr>
      <vt:lpstr>Equation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 </vt:lpstr>
      <vt:lpstr>PowerPoint Presentation</vt:lpstr>
      <vt:lpstr> </vt:lpstr>
      <vt:lpstr>PowerPoint Presentation</vt:lpstr>
      <vt:lpstr>PowerPoint Presentation</vt:lpstr>
      <vt:lpstr>PowerPoint Presentation</vt:lpstr>
      <vt:lpstr>PowerPoint 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NTNTSM</dc:creator>
  <cp:lastModifiedBy>Admin</cp:lastModifiedBy>
  <cp:revision>280</cp:revision>
  <dcterms:created xsi:type="dcterms:W3CDTF">2004-09-28T11:03:58Z</dcterms:created>
  <dcterms:modified xsi:type="dcterms:W3CDTF">2021-09-11T12:06:54Z</dcterms:modified>
</cp:coreProperties>
</file>