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4" r:id="rId4"/>
    <p:sldId id="279" r:id="rId5"/>
    <p:sldId id="280" r:id="rId6"/>
    <p:sldId id="283" r:id="rId7"/>
    <p:sldId id="284" r:id="rId8"/>
    <p:sldId id="281" r:id="rId9"/>
    <p:sldId id="282" r:id="rId10"/>
    <p:sldId id="276" r:id="rId11"/>
    <p:sldId id="259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102"/>
    <a:srgbClr val="F7D11F"/>
    <a:srgbClr val="FEDB52"/>
    <a:srgbClr val="FE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6" y="48"/>
      </p:cViewPr>
      <p:guideLst>
        <p:guide orient="horz" pos="2267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2021/9/2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4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34E788EF-A95F-4714-B878-A7B79A35DD56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5BC0EC4C-4788-4164-BE97-95ADCDD1A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0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E0074DCE-6B0E-472E-A5FB-CCB835630C6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32.png"/><Relationship Id="rId10" Type="http://schemas.openxmlformats.org/officeDocument/2006/relationships/image" Target="../media/image4.svg"/><Relationship Id="rId4" Type="http://schemas.openxmlformats.org/officeDocument/2006/relationships/image" Target="../media/image1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130550" y="2268855"/>
            <a:ext cx="7679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 smtClean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BỔ TRỢ </a:t>
            </a:r>
          </a:p>
          <a:p>
            <a:pPr algn="ctr"/>
            <a:r>
              <a:rPr lang="vi-VN" altLang="zh-CN" sz="5400" b="1" dirty="0" smtClean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TOÁN 9</a:t>
            </a:r>
            <a:endParaRPr lang="zh-CN" altLang="en-US" sz="5400" b="1" dirty="0">
              <a:solidFill>
                <a:srgbClr val="FEDB52"/>
              </a:solidFill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</p:txBody>
      </p:sp>
      <p:sp>
        <p:nvSpPr>
          <p:cNvPr id="16" name="TextBox 9_1_1_1_1_1_1_1_1"/>
          <p:cNvSpPr txBox="1"/>
          <p:nvPr/>
        </p:nvSpPr>
        <p:spPr>
          <a:xfrm>
            <a:off x="3493827" y="4023181"/>
            <a:ext cx="633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2000" dirty="0" smtClean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GIÁO VIÊN: HOÀNG THU TRANG</a:t>
            </a:r>
            <a:endParaRPr lang="zh-CN" altLang="en-US" sz="2000" dirty="0">
              <a:solidFill>
                <a:schemeClr val="bg1"/>
              </a:solidFill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6568" y="445378"/>
            <a:ext cx="5920080" cy="851678"/>
            <a:chOff x="680484" y="537526"/>
            <a:chExt cx="5920080" cy="8516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0"/>
            <a:stretch>
              <a:fillRect/>
            </a:stretch>
          </p:blipFill>
          <p:spPr>
            <a:xfrm>
              <a:off x="680484" y="537526"/>
              <a:ext cx="318976" cy="85167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999461" y="537526"/>
              <a:ext cx="5601103" cy="735279"/>
              <a:chOff x="4770475" y="516261"/>
              <a:chExt cx="5601103" cy="73527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770476" y="516261"/>
                <a:ext cx="4887042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 b="1">
                    <a:solidFill>
                      <a:srgbClr val="1C4987"/>
                    </a:solidFill>
                    <a:latin typeface="方正正粗黑简体" panose="02000000000000000000" pitchFamily="2" charset="-122"/>
                    <a:ea typeface="方正正粗黑简体" panose="02000000000000000000" pitchFamily="2" charset="-122"/>
                  </a:defRPr>
                </a:lvl1pPr>
              </a:lstStyle>
              <a:p>
                <a:pPr algn="l"/>
                <a:r>
                  <a:rPr lang="zh-CN" altLang="en-US" sz="3200" b="0" dirty="0">
                    <a:solidFill>
                      <a:srgbClr val="CA9102"/>
                    </a:solidFill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4. Add content title</a:t>
                </a:r>
              </a:p>
            </p:txBody>
          </p:sp>
          <p:sp>
            <p:nvSpPr>
              <p:cNvPr id="6" name="文本框 2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  <p:cNvSpPr txBox="1">
                <a:spLocks noChangeArrowheads="1"/>
              </p:cNvSpPr>
              <p:nvPr/>
            </p:nvSpPr>
            <p:spPr bwMode="auto">
              <a:xfrm>
                <a:off x="4770475" y="957535"/>
                <a:ext cx="5601103" cy="294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 defTabSz="457200">
                  <a:lnSpc>
                    <a:spcPct val="120000"/>
                  </a:lnSpc>
                  <a:defRPr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defRPr>
                </a:lvl1pPr>
                <a:lvl2pPr defTabSz="457200"/>
                <a:lvl3pPr defTabSz="457200"/>
                <a:lvl4pPr defTabSz="457200"/>
                <a:lvl5pPr defTabSz="457200"/>
                <a:lvl6pPr defTabSz="457200"/>
                <a:lvl7pPr defTabSz="457200"/>
                <a:lvl8pPr defTabSz="457200"/>
                <a:lvl9pPr defTabSz="457200"/>
              </a:lstStyle>
              <a:p>
                <a:pPr algn="l"/>
                <a:r>
                  <a:rPr lang="id-ID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charset="0"/>
                    <a:ea typeface="Montserrat" panose="00000500000000000000" charset="0"/>
                    <a:cs typeface="+mn-ea"/>
                    <a:sym typeface="+mn-lt"/>
                  </a:rPr>
                  <a:t>You could describe the topic of the section here    </a:t>
                </a:r>
                <a:endParaRPr lang="id-ID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charset="0"/>
                  <a:ea typeface="Montserrat" panose="00000500000000000000" charset="0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063506" y="1671537"/>
            <a:ext cx="4135849" cy="4043438"/>
            <a:chOff x="1072082" y="1976771"/>
            <a:chExt cx="4135849" cy="4043438"/>
          </a:xfrm>
        </p:grpSpPr>
        <p:grpSp>
          <p:nvGrpSpPr>
            <p:cNvPr id="8" name="组合 7"/>
            <p:cNvGrpSpPr/>
            <p:nvPr/>
          </p:nvGrpSpPr>
          <p:grpSpPr>
            <a:xfrm>
              <a:off x="2398484" y="1976771"/>
              <a:ext cx="1919168" cy="1941707"/>
              <a:chOff x="2189765" y="1976771"/>
              <a:chExt cx="1919168" cy="1941707"/>
            </a:xfrm>
            <a:solidFill>
              <a:srgbClr val="C00000"/>
            </a:solidFill>
          </p:grpSpPr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2966222" y="2775767"/>
                <a:ext cx="1142711" cy="1142711"/>
              </a:xfrm>
              <a:prstGeom prst="ellipse">
                <a:avLst/>
              </a:prstGeom>
              <a:solidFill>
                <a:srgbClr val="CA9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2189765" y="1976771"/>
                <a:ext cx="776458" cy="776458"/>
              </a:xfrm>
              <a:prstGeom prst="ellipse">
                <a:avLst/>
              </a:prstGeom>
              <a:solidFill>
                <a:srgbClr val="CA9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2548130" y="2344151"/>
                <a:ext cx="959021" cy="959021"/>
              </a:xfrm>
              <a:custGeom>
                <a:avLst/>
                <a:gdLst>
                  <a:gd name="T0" fmla="*/ 565 w 1289"/>
                  <a:gd name="T1" fmla="*/ 1289 h 1289"/>
                  <a:gd name="T2" fmla="*/ 0 w 1289"/>
                  <a:gd name="T3" fmla="*/ 549 h 1289"/>
                  <a:gd name="T4" fmla="*/ 562 w 1289"/>
                  <a:gd name="T5" fmla="*/ 0 h 1289"/>
                  <a:gd name="T6" fmla="*/ 1289 w 1289"/>
                  <a:gd name="T7" fmla="*/ 582 h 1289"/>
                  <a:gd name="T8" fmla="*/ 565 w 1289"/>
                  <a:gd name="T9" fmla="*/ 1289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9">
                    <a:moveTo>
                      <a:pt x="565" y="1289"/>
                    </a:moveTo>
                    <a:cubicBezTo>
                      <a:pt x="609" y="736"/>
                      <a:pt x="376" y="579"/>
                      <a:pt x="0" y="549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83" y="376"/>
                      <a:pt x="735" y="613"/>
                      <a:pt x="1289" y="582"/>
                    </a:cubicBezTo>
                    <a:lnTo>
                      <a:pt x="565" y="1289"/>
                    </a:lnTo>
                    <a:close/>
                  </a:path>
                </a:pathLst>
              </a:custGeom>
              <a:solidFill>
                <a:srgbClr val="CA9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72082" y="2801686"/>
              <a:ext cx="1941708" cy="1919169"/>
              <a:chOff x="863363" y="2801686"/>
              <a:chExt cx="1941708" cy="191916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Oval 27"/>
              <p:cNvSpPr>
                <a:spLocks noChangeArrowheads="1"/>
              </p:cNvSpPr>
              <p:nvPr/>
            </p:nvSpPr>
            <p:spPr bwMode="auto">
              <a:xfrm>
                <a:off x="1662360" y="2801686"/>
                <a:ext cx="1142711" cy="1142711"/>
              </a:xfrm>
              <a:prstGeom prst="ellipse">
                <a:avLst/>
              </a:prstGeom>
              <a:solidFill>
                <a:srgbClr val="F7D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863363" y="3944397"/>
                <a:ext cx="776458" cy="776458"/>
              </a:xfrm>
              <a:prstGeom prst="ellipse">
                <a:avLst/>
              </a:prstGeom>
              <a:solidFill>
                <a:srgbClr val="F7D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1229617" y="3404596"/>
                <a:ext cx="959021" cy="959021"/>
              </a:xfrm>
              <a:custGeom>
                <a:avLst/>
                <a:gdLst>
                  <a:gd name="T0" fmla="*/ 1289 w 1289"/>
                  <a:gd name="T1" fmla="*/ 724 h 1289"/>
                  <a:gd name="T2" fmla="*/ 549 w 1289"/>
                  <a:gd name="T3" fmla="*/ 1289 h 1289"/>
                  <a:gd name="T4" fmla="*/ 0 w 1289"/>
                  <a:gd name="T5" fmla="*/ 727 h 1289"/>
                  <a:gd name="T6" fmla="*/ 582 w 1289"/>
                  <a:gd name="T7" fmla="*/ 0 h 1289"/>
                  <a:gd name="T8" fmla="*/ 1289 w 1289"/>
                  <a:gd name="T9" fmla="*/ 724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9">
                    <a:moveTo>
                      <a:pt x="1289" y="724"/>
                    </a:moveTo>
                    <a:cubicBezTo>
                      <a:pt x="736" y="680"/>
                      <a:pt x="579" y="913"/>
                      <a:pt x="549" y="1289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376" y="706"/>
                      <a:pt x="613" y="554"/>
                      <a:pt x="582" y="0"/>
                    </a:cubicBezTo>
                    <a:lnTo>
                      <a:pt x="1289" y="724"/>
                    </a:lnTo>
                    <a:close/>
                  </a:path>
                </a:pathLst>
              </a:custGeom>
              <a:solidFill>
                <a:srgbClr val="F7D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989406" y="4078502"/>
              <a:ext cx="1919170" cy="1941707"/>
              <a:chOff x="1780687" y="4078502"/>
              <a:chExt cx="1919170" cy="194170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>
                <a:off x="1780687" y="4078502"/>
                <a:ext cx="1142711" cy="1142711"/>
              </a:xfrm>
              <a:prstGeom prst="ellipse">
                <a:avLst/>
              </a:prstGeom>
              <a:solidFill>
                <a:srgbClr val="CA9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2923399" y="5243751"/>
                <a:ext cx="776458" cy="776458"/>
              </a:xfrm>
              <a:prstGeom prst="ellipse">
                <a:avLst/>
              </a:prstGeom>
              <a:solidFill>
                <a:srgbClr val="CA9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2383598" y="4693808"/>
                <a:ext cx="959021" cy="959021"/>
              </a:xfrm>
              <a:custGeom>
                <a:avLst/>
                <a:gdLst>
                  <a:gd name="T0" fmla="*/ 723 w 1288"/>
                  <a:gd name="T1" fmla="*/ 0 h 1289"/>
                  <a:gd name="T2" fmla="*/ 1288 w 1288"/>
                  <a:gd name="T3" fmla="*/ 740 h 1289"/>
                  <a:gd name="T4" fmla="*/ 726 w 1288"/>
                  <a:gd name="T5" fmla="*/ 1289 h 1289"/>
                  <a:gd name="T6" fmla="*/ 0 w 1288"/>
                  <a:gd name="T7" fmla="*/ 707 h 1289"/>
                  <a:gd name="T8" fmla="*/ 723 w 1288"/>
                  <a:gd name="T9" fmla="*/ 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8" h="1289">
                    <a:moveTo>
                      <a:pt x="723" y="0"/>
                    </a:moveTo>
                    <a:cubicBezTo>
                      <a:pt x="680" y="552"/>
                      <a:pt x="913" y="710"/>
                      <a:pt x="1288" y="740"/>
                    </a:cubicBezTo>
                    <a:cubicBezTo>
                      <a:pt x="726" y="1289"/>
                      <a:pt x="726" y="1289"/>
                      <a:pt x="726" y="1289"/>
                    </a:cubicBezTo>
                    <a:cubicBezTo>
                      <a:pt x="705" y="913"/>
                      <a:pt x="553" y="676"/>
                      <a:pt x="0" y="707"/>
                    </a:cubicBez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CA9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66223" y="3276125"/>
              <a:ext cx="1941708" cy="1919168"/>
              <a:chOff x="3057504" y="3276125"/>
              <a:chExt cx="1941708" cy="191916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5" name="Oval 33"/>
              <p:cNvSpPr>
                <a:spLocks noChangeArrowheads="1"/>
              </p:cNvSpPr>
              <p:nvPr/>
            </p:nvSpPr>
            <p:spPr bwMode="auto">
              <a:xfrm>
                <a:off x="3057504" y="4053709"/>
                <a:ext cx="1142711" cy="1141584"/>
              </a:xfrm>
              <a:prstGeom prst="ellipse">
                <a:avLst/>
              </a:prstGeom>
              <a:solidFill>
                <a:srgbClr val="F7D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4222754" y="3276125"/>
                <a:ext cx="776458" cy="777584"/>
              </a:xfrm>
              <a:prstGeom prst="ellipse">
                <a:avLst/>
              </a:prstGeom>
              <a:solidFill>
                <a:srgbClr val="F7D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27" name="Freeform 35"/>
              <p:cNvSpPr/>
              <p:nvPr/>
            </p:nvSpPr>
            <p:spPr bwMode="auto">
              <a:xfrm>
                <a:off x="3673937" y="3634490"/>
                <a:ext cx="957894" cy="957894"/>
              </a:xfrm>
              <a:custGeom>
                <a:avLst/>
                <a:gdLst>
                  <a:gd name="T0" fmla="*/ 0 w 1289"/>
                  <a:gd name="T1" fmla="*/ 565 h 1288"/>
                  <a:gd name="T2" fmla="*/ 740 w 1289"/>
                  <a:gd name="T3" fmla="*/ 0 h 1288"/>
                  <a:gd name="T4" fmla="*/ 1289 w 1289"/>
                  <a:gd name="T5" fmla="*/ 562 h 1288"/>
                  <a:gd name="T6" fmla="*/ 707 w 1289"/>
                  <a:gd name="T7" fmla="*/ 1288 h 1288"/>
                  <a:gd name="T8" fmla="*/ 0 w 1289"/>
                  <a:gd name="T9" fmla="*/ 565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8">
                    <a:moveTo>
                      <a:pt x="0" y="565"/>
                    </a:moveTo>
                    <a:cubicBezTo>
                      <a:pt x="553" y="608"/>
                      <a:pt x="710" y="375"/>
                      <a:pt x="740" y="0"/>
                    </a:cubicBezTo>
                    <a:cubicBezTo>
                      <a:pt x="1289" y="562"/>
                      <a:pt x="1289" y="562"/>
                      <a:pt x="1289" y="562"/>
                    </a:cubicBezTo>
                    <a:cubicBezTo>
                      <a:pt x="913" y="583"/>
                      <a:pt x="676" y="735"/>
                      <a:pt x="707" y="1288"/>
                    </a:cubicBezTo>
                    <a:lnTo>
                      <a:pt x="0" y="565"/>
                    </a:lnTo>
                    <a:close/>
                  </a:path>
                </a:pathLst>
              </a:custGeom>
              <a:solidFill>
                <a:srgbClr val="F7D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1282819" y="4184434"/>
              <a:ext cx="192706" cy="267084"/>
            </a:xfrm>
            <a:custGeom>
              <a:avLst/>
              <a:gdLst>
                <a:gd name="T0" fmla="*/ 130 w 260"/>
                <a:gd name="T1" fmla="*/ 0 h 358"/>
                <a:gd name="T2" fmla="*/ 174 w 260"/>
                <a:gd name="T3" fmla="*/ 7 h 358"/>
                <a:gd name="T4" fmla="*/ 208 w 260"/>
                <a:gd name="T5" fmla="*/ 26 h 358"/>
                <a:gd name="T6" fmla="*/ 232 w 260"/>
                <a:gd name="T7" fmla="*/ 55 h 358"/>
                <a:gd name="T8" fmla="*/ 249 w 260"/>
                <a:gd name="T9" fmla="*/ 91 h 358"/>
                <a:gd name="T10" fmla="*/ 257 w 260"/>
                <a:gd name="T11" fmla="*/ 133 h 358"/>
                <a:gd name="T12" fmla="*/ 260 w 260"/>
                <a:gd name="T13" fmla="*/ 179 h 358"/>
                <a:gd name="T14" fmla="*/ 257 w 260"/>
                <a:gd name="T15" fmla="*/ 225 h 358"/>
                <a:gd name="T16" fmla="*/ 249 w 260"/>
                <a:gd name="T17" fmla="*/ 267 h 358"/>
                <a:gd name="T18" fmla="*/ 232 w 260"/>
                <a:gd name="T19" fmla="*/ 304 h 358"/>
                <a:gd name="T20" fmla="*/ 208 w 260"/>
                <a:gd name="T21" fmla="*/ 332 h 358"/>
                <a:gd name="T22" fmla="*/ 174 w 260"/>
                <a:gd name="T23" fmla="*/ 351 h 358"/>
                <a:gd name="T24" fmla="*/ 130 w 260"/>
                <a:gd name="T25" fmla="*/ 358 h 358"/>
                <a:gd name="T26" fmla="*/ 86 w 260"/>
                <a:gd name="T27" fmla="*/ 351 h 358"/>
                <a:gd name="T28" fmla="*/ 52 w 260"/>
                <a:gd name="T29" fmla="*/ 332 h 358"/>
                <a:gd name="T30" fmla="*/ 27 w 260"/>
                <a:gd name="T31" fmla="*/ 304 h 358"/>
                <a:gd name="T32" fmla="*/ 11 w 260"/>
                <a:gd name="T33" fmla="*/ 267 h 358"/>
                <a:gd name="T34" fmla="*/ 3 w 260"/>
                <a:gd name="T35" fmla="*/ 225 h 358"/>
                <a:gd name="T36" fmla="*/ 0 w 260"/>
                <a:gd name="T37" fmla="*/ 179 h 358"/>
                <a:gd name="T38" fmla="*/ 3 w 260"/>
                <a:gd name="T39" fmla="*/ 133 h 358"/>
                <a:gd name="T40" fmla="*/ 11 w 260"/>
                <a:gd name="T41" fmla="*/ 91 h 358"/>
                <a:gd name="T42" fmla="*/ 27 w 260"/>
                <a:gd name="T43" fmla="*/ 55 h 358"/>
                <a:gd name="T44" fmla="*/ 52 w 260"/>
                <a:gd name="T45" fmla="*/ 26 h 358"/>
                <a:gd name="T46" fmla="*/ 85 w 260"/>
                <a:gd name="T47" fmla="*/ 7 h 358"/>
                <a:gd name="T48" fmla="*/ 130 w 260"/>
                <a:gd name="T49" fmla="*/ 0 h 358"/>
                <a:gd name="T50" fmla="*/ 130 w 260"/>
                <a:gd name="T51" fmla="*/ 47 h 358"/>
                <a:gd name="T52" fmla="*/ 105 w 260"/>
                <a:gd name="T53" fmla="*/ 52 h 358"/>
                <a:gd name="T54" fmla="*/ 88 w 260"/>
                <a:gd name="T55" fmla="*/ 67 h 358"/>
                <a:gd name="T56" fmla="*/ 76 w 260"/>
                <a:gd name="T57" fmla="*/ 90 h 358"/>
                <a:gd name="T58" fmla="*/ 69 w 260"/>
                <a:gd name="T59" fmla="*/ 117 h 358"/>
                <a:gd name="T60" fmla="*/ 66 w 260"/>
                <a:gd name="T61" fmla="*/ 148 h 358"/>
                <a:gd name="T62" fmla="*/ 65 w 260"/>
                <a:gd name="T63" fmla="*/ 179 h 358"/>
                <a:gd name="T64" fmla="*/ 66 w 260"/>
                <a:gd name="T65" fmla="*/ 211 h 358"/>
                <a:gd name="T66" fmla="*/ 69 w 260"/>
                <a:gd name="T67" fmla="*/ 241 h 358"/>
                <a:gd name="T68" fmla="*/ 76 w 260"/>
                <a:gd name="T69" fmla="*/ 269 h 358"/>
                <a:gd name="T70" fmla="*/ 88 w 260"/>
                <a:gd name="T71" fmla="*/ 291 h 358"/>
                <a:gd name="T72" fmla="*/ 105 w 260"/>
                <a:gd name="T73" fmla="*/ 306 h 358"/>
                <a:gd name="T74" fmla="*/ 130 w 260"/>
                <a:gd name="T75" fmla="*/ 311 h 358"/>
                <a:gd name="T76" fmla="*/ 155 w 260"/>
                <a:gd name="T77" fmla="*/ 306 h 358"/>
                <a:gd name="T78" fmla="*/ 172 w 260"/>
                <a:gd name="T79" fmla="*/ 291 h 358"/>
                <a:gd name="T80" fmla="*/ 184 w 260"/>
                <a:gd name="T81" fmla="*/ 269 h 358"/>
                <a:gd name="T82" fmla="*/ 191 w 260"/>
                <a:gd name="T83" fmla="*/ 241 h 358"/>
                <a:gd name="T84" fmla="*/ 194 w 260"/>
                <a:gd name="T85" fmla="*/ 211 h 358"/>
                <a:gd name="T86" fmla="*/ 195 w 260"/>
                <a:gd name="T87" fmla="*/ 179 h 358"/>
                <a:gd name="T88" fmla="*/ 194 w 260"/>
                <a:gd name="T89" fmla="*/ 148 h 358"/>
                <a:gd name="T90" fmla="*/ 191 w 260"/>
                <a:gd name="T91" fmla="*/ 117 h 358"/>
                <a:gd name="T92" fmla="*/ 184 w 260"/>
                <a:gd name="T93" fmla="*/ 90 h 358"/>
                <a:gd name="T94" fmla="*/ 172 w 260"/>
                <a:gd name="T95" fmla="*/ 67 h 358"/>
                <a:gd name="T96" fmla="*/ 155 w 260"/>
                <a:gd name="T97" fmla="*/ 52 h 358"/>
                <a:gd name="T98" fmla="*/ 130 w 260"/>
                <a:gd name="T99" fmla="*/ 4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8">
                  <a:moveTo>
                    <a:pt x="130" y="0"/>
                  </a:moveTo>
                  <a:cubicBezTo>
                    <a:pt x="147" y="0"/>
                    <a:pt x="161" y="3"/>
                    <a:pt x="174" y="7"/>
                  </a:cubicBezTo>
                  <a:cubicBezTo>
                    <a:pt x="187" y="12"/>
                    <a:pt x="199" y="18"/>
                    <a:pt x="208" y="26"/>
                  </a:cubicBezTo>
                  <a:cubicBezTo>
                    <a:pt x="218" y="34"/>
                    <a:pt x="226" y="43"/>
                    <a:pt x="232" y="55"/>
                  </a:cubicBezTo>
                  <a:cubicBezTo>
                    <a:pt x="239" y="66"/>
                    <a:pt x="244" y="78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5"/>
                    <a:pt x="259" y="210"/>
                    <a:pt x="257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4" y="280"/>
                    <a:pt x="239" y="293"/>
                    <a:pt x="232" y="304"/>
                  </a:cubicBezTo>
                  <a:cubicBezTo>
                    <a:pt x="226" y="315"/>
                    <a:pt x="218" y="324"/>
                    <a:pt x="208" y="332"/>
                  </a:cubicBezTo>
                  <a:cubicBezTo>
                    <a:pt x="199" y="341"/>
                    <a:pt x="187" y="347"/>
                    <a:pt x="174" y="351"/>
                  </a:cubicBezTo>
                  <a:cubicBezTo>
                    <a:pt x="161" y="356"/>
                    <a:pt x="147" y="358"/>
                    <a:pt x="130" y="358"/>
                  </a:cubicBezTo>
                  <a:cubicBezTo>
                    <a:pt x="113" y="358"/>
                    <a:pt x="99" y="356"/>
                    <a:pt x="86" y="351"/>
                  </a:cubicBezTo>
                  <a:cubicBezTo>
                    <a:pt x="73" y="347"/>
                    <a:pt x="61" y="341"/>
                    <a:pt x="52" y="332"/>
                  </a:cubicBezTo>
                  <a:cubicBezTo>
                    <a:pt x="42" y="324"/>
                    <a:pt x="34" y="315"/>
                    <a:pt x="27" y="304"/>
                  </a:cubicBezTo>
                  <a:cubicBezTo>
                    <a:pt x="21" y="293"/>
                    <a:pt x="15" y="280"/>
                    <a:pt x="11" y="267"/>
                  </a:cubicBezTo>
                  <a:cubicBezTo>
                    <a:pt x="7" y="254"/>
                    <a:pt x="4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5" y="78"/>
                    <a:pt x="21" y="66"/>
                    <a:pt x="27" y="55"/>
                  </a:cubicBezTo>
                  <a:cubicBezTo>
                    <a:pt x="34" y="43"/>
                    <a:pt x="42" y="34"/>
                    <a:pt x="52" y="26"/>
                  </a:cubicBezTo>
                  <a:cubicBezTo>
                    <a:pt x="61" y="18"/>
                    <a:pt x="73" y="12"/>
                    <a:pt x="85" y="7"/>
                  </a:cubicBezTo>
                  <a:cubicBezTo>
                    <a:pt x="98" y="3"/>
                    <a:pt x="113" y="0"/>
                    <a:pt x="130" y="0"/>
                  </a:cubicBezTo>
                  <a:close/>
                  <a:moveTo>
                    <a:pt x="130" y="47"/>
                  </a:moveTo>
                  <a:cubicBezTo>
                    <a:pt x="120" y="47"/>
                    <a:pt x="112" y="49"/>
                    <a:pt x="105" y="52"/>
                  </a:cubicBezTo>
                  <a:cubicBezTo>
                    <a:pt x="98" y="56"/>
                    <a:pt x="93" y="61"/>
                    <a:pt x="88" y="67"/>
                  </a:cubicBezTo>
                  <a:cubicBezTo>
                    <a:pt x="83" y="74"/>
                    <a:pt x="79" y="81"/>
                    <a:pt x="76" y="90"/>
                  </a:cubicBezTo>
                  <a:cubicBezTo>
                    <a:pt x="73" y="98"/>
                    <a:pt x="71" y="107"/>
                    <a:pt x="69" y="117"/>
                  </a:cubicBezTo>
                  <a:cubicBezTo>
                    <a:pt x="68" y="127"/>
                    <a:pt x="66" y="137"/>
                    <a:pt x="66" y="148"/>
                  </a:cubicBezTo>
                  <a:cubicBezTo>
                    <a:pt x="65" y="158"/>
                    <a:pt x="65" y="169"/>
                    <a:pt x="65" y="179"/>
                  </a:cubicBezTo>
                  <a:cubicBezTo>
                    <a:pt x="65" y="190"/>
                    <a:pt x="65" y="200"/>
                    <a:pt x="66" y="211"/>
                  </a:cubicBezTo>
                  <a:cubicBezTo>
                    <a:pt x="66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9"/>
                  </a:cubicBezTo>
                  <a:cubicBezTo>
                    <a:pt x="79" y="277"/>
                    <a:pt x="83" y="285"/>
                    <a:pt x="88" y="291"/>
                  </a:cubicBezTo>
                  <a:cubicBezTo>
                    <a:pt x="93" y="297"/>
                    <a:pt x="98" y="302"/>
                    <a:pt x="105" y="306"/>
                  </a:cubicBezTo>
                  <a:cubicBezTo>
                    <a:pt x="112" y="309"/>
                    <a:pt x="120" y="311"/>
                    <a:pt x="130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7" y="297"/>
                    <a:pt x="172" y="291"/>
                  </a:cubicBezTo>
                  <a:cubicBezTo>
                    <a:pt x="177" y="285"/>
                    <a:pt x="181" y="277"/>
                    <a:pt x="184" y="269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1"/>
                  </a:cubicBezTo>
                  <a:cubicBezTo>
                    <a:pt x="195" y="200"/>
                    <a:pt x="195" y="190"/>
                    <a:pt x="195" y="179"/>
                  </a:cubicBezTo>
                  <a:cubicBezTo>
                    <a:pt x="195" y="169"/>
                    <a:pt x="195" y="158"/>
                    <a:pt x="194" y="148"/>
                  </a:cubicBezTo>
                  <a:cubicBezTo>
                    <a:pt x="194" y="137"/>
                    <a:pt x="193" y="127"/>
                    <a:pt x="191" y="117"/>
                  </a:cubicBezTo>
                  <a:cubicBezTo>
                    <a:pt x="189" y="107"/>
                    <a:pt x="187" y="98"/>
                    <a:pt x="184" y="90"/>
                  </a:cubicBezTo>
                  <a:cubicBezTo>
                    <a:pt x="181" y="81"/>
                    <a:pt x="177" y="74"/>
                    <a:pt x="172" y="67"/>
                  </a:cubicBezTo>
                  <a:cubicBezTo>
                    <a:pt x="167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1508206" y="4186688"/>
              <a:ext cx="109313" cy="262576"/>
            </a:xfrm>
            <a:custGeom>
              <a:avLst/>
              <a:gdLst>
                <a:gd name="T0" fmla="*/ 34 w 147"/>
                <a:gd name="T1" fmla="*/ 96 h 352"/>
                <a:gd name="T2" fmla="*/ 22 w 147"/>
                <a:gd name="T3" fmla="*/ 99 h 352"/>
                <a:gd name="T4" fmla="*/ 14 w 147"/>
                <a:gd name="T5" fmla="*/ 97 h 352"/>
                <a:gd name="T6" fmla="*/ 7 w 147"/>
                <a:gd name="T7" fmla="*/ 92 h 352"/>
                <a:gd name="T8" fmla="*/ 2 w 147"/>
                <a:gd name="T9" fmla="*/ 85 h 352"/>
                <a:gd name="T10" fmla="*/ 0 w 147"/>
                <a:gd name="T11" fmla="*/ 76 h 352"/>
                <a:gd name="T12" fmla="*/ 3 w 147"/>
                <a:gd name="T13" fmla="*/ 66 h 352"/>
                <a:gd name="T14" fmla="*/ 11 w 147"/>
                <a:gd name="T15" fmla="*/ 58 h 352"/>
                <a:gd name="T16" fmla="*/ 99 w 147"/>
                <a:gd name="T17" fmla="*/ 5 h 352"/>
                <a:gd name="T18" fmla="*/ 108 w 147"/>
                <a:gd name="T19" fmla="*/ 1 h 352"/>
                <a:gd name="T20" fmla="*/ 116 w 147"/>
                <a:gd name="T21" fmla="*/ 0 h 352"/>
                <a:gd name="T22" fmla="*/ 127 w 147"/>
                <a:gd name="T23" fmla="*/ 2 h 352"/>
                <a:gd name="T24" fmla="*/ 137 w 147"/>
                <a:gd name="T25" fmla="*/ 8 h 352"/>
                <a:gd name="T26" fmla="*/ 144 w 147"/>
                <a:gd name="T27" fmla="*/ 18 h 352"/>
                <a:gd name="T28" fmla="*/ 147 w 147"/>
                <a:gd name="T29" fmla="*/ 32 h 352"/>
                <a:gd name="T30" fmla="*/ 147 w 147"/>
                <a:gd name="T31" fmla="*/ 321 h 352"/>
                <a:gd name="T32" fmla="*/ 144 w 147"/>
                <a:gd name="T33" fmla="*/ 335 h 352"/>
                <a:gd name="T34" fmla="*/ 137 w 147"/>
                <a:gd name="T35" fmla="*/ 344 h 352"/>
                <a:gd name="T36" fmla="*/ 126 w 147"/>
                <a:gd name="T37" fmla="*/ 350 h 352"/>
                <a:gd name="T38" fmla="*/ 115 w 147"/>
                <a:gd name="T39" fmla="*/ 352 h 352"/>
                <a:gd name="T40" fmla="*/ 103 w 147"/>
                <a:gd name="T41" fmla="*/ 350 h 352"/>
                <a:gd name="T42" fmla="*/ 93 w 147"/>
                <a:gd name="T43" fmla="*/ 344 h 352"/>
                <a:gd name="T44" fmla="*/ 86 w 147"/>
                <a:gd name="T45" fmla="*/ 335 h 352"/>
                <a:gd name="T46" fmla="*/ 83 w 147"/>
                <a:gd name="T47" fmla="*/ 321 h 352"/>
                <a:gd name="T48" fmla="*/ 83 w 147"/>
                <a:gd name="T49" fmla="*/ 65 h 352"/>
                <a:gd name="T50" fmla="*/ 34 w 147"/>
                <a:gd name="T51" fmla="*/ 9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352">
                  <a:moveTo>
                    <a:pt x="34" y="96"/>
                  </a:moveTo>
                  <a:cubicBezTo>
                    <a:pt x="30" y="98"/>
                    <a:pt x="26" y="99"/>
                    <a:pt x="22" y="99"/>
                  </a:cubicBezTo>
                  <a:cubicBezTo>
                    <a:pt x="19" y="99"/>
                    <a:pt x="16" y="98"/>
                    <a:pt x="14" y="97"/>
                  </a:cubicBezTo>
                  <a:cubicBezTo>
                    <a:pt x="11" y="96"/>
                    <a:pt x="9" y="94"/>
                    <a:pt x="7" y="92"/>
                  </a:cubicBezTo>
                  <a:cubicBezTo>
                    <a:pt x="5" y="90"/>
                    <a:pt x="3" y="87"/>
                    <a:pt x="2" y="85"/>
                  </a:cubicBezTo>
                  <a:cubicBezTo>
                    <a:pt x="1" y="82"/>
                    <a:pt x="0" y="79"/>
                    <a:pt x="0" y="76"/>
                  </a:cubicBezTo>
                  <a:cubicBezTo>
                    <a:pt x="0" y="73"/>
                    <a:pt x="1" y="69"/>
                    <a:pt x="3" y="66"/>
                  </a:cubicBezTo>
                  <a:cubicBezTo>
                    <a:pt x="4" y="63"/>
                    <a:pt x="7" y="60"/>
                    <a:pt x="11" y="58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02" y="3"/>
                    <a:pt x="105" y="2"/>
                    <a:pt x="108" y="1"/>
                  </a:cubicBezTo>
                  <a:cubicBezTo>
                    <a:pt x="110" y="1"/>
                    <a:pt x="113" y="0"/>
                    <a:pt x="116" y="0"/>
                  </a:cubicBezTo>
                  <a:cubicBezTo>
                    <a:pt x="120" y="0"/>
                    <a:pt x="124" y="1"/>
                    <a:pt x="127" y="2"/>
                  </a:cubicBezTo>
                  <a:cubicBezTo>
                    <a:pt x="131" y="3"/>
                    <a:pt x="134" y="5"/>
                    <a:pt x="137" y="8"/>
                  </a:cubicBezTo>
                  <a:cubicBezTo>
                    <a:pt x="140" y="11"/>
                    <a:pt x="142" y="14"/>
                    <a:pt x="144" y="18"/>
                  </a:cubicBezTo>
                  <a:cubicBezTo>
                    <a:pt x="146" y="22"/>
                    <a:pt x="147" y="27"/>
                    <a:pt x="147" y="32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6"/>
                    <a:pt x="146" y="331"/>
                    <a:pt x="144" y="335"/>
                  </a:cubicBezTo>
                  <a:cubicBezTo>
                    <a:pt x="142" y="338"/>
                    <a:pt x="140" y="342"/>
                    <a:pt x="137" y="344"/>
                  </a:cubicBezTo>
                  <a:cubicBezTo>
                    <a:pt x="134" y="347"/>
                    <a:pt x="130" y="349"/>
                    <a:pt x="126" y="350"/>
                  </a:cubicBezTo>
                  <a:cubicBezTo>
                    <a:pt x="123" y="351"/>
                    <a:pt x="119" y="352"/>
                    <a:pt x="115" y="352"/>
                  </a:cubicBezTo>
                  <a:cubicBezTo>
                    <a:pt x="111" y="352"/>
                    <a:pt x="107" y="351"/>
                    <a:pt x="103" y="350"/>
                  </a:cubicBezTo>
                  <a:cubicBezTo>
                    <a:pt x="99" y="349"/>
                    <a:pt x="96" y="347"/>
                    <a:pt x="93" y="344"/>
                  </a:cubicBezTo>
                  <a:cubicBezTo>
                    <a:pt x="90" y="342"/>
                    <a:pt x="88" y="338"/>
                    <a:pt x="86" y="335"/>
                  </a:cubicBezTo>
                  <a:cubicBezTo>
                    <a:pt x="84" y="331"/>
                    <a:pt x="83" y="326"/>
                    <a:pt x="83" y="321"/>
                  </a:cubicBezTo>
                  <a:cubicBezTo>
                    <a:pt x="83" y="65"/>
                    <a:pt x="83" y="65"/>
                    <a:pt x="83" y="65"/>
                  </a:cubicBezTo>
                  <a:lnTo>
                    <a:pt x="34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4" name="Freeform 38"/>
            <p:cNvSpPr>
              <a:spLocks noEditPoints="1"/>
            </p:cNvSpPr>
            <p:nvPr/>
          </p:nvSpPr>
          <p:spPr bwMode="auto">
            <a:xfrm>
              <a:off x="2581047" y="2230331"/>
              <a:ext cx="193833" cy="265956"/>
            </a:xfrm>
            <a:custGeom>
              <a:avLst/>
              <a:gdLst>
                <a:gd name="T0" fmla="*/ 130 w 260"/>
                <a:gd name="T1" fmla="*/ 0 h 358"/>
                <a:gd name="T2" fmla="*/ 174 w 260"/>
                <a:gd name="T3" fmla="*/ 7 h 358"/>
                <a:gd name="T4" fmla="*/ 208 w 260"/>
                <a:gd name="T5" fmla="*/ 25 h 358"/>
                <a:gd name="T6" fmla="*/ 233 w 260"/>
                <a:gd name="T7" fmla="*/ 54 h 358"/>
                <a:gd name="T8" fmla="*/ 249 w 260"/>
                <a:gd name="T9" fmla="*/ 91 h 358"/>
                <a:gd name="T10" fmla="*/ 257 w 260"/>
                <a:gd name="T11" fmla="*/ 133 h 358"/>
                <a:gd name="T12" fmla="*/ 260 w 260"/>
                <a:gd name="T13" fmla="*/ 179 h 358"/>
                <a:gd name="T14" fmla="*/ 257 w 260"/>
                <a:gd name="T15" fmla="*/ 225 h 358"/>
                <a:gd name="T16" fmla="*/ 249 w 260"/>
                <a:gd name="T17" fmla="*/ 267 h 358"/>
                <a:gd name="T18" fmla="*/ 233 w 260"/>
                <a:gd name="T19" fmla="*/ 303 h 358"/>
                <a:gd name="T20" fmla="*/ 208 w 260"/>
                <a:gd name="T21" fmla="*/ 332 h 358"/>
                <a:gd name="T22" fmla="*/ 174 w 260"/>
                <a:gd name="T23" fmla="*/ 351 h 358"/>
                <a:gd name="T24" fmla="*/ 130 w 260"/>
                <a:gd name="T25" fmla="*/ 358 h 358"/>
                <a:gd name="T26" fmla="*/ 86 w 260"/>
                <a:gd name="T27" fmla="*/ 351 h 358"/>
                <a:gd name="T28" fmla="*/ 52 w 260"/>
                <a:gd name="T29" fmla="*/ 332 h 358"/>
                <a:gd name="T30" fmla="*/ 28 w 260"/>
                <a:gd name="T31" fmla="*/ 303 h 358"/>
                <a:gd name="T32" fmla="*/ 11 w 260"/>
                <a:gd name="T33" fmla="*/ 267 h 358"/>
                <a:gd name="T34" fmla="*/ 3 w 260"/>
                <a:gd name="T35" fmla="*/ 225 h 358"/>
                <a:gd name="T36" fmla="*/ 0 w 260"/>
                <a:gd name="T37" fmla="*/ 179 h 358"/>
                <a:gd name="T38" fmla="*/ 3 w 260"/>
                <a:gd name="T39" fmla="*/ 133 h 358"/>
                <a:gd name="T40" fmla="*/ 11 w 260"/>
                <a:gd name="T41" fmla="*/ 91 h 358"/>
                <a:gd name="T42" fmla="*/ 28 w 260"/>
                <a:gd name="T43" fmla="*/ 54 h 358"/>
                <a:gd name="T44" fmla="*/ 52 w 260"/>
                <a:gd name="T45" fmla="*/ 25 h 358"/>
                <a:gd name="T46" fmla="*/ 86 w 260"/>
                <a:gd name="T47" fmla="*/ 7 h 358"/>
                <a:gd name="T48" fmla="*/ 130 w 260"/>
                <a:gd name="T49" fmla="*/ 0 h 358"/>
                <a:gd name="T50" fmla="*/ 130 w 260"/>
                <a:gd name="T51" fmla="*/ 46 h 358"/>
                <a:gd name="T52" fmla="*/ 105 w 260"/>
                <a:gd name="T53" fmla="*/ 52 h 358"/>
                <a:gd name="T54" fmla="*/ 88 w 260"/>
                <a:gd name="T55" fmla="*/ 67 h 358"/>
                <a:gd name="T56" fmla="*/ 76 w 260"/>
                <a:gd name="T57" fmla="*/ 89 h 358"/>
                <a:gd name="T58" fmla="*/ 69 w 260"/>
                <a:gd name="T59" fmla="*/ 116 h 358"/>
                <a:gd name="T60" fmla="*/ 66 w 260"/>
                <a:gd name="T61" fmla="*/ 147 h 358"/>
                <a:gd name="T62" fmla="*/ 65 w 260"/>
                <a:gd name="T63" fmla="*/ 179 h 358"/>
                <a:gd name="T64" fmla="*/ 66 w 260"/>
                <a:gd name="T65" fmla="*/ 210 h 358"/>
                <a:gd name="T66" fmla="*/ 69 w 260"/>
                <a:gd name="T67" fmla="*/ 241 h 358"/>
                <a:gd name="T68" fmla="*/ 76 w 260"/>
                <a:gd name="T69" fmla="*/ 268 h 358"/>
                <a:gd name="T70" fmla="*/ 88 w 260"/>
                <a:gd name="T71" fmla="*/ 290 h 358"/>
                <a:gd name="T72" fmla="*/ 105 w 260"/>
                <a:gd name="T73" fmla="*/ 305 h 358"/>
                <a:gd name="T74" fmla="*/ 130 w 260"/>
                <a:gd name="T75" fmla="*/ 311 h 358"/>
                <a:gd name="T76" fmla="*/ 155 w 260"/>
                <a:gd name="T77" fmla="*/ 305 h 358"/>
                <a:gd name="T78" fmla="*/ 173 w 260"/>
                <a:gd name="T79" fmla="*/ 290 h 358"/>
                <a:gd name="T80" fmla="*/ 184 w 260"/>
                <a:gd name="T81" fmla="*/ 268 h 358"/>
                <a:gd name="T82" fmla="*/ 191 w 260"/>
                <a:gd name="T83" fmla="*/ 241 h 358"/>
                <a:gd name="T84" fmla="*/ 194 w 260"/>
                <a:gd name="T85" fmla="*/ 210 h 358"/>
                <a:gd name="T86" fmla="*/ 195 w 260"/>
                <a:gd name="T87" fmla="*/ 179 h 358"/>
                <a:gd name="T88" fmla="*/ 194 w 260"/>
                <a:gd name="T89" fmla="*/ 147 h 358"/>
                <a:gd name="T90" fmla="*/ 191 w 260"/>
                <a:gd name="T91" fmla="*/ 116 h 358"/>
                <a:gd name="T92" fmla="*/ 184 w 260"/>
                <a:gd name="T93" fmla="*/ 89 h 358"/>
                <a:gd name="T94" fmla="*/ 173 w 260"/>
                <a:gd name="T95" fmla="*/ 67 h 358"/>
                <a:gd name="T96" fmla="*/ 155 w 260"/>
                <a:gd name="T97" fmla="*/ 52 h 358"/>
                <a:gd name="T98" fmla="*/ 130 w 260"/>
                <a:gd name="T99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8">
                  <a:moveTo>
                    <a:pt x="130" y="0"/>
                  </a:moveTo>
                  <a:cubicBezTo>
                    <a:pt x="147" y="0"/>
                    <a:pt x="162" y="2"/>
                    <a:pt x="174" y="7"/>
                  </a:cubicBezTo>
                  <a:cubicBezTo>
                    <a:pt x="187" y="11"/>
                    <a:pt x="199" y="17"/>
                    <a:pt x="208" y="25"/>
                  </a:cubicBezTo>
                  <a:cubicBezTo>
                    <a:pt x="218" y="33"/>
                    <a:pt x="226" y="43"/>
                    <a:pt x="233" y="54"/>
                  </a:cubicBezTo>
                  <a:cubicBezTo>
                    <a:pt x="239" y="65"/>
                    <a:pt x="245" y="77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4"/>
                    <a:pt x="259" y="210"/>
                    <a:pt x="257" y="225"/>
                  </a:cubicBezTo>
                  <a:cubicBezTo>
                    <a:pt x="256" y="239"/>
                    <a:pt x="253" y="254"/>
                    <a:pt x="249" y="267"/>
                  </a:cubicBezTo>
                  <a:cubicBezTo>
                    <a:pt x="245" y="280"/>
                    <a:pt x="239" y="292"/>
                    <a:pt x="233" y="303"/>
                  </a:cubicBezTo>
                  <a:cubicBezTo>
                    <a:pt x="226" y="314"/>
                    <a:pt x="218" y="324"/>
                    <a:pt x="208" y="332"/>
                  </a:cubicBezTo>
                  <a:cubicBezTo>
                    <a:pt x="199" y="340"/>
                    <a:pt x="187" y="346"/>
                    <a:pt x="174" y="351"/>
                  </a:cubicBezTo>
                  <a:cubicBezTo>
                    <a:pt x="162" y="355"/>
                    <a:pt x="147" y="358"/>
                    <a:pt x="130" y="358"/>
                  </a:cubicBezTo>
                  <a:cubicBezTo>
                    <a:pt x="114" y="358"/>
                    <a:pt x="99" y="355"/>
                    <a:pt x="86" y="351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4"/>
                    <a:pt x="34" y="314"/>
                    <a:pt x="28" y="303"/>
                  </a:cubicBezTo>
                  <a:cubicBezTo>
                    <a:pt x="21" y="292"/>
                    <a:pt x="16" y="280"/>
                    <a:pt x="11" y="267"/>
                  </a:cubicBezTo>
                  <a:cubicBezTo>
                    <a:pt x="7" y="254"/>
                    <a:pt x="4" y="239"/>
                    <a:pt x="3" y="225"/>
                  </a:cubicBezTo>
                  <a:cubicBezTo>
                    <a:pt x="1" y="210"/>
                    <a:pt x="0" y="194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6" y="77"/>
                    <a:pt x="21" y="65"/>
                    <a:pt x="28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6" y="7"/>
                  </a:cubicBezTo>
                  <a:cubicBezTo>
                    <a:pt x="99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1" y="46"/>
                    <a:pt x="112" y="48"/>
                    <a:pt x="105" y="52"/>
                  </a:cubicBezTo>
                  <a:cubicBezTo>
                    <a:pt x="99" y="55"/>
                    <a:pt x="93" y="60"/>
                    <a:pt x="88" y="67"/>
                  </a:cubicBezTo>
                  <a:cubicBezTo>
                    <a:pt x="83" y="73"/>
                    <a:pt x="79" y="81"/>
                    <a:pt x="76" y="89"/>
                  </a:cubicBezTo>
                  <a:cubicBezTo>
                    <a:pt x="73" y="98"/>
                    <a:pt x="71" y="107"/>
                    <a:pt x="69" y="116"/>
                  </a:cubicBezTo>
                  <a:cubicBezTo>
                    <a:pt x="68" y="126"/>
                    <a:pt x="67" y="136"/>
                    <a:pt x="66" y="147"/>
                  </a:cubicBezTo>
                  <a:cubicBezTo>
                    <a:pt x="65" y="158"/>
                    <a:pt x="65" y="168"/>
                    <a:pt x="65" y="179"/>
                  </a:cubicBezTo>
                  <a:cubicBezTo>
                    <a:pt x="65" y="189"/>
                    <a:pt x="65" y="200"/>
                    <a:pt x="66" y="210"/>
                  </a:cubicBezTo>
                  <a:cubicBezTo>
                    <a:pt x="67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8"/>
                  </a:cubicBezTo>
                  <a:cubicBezTo>
                    <a:pt x="79" y="277"/>
                    <a:pt x="83" y="284"/>
                    <a:pt x="88" y="290"/>
                  </a:cubicBezTo>
                  <a:cubicBezTo>
                    <a:pt x="93" y="297"/>
                    <a:pt x="99" y="302"/>
                    <a:pt x="105" y="305"/>
                  </a:cubicBezTo>
                  <a:cubicBezTo>
                    <a:pt x="112" y="309"/>
                    <a:pt x="121" y="311"/>
                    <a:pt x="130" y="311"/>
                  </a:cubicBezTo>
                  <a:cubicBezTo>
                    <a:pt x="140" y="311"/>
                    <a:pt x="148" y="309"/>
                    <a:pt x="155" y="305"/>
                  </a:cubicBezTo>
                  <a:cubicBezTo>
                    <a:pt x="162" y="302"/>
                    <a:pt x="168" y="297"/>
                    <a:pt x="173" y="290"/>
                  </a:cubicBezTo>
                  <a:cubicBezTo>
                    <a:pt x="177" y="284"/>
                    <a:pt x="181" y="277"/>
                    <a:pt x="184" y="268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0"/>
                  </a:cubicBezTo>
                  <a:cubicBezTo>
                    <a:pt x="195" y="200"/>
                    <a:pt x="195" y="189"/>
                    <a:pt x="195" y="179"/>
                  </a:cubicBezTo>
                  <a:cubicBezTo>
                    <a:pt x="195" y="168"/>
                    <a:pt x="195" y="158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7"/>
                    <a:pt x="187" y="98"/>
                    <a:pt x="184" y="89"/>
                  </a:cubicBezTo>
                  <a:cubicBezTo>
                    <a:pt x="181" y="81"/>
                    <a:pt x="177" y="73"/>
                    <a:pt x="173" y="67"/>
                  </a:cubicBezTo>
                  <a:cubicBezTo>
                    <a:pt x="168" y="60"/>
                    <a:pt x="162" y="55"/>
                    <a:pt x="155" y="52"/>
                  </a:cubicBezTo>
                  <a:cubicBezTo>
                    <a:pt x="148" y="48"/>
                    <a:pt x="140" y="46"/>
                    <a:pt x="1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2809814" y="2232585"/>
              <a:ext cx="179183" cy="260322"/>
            </a:xfrm>
            <a:custGeom>
              <a:avLst/>
              <a:gdLst>
                <a:gd name="T0" fmla="*/ 118 w 241"/>
                <a:gd name="T1" fmla="*/ 50 h 350"/>
                <a:gd name="T2" fmla="*/ 100 w 241"/>
                <a:gd name="T3" fmla="*/ 51 h 350"/>
                <a:gd name="T4" fmla="*/ 82 w 241"/>
                <a:gd name="T5" fmla="*/ 56 h 350"/>
                <a:gd name="T6" fmla="*/ 66 w 241"/>
                <a:gd name="T7" fmla="*/ 62 h 350"/>
                <a:gd name="T8" fmla="*/ 51 w 241"/>
                <a:gd name="T9" fmla="*/ 68 h 350"/>
                <a:gd name="T10" fmla="*/ 44 w 241"/>
                <a:gd name="T11" fmla="*/ 71 h 350"/>
                <a:gd name="T12" fmla="*/ 38 w 241"/>
                <a:gd name="T13" fmla="*/ 71 h 350"/>
                <a:gd name="T14" fmla="*/ 22 w 241"/>
                <a:gd name="T15" fmla="*/ 65 h 350"/>
                <a:gd name="T16" fmla="*/ 16 w 241"/>
                <a:gd name="T17" fmla="*/ 49 h 350"/>
                <a:gd name="T18" fmla="*/ 20 w 241"/>
                <a:gd name="T19" fmla="*/ 36 h 350"/>
                <a:gd name="T20" fmla="*/ 33 w 241"/>
                <a:gd name="T21" fmla="*/ 25 h 350"/>
                <a:gd name="T22" fmla="*/ 55 w 241"/>
                <a:gd name="T23" fmla="*/ 15 h 350"/>
                <a:gd name="T24" fmla="*/ 78 w 241"/>
                <a:gd name="T25" fmla="*/ 7 h 350"/>
                <a:gd name="T26" fmla="*/ 103 w 241"/>
                <a:gd name="T27" fmla="*/ 2 h 350"/>
                <a:gd name="T28" fmla="*/ 126 w 241"/>
                <a:gd name="T29" fmla="*/ 0 h 350"/>
                <a:gd name="T30" fmla="*/ 171 w 241"/>
                <a:gd name="T31" fmla="*/ 6 h 350"/>
                <a:gd name="T32" fmla="*/ 206 w 241"/>
                <a:gd name="T33" fmla="*/ 23 h 350"/>
                <a:gd name="T34" fmla="*/ 230 w 241"/>
                <a:gd name="T35" fmla="*/ 50 h 350"/>
                <a:gd name="T36" fmla="*/ 238 w 241"/>
                <a:gd name="T37" fmla="*/ 88 h 350"/>
                <a:gd name="T38" fmla="*/ 231 w 241"/>
                <a:gd name="T39" fmla="*/ 125 h 350"/>
                <a:gd name="T40" fmla="*/ 212 w 241"/>
                <a:gd name="T41" fmla="*/ 163 h 350"/>
                <a:gd name="T42" fmla="*/ 184 w 241"/>
                <a:gd name="T43" fmla="*/ 201 h 350"/>
                <a:gd name="T44" fmla="*/ 150 w 241"/>
                <a:gd name="T45" fmla="*/ 238 h 350"/>
                <a:gd name="T46" fmla="*/ 113 w 241"/>
                <a:gd name="T47" fmla="*/ 272 h 350"/>
                <a:gd name="T48" fmla="*/ 76 w 241"/>
                <a:gd name="T49" fmla="*/ 302 h 350"/>
                <a:gd name="T50" fmla="*/ 218 w 241"/>
                <a:gd name="T51" fmla="*/ 302 h 350"/>
                <a:gd name="T52" fmla="*/ 228 w 241"/>
                <a:gd name="T53" fmla="*/ 304 h 350"/>
                <a:gd name="T54" fmla="*/ 236 w 241"/>
                <a:gd name="T55" fmla="*/ 309 h 350"/>
                <a:gd name="T56" fmla="*/ 240 w 241"/>
                <a:gd name="T57" fmla="*/ 317 h 350"/>
                <a:gd name="T58" fmla="*/ 241 w 241"/>
                <a:gd name="T59" fmla="*/ 326 h 350"/>
                <a:gd name="T60" fmla="*/ 240 w 241"/>
                <a:gd name="T61" fmla="*/ 335 h 350"/>
                <a:gd name="T62" fmla="*/ 236 w 241"/>
                <a:gd name="T63" fmla="*/ 343 h 350"/>
                <a:gd name="T64" fmla="*/ 228 w 241"/>
                <a:gd name="T65" fmla="*/ 348 h 350"/>
                <a:gd name="T66" fmla="*/ 218 w 241"/>
                <a:gd name="T67" fmla="*/ 350 h 350"/>
                <a:gd name="T68" fmla="*/ 34 w 241"/>
                <a:gd name="T69" fmla="*/ 350 h 350"/>
                <a:gd name="T70" fmla="*/ 8 w 241"/>
                <a:gd name="T71" fmla="*/ 342 h 350"/>
                <a:gd name="T72" fmla="*/ 0 w 241"/>
                <a:gd name="T73" fmla="*/ 322 h 350"/>
                <a:gd name="T74" fmla="*/ 4 w 241"/>
                <a:gd name="T75" fmla="*/ 304 h 350"/>
                <a:gd name="T76" fmla="*/ 18 w 241"/>
                <a:gd name="T77" fmla="*/ 287 h 350"/>
                <a:gd name="T78" fmla="*/ 25 w 241"/>
                <a:gd name="T79" fmla="*/ 281 h 350"/>
                <a:gd name="T80" fmla="*/ 37 w 241"/>
                <a:gd name="T81" fmla="*/ 271 h 350"/>
                <a:gd name="T82" fmla="*/ 50 w 241"/>
                <a:gd name="T83" fmla="*/ 259 h 350"/>
                <a:gd name="T84" fmla="*/ 64 w 241"/>
                <a:gd name="T85" fmla="*/ 246 h 350"/>
                <a:gd name="T86" fmla="*/ 77 w 241"/>
                <a:gd name="T87" fmla="*/ 234 h 350"/>
                <a:gd name="T88" fmla="*/ 89 w 241"/>
                <a:gd name="T89" fmla="*/ 223 h 350"/>
                <a:gd name="T90" fmla="*/ 122 w 241"/>
                <a:gd name="T91" fmla="*/ 188 h 350"/>
                <a:gd name="T92" fmla="*/ 150 w 241"/>
                <a:gd name="T93" fmla="*/ 153 h 350"/>
                <a:gd name="T94" fmla="*/ 168 w 241"/>
                <a:gd name="T95" fmla="*/ 121 h 350"/>
                <a:gd name="T96" fmla="*/ 175 w 241"/>
                <a:gd name="T97" fmla="*/ 94 h 350"/>
                <a:gd name="T98" fmla="*/ 170 w 241"/>
                <a:gd name="T99" fmla="*/ 75 h 350"/>
                <a:gd name="T100" fmla="*/ 158 w 241"/>
                <a:gd name="T101" fmla="*/ 61 h 350"/>
                <a:gd name="T102" fmla="*/ 140 w 241"/>
                <a:gd name="T103" fmla="*/ 52 h 350"/>
                <a:gd name="T104" fmla="*/ 118 w 241"/>
                <a:gd name="T105" fmla="*/ 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" h="350">
                  <a:moveTo>
                    <a:pt x="118" y="50"/>
                  </a:moveTo>
                  <a:cubicBezTo>
                    <a:pt x="112" y="50"/>
                    <a:pt x="106" y="50"/>
                    <a:pt x="100" y="51"/>
                  </a:cubicBezTo>
                  <a:cubicBezTo>
                    <a:pt x="94" y="52"/>
                    <a:pt x="88" y="54"/>
                    <a:pt x="82" y="56"/>
                  </a:cubicBezTo>
                  <a:cubicBezTo>
                    <a:pt x="76" y="58"/>
                    <a:pt x="71" y="60"/>
                    <a:pt x="66" y="62"/>
                  </a:cubicBezTo>
                  <a:cubicBezTo>
                    <a:pt x="60" y="64"/>
                    <a:pt x="55" y="66"/>
                    <a:pt x="51" y="68"/>
                  </a:cubicBezTo>
                  <a:cubicBezTo>
                    <a:pt x="49" y="70"/>
                    <a:pt x="46" y="70"/>
                    <a:pt x="44" y="71"/>
                  </a:cubicBezTo>
                  <a:cubicBezTo>
                    <a:pt x="42" y="71"/>
                    <a:pt x="40" y="71"/>
                    <a:pt x="38" y="71"/>
                  </a:cubicBezTo>
                  <a:cubicBezTo>
                    <a:pt x="32" y="71"/>
                    <a:pt x="26" y="69"/>
                    <a:pt x="22" y="65"/>
                  </a:cubicBezTo>
                  <a:cubicBezTo>
                    <a:pt x="18" y="60"/>
                    <a:pt x="16" y="55"/>
                    <a:pt x="16" y="49"/>
                  </a:cubicBezTo>
                  <a:cubicBezTo>
                    <a:pt x="16" y="45"/>
                    <a:pt x="17" y="41"/>
                    <a:pt x="20" y="36"/>
                  </a:cubicBezTo>
                  <a:cubicBezTo>
                    <a:pt x="23" y="32"/>
                    <a:pt x="27" y="28"/>
                    <a:pt x="33" y="25"/>
                  </a:cubicBezTo>
                  <a:cubicBezTo>
                    <a:pt x="40" y="21"/>
                    <a:pt x="47" y="18"/>
                    <a:pt x="55" y="15"/>
                  </a:cubicBezTo>
                  <a:cubicBezTo>
                    <a:pt x="62" y="12"/>
                    <a:pt x="70" y="10"/>
                    <a:pt x="78" y="7"/>
                  </a:cubicBezTo>
                  <a:cubicBezTo>
                    <a:pt x="86" y="5"/>
                    <a:pt x="95" y="3"/>
                    <a:pt x="103" y="2"/>
                  </a:cubicBezTo>
                  <a:cubicBezTo>
                    <a:pt x="111" y="1"/>
                    <a:pt x="119" y="0"/>
                    <a:pt x="126" y="0"/>
                  </a:cubicBezTo>
                  <a:cubicBezTo>
                    <a:pt x="142" y="0"/>
                    <a:pt x="157" y="2"/>
                    <a:pt x="171" y="6"/>
                  </a:cubicBezTo>
                  <a:cubicBezTo>
                    <a:pt x="184" y="10"/>
                    <a:pt x="196" y="15"/>
                    <a:pt x="206" y="23"/>
                  </a:cubicBezTo>
                  <a:cubicBezTo>
                    <a:pt x="216" y="30"/>
                    <a:pt x="224" y="40"/>
                    <a:pt x="230" y="50"/>
                  </a:cubicBezTo>
                  <a:cubicBezTo>
                    <a:pt x="235" y="61"/>
                    <a:pt x="238" y="74"/>
                    <a:pt x="238" y="88"/>
                  </a:cubicBezTo>
                  <a:cubicBezTo>
                    <a:pt x="238" y="100"/>
                    <a:pt x="236" y="112"/>
                    <a:pt x="231" y="125"/>
                  </a:cubicBezTo>
                  <a:cubicBezTo>
                    <a:pt x="226" y="138"/>
                    <a:pt x="220" y="150"/>
                    <a:pt x="212" y="163"/>
                  </a:cubicBezTo>
                  <a:cubicBezTo>
                    <a:pt x="204" y="176"/>
                    <a:pt x="194" y="188"/>
                    <a:pt x="184" y="201"/>
                  </a:cubicBezTo>
                  <a:cubicBezTo>
                    <a:pt x="173" y="214"/>
                    <a:pt x="162" y="226"/>
                    <a:pt x="150" y="238"/>
                  </a:cubicBezTo>
                  <a:cubicBezTo>
                    <a:pt x="138" y="249"/>
                    <a:pt x="125" y="261"/>
                    <a:pt x="113" y="272"/>
                  </a:cubicBezTo>
                  <a:cubicBezTo>
                    <a:pt x="100" y="283"/>
                    <a:pt x="88" y="293"/>
                    <a:pt x="76" y="302"/>
                  </a:cubicBezTo>
                  <a:cubicBezTo>
                    <a:pt x="218" y="302"/>
                    <a:pt x="218" y="302"/>
                    <a:pt x="218" y="302"/>
                  </a:cubicBezTo>
                  <a:cubicBezTo>
                    <a:pt x="222" y="302"/>
                    <a:pt x="225" y="303"/>
                    <a:pt x="228" y="304"/>
                  </a:cubicBezTo>
                  <a:cubicBezTo>
                    <a:pt x="231" y="305"/>
                    <a:pt x="234" y="307"/>
                    <a:pt x="236" y="309"/>
                  </a:cubicBezTo>
                  <a:cubicBezTo>
                    <a:pt x="238" y="312"/>
                    <a:pt x="239" y="314"/>
                    <a:pt x="240" y="317"/>
                  </a:cubicBezTo>
                  <a:cubicBezTo>
                    <a:pt x="241" y="320"/>
                    <a:pt x="241" y="323"/>
                    <a:pt x="241" y="326"/>
                  </a:cubicBezTo>
                  <a:cubicBezTo>
                    <a:pt x="241" y="329"/>
                    <a:pt x="241" y="332"/>
                    <a:pt x="240" y="335"/>
                  </a:cubicBezTo>
                  <a:cubicBezTo>
                    <a:pt x="239" y="338"/>
                    <a:pt x="238" y="341"/>
                    <a:pt x="236" y="343"/>
                  </a:cubicBezTo>
                  <a:cubicBezTo>
                    <a:pt x="234" y="345"/>
                    <a:pt x="231" y="347"/>
                    <a:pt x="228" y="348"/>
                  </a:cubicBezTo>
                  <a:cubicBezTo>
                    <a:pt x="225" y="350"/>
                    <a:pt x="222" y="350"/>
                    <a:pt x="218" y="350"/>
                  </a:cubicBezTo>
                  <a:cubicBezTo>
                    <a:pt x="34" y="350"/>
                    <a:pt x="34" y="350"/>
                    <a:pt x="34" y="350"/>
                  </a:cubicBezTo>
                  <a:cubicBezTo>
                    <a:pt x="22" y="350"/>
                    <a:pt x="14" y="348"/>
                    <a:pt x="8" y="342"/>
                  </a:cubicBezTo>
                  <a:cubicBezTo>
                    <a:pt x="3" y="336"/>
                    <a:pt x="0" y="330"/>
                    <a:pt x="0" y="322"/>
                  </a:cubicBezTo>
                  <a:cubicBezTo>
                    <a:pt x="0" y="316"/>
                    <a:pt x="1" y="310"/>
                    <a:pt x="4" y="304"/>
                  </a:cubicBezTo>
                  <a:cubicBezTo>
                    <a:pt x="7" y="298"/>
                    <a:pt x="12" y="293"/>
                    <a:pt x="18" y="287"/>
                  </a:cubicBezTo>
                  <a:cubicBezTo>
                    <a:pt x="19" y="286"/>
                    <a:pt x="22" y="284"/>
                    <a:pt x="25" y="281"/>
                  </a:cubicBezTo>
                  <a:cubicBezTo>
                    <a:pt x="29" y="278"/>
                    <a:pt x="33" y="274"/>
                    <a:pt x="37" y="271"/>
                  </a:cubicBezTo>
                  <a:cubicBezTo>
                    <a:pt x="41" y="267"/>
                    <a:pt x="45" y="263"/>
                    <a:pt x="50" y="259"/>
                  </a:cubicBezTo>
                  <a:cubicBezTo>
                    <a:pt x="55" y="255"/>
                    <a:pt x="60" y="250"/>
                    <a:pt x="64" y="246"/>
                  </a:cubicBezTo>
                  <a:cubicBezTo>
                    <a:pt x="69" y="242"/>
                    <a:pt x="73" y="238"/>
                    <a:pt x="77" y="234"/>
                  </a:cubicBezTo>
                  <a:cubicBezTo>
                    <a:pt x="82" y="230"/>
                    <a:pt x="85" y="226"/>
                    <a:pt x="89" y="223"/>
                  </a:cubicBezTo>
                  <a:cubicBezTo>
                    <a:pt x="100" y="211"/>
                    <a:pt x="112" y="200"/>
                    <a:pt x="122" y="188"/>
                  </a:cubicBezTo>
                  <a:cubicBezTo>
                    <a:pt x="133" y="176"/>
                    <a:pt x="142" y="165"/>
                    <a:pt x="150" y="153"/>
                  </a:cubicBezTo>
                  <a:cubicBezTo>
                    <a:pt x="158" y="142"/>
                    <a:pt x="164" y="132"/>
                    <a:pt x="168" y="121"/>
                  </a:cubicBezTo>
                  <a:cubicBezTo>
                    <a:pt x="173" y="111"/>
                    <a:pt x="175" y="102"/>
                    <a:pt x="175" y="94"/>
                  </a:cubicBezTo>
                  <a:cubicBezTo>
                    <a:pt x="175" y="87"/>
                    <a:pt x="174" y="80"/>
                    <a:pt x="170" y="75"/>
                  </a:cubicBezTo>
                  <a:cubicBezTo>
                    <a:pt x="167" y="69"/>
                    <a:pt x="163" y="64"/>
                    <a:pt x="158" y="61"/>
                  </a:cubicBezTo>
                  <a:cubicBezTo>
                    <a:pt x="153" y="57"/>
                    <a:pt x="146" y="54"/>
                    <a:pt x="140" y="52"/>
                  </a:cubicBezTo>
                  <a:cubicBezTo>
                    <a:pt x="133" y="51"/>
                    <a:pt x="126" y="50"/>
                    <a:pt x="11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6" name="Freeform 40"/>
            <p:cNvSpPr>
              <a:spLocks noEditPoints="1"/>
            </p:cNvSpPr>
            <p:nvPr/>
          </p:nvSpPr>
          <p:spPr bwMode="auto">
            <a:xfrm>
              <a:off x="4609529" y="3491370"/>
              <a:ext cx="192706" cy="265956"/>
            </a:xfrm>
            <a:custGeom>
              <a:avLst/>
              <a:gdLst>
                <a:gd name="T0" fmla="*/ 130 w 260"/>
                <a:gd name="T1" fmla="*/ 0 h 357"/>
                <a:gd name="T2" fmla="*/ 174 w 260"/>
                <a:gd name="T3" fmla="*/ 6 h 357"/>
                <a:gd name="T4" fmla="*/ 208 w 260"/>
                <a:gd name="T5" fmla="*/ 25 h 357"/>
                <a:gd name="T6" fmla="*/ 232 w 260"/>
                <a:gd name="T7" fmla="*/ 54 h 357"/>
                <a:gd name="T8" fmla="*/ 248 w 260"/>
                <a:gd name="T9" fmla="*/ 90 h 357"/>
                <a:gd name="T10" fmla="*/ 257 w 260"/>
                <a:gd name="T11" fmla="*/ 132 h 357"/>
                <a:gd name="T12" fmla="*/ 260 w 260"/>
                <a:gd name="T13" fmla="*/ 178 h 357"/>
                <a:gd name="T14" fmla="*/ 257 w 260"/>
                <a:gd name="T15" fmla="*/ 224 h 357"/>
                <a:gd name="T16" fmla="*/ 248 w 260"/>
                <a:gd name="T17" fmla="*/ 266 h 357"/>
                <a:gd name="T18" fmla="*/ 232 w 260"/>
                <a:gd name="T19" fmla="*/ 303 h 357"/>
                <a:gd name="T20" fmla="*/ 208 w 260"/>
                <a:gd name="T21" fmla="*/ 332 h 357"/>
                <a:gd name="T22" fmla="*/ 174 w 260"/>
                <a:gd name="T23" fmla="*/ 350 h 357"/>
                <a:gd name="T24" fmla="*/ 130 w 260"/>
                <a:gd name="T25" fmla="*/ 357 h 357"/>
                <a:gd name="T26" fmla="*/ 86 w 260"/>
                <a:gd name="T27" fmla="*/ 350 h 357"/>
                <a:gd name="T28" fmla="*/ 52 w 260"/>
                <a:gd name="T29" fmla="*/ 332 h 357"/>
                <a:gd name="T30" fmla="*/ 27 w 260"/>
                <a:gd name="T31" fmla="*/ 303 h 357"/>
                <a:gd name="T32" fmla="*/ 11 w 260"/>
                <a:gd name="T33" fmla="*/ 266 h 357"/>
                <a:gd name="T34" fmla="*/ 2 w 260"/>
                <a:gd name="T35" fmla="*/ 224 h 357"/>
                <a:gd name="T36" fmla="*/ 0 w 260"/>
                <a:gd name="T37" fmla="*/ 178 h 357"/>
                <a:gd name="T38" fmla="*/ 2 w 260"/>
                <a:gd name="T39" fmla="*/ 132 h 357"/>
                <a:gd name="T40" fmla="*/ 11 w 260"/>
                <a:gd name="T41" fmla="*/ 90 h 357"/>
                <a:gd name="T42" fmla="*/ 27 w 260"/>
                <a:gd name="T43" fmla="*/ 54 h 357"/>
                <a:gd name="T44" fmla="*/ 52 w 260"/>
                <a:gd name="T45" fmla="*/ 25 h 357"/>
                <a:gd name="T46" fmla="*/ 85 w 260"/>
                <a:gd name="T47" fmla="*/ 6 h 357"/>
                <a:gd name="T48" fmla="*/ 130 w 260"/>
                <a:gd name="T49" fmla="*/ 0 h 357"/>
                <a:gd name="T50" fmla="*/ 130 w 260"/>
                <a:gd name="T51" fmla="*/ 46 h 357"/>
                <a:gd name="T52" fmla="*/ 105 w 260"/>
                <a:gd name="T53" fmla="*/ 51 h 357"/>
                <a:gd name="T54" fmla="*/ 88 w 260"/>
                <a:gd name="T55" fmla="*/ 66 h 357"/>
                <a:gd name="T56" fmla="*/ 76 w 260"/>
                <a:gd name="T57" fmla="*/ 89 h 357"/>
                <a:gd name="T58" fmla="*/ 69 w 260"/>
                <a:gd name="T59" fmla="*/ 116 h 357"/>
                <a:gd name="T60" fmla="*/ 66 w 260"/>
                <a:gd name="T61" fmla="*/ 147 h 357"/>
                <a:gd name="T62" fmla="*/ 65 w 260"/>
                <a:gd name="T63" fmla="*/ 178 h 357"/>
                <a:gd name="T64" fmla="*/ 66 w 260"/>
                <a:gd name="T65" fmla="*/ 210 h 357"/>
                <a:gd name="T66" fmla="*/ 69 w 260"/>
                <a:gd name="T67" fmla="*/ 240 h 357"/>
                <a:gd name="T68" fmla="*/ 76 w 260"/>
                <a:gd name="T69" fmla="*/ 268 h 357"/>
                <a:gd name="T70" fmla="*/ 88 w 260"/>
                <a:gd name="T71" fmla="*/ 290 h 357"/>
                <a:gd name="T72" fmla="*/ 105 w 260"/>
                <a:gd name="T73" fmla="*/ 305 h 357"/>
                <a:gd name="T74" fmla="*/ 130 w 260"/>
                <a:gd name="T75" fmla="*/ 310 h 357"/>
                <a:gd name="T76" fmla="*/ 155 w 260"/>
                <a:gd name="T77" fmla="*/ 305 h 357"/>
                <a:gd name="T78" fmla="*/ 172 w 260"/>
                <a:gd name="T79" fmla="*/ 290 h 357"/>
                <a:gd name="T80" fmla="*/ 184 w 260"/>
                <a:gd name="T81" fmla="*/ 268 h 357"/>
                <a:gd name="T82" fmla="*/ 191 w 260"/>
                <a:gd name="T83" fmla="*/ 240 h 357"/>
                <a:gd name="T84" fmla="*/ 194 w 260"/>
                <a:gd name="T85" fmla="*/ 210 h 357"/>
                <a:gd name="T86" fmla="*/ 195 w 260"/>
                <a:gd name="T87" fmla="*/ 178 h 357"/>
                <a:gd name="T88" fmla="*/ 194 w 260"/>
                <a:gd name="T89" fmla="*/ 147 h 357"/>
                <a:gd name="T90" fmla="*/ 191 w 260"/>
                <a:gd name="T91" fmla="*/ 116 h 357"/>
                <a:gd name="T92" fmla="*/ 184 w 260"/>
                <a:gd name="T93" fmla="*/ 89 h 357"/>
                <a:gd name="T94" fmla="*/ 172 w 260"/>
                <a:gd name="T95" fmla="*/ 66 h 357"/>
                <a:gd name="T96" fmla="*/ 155 w 260"/>
                <a:gd name="T97" fmla="*/ 51 h 357"/>
                <a:gd name="T98" fmla="*/ 130 w 260"/>
                <a:gd name="T99" fmla="*/ 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7">
                  <a:moveTo>
                    <a:pt x="130" y="0"/>
                  </a:moveTo>
                  <a:cubicBezTo>
                    <a:pt x="147" y="0"/>
                    <a:pt x="161" y="2"/>
                    <a:pt x="174" y="6"/>
                  </a:cubicBezTo>
                  <a:cubicBezTo>
                    <a:pt x="187" y="11"/>
                    <a:pt x="198" y="17"/>
                    <a:pt x="208" y="25"/>
                  </a:cubicBezTo>
                  <a:cubicBezTo>
                    <a:pt x="218" y="33"/>
                    <a:pt x="226" y="43"/>
                    <a:pt x="232" y="54"/>
                  </a:cubicBezTo>
                  <a:cubicBezTo>
                    <a:pt x="239" y="65"/>
                    <a:pt x="244" y="77"/>
                    <a:pt x="248" y="90"/>
                  </a:cubicBezTo>
                  <a:cubicBezTo>
                    <a:pt x="252" y="104"/>
                    <a:pt x="255" y="118"/>
                    <a:pt x="257" y="132"/>
                  </a:cubicBezTo>
                  <a:cubicBezTo>
                    <a:pt x="259" y="147"/>
                    <a:pt x="260" y="163"/>
                    <a:pt x="260" y="178"/>
                  </a:cubicBezTo>
                  <a:cubicBezTo>
                    <a:pt x="260" y="194"/>
                    <a:pt x="259" y="209"/>
                    <a:pt x="257" y="224"/>
                  </a:cubicBezTo>
                  <a:cubicBezTo>
                    <a:pt x="255" y="239"/>
                    <a:pt x="252" y="253"/>
                    <a:pt x="248" y="266"/>
                  </a:cubicBezTo>
                  <a:cubicBezTo>
                    <a:pt x="244" y="280"/>
                    <a:pt x="239" y="292"/>
                    <a:pt x="232" y="303"/>
                  </a:cubicBezTo>
                  <a:cubicBezTo>
                    <a:pt x="226" y="314"/>
                    <a:pt x="218" y="323"/>
                    <a:pt x="208" y="332"/>
                  </a:cubicBezTo>
                  <a:cubicBezTo>
                    <a:pt x="198" y="340"/>
                    <a:pt x="187" y="346"/>
                    <a:pt x="174" y="350"/>
                  </a:cubicBezTo>
                  <a:cubicBezTo>
                    <a:pt x="161" y="355"/>
                    <a:pt x="147" y="357"/>
                    <a:pt x="130" y="357"/>
                  </a:cubicBezTo>
                  <a:cubicBezTo>
                    <a:pt x="113" y="357"/>
                    <a:pt x="99" y="355"/>
                    <a:pt x="86" y="350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3"/>
                    <a:pt x="34" y="314"/>
                    <a:pt x="27" y="303"/>
                  </a:cubicBezTo>
                  <a:cubicBezTo>
                    <a:pt x="21" y="292"/>
                    <a:pt x="15" y="280"/>
                    <a:pt x="11" y="266"/>
                  </a:cubicBezTo>
                  <a:cubicBezTo>
                    <a:pt x="7" y="253"/>
                    <a:pt x="4" y="239"/>
                    <a:pt x="2" y="224"/>
                  </a:cubicBezTo>
                  <a:cubicBezTo>
                    <a:pt x="1" y="209"/>
                    <a:pt x="0" y="194"/>
                    <a:pt x="0" y="178"/>
                  </a:cubicBezTo>
                  <a:cubicBezTo>
                    <a:pt x="0" y="163"/>
                    <a:pt x="1" y="147"/>
                    <a:pt x="2" y="132"/>
                  </a:cubicBezTo>
                  <a:cubicBezTo>
                    <a:pt x="4" y="118"/>
                    <a:pt x="7" y="104"/>
                    <a:pt x="11" y="90"/>
                  </a:cubicBezTo>
                  <a:cubicBezTo>
                    <a:pt x="15" y="77"/>
                    <a:pt x="21" y="65"/>
                    <a:pt x="27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5" y="6"/>
                  </a:cubicBezTo>
                  <a:cubicBezTo>
                    <a:pt x="98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0" y="46"/>
                    <a:pt x="112" y="48"/>
                    <a:pt x="105" y="51"/>
                  </a:cubicBezTo>
                  <a:cubicBezTo>
                    <a:pt x="98" y="55"/>
                    <a:pt x="93" y="60"/>
                    <a:pt x="88" y="66"/>
                  </a:cubicBezTo>
                  <a:cubicBezTo>
                    <a:pt x="83" y="73"/>
                    <a:pt x="79" y="80"/>
                    <a:pt x="76" y="89"/>
                  </a:cubicBezTo>
                  <a:cubicBezTo>
                    <a:pt x="73" y="97"/>
                    <a:pt x="71" y="106"/>
                    <a:pt x="69" y="116"/>
                  </a:cubicBezTo>
                  <a:cubicBezTo>
                    <a:pt x="67" y="126"/>
                    <a:pt x="66" y="136"/>
                    <a:pt x="66" y="147"/>
                  </a:cubicBezTo>
                  <a:cubicBezTo>
                    <a:pt x="65" y="157"/>
                    <a:pt x="65" y="168"/>
                    <a:pt x="65" y="178"/>
                  </a:cubicBezTo>
                  <a:cubicBezTo>
                    <a:pt x="65" y="189"/>
                    <a:pt x="65" y="199"/>
                    <a:pt x="66" y="210"/>
                  </a:cubicBezTo>
                  <a:cubicBezTo>
                    <a:pt x="66" y="220"/>
                    <a:pt x="67" y="231"/>
                    <a:pt x="69" y="240"/>
                  </a:cubicBezTo>
                  <a:cubicBezTo>
                    <a:pt x="71" y="250"/>
                    <a:pt x="73" y="259"/>
                    <a:pt x="76" y="268"/>
                  </a:cubicBezTo>
                  <a:cubicBezTo>
                    <a:pt x="79" y="276"/>
                    <a:pt x="83" y="284"/>
                    <a:pt x="88" y="290"/>
                  </a:cubicBezTo>
                  <a:cubicBezTo>
                    <a:pt x="93" y="296"/>
                    <a:pt x="98" y="301"/>
                    <a:pt x="105" y="305"/>
                  </a:cubicBezTo>
                  <a:cubicBezTo>
                    <a:pt x="112" y="309"/>
                    <a:pt x="120" y="310"/>
                    <a:pt x="130" y="310"/>
                  </a:cubicBezTo>
                  <a:cubicBezTo>
                    <a:pt x="139" y="310"/>
                    <a:pt x="148" y="309"/>
                    <a:pt x="155" y="305"/>
                  </a:cubicBezTo>
                  <a:cubicBezTo>
                    <a:pt x="161" y="301"/>
                    <a:pt x="167" y="296"/>
                    <a:pt x="172" y="290"/>
                  </a:cubicBezTo>
                  <a:cubicBezTo>
                    <a:pt x="177" y="284"/>
                    <a:pt x="181" y="276"/>
                    <a:pt x="184" y="268"/>
                  </a:cubicBezTo>
                  <a:cubicBezTo>
                    <a:pt x="187" y="259"/>
                    <a:pt x="189" y="250"/>
                    <a:pt x="191" y="240"/>
                  </a:cubicBezTo>
                  <a:cubicBezTo>
                    <a:pt x="193" y="231"/>
                    <a:pt x="194" y="220"/>
                    <a:pt x="194" y="210"/>
                  </a:cubicBezTo>
                  <a:cubicBezTo>
                    <a:pt x="195" y="199"/>
                    <a:pt x="195" y="189"/>
                    <a:pt x="195" y="178"/>
                  </a:cubicBezTo>
                  <a:cubicBezTo>
                    <a:pt x="195" y="168"/>
                    <a:pt x="195" y="157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6"/>
                    <a:pt x="187" y="97"/>
                    <a:pt x="184" y="89"/>
                  </a:cubicBezTo>
                  <a:cubicBezTo>
                    <a:pt x="181" y="80"/>
                    <a:pt x="177" y="73"/>
                    <a:pt x="172" y="66"/>
                  </a:cubicBezTo>
                  <a:cubicBezTo>
                    <a:pt x="167" y="60"/>
                    <a:pt x="161" y="55"/>
                    <a:pt x="155" y="51"/>
                  </a:cubicBezTo>
                  <a:cubicBezTo>
                    <a:pt x="148" y="48"/>
                    <a:pt x="139" y="46"/>
                    <a:pt x="1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4848439" y="3489116"/>
              <a:ext cx="172421" cy="269338"/>
            </a:xfrm>
            <a:custGeom>
              <a:avLst/>
              <a:gdLst>
                <a:gd name="T0" fmla="*/ 119 w 231"/>
                <a:gd name="T1" fmla="*/ 152 h 362"/>
                <a:gd name="T2" fmla="*/ 155 w 231"/>
                <a:gd name="T3" fmla="*/ 125 h 362"/>
                <a:gd name="T4" fmla="*/ 156 w 231"/>
                <a:gd name="T5" fmla="*/ 79 h 362"/>
                <a:gd name="T6" fmla="*/ 122 w 231"/>
                <a:gd name="T7" fmla="*/ 53 h 362"/>
                <a:gd name="T8" fmla="*/ 74 w 231"/>
                <a:gd name="T9" fmla="*/ 52 h 362"/>
                <a:gd name="T10" fmla="*/ 34 w 231"/>
                <a:gd name="T11" fmla="*/ 62 h 362"/>
                <a:gd name="T12" fmla="*/ 13 w 231"/>
                <a:gd name="T13" fmla="*/ 62 h 362"/>
                <a:gd name="T14" fmla="*/ 2 w 231"/>
                <a:gd name="T15" fmla="*/ 49 h 362"/>
                <a:gd name="T16" fmla="*/ 5 w 231"/>
                <a:gd name="T17" fmla="*/ 26 h 362"/>
                <a:gd name="T18" fmla="*/ 57 w 231"/>
                <a:gd name="T19" fmla="*/ 4 h 362"/>
                <a:gd name="T20" fmla="*/ 151 w 231"/>
                <a:gd name="T21" fmla="*/ 6 h 362"/>
                <a:gd name="T22" fmla="*/ 216 w 231"/>
                <a:gd name="T23" fmla="*/ 55 h 362"/>
                <a:gd name="T24" fmla="*/ 219 w 231"/>
                <a:gd name="T25" fmla="*/ 125 h 362"/>
                <a:gd name="T26" fmla="*/ 185 w 231"/>
                <a:gd name="T27" fmla="*/ 165 h 362"/>
                <a:gd name="T28" fmla="*/ 160 w 231"/>
                <a:gd name="T29" fmla="*/ 175 h 362"/>
                <a:gd name="T30" fmla="*/ 212 w 231"/>
                <a:gd name="T31" fmla="*/ 205 h 362"/>
                <a:gd name="T32" fmla="*/ 231 w 231"/>
                <a:gd name="T33" fmla="*/ 263 h 362"/>
                <a:gd name="T34" fmla="*/ 193 w 231"/>
                <a:gd name="T35" fmla="*/ 338 h 362"/>
                <a:gd name="T36" fmla="*/ 105 w 231"/>
                <a:gd name="T37" fmla="*/ 362 h 362"/>
                <a:gd name="T38" fmla="*/ 61 w 231"/>
                <a:gd name="T39" fmla="*/ 356 h 362"/>
                <a:gd name="T40" fmla="*/ 18 w 231"/>
                <a:gd name="T41" fmla="*/ 341 h 362"/>
                <a:gd name="T42" fmla="*/ 2 w 231"/>
                <a:gd name="T43" fmla="*/ 319 h 362"/>
                <a:gd name="T44" fmla="*/ 8 w 231"/>
                <a:gd name="T45" fmla="*/ 304 h 362"/>
                <a:gd name="T46" fmla="*/ 26 w 231"/>
                <a:gd name="T47" fmla="*/ 296 h 362"/>
                <a:gd name="T48" fmla="*/ 31 w 231"/>
                <a:gd name="T49" fmla="*/ 297 h 362"/>
                <a:gd name="T50" fmla="*/ 61 w 231"/>
                <a:gd name="T51" fmla="*/ 307 h 362"/>
                <a:gd name="T52" fmla="*/ 102 w 231"/>
                <a:gd name="T53" fmla="*/ 312 h 362"/>
                <a:gd name="T54" fmla="*/ 148 w 231"/>
                <a:gd name="T55" fmla="*/ 299 h 362"/>
                <a:gd name="T56" fmla="*/ 166 w 231"/>
                <a:gd name="T57" fmla="*/ 260 h 362"/>
                <a:gd name="T58" fmla="*/ 146 w 231"/>
                <a:gd name="T59" fmla="*/ 215 h 362"/>
                <a:gd name="T60" fmla="*/ 94 w 231"/>
                <a:gd name="T61" fmla="*/ 199 h 362"/>
                <a:gd name="T62" fmla="*/ 66 w 231"/>
                <a:gd name="T63" fmla="*/ 197 h 362"/>
                <a:gd name="T64" fmla="*/ 56 w 231"/>
                <a:gd name="T65" fmla="*/ 186 h 362"/>
                <a:gd name="T66" fmla="*/ 60 w 231"/>
                <a:gd name="T67" fmla="*/ 163 h 362"/>
                <a:gd name="T68" fmla="*/ 92 w 231"/>
                <a:gd name="T69" fmla="*/ 1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362">
                  <a:moveTo>
                    <a:pt x="92" y="156"/>
                  </a:moveTo>
                  <a:cubicBezTo>
                    <a:pt x="101" y="156"/>
                    <a:pt x="110" y="154"/>
                    <a:pt x="119" y="152"/>
                  </a:cubicBezTo>
                  <a:cubicBezTo>
                    <a:pt x="127" y="150"/>
                    <a:pt x="135" y="147"/>
                    <a:pt x="141" y="142"/>
                  </a:cubicBezTo>
                  <a:cubicBezTo>
                    <a:pt x="147" y="137"/>
                    <a:pt x="152" y="132"/>
                    <a:pt x="155" y="125"/>
                  </a:cubicBezTo>
                  <a:cubicBezTo>
                    <a:pt x="159" y="118"/>
                    <a:pt x="161" y="110"/>
                    <a:pt x="161" y="101"/>
                  </a:cubicBezTo>
                  <a:cubicBezTo>
                    <a:pt x="161" y="93"/>
                    <a:pt x="159" y="85"/>
                    <a:pt x="156" y="79"/>
                  </a:cubicBezTo>
                  <a:cubicBezTo>
                    <a:pt x="152" y="73"/>
                    <a:pt x="148" y="67"/>
                    <a:pt x="142" y="63"/>
                  </a:cubicBezTo>
                  <a:cubicBezTo>
                    <a:pt x="136" y="59"/>
                    <a:pt x="130" y="55"/>
                    <a:pt x="122" y="53"/>
                  </a:cubicBezTo>
                  <a:cubicBezTo>
                    <a:pt x="115" y="51"/>
                    <a:pt x="107" y="50"/>
                    <a:pt x="98" y="50"/>
                  </a:cubicBezTo>
                  <a:cubicBezTo>
                    <a:pt x="90" y="50"/>
                    <a:pt x="82" y="51"/>
                    <a:pt x="74" y="52"/>
                  </a:cubicBezTo>
                  <a:cubicBezTo>
                    <a:pt x="66" y="54"/>
                    <a:pt x="59" y="55"/>
                    <a:pt x="52" y="57"/>
                  </a:cubicBezTo>
                  <a:cubicBezTo>
                    <a:pt x="45" y="59"/>
                    <a:pt x="39" y="60"/>
                    <a:pt x="34" y="62"/>
                  </a:cubicBezTo>
                  <a:cubicBezTo>
                    <a:pt x="28" y="63"/>
                    <a:pt x="25" y="64"/>
                    <a:pt x="23" y="64"/>
                  </a:cubicBezTo>
                  <a:cubicBezTo>
                    <a:pt x="19" y="64"/>
                    <a:pt x="16" y="63"/>
                    <a:pt x="13" y="62"/>
                  </a:cubicBezTo>
                  <a:cubicBezTo>
                    <a:pt x="11" y="60"/>
                    <a:pt x="8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40"/>
                  </a:cubicBezTo>
                  <a:cubicBezTo>
                    <a:pt x="0" y="35"/>
                    <a:pt x="2" y="31"/>
                    <a:pt x="5" y="26"/>
                  </a:cubicBezTo>
                  <a:cubicBezTo>
                    <a:pt x="7" y="22"/>
                    <a:pt x="12" y="18"/>
                    <a:pt x="19" y="16"/>
                  </a:cubicBezTo>
                  <a:cubicBezTo>
                    <a:pt x="31" y="11"/>
                    <a:pt x="44" y="7"/>
                    <a:pt x="57" y="4"/>
                  </a:cubicBezTo>
                  <a:cubicBezTo>
                    <a:pt x="71" y="2"/>
                    <a:pt x="86" y="0"/>
                    <a:pt x="101" y="0"/>
                  </a:cubicBezTo>
                  <a:cubicBezTo>
                    <a:pt x="119" y="0"/>
                    <a:pt x="136" y="2"/>
                    <a:pt x="151" y="6"/>
                  </a:cubicBezTo>
                  <a:cubicBezTo>
                    <a:pt x="166" y="11"/>
                    <a:pt x="179" y="17"/>
                    <a:pt x="190" y="25"/>
                  </a:cubicBezTo>
                  <a:cubicBezTo>
                    <a:pt x="201" y="33"/>
                    <a:pt x="210" y="43"/>
                    <a:pt x="216" y="55"/>
                  </a:cubicBezTo>
                  <a:cubicBezTo>
                    <a:pt x="222" y="67"/>
                    <a:pt x="225" y="81"/>
                    <a:pt x="225" y="96"/>
                  </a:cubicBezTo>
                  <a:cubicBezTo>
                    <a:pt x="225" y="106"/>
                    <a:pt x="223" y="116"/>
                    <a:pt x="219" y="125"/>
                  </a:cubicBezTo>
                  <a:cubicBezTo>
                    <a:pt x="216" y="133"/>
                    <a:pt x="211" y="141"/>
                    <a:pt x="205" y="148"/>
                  </a:cubicBezTo>
                  <a:cubicBezTo>
                    <a:pt x="200" y="155"/>
                    <a:pt x="193" y="160"/>
                    <a:pt x="185" y="165"/>
                  </a:cubicBezTo>
                  <a:cubicBezTo>
                    <a:pt x="177" y="169"/>
                    <a:pt x="168" y="173"/>
                    <a:pt x="160" y="174"/>
                  </a:cubicBezTo>
                  <a:cubicBezTo>
                    <a:pt x="160" y="175"/>
                    <a:pt x="160" y="175"/>
                    <a:pt x="160" y="175"/>
                  </a:cubicBezTo>
                  <a:cubicBezTo>
                    <a:pt x="171" y="177"/>
                    <a:pt x="181" y="181"/>
                    <a:pt x="190" y="186"/>
                  </a:cubicBezTo>
                  <a:cubicBezTo>
                    <a:pt x="199" y="191"/>
                    <a:pt x="206" y="197"/>
                    <a:pt x="212" y="205"/>
                  </a:cubicBezTo>
                  <a:cubicBezTo>
                    <a:pt x="218" y="213"/>
                    <a:pt x="223" y="221"/>
                    <a:pt x="226" y="231"/>
                  </a:cubicBezTo>
                  <a:cubicBezTo>
                    <a:pt x="230" y="241"/>
                    <a:pt x="231" y="251"/>
                    <a:pt x="231" y="263"/>
                  </a:cubicBezTo>
                  <a:cubicBezTo>
                    <a:pt x="231" y="280"/>
                    <a:pt x="228" y="295"/>
                    <a:pt x="221" y="308"/>
                  </a:cubicBezTo>
                  <a:cubicBezTo>
                    <a:pt x="214" y="320"/>
                    <a:pt x="205" y="330"/>
                    <a:pt x="193" y="338"/>
                  </a:cubicBezTo>
                  <a:cubicBezTo>
                    <a:pt x="182" y="346"/>
                    <a:pt x="168" y="352"/>
                    <a:pt x="153" y="356"/>
                  </a:cubicBezTo>
                  <a:cubicBezTo>
                    <a:pt x="138" y="360"/>
                    <a:pt x="122" y="362"/>
                    <a:pt x="105" y="362"/>
                  </a:cubicBezTo>
                  <a:cubicBezTo>
                    <a:pt x="98" y="362"/>
                    <a:pt x="91" y="361"/>
                    <a:pt x="83" y="360"/>
                  </a:cubicBezTo>
                  <a:cubicBezTo>
                    <a:pt x="76" y="359"/>
                    <a:pt x="68" y="358"/>
                    <a:pt x="61" y="356"/>
                  </a:cubicBezTo>
                  <a:cubicBezTo>
                    <a:pt x="53" y="354"/>
                    <a:pt x="46" y="352"/>
                    <a:pt x="39" y="350"/>
                  </a:cubicBezTo>
                  <a:cubicBezTo>
                    <a:pt x="31" y="347"/>
                    <a:pt x="24" y="345"/>
                    <a:pt x="18" y="341"/>
                  </a:cubicBezTo>
                  <a:cubicBezTo>
                    <a:pt x="12" y="339"/>
                    <a:pt x="8" y="336"/>
                    <a:pt x="6" y="332"/>
                  </a:cubicBezTo>
                  <a:cubicBezTo>
                    <a:pt x="3" y="328"/>
                    <a:pt x="2" y="324"/>
                    <a:pt x="2" y="319"/>
                  </a:cubicBezTo>
                  <a:cubicBezTo>
                    <a:pt x="2" y="317"/>
                    <a:pt x="3" y="314"/>
                    <a:pt x="4" y="311"/>
                  </a:cubicBezTo>
                  <a:cubicBezTo>
                    <a:pt x="5" y="308"/>
                    <a:pt x="6" y="306"/>
                    <a:pt x="8" y="304"/>
                  </a:cubicBezTo>
                  <a:cubicBezTo>
                    <a:pt x="10" y="301"/>
                    <a:pt x="13" y="300"/>
                    <a:pt x="16" y="298"/>
                  </a:cubicBezTo>
                  <a:cubicBezTo>
                    <a:pt x="19" y="297"/>
                    <a:pt x="22" y="296"/>
                    <a:pt x="26" y="296"/>
                  </a:cubicBezTo>
                  <a:cubicBezTo>
                    <a:pt x="26" y="296"/>
                    <a:pt x="27" y="297"/>
                    <a:pt x="28" y="297"/>
                  </a:cubicBezTo>
                  <a:cubicBezTo>
                    <a:pt x="29" y="297"/>
                    <a:pt x="30" y="297"/>
                    <a:pt x="31" y="297"/>
                  </a:cubicBezTo>
                  <a:cubicBezTo>
                    <a:pt x="35" y="298"/>
                    <a:pt x="39" y="300"/>
                    <a:pt x="44" y="302"/>
                  </a:cubicBezTo>
                  <a:cubicBezTo>
                    <a:pt x="49" y="303"/>
                    <a:pt x="55" y="305"/>
                    <a:pt x="61" y="307"/>
                  </a:cubicBezTo>
                  <a:cubicBezTo>
                    <a:pt x="67" y="308"/>
                    <a:pt x="73" y="309"/>
                    <a:pt x="80" y="311"/>
                  </a:cubicBezTo>
                  <a:cubicBezTo>
                    <a:pt x="87" y="312"/>
                    <a:pt x="94" y="312"/>
                    <a:pt x="102" y="312"/>
                  </a:cubicBezTo>
                  <a:cubicBezTo>
                    <a:pt x="111" y="312"/>
                    <a:pt x="120" y="311"/>
                    <a:pt x="128" y="309"/>
                  </a:cubicBezTo>
                  <a:cubicBezTo>
                    <a:pt x="136" y="307"/>
                    <a:pt x="143" y="303"/>
                    <a:pt x="148" y="299"/>
                  </a:cubicBezTo>
                  <a:cubicBezTo>
                    <a:pt x="154" y="295"/>
                    <a:pt x="158" y="289"/>
                    <a:pt x="161" y="283"/>
                  </a:cubicBezTo>
                  <a:cubicBezTo>
                    <a:pt x="164" y="276"/>
                    <a:pt x="166" y="269"/>
                    <a:pt x="166" y="260"/>
                  </a:cubicBezTo>
                  <a:cubicBezTo>
                    <a:pt x="166" y="251"/>
                    <a:pt x="164" y="242"/>
                    <a:pt x="161" y="234"/>
                  </a:cubicBezTo>
                  <a:cubicBezTo>
                    <a:pt x="157" y="227"/>
                    <a:pt x="152" y="220"/>
                    <a:pt x="146" y="215"/>
                  </a:cubicBezTo>
                  <a:cubicBezTo>
                    <a:pt x="139" y="210"/>
                    <a:pt x="131" y="206"/>
                    <a:pt x="123" y="203"/>
                  </a:cubicBezTo>
                  <a:cubicBezTo>
                    <a:pt x="114" y="201"/>
                    <a:pt x="104" y="199"/>
                    <a:pt x="94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2" y="199"/>
                    <a:pt x="69" y="199"/>
                    <a:pt x="66" y="197"/>
                  </a:cubicBezTo>
                  <a:cubicBezTo>
                    <a:pt x="64" y="196"/>
                    <a:pt x="62" y="195"/>
                    <a:pt x="60" y="193"/>
                  </a:cubicBezTo>
                  <a:cubicBezTo>
                    <a:pt x="58" y="191"/>
                    <a:pt x="57" y="188"/>
                    <a:pt x="56" y="186"/>
                  </a:cubicBezTo>
                  <a:cubicBezTo>
                    <a:pt x="55" y="183"/>
                    <a:pt x="55" y="181"/>
                    <a:pt x="55" y="178"/>
                  </a:cubicBezTo>
                  <a:cubicBezTo>
                    <a:pt x="55" y="172"/>
                    <a:pt x="56" y="167"/>
                    <a:pt x="60" y="163"/>
                  </a:cubicBezTo>
                  <a:cubicBezTo>
                    <a:pt x="63" y="158"/>
                    <a:pt x="69" y="156"/>
                    <a:pt x="76" y="156"/>
                  </a:cubicBezTo>
                  <a:lnTo>
                    <a:pt x="92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8" name="Freeform 42"/>
            <p:cNvSpPr>
              <a:spLocks noEditPoints="1"/>
            </p:cNvSpPr>
            <p:nvPr/>
          </p:nvSpPr>
          <p:spPr bwMode="auto">
            <a:xfrm>
              <a:off x="3321443" y="5473646"/>
              <a:ext cx="194960" cy="265956"/>
            </a:xfrm>
            <a:custGeom>
              <a:avLst/>
              <a:gdLst>
                <a:gd name="T0" fmla="*/ 131 w 261"/>
                <a:gd name="T1" fmla="*/ 0 h 358"/>
                <a:gd name="T2" fmla="*/ 175 w 261"/>
                <a:gd name="T3" fmla="*/ 7 h 358"/>
                <a:gd name="T4" fmla="*/ 209 w 261"/>
                <a:gd name="T5" fmla="*/ 26 h 358"/>
                <a:gd name="T6" fmla="*/ 233 w 261"/>
                <a:gd name="T7" fmla="*/ 54 h 358"/>
                <a:gd name="T8" fmla="*/ 249 w 261"/>
                <a:gd name="T9" fmla="*/ 91 h 358"/>
                <a:gd name="T10" fmla="*/ 258 w 261"/>
                <a:gd name="T11" fmla="*/ 133 h 358"/>
                <a:gd name="T12" fmla="*/ 261 w 261"/>
                <a:gd name="T13" fmla="*/ 179 h 358"/>
                <a:gd name="T14" fmla="*/ 258 w 261"/>
                <a:gd name="T15" fmla="*/ 225 h 358"/>
                <a:gd name="T16" fmla="*/ 249 w 261"/>
                <a:gd name="T17" fmla="*/ 267 h 358"/>
                <a:gd name="T18" fmla="*/ 233 w 261"/>
                <a:gd name="T19" fmla="*/ 303 h 358"/>
                <a:gd name="T20" fmla="*/ 209 w 261"/>
                <a:gd name="T21" fmla="*/ 332 h 358"/>
                <a:gd name="T22" fmla="*/ 175 w 261"/>
                <a:gd name="T23" fmla="*/ 351 h 358"/>
                <a:gd name="T24" fmla="*/ 131 w 261"/>
                <a:gd name="T25" fmla="*/ 358 h 358"/>
                <a:gd name="T26" fmla="*/ 86 w 261"/>
                <a:gd name="T27" fmla="*/ 351 h 358"/>
                <a:gd name="T28" fmla="*/ 52 w 261"/>
                <a:gd name="T29" fmla="*/ 332 h 358"/>
                <a:gd name="T30" fmla="*/ 28 w 261"/>
                <a:gd name="T31" fmla="*/ 303 h 358"/>
                <a:gd name="T32" fmla="*/ 12 w 261"/>
                <a:gd name="T33" fmla="*/ 267 h 358"/>
                <a:gd name="T34" fmla="*/ 3 w 261"/>
                <a:gd name="T35" fmla="*/ 225 h 358"/>
                <a:gd name="T36" fmla="*/ 0 w 261"/>
                <a:gd name="T37" fmla="*/ 179 h 358"/>
                <a:gd name="T38" fmla="*/ 3 w 261"/>
                <a:gd name="T39" fmla="*/ 133 h 358"/>
                <a:gd name="T40" fmla="*/ 12 w 261"/>
                <a:gd name="T41" fmla="*/ 91 h 358"/>
                <a:gd name="T42" fmla="*/ 28 w 261"/>
                <a:gd name="T43" fmla="*/ 54 h 358"/>
                <a:gd name="T44" fmla="*/ 52 w 261"/>
                <a:gd name="T45" fmla="*/ 26 h 358"/>
                <a:gd name="T46" fmla="*/ 86 w 261"/>
                <a:gd name="T47" fmla="*/ 7 h 358"/>
                <a:gd name="T48" fmla="*/ 131 w 261"/>
                <a:gd name="T49" fmla="*/ 0 h 358"/>
                <a:gd name="T50" fmla="*/ 131 w 261"/>
                <a:gd name="T51" fmla="*/ 47 h 358"/>
                <a:gd name="T52" fmla="*/ 106 w 261"/>
                <a:gd name="T53" fmla="*/ 52 h 358"/>
                <a:gd name="T54" fmla="*/ 88 w 261"/>
                <a:gd name="T55" fmla="*/ 67 h 358"/>
                <a:gd name="T56" fmla="*/ 77 w 261"/>
                <a:gd name="T57" fmla="*/ 89 h 358"/>
                <a:gd name="T58" fmla="*/ 70 w 261"/>
                <a:gd name="T59" fmla="*/ 117 h 358"/>
                <a:gd name="T60" fmla="*/ 66 w 261"/>
                <a:gd name="T61" fmla="*/ 147 h 358"/>
                <a:gd name="T62" fmla="*/ 66 w 261"/>
                <a:gd name="T63" fmla="*/ 179 h 358"/>
                <a:gd name="T64" fmla="*/ 66 w 261"/>
                <a:gd name="T65" fmla="*/ 210 h 358"/>
                <a:gd name="T66" fmla="*/ 70 w 261"/>
                <a:gd name="T67" fmla="*/ 241 h 358"/>
                <a:gd name="T68" fmla="*/ 77 w 261"/>
                <a:gd name="T69" fmla="*/ 268 h 358"/>
                <a:gd name="T70" fmla="*/ 88 w 261"/>
                <a:gd name="T71" fmla="*/ 291 h 358"/>
                <a:gd name="T72" fmla="*/ 106 w 261"/>
                <a:gd name="T73" fmla="*/ 306 h 358"/>
                <a:gd name="T74" fmla="*/ 131 w 261"/>
                <a:gd name="T75" fmla="*/ 311 h 358"/>
                <a:gd name="T76" fmla="*/ 155 w 261"/>
                <a:gd name="T77" fmla="*/ 306 h 358"/>
                <a:gd name="T78" fmla="*/ 173 w 261"/>
                <a:gd name="T79" fmla="*/ 291 h 358"/>
                <a:gd name="T80" fmla="*/ 185 w 261"/>
                <a:gd name="T81" fmla="*/ 268 h 358"/>
                <a:gd name="T82" fmla="*/ 192 w 261"/>
                <a:gd name="T83" fmla="*/ 241 h 358"/>
                <a:gd name="T84" fmla="*/ 195 w 261"/>
                <a:gd name="T85" fmla="*/ 210 h 358"/>
                <a:gd name="T86" fmla="*/ 196 w 261"/>
                <a:gd name="T87" fmla="*/ 179 h 358"/>
                <a:gd name="T88" fmla="*/ 195 w 261"/>
                <a:gd name="T89" fmla="*/ 147 h 358"/>
                <a:gd name="T90" fmla="*/ 192 w 261"/>
                <a:gd name="T91" fmla="*/ 117 h 358"/>
                <a:gd name="T92" fmla="*/ 185 w 261"/>
                <a:gd name="T93" fmla="*/ 89 h 358"/>
                <a:gd name="T94" fmla="*/ 173 w 261"/>
                <a:gd name="T95" fmla="*/ 67 h 358"/>
                <a:gd name="T96" fmla="*/ 155 w 261"/>
                <a:gd name="T97" fmla="*/ 52 h 358"/>
                <a:gd name="T98" fmla="*/ 131 w 261"/>
                <a:gd name="T99" fmla="*/ 4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1" h="358">
                  <a:moveTo>
                    <a:pt x="131" y="0"/>
                  </a:moveTo>
                  <a:cubicBezTo>
                    <a:pt x="147" y="0"/>
                    <a:pt x="162" y="2"/>
                    <a:pt x="175" y="7"/>
                  </a:cubicBezTo>
                  <a:cubicBezTo>
                    <a:pt x="188" y="11"/>
                    <a:pt x="199" y="18"/>
                    <a:pt x="209" y="26"/>
                  </a:cubicBezTo>
                  <a:cubicBezTo>
                    <a:pt x="218" y="34"/>
                    <a:pt x="226" y="43"/>
                    <a:pt x="233" y="54"/>
                  </a:cubicBezTo>
                  <a:cubicBezTo>
                    <a:pt x="240" y="65"/>
                    <a:pt x="245" y="78"/>
                    <a:pt x="249" y="91"/>
                  </a:cubicBezTo>
                  <a:cubicBezTo>
                    <a:pt x="253" y="104"/>
                    <a:pt x="256" y="118"/>
                    <a:pt x="258" y="133"/>
                  </a:cubicBezTo>
                  <a:cubicBezTo>
                    <a:pt x="260" y="148"/>
                    <a:pt x="261" y="163"/>
                    <a:pt x="261" y="179"/>
                  </a:cubicBezTo>
                  <a:cubicBezTo>
                    <a:pt x="261" y="195"/>
                    <a:pt x="260" y="210"/>
                    <a:pt x="258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5" y="280"/>
                    <a:pt x="240" y="292"/>
                    <a:pt x="233" y="303"/>
                  </a:cubicBezTo>
                  <a:cubicBezTo>
                    <a:pt x="226" y="315"/>
                    <a:pt x="218" y="324"/>
                    <a:pt x="209" y="332"/>
                  </a:cubicBezTo>
                  <a:cubicBezTo>
                    <a:pt x="199" y="340"/>
                    <a:pt x="188" y="347"/>
                    <a:pt x="175" y="351"/>
                  </a:cubicBezTo>
                  <a:cubicBezTo>
                    <a:pt x="162" y="356"/>
                    <a:pt x="147" y="358"/>
                    <a:pt x="131" y="358"/>
                  </a:cubicBezTo>
                  <a:cubicBezTo>
                    <a:pt x="114" y="358"/>
                    <a:pt x="99" y="356"/>
                    <a:pt x="86" y="351"/>
                  </a:cubicBezTo>
                  <a:cubicBezTo>
                    <a:pt x="73" y="347"/>
                    <a:pt x="62" y="340"/>
                    <a:pt x="52" y="332"/>
                  </a:cubicBezTo>
                  <a:cubicBezTo>
                    <a:pt x="43" y="324"/>
                    <a:pt x="35" y="315"/>
                    <a:pt x="28" y="303"/>
                  </a:cubicBezTo>
                  <a:cubicBezTo>
                    <a:pt x="21" y="292"/>
                    <a:pt x="16" y="280"/>
                    <a:pt x="12" y="267"/>
                  </a:cubicBezTo>
                  <a:cubicBezTo>
                    <a:pt x="8" y="254"/>
                    <a:pt x="5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5" y="118"/>
                    <a:pt x="8" y="104"/>
                    <a:pt x="12" y="91"/>
                  </a:cubicBezTo>
                  <a:cubicBezTo>
                    <a:pt x="16" y="78"/>
                    <a:pt x="21" y="65"/>
                    <a:pt x="28" y="54"/>
                  </a:cubicBezTo>
                  <a:cubicBezTo>
                    <a:pt x="35" y="43"/>
                    <a:pt x="43" y="34"/>
                    <a:pt x="52" y="26"/>
                  </a:cubicBezTo>
                  <a:cubicBezTo>
                    <a:pt x="62" y="18"/>
                    <a:pt x="73" y="11"/>
                    <a:pt x="86" y="7"/>
                  </a:cubicBezTo>
                  <a:cubicBezTo>
                    <a:pt x="99" y="2"/>
                    <a:pt x="114" y="0"/>
                    <a:pt x="131" y="0"/>
                  </a:cubicBezTo>
                  <a:close/>
                  <a:moveTo>
                    <a:pt x="131" y="47"/>
                  </a:moveTo>
                  <a:cubicBezTo>
                    <a:pt x="121" y="47"/>
                    <a:pt x="113" y="49"/>
                    <a:pt x="106" y="52"/>
                  </a:cubicBezTo>
                  <a:cubicBezTo>
                    <a:pt x="99" y="56"/>
                    <a:pt x="93" y="61"/>
                    <a:pt x="88" y="67"/>
                  </a:cubicBezTo>
                  <a:cubicBezTo>
                    <a:pt x="83" y="73"/>
                    <a:pt x="79" y="81"/>
                    <a:pt x="77" y="89"/>
                  </a:cubicBezTo>
                  <a:cubicBezTo>
                    <a:pt x="74" y="98"/>
                    <a:pt x="71" y="107"/>
                    <a:pt x="70" y="117"/>
                  </a:cubicBezTo>
                  <a:cubicBezTo>
                    <a:pt x="68" y="127"/>
                    <a:pt x="67" y="137"/>
                    <a:pt x="66" y="147"/>
                  </a:cubicBezTo>
                  <a:cubicBezTo>
                    <a:pt x="66" y="158"/>
                    <a:pt x="66" y="168"/>
                    <a:pt x="66" y="179"/>
                  </a:cubicBezTo>
                  <a:cubicBezTo>
                    <a:pt x="66" y="189"/>
                    <a:pt x="66" y="200"/>
                    <a:pt x="66" y="210"/>
                  </a:cubicBezTo>
                  <a:cubicBezTo>
                    <a:pt x="67" y="221"/>
                    <a:pt x="68" y="231"/>
                    <a:pt x="70" y="241"/>
                  </a:cubicBezTo>
                  <a:cubicBezTo>
                    <a:pt x="71" y="251"/>
                    <a:pt x="74" y="260"/>
                    <a:pt x="77" y="268"/>
                  </a:cubicBezTo>
                  <a:cubicBezTo>
                    <a:pt x="79" y="277"/>
                    <a:pt x="83" y="284"/>
                    <a:pt x="88" y="291"/>
                  </a:cubicBezTo>
                  <a:cubicBezTo>
                    <a:pt x="93" y="297"/>
                    <a:pt x="99" y="302"/>
                    <a:pt x="106" y="306"/>
                  </a:cubicBezTo>
                  <a:cubicBezTo>
                    <a:pt x="113" y="309"/>
                    <a:pt x="121" y="311"/>
                    <a:pt x="131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8" y="297"/>
                    <a:pt x="173" y="291"/>
                  </a:cubicBezTo>
                  <a:cubicBezTo>
                    <a:pt x="178" y="284"/>
                    <a:pt x="182" y="277"/>
                    <a:pt x="185" y="268"/>
                  </a:cubicBezTo>
                  <a:cubicBezTo>
                    <a:pt x="188" y="260"/>
                    <a:pt x="190" y="251"/>
                    <a:pt x="192" y="241"/>
                  </a:cubicBezTo>
                  <a:cubicBezTo>
                    <a:pt x="193" y="231"/>
                    <a:pt x="194" y="221"/>
                    <a:pt x="195" y="210"/>
                  </a:cubicBezTo>
                  <a:cubicBezTo>
                    <a:pt x="195" y="200"/>
                    <a:pt x="196" y="189"/>
                    <a:pt x="196" y="179"/>
                  </a:cubicBezTo>
                  <a:cubicBezTo>
                    <a:pt x="196" y="168"/>
                    <a:pt x="195" y="158"/>
                    <a:pt x="195" y="147"/>
                  </a:cubicBezTo>
                  <a:cubicBezTo>
                    <a:pt x="194" y="137"/>
                    <a:pt x="193" y="127"/>
                    <a:pt x="192" y="117"/>
                  </a:cubicBezTo>
                  <a:cubicBezTo>
                    <a:pt x="190" y="107"/>
                    <a:pt x="188" y="98"/>
                    <a:pt x="185" y="89"/>
                  </a:cubicBezTo>
                  <a:cubicBezTo>
                    <a:pt x="182" y="81"/>
                    <a:pt x="178" y="73"/>
                    <a:pt x="173" y="67"/>
                  </a:cubicBezTo>
                  <a:cubicBezTo>
                    <a:pt x="168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536687" y="5475900"/>
              <a:ext cx="208483" cy="262576"/>
            </a:xfrm>
            <a:custGeom>
              <a:avLst/>
              <a:gdLst>
                <a:gd name="T0" fmla="*/ 130 w 280"/>
                <a:gd name="T1" fmla="*/ 32 h 353"/>
                <a:gd name="T2" fmla="*/ 154 w 280"/>
                <a:gd name="T3" fmla="*/ 7 h 353"/>
                <a:gd name="T4" fmla="*/ 183 w 280"/>
                <a:gd name="T5" fmla="*/ 0 h 353"/>
                <a:gd name="T6" fmla="*/ 200 w 280"/>
                <a:gd name="T7" fmla="*/ 2 h 353"/>
                <a:gd name="T8" fmla="*/ 214 w 280"/>
                <a:gd name="T9" fmla="*/ 10 h 353"/>
                <a:gd name="T10" fmla="*/ 224 w 280"/>
                <a:gd name="T11" fmla="*/ 24 h 353"/>
                <a:gd name="T12" fmla="*/ 228 w 280"/>
                <a:gd name="T13" fmla="*/ 44 h 353"/>
                <a:gd name="T14" fmla="*/ 228 w 280"/>
                <a:gd name="T15" fmla="*/ 235 h 353"/>
                <a:gd name="T16" fmla="*/ 257 w 280"/>
                <a:gd name="T17" fmla="*/ 235 h 353"/>
                <a:gd name="T18" fmla="*/ 267 w 280"/>
                <a:gd name="T19" fmla="*/ 237 h 353"/>
                <a:gd name="T20" fmla="*/ 274 w 280"/>
                <a:gd name="T21" fmla="*/ 242 h 353"/>
                <a:gd name="T22" fmla="*/ 278 w 280"/>
                <a:gd name="T23" fmla="*/ 249 h 353"/>
                <a:gd name="T24" fmla="*/ 280 w 280"/>
                <a:gd name="T25" fmla="*/ 257 h 353"/>
                <a:gd name="T26" fmla="*/ 278 w 280"/>
                <a:gd name="T27" fmla="*/ 266 h 353"/>
                <a:gd name="T28" fmla="*/ 274 w 280"/>
                <a:gd name="T29" fmla="*/ 273 h 353"/>
                <a:gd name="T30" fmla="*/ 267 w 280"/>
                <a:gd name="T31" fmla="*/ 278 h 353"/>
                <a:gd name="T32" fmla="*/ 257 w 280"/>
                <a:gd name="T33" fmla="*/ 280 h 353"/>
                <a:gd name="T34" fmla="*/ 228 w 280"/>
                <a:gd name="T35" fmla="*/ 280 h 353"/>
                <a:gd name="T36" fmla="*/ 228 w 280"/>
                <a:gd name="T37" fmla="*/ 324 h 353"/>
                <a:gd name="T38" fmla="*/ 225 w 280"/>
                <a:gd name="T39" fmla="*/ 337 h 353"/>
                <a:gd name="T40" fmla="*/ 218 w 280"/>
                <a:gd name="T41" fmla="*/ 345 h 353"/>
                <a:gd name="T42" fmla="*/ 208 w 280"/>
                <a:gd name="T43" fmla="*/ 351 h 353"/>
                <a:gd name="T44" fmla="*/ 197 w 280"/>
                <a:gd name="T45" fmla="*/ 353 h 353"/>
                <a:gd name="T46" fmla="*/ 186 w 280"/>
                <a:gd name="T47" fmla="*/ 351 h 353"/>
                <a:gd name="T48" fmla="*/ 177 w 280"/>
                <a:gd name="T49" fmla="*/ 345 h 353"/>
                <a:gd name="T50" fmla="*/ 169 w 280"/>
                <a:gd name="T51" fmla="*/ 337 h 353"/>
                <a:gd name="T52" fmla="*/ 166 w 280"/>
                <a:gd name="T53" fmla="*/ 324 h 353"/>
                <a:gd name="T54" fmla="*/ 166 w 280"/>
                <a:gd name="T55" fmla="*/ 280 h 353"/>
                <a:gd name="T56" fmla="*/ 31 w 280"/>
                <a:gd name="T57" fmla="*/ 280 h 353"/>
                <a:gd name="T58" fmla="*/ 9 w 280"/>
                <a:gd name="T59" fmla="*/ 272 h 353"/>
                <a:gd name="T60" fmla="*/ 0 w 280"/>
                <a:gd name="T61" fmla="*/ 252 h 353"/>
                <a:gd name="T62" fmla="*/ 2 w 280"/>
                <a:gd name="T63" fmla="*/ 244 h 353"/>
                <a:gd name="T64" fmla="*/ 6 w 280"/>
                <a:gd name="T65" fmla="*/ 234 h 353"/>
                <a:gd name="T66" fmla="*/ 130 w 280"/>
                <a:gd name="T67" fmla="*/ 32 h 353"/>
                <a:gd name="T68" fmla="*/ 56 w 280"/>
                <a:gd name="T69" fmla="*/ 235 h 353"/>
                <a:gd name="T70" fmla="*/ 166 w 280"/>
                <a:gd name="T71" fmla="*/ 235 h 353"/>
                <a:gd name="T72" fmla="*/ 166 w 280"/>
                <a:gd name="T73" fmla="*/ 52 h 353"/>
                <a:gd name="T74" fmla="*/ 56 w 280"/>
                <a:gd name="T75" fmla="*/ 23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353">
                  <a:moveTo>
                    <a:pt x="130" y="32"/>
                  </a:moveTo>
                  <a:cubicBezTo>
                    <a:pt x="137" y="20"/>
                    <a:pt x="145" y="12"/>
                    <a:pt x="154" y="7"/>
                  </a:cubicBezTo>
                  <a:cubicBezTo>
                    <a:pt x="162" y="2"/>
                    <a:pt x="172" y="0"/>
                    <a:pt x="183" y="0"/>
                  </a:cubicBezTo>
                  <a:cubicBezTo>
                    <a:pt x="189" y="0"/>
                    <a:pt x="195" y="1"/>
                    <a:pt x="200" y="2"/>
                  </a:cubicBezTo>
                  <a:cubicBezTo>
                    <a:pt x="206" y="4"/>
                    <a:pt x="210" y="7"/>
                    <a:pt x="214" y="10"/>
                  </a:cubicBezTo>
                  <a:cubicBezTo>
                    <a:pt x="218" y="14"/>
                    <a:pt x="222" y="18"/>
                    <a:pt x="224" y="24"/>
                  </a:cubicBezTo>
                  <a:cubicBezTo>
                    <a:pt x="227" y="29"/>
                    <a:pt x="228" y="36"/>
                    <a:pt x="228" y="44"/>
                  </a:cubicBezTo>
                  <a:cubicBezTo>
                    <a:pt x="228" y="235"/>
                    <a:pt x="228" y="235"/>
                    <a:pt x="228" y="235"/>
                  </a:cubicBezTo>
                  <a:cubicBezTo>
                    <a:pt x="257" y="235"/>
                    <a:pt x="257" y="235"/>
                    <a:pt x="257" y="235"/>
                  </a:cubicBezTo>
                  <a:cubicBezTo>
                    <a:pt x="261" y="235"/>
                    <a:pt x="264" y="235"/>
                    <a:pt x="267" y="237"/>
                  </a:cubicBezTo>
                  <a:cubicBezTo>
                    <a:pt x="270" y="238"/>
                    <a:pt x="272" y="240"/>
                    <a:pt x="274" y="242"/>
                  </a:cubicBezTo>
                  <a:cubicBezTo>
                    <a:pt x="276" y="244"/>
                    <a:pt x="277" y="246"/>
                    <a:pt x="278" y="249"/>
                  </a:cubicBezTo>
                  <a:cubicBezTo>
                    <a:pt x="279" y="252"/>
                    <a:pt x="280" y="254"/>
                    <a:pt x="280" y="257"/>
                  </a:cubicBezTo>
                  <a:cubicBezTo>
                    <a:pt x="280" y="260"/>
                    <a:pt x="279" y="263"/>
                    <a:pt x="278" y="266"/>
                  </a:cubicBezTo>
                  <a:cubicBezTo>
                    <a:pt x="277" y="268"/>
                    <a:pt x="276" y="271"/>
                    <a:pt x="274" y="273"/>
                  </a:cubicBezTo>
                  <a:cubicBezTo>
                    <a:pt x="272" y="275"/>
                    <a:pt x="270" y="277"/>
                    <a:pt x="267" y="278"/>
                  </a:cubicBezTo>
                  <a:cubicBezTo>
                    <a:pt x="264" y="279"/>
                    <a:pt x="261" y="280"/>
                    <a:pt x="257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8" y="329"/>
                    <a:pt x="227" y="333"/>
                    <a:pt x="225" y="337"/>
                  </a:cubicBezTo>
                  <a:cubicBezTo>
                    <a:pt x="223" y="340"/>
                    <a:pt x="221" y="343"/>
                    <a:pt x="218" y="345"/>
                  </a:cubicBezTo>
                  <a:cubicBezTo>
                    <a:pt x="215" y="348"/>
                    <a:pt x="212" y="350"/>
                    <a:pt x="208" y="351"/>
                  </a:cubicBezTo>
                  <a:cubicBezTo>
                    <a:pt x="205" y="352"/>
                    <a:pt x="201" y="353"/>
                    <a:pt x="197" y="353"/>
                  </a:cubicBezTo>
                  <a:cubicBezTo>
                    <a:pt x="193" y="353"/>
                    <a:pt x="190" y="352"/>
                    <a:pt x="186" y="351"/>
                  </a:cubicBezTo>
                  <a:cubicBezTo>
                    <a:pt x="183" y="350"/>
                    <a:pt x="179" y="348"/>
                    <a:pt x="177" y="345"/>
                  </a:cubicBezTo>
                  <a:cubicBezTo>
                    <a:pt x="174" y="343"/>
                    <a:pt x="171" y="340"/>
                    <a:pt x="169" y="337"/>
                  </a:cubicBezTo>
                  <a:cubicBezTo>
                    <a:pt x="168" y="333"/>
                    <a:pt x="167" y="329"/>
                    <a:pt x="166" y="324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31" y="280"/>
                    <a:pt x="31" y="280"/>
                    <a:pt x="31" y="280"/>
                  </a:cubicBezTo>
                  <a:cubicBezTo>
                    <a:pt x="22" y="280"/>
                    <a:pt x="14" y="277"/>
                    <a:pt x="9" y="272"/>
                  </a:cubicBezTo>
                  <a:cubicBezTo>
                    <a:pt x="3" y="267"/>
                    <a:pt x="0" y="260"/>
                    <a:pt x="0" y="252"/>
                  </a:cubicBezTo>
                  <a:cubicBezTo>
                    <a:pt x="0" y="250"/>
                    <a:pt x="1" y="247"/>
                    <a:pt x="2" y="244"/>
                  </a:cubicBezTo>
                  <a:cubicBezTo>
                    <a:pt x="3" y="240"/>
                    <a:pt x="4" y="237"/>
                    <a:pt x="6" y="234"/>
                  </a:cubicBezTo>
                  <a:lnTo>
                    <a:pt x="130" y="32"/>
                  </a:lnTo>
                  <a:close/>
                  <a:moveTo>
                    <a:pt x="56" y="235"/>
                  </a:moveTo>
                  <a:cubicBezTo>
                    <a:pt x="166" y="235"/>
                    <a:pt x="166" y="235"/>
                    <a:pt x="166" y="235"/>
                  </a:cubicBezTo>
                  <a:cubicBezTo>
                    <a:pt x="166" y="52"/>
                    <a:pt x="166" y="52"/>
                    <a:pt x="166" y="52"/>
                  </a:cubicBezTo>
                  <a:lnTo>
                    <a:pt x="56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62615" y="2983807"/>
              <a:ext cx="1988472" cy="1978211"/>
              <a:chOff x="1953896" y="2983807"/>
              <a:chExt cx="1988472" cy="1978211"/>
            </a:xfrm>
          </p:grpSpPr>
          <p:pic>
            <p:nvPicPr>
              <p:cNvPr id="21" name="图形 20" descr="无线路由器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82334" y="4342657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22" name="图形 21" descr="收音机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53896" y="2983807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23" name="图形 22" descr="耳机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46155" y="3034962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24" name="图形 23" descr="照相机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327968" y="4347618"/>
                <a:ext cx="614400" cy="614400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5859019" y="1742131"/>
            <a:ext cx="5454197" cy="4709444"/>
            <a:chOff x="5965864" y="1616383"/>
            <a:chExt cx="5454197" cy="4709444"/>
          </a:xfrm>
        </p:grpSpPr>
        <p:grpSp>
          <p:nvGrpSpPr>
            <p:cNvPr id="38" name="组合 37"/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01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02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03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04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595242" y="1616383"/>
              <a:ext cx="4824819" cy="4709444"/>
              <a:chOff x="6595242" y="1288392"/>
              <a:chExt cx="4824819" cy="4709444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6595242" y="1288392"/>
                <a:ext cx="4824819" cy="1310203"/>
                <a:chOff x="7509642" y="2001382"/>
                <a:chExt cx="4824819" cy="131020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7509643" y="2389565"/>
                  <a:ext cx="4824818" cy="922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Here you could describe the detile if you need itIf you need to change it, please adjust it in the (Set shape format) menu (text option)</a:t>
                  </a: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Add the title</a:t>
                  </a: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6595242" y="2421472"/>
                <a:ext cx="4824819" cy="1310203"/>
                <a:chOff x="7509642" y="2001382"/>
                <a:chExt cx="4824819" cy="1310203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7509643" y="2389565"/>
                  <a:ext cx="4824818" cy="922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Here you could describe the detile if you need itIf you need to change it, please adjust it in the (Set shape format) menu (text option)</a:t>
                  </a: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Add the title</a:t>
                  </a: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6595242" y="3554552"/>
                <a:ext cx="4824819" cy="1310203"/>
                <a:chOff x="7509642" y="2001382"/>
                <a:chExt cx="4824819" cy="1310203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7509643" y="2389565"/>
                  <a:ext cx="4824818" cy="922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Here you could describe the detile if you need itIf you need to change it, please adjust it in the (Set shape format) menu (text option)</a:t>
                  </a: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Add the title</a:t>
                  </a: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6595242" y="4687633"/>
                <a:ext cx="4824819" cy="1310203"/>
                <a:chOff x="7509642" y="2001382"/>
                <a:chExt cx="4824819" cy="131020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7509643" y="2389565"/>
                  <a:ext cx="4824818" cy="922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Here you could describe the detile if you need itIf you need to change it, please adjust it in the (Set shape format) menu (text option)</a:t>
                  </a: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Montserrat" panose="00000500000000000000" charset="0"/>
                      <a:ea typeface="Montserrat" panose="00000500000000000000" charset="0"/>
                      <a:cs typeface="Montserrat" panose="00000500000000000000" charset="0"/>
                    </a:rPr>
                    <a:t>Add the title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763306" y="2733052"/>
            <a:ext cx="6049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342371" y="-253113"/>
            <a:ext cx="10350286" cy="7111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-278421" y="718854"/>
            <a:ext cx="2350577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459" y="2240121"/>
            <a:ext cx="6652111" cy="1464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-1528572" y="-2384366"/>
            <a:ext cx="15730848" cy="12134564"/>
          </a:xfrm>
          <a:prstGeom prst="rect">
            <a:avLst/>
          </a:prstGeom>
        </p:spPr>
      </p:pic>
      <p:sp>
        <p:nvSpPr>
          <p:cNvPr id="22" name="PA-矩形 12"/>
          <p:cNvSpPr/>
          <p:nvPr>
            <p:custDataLst>
              <p:tags r:id="rId1"/>
            </p:custDataLst>
          </p:nvPr>
        </p:nvSpPr>
        <p:spPr>
          <a:xfrm>
            <a:off x="540400" y="882987"/>
            <a:ext cx="597658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I. Lí thuyết: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1163" y="1652428"/>
            <a:ext cx="451277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Định nghĩa căn bậc hai số học: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322" y="2421869"/>
            <a:ext cx="2676678" cy="134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63" y="4031919"/>
            <a:ext cx="4180437" cy="1280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404" y="1942411"/>
            <a:ext cx="5932854" cy="1448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66" y="468436"/>
            <a:ext cx="100421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BÀI TẬP</a:t>
            </a:r>
          </a:p>
          <a:p>
            <a:pPr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73" y="1545654"/>
            <a:ext cx="7302535" cy="1673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6" y="289816"/>
            <a:ext cx="261974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195" y="500932"/>
            <a:ext cx="6039667" cy="469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2: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điều kiện để biểu thức sau có nghĩa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95" y="1090269"/>
            <a:ext cx="4269666" cy="1289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544" y="500932"/>
            <a:ext cx="261974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8" y="759792"/>
            <a:ext cx="1819529" cy="80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49" y="707991"/>
            <a:ext cx="1762371" cy="819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910" y="812187"/>
            <a:ext cx="2381582" cy="704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675" y="826476"/>
            <a:ext cx="3096057" cy="74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8732" y="707991"/>
            <a:ext cx="2505425" cy="1133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7338" y="405601"/>
            <a:ext cx="279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VÔ TỶ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38" y="1569530"/>
            <a:ext cx="3577376" cy="3179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9697" y="2097390"/>
            <a:ext cx="8320767" cy="1191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445" y="3131298"/>
            <a:ext cx="8525584" cy="1202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2024" y="4176306"/>
            <a:ext cx="9161555" cy="1118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7813" y="5220582"/>
            <a:ext cx="3932669" cy="1374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3237" y="4850878"/>
            <a:ext cx="3797939" cy="16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8" y="1690301"/>
            <a:ext cx="3397897" cy="2363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18" y="759792"/>
            <a:ext cx="1819529" cy="809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249" y="707991"/>
            <a:ext cx="1762371" cy="81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910" y="812187"/>
            <a:ext cx="2381582" cy="704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675" y="826476"/>
            <a:ext cx="3096057" cy="74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8732" y="707991"/>
            <a:ext cx="2505425" cy="1133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7338" y="405601"/>
            <a:ext cx="279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VÔ TỶ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97" y="274342"/>
            <a:ext cx="1871225" cy="953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0" y="410250"/>
            <a:ext cx="4470279" cy="2878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183" y="1228299"/>
            <a:ext cx="3599813" cy="2514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666" y="796013"/>
            <a:ext cx="3987334" cy="2635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40" y="3593109"/>
            <a:ext cx="3588443" cy="241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175" y="3688644"/>
            <a:ext cx="3579656" cy="26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07" y="1009882"/>
            <a:ext cx="10084274" cy="45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9125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219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Montserrat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dell</cp:lastModifiedBy>
  <cp:revision>18</cp:revision>
  <dcterms:created xsi:type="dcterms:W3CDTF">2019-07-08T12:40:00Z</dcterms:created>
  <dcterms:modified xsi:type="dcterms:W3CDTF">2021-09-02T13:35:01Z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1A8876B05AEC48A688EEAA3819451E4F</vt:lpwstr>
  </property>
  <property fmtid="{D5CDD505-2E9C-101B-9397-08002B2CF9AE}" pid="3" name="KSOProductBuildVer">
    <vt:lpwstr>2052-11.1.0.10495</vt:lpwstr>
  </property>
</Properties>
</file>