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95" r:id="rId23"/>
    <p:sldId id="291" r:id="rId24"/>
    <p:sldId id="292" r:id="rId25"/>
    <p:sldId id="293" r:id="rId26"/>
    <p:sldId id="294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81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AE65-5EE8-4A11-B0BC-62F2965C38BD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BAE65-5EE8-4A11-B0BC-62F2965C38BD}" type="datetimeFigureOut">
              <a:rPr lang="en-US" smtClean="0"/>
              <a:pPr/>
              <a:t>29-08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A9DD-BFC4-422A-A7EC-B430F8DA3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04800"/>
            <a:ext cx="2590800" cy="300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667000"/>
            <a:ext cx="30480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mieu-ta-ve-cay-phuo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24400"/>
            <a:ext cx="305752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áo tuyết bắc cự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228600"/>
            <a:ext cx="31242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ải xuống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667000"/>
            <a:ext cx="284797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ải xuống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2800" y="4800600"/>
            <a:ext cx="2838450" cy="2057400"/>
          </a:xfrm>
          <a:prstGeom prst="rect">
            <a:avLst/>
          </a:prstGeom>
        </p:spPr>
      </p:pic>
      <p:pic>
        <p:nvPicPr>
          <p:cNvPr id="9" name="Picture 8" descr="cánh cụt hoàng đế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00" y="3657600"/>
            <a:ext cx="2857500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152400"/>
            <a:ext cx="28194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14400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ải xuống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276600"/>
            <a:ext cx="3429000" cy="3467100"/>
          </a:xfrm>
          <a:prstGeom prst="rect">
            <a:avLst/>
          </a:prstGeom>
        </p:spPr>
      </p:pic>
      <p:pic>
        <p:nvPicPr>
          <p:cNvPr id="5" name="Picture 4" descr="tải xuống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700" y="3210197"/>
            <a:ext cx="37338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381780"/>
            <a:ext cx="510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b tv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276600"/>
            <a:ext cx="3733800" cy="3514997"/>
          </a:xfrm>
          <a:prstGeom prst="rect">
            <a:avLst/>
          </a:prstGeom>
        </p:spPr>
      </p:pic>
      <p:pic>
        <p:nvPicPr>
          <p:cNvPr id="8" name="Picture 7" descr="1.2a+Plant+or+animal+cell+Animal+cell+cell+membrane+cytoplasm+nucle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7700" y="3238500"/>
            <a:ext cx="3962400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1828800"/>
            <a:ext cx="500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3276600"/>
            <a:ext cx="3352800" cy="3429000"/>
          </a:xfrm>
          <a:prstGeom prst="rect">
            <a:avLst/>
          </a:prstGeom>
        </p:spPr>
      </p:pic>
      <p:pic>
        <p:nvPicPr>
          <p:cNvPr id="11" name="Picture 5" descr="Tho-chay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4038600" cy="3276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90600" y="2296180"/>
            <a:ext cx="716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ải xuống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18946"/>
            <a:ext cx="4343400" cy="3824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tải xuống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076450"/>
            <a:ext cx="4267200" cy="3867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Char char="+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Char char="+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CO2</a:t>
            </a:r>
          </a:p>
          <a:p>
            <a:pPr>
              <a:buFont typeface="Calibri" pitchFamily="34" charset="0"/>
              <a:buChar char="+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Char char="+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Calibri" pitchFamily="34" charset="0"/>
              <a:buChar char="+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Char char="+"/>
            </a:pPr>
            <a:endParaRPr lang="en-US" dirty="0"/>
          </a:p>
          <a:p>
            <a:pPr>
              <a:buFont typeface="Calibri" pitchFamily="34" charset="0"/>
              <a:buChar char="+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16764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" y="32766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" y="38862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52800" y="1371600"/>
            <a:ext cx="25908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(20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8200" y="2438400"/>
            <a:ext cx="15240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2667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2895600" y="2438400"/>
            <a:ext cx="17526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066800" y="3810000"/>
            <a:ext cx="1905000" cy="2743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24600" y="3733800"/>
            <a:ext cx="1905000" cy="2743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( 1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k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5638800"/>
          </a:xfrm>
          <a:prstGeom prst="rect">
            <a:avLst/>
          </a:prstGeom>
        </p:spPr>
      </p:pic>
      <p:pic>
        <p:nvPicPr>
          <p:cNvPr id="3" name="Picture 2" descr="tải xuống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533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800600" y="0"/>
            <a:ext cx="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838200" y="5943600"/>
            <a:ext cx="25146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10200" y="5867400"/>
            <a:ext cx="30480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7711" y="153955"/>
            <a:ext cx="5273689" cy="989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( 7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 descr="Capture(19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210" y="1371600"/>
            <a:ext cx="750119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3688" y="5514864"/>
            <a:ext cx="516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80010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602069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876800"/>
            <a:ext cx="6284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iun trò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05" y="2115057"/>
            <a:ext cx="2863022" cy="2733675"/>
          </a:xfrm>
          <a:prstGeom prst="rect">
            <a:avLst/>
          </a:prstGeom>
        </p:spPr>
      </p:pic>
      <p:pic>
        <p:nvPicPr>
          <p:cNvPr id="4" name="Picture 3" descr="giun dẹ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9975" y="296618"/>
            <a:ext cx="3004378" cy="3636879"/>
          </a:xfrm>
          <a:prstGeom prst="rect">
            <a:avLst/>
          </a:prstGeom>
        </p:spPr>
      </p:pic>
      <p:pic>
        <p:nvPicPr>
          <p:cNvPr id="5" name="Picture 4" descr="tải xuống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600200"/>
            <a:ext cx="28194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159" y="1047355"/>
            <a:ext cx="7714642" cy="4415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1158" y="5968425"/>
            <a:ext cx="320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ganh-chan-kh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71628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867400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0" y="152400"/>
            <a:ext cx="1219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53200" y="152400"/>
            <a:ext cx="15240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ieu-ta-ve-cay-ph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762000"/>
            <a:ext cx="2438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43200"/>
            <a:ext cx="2362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2819400"/>
            <a:ext cx="1905000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ải xuống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876800"/>
            <a:ext cx="2819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áo tuyết bắc cự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609600"/>
            <a:ext cx="2743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tải xuống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2540125"/>
            <a:ext cx="2057400" cy="210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ải xuống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4724400"/>
            <a:ext cx="2838450" cy="1981200"/>
          </a:xfrm>
          <a:prstGeom prst="rect">
            <a:avLst/>
          </a:prstGeom>
        </p:spPr>
      </p:pic>
      <p:pic>
        <p:nvPicPr>
          <p:cNvPr id="12" name="Picture 11" descr="cánh cụt hoàng đế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0600" y="2590801"/>
            <a:ext cx="2286000" cy="205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4724400" y="838200"/>
            <a:ext cx="0" cy="6019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228600"/>
            <a:ext cx="5486400" cy="533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a-chep-canh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1621"/>
            <a:ext cx="3276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him khá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răn sa mạ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143000"/>
            <a:ext cx="28194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343400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tải xuống (1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1066800"/>
            <a:ext cx="3048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165538" y="2109787"/>
            <a:ext cx="1752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1400" y="3276600"/>
            <a:ext cx="25908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67600" y="1143000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2490" y="4495800"/>
            <a:ext cx="1676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1738" y="5867400"/>
            <a:ext cx="16764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Kéo cà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895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uoi-lon-n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828800"/>
            <a:ext cx="2667000" cy="4114800"/>
          </a:xfrm>
          <a:prstGeom prst="rect">
            <a:avLst/>
          </a:prstGeom>
        </p:spPr>
      </p:pic>
      <p:pic>
        <p:nvPicPr>
          <p:cNvPr id="7" name="Picture 10" descr="721209379965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819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104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chơi:Trang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79637"/>
            <a:ext cx="720090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inh-anh-hoa-de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362260"/>
            <a:ext cx="1828800" cy="14957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ải xuống 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295400"/>
            <a:ext cx="3581400" cy="2667000"/>
          </a:xfrm>
        </p:spPr>
      </p:pic>
      <p:pic>
        <p:nvPicPr>
          <p:cNvPr id="5" name="Picture 4" descr="tải xuống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038600"/>
            <a:ext cx="3962400" cy="2505075"/>
          </a:xfrm>
          <a:prstGeom prst="rect">
            <a:avLst/>
          </a:prstGeom>
        </p:spPr>
      </p:pic>
      <p:pic>
        <p:nvPicPr>
          <p:cNvPr id="6" name="Picture 5" descr="tải xuống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191000"/>
            <a:ext cx="3962400" cy="2286000"/>
          </a:xfrm>
          <a:prstGeom prst="rect">
            <a:avLst/>
          </a:prstGeom>
        </p:spPr>
      </p:pic>
      <p:pic>
        <p:nvPicPr>
          <p:cNvPr id="7" name="Picture 6" descr="thuc_an_cung_cap_chat_dam_dong_vat_va_dam_thuc_vat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295400"/>
            <a:ext cx="47244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rung-minh-chuyen-thu-nghiem-hoa-chat-tren-dong-vat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3733800"/>
            <a:ext cx="4267200" cy="2743199"/>
          </a:xfrm>
        </p:spPr>
      </p:pic>
      <p:pic>
        <p:nvPicPr>
          <p:cNvPr id="5" name="Picture 4" descr="h4-1464867931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3886200" cy="2438400"/>
          </a:xfrm>
          <a:prstGeom prst="rect">
            <a:avLst/>
          </a:prstGeom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19200"/>
            <a:ext cx="41910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ải xuống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3886200" cy="2438400"/>
          </a:xfrm>
        </p:spPr>
      </p:pic>
      <p:pic>
        <p:nvPicPr>
          <p:cNvPr id="5" name="Picture 4" descr="tải xuống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4267200" cy="2362200"/>
          </a:xfrm>
          <a:prstGeom prst="rect">
            <a:avLst/>
          </a:prstGeom>
        </p:spPr>
      </p:pic>
      <p:pic>
        <p:nvPicPr>
          <p:cNvPr id="6" name="Picture 5" descr="tải xuống (1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86200"/>
            <a:ext cx="4038600" cy="2590800"/>
          </a:xfrm>
          <a:prstGeom prst="rect">
            <a:avLst/>
          </a:prstGeom>
        </p:spPr>
      </p:pic>
      <p:pic>
        <p:nvPicPr>
          <p:cNvPr id="7" name="Picture 6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886200"/>
            <a:ext cx="3886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3886200" cy="3733800"/>
          </a:xfrm>
        </p:spPr>
      </p:pic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76400"/>
            <a:ext cx="381952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059331"/>
              </p:ext>
            </p:extLst>
          </p:nvPr>
        </p:nvGraphicFramePr>
        <p:xfrm>
          <a:off x="304800" y="609600"/>
          <a:ext cx="8382000" cy="6094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23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19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23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nghiên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cứu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23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hỗ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trợ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-Lao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231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ninh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823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sang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18091" y="232379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Cừu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2947" y="195446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3859" y="2678668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0588" y="346975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1591" y="3974068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9604" y="4672931"/>
            <a:ext cx="163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0588" y="5042263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5090" y="541159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3173" y="595526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5090" y="6324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rệp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34052"/>
            <a:ext cx="3200400" cy="2704548"/>
          </a:xfrm>
        </p:spPr>
      </p:pic>
      <p:pic>
        <p:nvPicPr>
          <p:cNvPr id="5" name="Picture 4" descr="tải xuống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371600"/>
            <a:ext cx="4724400" cy="2590800"/>
          </a:xfrm>
          <a:prstGeom prst="rect">
            <a:avLst/>
          </a:prstGeom>
        </p:spPr>
      </p:pic>
      <p:pic>
        <p:nvPicPr>
          <p:cNvPr id="6" name="Picture 5" descr="tải xuống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191000"/>
            <a:ext cx="3790950" cy="2286000"/>
          </a:xfrm>
          <a:prstGeom prst="rect">
            <a:avLst/>
          </a:prstGeom>
        </p:spPr>
      </p:pic>
      <p:pic>
        <p:nvPicPr>
          <p:cNvPr id="7" name="Picture 6" descr="tải xuống (1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267200"/>
            <a:ext cx="38862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canh-bao-10-can-benh-dang-so-lay-nhiem-tu-dong-vat-sang-nguo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76962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3581400" y="5791200"/>
            <a:ext cx="241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hạch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915400" cy="44957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2 –BÀI 2: 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191000"/>
            <a:ext cx="6400800" cy="83820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LƯU THỊ CHIÊN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B2337-A7BE-4242-8227-C03583112213}"/>
              </a:ext>
            </a:extLst>
          </p:cNvPr>
          <p:cNvSpPr txBox="1"/>
          <p:nvPr/>
        </p:nvSpPr>
        <p:spPr>
          <a:xfrm>
            <a:off x="1927266" y="76200"/>
            <a:ext cx="528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</a:rPr>
              <a:t>TRƯỜNG THCS LÊ QUÝ ĐÔN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h-bao-10-can-benh-dang-so-lay-nhiem-tu-dong-vat-sang-nguo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73152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5638800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ngbenh-dongvat1-14230111413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563" y="609600"/>
            <a:ext cx="6895437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943600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Cúm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h-bao-10-can-benh-dang-so-lay-nhiem-tu-dong-vat-sang-ngu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838200"/>
            <a:ext cx="6934200" cy="4648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867400"/>
            <a:ext cx="180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Ebola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h-viem-nao-nhat-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7724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638800"/>
            <a:ext cx="374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36576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799" y="1524000"/>
            <a:ext cx="4180305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2.1: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anh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844242"/>
              </p:ext>
            </p:extLst>
          </p:nvPr>
        </p:nvGraphicFramePr>
        <p:xfrm>
          <a:off x="-1" y="838200"/>
          <a:ext cx="9144001" cy="6019800"/>
        </p:xfrm>
        <a:graphic>
          <a:graphicData uri="http://schemas.openxmlformats.org/drawingml/2006/table">
            <a:tbl>
              <a:tblPr/>
              <a:tblGrid>
                <a:gridCol w="130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67305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charset="0"/>
                        </a:rPr>
                        <a:t>          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Cấu tạo từ tế bào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Thành xenlulôzơ tế bào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Lớn lên và sinh sản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Chất hữu cơ nuôi cơ thể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Khả năng di chuyển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Hệ  thần kinh và giác quan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không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có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Không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Có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không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có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Tự tổng hợp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Sử dụng chất có sẵn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Không 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có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Không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có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7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j-lt"/>
                          <a:cs typeface="Arial" charset="0"/>
                        </a:rPr>
                        <a:t>Thực vật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8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j-lt"/>
                          <a:cs typeface="Arial" charset="0"/>
                        </a:rPr>
                        <a:t>Động vật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914400"/>
            <a:ext cx="914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1828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5867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5715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5200" y="4572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6800" y="450026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0600" y="5715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0" y="4572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0" y="571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81800" y="4648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67600" y="5715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77200" y="4648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36516" y="5715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h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9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715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2.1: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981200" y="685800"/>
            <a:ext cx="6324600" cy="3810000"/>
          </a:xfrm>
          <a:prstGeom prst="cloudCallout">
            <a:avLst>
              <a:gd name="adj1" fmla="val -22448"/>
              <a:gd name="adj2" fmla="val 606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23580794dcc20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495800"/>
            <a:ext cx="2354563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152400"/>
            <a:ext cx="44958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483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b t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667000"/>
            <a:ext cx="2743200" cy="2971800"/>
          </a:xfrm>
          <a:prstGeom prst="rect">
            <a:avLst/>
          </a:prstGeom>
        </p:spPr>
      </p:pic>
      <p:pic>
        <p:nvPicPr>
          <p:cNvPr id="5" name="Picture 4" descr="1.2a+Plant+or+animal+cell+Animal+cell+cell+membrane+cytoplasm+nucle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819400"/>
            <a:ext cx="38862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70122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ải xuống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2514600"/>
            <a:ext cx="3505200" cy="3886200"/>
          </a:xfrm>
          <a:prstGeom prst="rect">
            <a:avLst/>
          </a:prstGeom>
        </p:spPr>
      </p:pic>
      <p:pic>
        <p:nvPicPr>
          <p:cNvPr id="8" name="Picture 7" descr="thucung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2438400"/>
            <a:ext cx="3657600" cy="397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617</Words>
  <Application>Microsoft Office PowerPoint</Application>
  <PresentationFormat>On-screen Show (4:3)</PresentationFormat>
  <Paragraphs>132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TIẾT 2 –BÀI 2:   Phân biệt động vật với thực vật. Đặc điểm chung của động vật</vt:lpstr>
      <vt:lpstr>I. Phân biệt động vật với thực vật</vt:lpstr>
      <vt:lpstr>Hình 2.1: Các biểu hiện đặc trưng của giới động vật và thực vật</vt:lpstr>
      <vt:lpstr>So sánh động vật với thực vật</vt:lpstr>
      <vt:lpstr>PowerPoint Presentation</vt:lpstr>
      <vt:lpstr>PowerPoint Presentation</vt:lpstr>
      <vt:lpstr>PowerPoint Presentation</vt:lpstr>
      <vt:lpstr>PowerPoint Presentation</vt:lpstr>
      <vt:lpstr>II. Đặc điểm chung của động vật</vt:lpstr>
      <vt:lpstr>Chọn 3 đặc điểm cơ bản của động vật để  phân biệt với thực vật</vt:lpstr>
      <vt:lpstr>III. Sơ lược phân chia giới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IV: Vai trò của động vật</vt:lpstr>
      <vt:lpstr>Trò chơi:Trang giấy trắng</vt:lpstr>
      <vt:lpstr>Cung cấp nguyên liệu cho con người</vt:lpstr>
      <vt:lpstr>Dùng làm thí nghiệm</vt:lpstr>
      <vt:lpstr>Hỗ trợ con người</vt:lpstr>
      <vt:lpstr>Trong nông nghiệp</vt:lpstr>
      <vt:lpstr>Bảng 2. Động vật với đời sống con người</vt:lpstr>
      <vt:lpstr>1 số tác hại của động vật trong đời sống</vt:lpstr>
      <vt:lpstr>Động vật truyền bệnh sang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</dc:creator>
  <cp:lastModifiedBy>Hưng Khúc</cp:lastModifiedBy>
  <cp:revision>33</cp:revision>
  <dcterms:created xsi:type="dcterms:W3CDTF">2018-03-28T13:13:55Z</dcterms:created>
  <dcterms:modified xsi:type="dcterms:W3CDTF">2021-08-29T16:44:09Z</dcterms:modified>
</cp:coreProperties>
</file>