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73" r:id="rId6"/>
    <p:sldId id="274" r:id="rId7"/>
    <p:sldId id="282" r:id="rId8"/>
    <p:sldId id="262" r:id="rId9"/>
    <p:sldId id="261" r:id="rId10"/>
    <p:sldId id="283" r:id="rId11"/>
    <p:sldId id="285" r:id="rId12"/>
    <p:sldId id="286" r:id="rId13"/>
    <p:sldId id="263" r:id="rId14"/>
    <p:sldId id="267" r:id="rId15"/>
    <p:sldId id="279" r:id="rId16"/>
    <p:sldId id="266" r:id="rId17"/>
    <p:sldId id="268" r:id="rId18"/>
    <p:sldId id="287" r:id="rId19"/>
    <p:sldId id="277" r:id="rId20"/>
    <p:sldId id="27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E5E5C-74F1-4F58-BF53-A9C7DAE19A97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7CF59A-FBAD-4994-BC23-AB90A7AF88C9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Hãy liệt kê các loài động vật mà em biết?</a:t>
          </a:r>
          <a:endParaRPr lang="en-US"/>
        </a:p>
      </dgm:t>
    </dgm:pt>
    <dgm:pt modelId="{87747D6C-B3F3-49D4-919B-BAB32D978831}" type="parTrans" cxnId="{9234BD3F-D766-4DB6-B3E6-32265D16EA57}">
      <dgm:prSet/>
      <dgm:spPr/>
      <dgm:t>
        <a:bodyPr/>
        <a:lstStyle/>
        <a:p>
          <a:endParaRPr lang="en-US"/>
        </a:p>
      </dgm:t>
    </dgm:pt>
    <dgm:pt modelId="{8A147DC7-0558-4054-AED0-1548B1EE7C05}" type="sibTrans" cxnId="{9234BD3F-D766-4DB6-B3E6-32265D16EA57}">
      <dgm:prSet/>
      <dgm:spPr/>
      <dgm:t>
        <a:bodyPr/>
        <a:lstStyle/>
        <a:p>
          <a:endParaRPr lang="en-US"/>
        </a:p>
      </dgm:t>
    </dgm:pt>
    <dgm:pt modelId="{0C5B3C8A-4156-48EB-B362-F845B94D438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đàn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đàn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dirty="0"/>
        </a:p>
      </dgm:t>
    </dgm:pt>
    <dgm:pt modelId="{4483DFBD-81E2-4FBD-824E-C499BF887074}" type="parTrans" cxnId="{378FDE87-8BC3-4C3D-974D-901119CDAE6E}">
      <dgm:prSet/>
      <dgm:spPr/>
      <dgm:t>
        <a:bodyPr/>
        <a:lstStyle/>
        <a:p>
          <a:endParaRPr lang="en-US"/>
        </a:p>
      </dgm:t>
    </dgm:pt>
    <dgm:pt modelId="{731A68F0-F14C-44F3-8C07-9AA56B47BF8F}" type="sibTrans" cxnId="{378FDE87-8BC3-4C3D-974D-901119CDAE6E}">
      <dgm:prSet/>
      <dgm:spPr/>
      <dgm:t>
        <a:bodyPr/>
        <a:lstStyle/>
        <a:p>
          <a:endParaRPr lang="en-US"/>
        </a:p>
      </dgm:t>
    </dgm:pt>
    <dgm:pt modelId="{01FB9446-0CCC-49B0-A1C4-E5822B90792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dirty="0"/>
        </a:p>
      </dgm:t>
    </dgm:pt>
    <dgm:pt modelId="{F028709F-8AE7-459F-B1E3-124008318C31}" type="parTrans" cxnId="{13BE788E-0F33-4C51-A5FC-6D22D6CE2E3E}">
      <dgm:prSet/>
      <dgm:spPr/>
      <dgm:t>
        <a:bodyPr/>
        <a:lstStyle/>
        <a:p>
          <a:endParaRPr lang="en-US"/>
        </a:p>
      </dgm:t>
    </dgm:pt>
    <dgm:pt modelId="{96D561D5-D232-41C4-8008-F026A540A944}" type="sibTrans" cxnId="{13BE788E-0F33-4C51-A5FC-6D22D6CE2E3E}">
      <dgm:prSet/>
      <dgm:spPr/>
      <dgm:t>
        <a:bodyPr/>
        <a:lstStyle/>
        <a:p>
          <a:endParaRPr lang="en-US"/>
        </a:p>
      </dgm:t>
    </dgm:pt>
    <dgm:pt modelId="{12F5DF5F-3AA3-48F7-B64C-6C12DEC1D339}" type="pres">
      <dgm:prSet presAssocID="{9A5E5E5C-74F1-4F58-BF53-A9C7DAE19A97}" presName="outerComposite" presStyleCnt="0">
        <dgm:presLayoutVars>
          <dgm:chMax val="5"/>
          <dgm:dir/>
          <dgm:resizeHandles val="exact"/>
        </dgm:presLayoutVars>
      </dgm:prSet>
      <dgm:spPr/>
    </dgm:pt>
    <dgm:pt modelId="{C0E1F384-9C8D-4E7B-98A8-E776018E543E}" type="pres">
      <dgm:prSet presAssocID="{9A5E5E5C-74F1-4F58-BF53-A9C7DAE19A97}" presName="dummyMaxCanvas" presStyleCnt="0">
        <dgm:presLayoutVars/>
      </dgm:prSet>
      <dgm:spPr/>
    </dgm:pt>
    <dgm:pt modelId="{DF12DC42-B0B3-4A01-820E-79BF42662983}" type="pres">
      <dgm:prSet presAssocID="{9A5E5E5C-74F1-4F58-BF53-A9C7DAE19A97}" presName="ThreeNodes_1" presStyleLbl="node1" presStyleIdx="0" presStyleCnt="3">
        <dgm:presLayoutVars>
          <dgm:bulletEnabled val="1"/>
        </dgm:presLayoutVars>
      </dgm:prSet>
      <dgm:spPr/>
    </dgm:pt>
    <dgm:pt modelId="{EE6B533A-E675-4138-AA04-2101B6E7E997}" type="pres">
      <dgm:prSet presAssocID="{9A5E5E5C-74F1-4F58-BF53-A9C7DAE19A97}" presName="ThreeNodes_2" presStyleLbl="node1" presStyleIdx="1" presStyleCnt="3">
        <dgm:presLayoutVars>
          <dgm:bulletEnabled val="1"/>
        </dgm:presLayoutVars>
      </dgm:prSet>
      <dgm:spPr/>
    </dgm:pt>
    <dgm:pt modelId="{F80D419D-EE67-4474-BD9C-484FB86ADF4C}" type="pres">
      <dgm:prSet presAssocID="{9A5E5E5C-74F1-4F58-BF53-A9C7DAE19A97}" presName="ThreeNodes_3" presStyleLbl="node1" presStyleIdx="2" presStyleCnt="3">
        <dgm:presLayoutVars>
          <dgm:bulletEnabled val="1"/>
        </dgm:presLayoutVars>
      </dgm:prSet>
      <dgm:spPr/>
    </dgm:pt>
    <dgm:pt modelId="{FC923964-46E0-46DD-B1F3-62ABFA0408E2}" type="pres">
      <dgm:prSet presAssocID="{9A5E5E5C-74F1-4F58-BF53-A9C7DAE19A97}" presName="ThreeConn_1-2" presStyleLbl="fgAccFollowNode1" presStyleIdx="0" presStyleCnt="2">
        <dgm:presLayoutVars>
          <dgm:bulletEnabled val="1"/>
        </dgm:presLayoutVars>
      </dgm:prSet>
      <dgm:spPr/>
    </dgm:pt>
    <dgm:pt modelId="{013C1584-401C-4FDD-A17B-0B9805FC8EE1}" type="pres">
      <dgm:prSet presAssocID="{9A5E5E5C-74F1-4F58-BF53-A9C7DAE19A97}" presName="ThreeConn_2-3" presStyleLbl="fgAccFollowNode1" presStyleIdx="1" presStyleCnt="2">
        <dgm:presLayoutVars>
          <dgm:bulletEnabled val="1"/>
        </dgm:presLayoutVars>
      </dgm:prSet>
      <dgm:spPr/>
    </dgm:pt>
    <dgm:pt modelId="{C9F58C40-3AA5-4DF9-97F2-6EB2640F15CD}" type="pres">
      <dgm:prSet presAssocID="{9A5E5E5C-74F1-4F58-BF53-A9C7DAE19A97}" presName="ThreeNodes_1_text" presStyleLbl="node1" presStyleIdx="2" presStyleCnt="3">
        <dgm:presLayoutVars>
          <dgm:bulletEnabled val="1"/>
        </dgm:presLayoutVars>
      </dgm:prSet>
      <dgm:spPr/>
    </dgm:pt>
    <dgm:pt modelId="{EF49A5E6-D518-40DE-8FF6-79512E9E7811}" type="pres">
      <dgm:prSet presAssocID="{9A5E5E5C-74F1-4F58-BF53-A9C7DAE19A97}" presName="ThreeNodes_2_text" presStyleLbl="node1" presStyleIdx="2" presStyleCnt="3">
        <dgm:presLayoutVars>
          <dgm:bulletEnabled val="1"/>
        </dgm:presLayoutVars>
      </dgm:prSet>
      <dgm:spPr/>
    </dgm:pt>
    <dgm:pt modelId="{B7BA7DB2-0E7A-4532-96D6-16217F15355B}" type="pres">
      <dgm:prSet presAssocID="{9A5E5E5C-74F1-4F58-BF53-A9C7DAE19A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047DC0F-C8E3-453D-9712-2A38E33FD9A1}" type="presOf" srcId="{01FB9446-0CCC-49B0-A1C4-E5822B907926}" destId="{B7BA7DB2-0E7A-4532-96D6-16217F15355B}" srcOrd="1" destOrd="0" presId="urn:microsoft.com/office/officeart/2005/8/layout/vProcess5"/>
    <dgm:cxn modelId="{D362BE21-D8C8-4598-ADF0-E7FEA13E70E8}" type="presOf" srcId="{731A68F0-F14C-44F3-8C07-9AA56B47BF8F}" destId="{013C1584-401C-4FDD-A17B-0B9805FC8EE1}" srcOrd="0" destOrd="0" presId="urn:microsoft.com/office/officeart/2005/8/layout/vProcess5"/>
    <dgm:cxn modelId="{9234BD3F-D766-4DB6-B3E6-32265D16EA57}" srcId="{9A5E5E5C-74F1-4F58-BF53-A9C7DAE19A97}" destId="{147CF59A-FBAD-4994-BC23-AB90A7AF88C9}" srcOrd="0" destOrd="0" parTransId="{87747D6C-B3F3-49D4-919B-BAB32D978831}" sibTransId="{8A147DC7-0558-4054-AED0-1548B1EE7C05}"/>
    <dgm:cxn modelId="{471AD448-5357-44A9-B512-EE1937D1982F}" type="presOf" srcId="{147CF59A-FBAD-4994-BC23-AB90A7AF88C9}" destId="{DF12DC42-B0B3-4A01-820E-79BF42662983}" srcOrd="0" destOrd="0" presId="urn:microsoft.com/office/officeart/2005/8/layout/vProcess5"/>
    <dgm:cxn modelId="{378FDE87-8BC3-4C3D-974D-901119CDAE6E}" srcId="{9A5E5E5C-74F1-4F58-BF53-A9C7DAE19A97}" destId="{0C5B3C8A-4156-48EB-B362-F845B94D4388}" srcOrd="1" destOrd="0" parTransId="{4483DFBD-81E2-4FBD-824E-C499BF887074}" sibTransId="{731A68F0-F14C-44F3-8C07-9AA56B47BF8F}"/>
    <dgm:cxn modelId="{13BE788E-0F33-4C51-A5FC-6D22D6CE2E3E}" srcId="{9A5E5E5C-74F1-4F58-BF53-A9C7DAE19A97}" destId="{01FB9446-0CCC-49B0-A1C4-E5822B907926}" srcOrd="2" destOrd="0" parTransId="{F028709F-8AE7-459F-B1E3-124008318C31}" sibTransId="{96D561D5-D232-41C4-8008-F026A540A944}"/>
    <dgm:cxn modelId="{B81FAC90-EBEB-4E92-8268-E5BD7FCACDFF}" type="presOf" srcId="{0C5B3C8A-4156-48EB-B362-F845B94D4388}" destId="{EE6B533A-E675-4138-AA04-2101B6E7E997}" srcOrd="0" destOrd="0" presId="urn:microsoft.com/office/officeart/2005/8/layout/vProcess5"/>
    <dgm:cxn modelId="{2A4FB2A3-6703-4928-9714-5B0775B8F611}" type="presOf" srcId="{147CF59A-FBAD-4994-BC23-AB90A7AF88C9}" destId="{C9F58C40-3AA5-4DF9-97F2-6EB2640F15CD}" srcOrd="1" destOrd="0" presId="urn:microsoft.com/office/officeart/2005/8/layout/vProcess5"/>
    <dgm:cxn modelId="{4622AAA6-AE76-47FC-8755-B52B56C85400}" type="presOf" srcId="{0C5B3C8A-4156-48EB-B362-F845B94D4388}" destId="{EF49A5E6-D518-40DE-8FF6-79512E9E7811}" srcOrd="1" destOrd="0" presId="urn:microsoft.com/office/officeart/2005/8/layout/vProcess5"/>
    <dgm:cxn modelId="{A48586D9-8197-482B-A0D8-D7A1D0B1F5A7}" type="presOf" srcId="{01FB9446-0CCC-49B0-A1C4-E5822B907926}" destId="{F80D419D-EE67-4474-BD9C-484FB86ADF4C}" srcOrd="0" destOrd="0" presId="urn:microsoft.com/office/officeart/2005/8/layout/vProcess5"/>
    <dgm:cxn modelId="{08F52CE8-1429-42C6-B7D1-41FCE55449C9}" type="presOf" srcId="{9A5E5E5C-74F1-4F58-BF53-A9C7DAE19A97}" destId="{12F5DF5F-3AA3-48F7-B64C-6C12DEC1D339}" srcOrd="0" destOrd="0" presId="urn:microsoft.com/office/officeart/2005/8/layout/vProcess5"/>
    <dgm:cxn modelId="{CDF543FD-0A92-4306-A654-3C9BBA810C3C}" type="presOf" srcId="{8A147DC7-0558-4054-AED0-1548B1EE7C05}" destId="{FC923964-46E0-46DD-B1F3-62ABFA0408E2}" srcOrd="0" destOrd="0" presId="urn:microsoft.com/office/officeart/2005/8/layout/vProcess5"/>
    <dgm:cxn modelId="{8F982B46-C838-44EE-ABA2-72EC6D308887}" type="presParOf" srcId="{12F5DF5F-3AA3-48F7-B64C-6C12DEC1D339}" destId="{C0E1F384-9C8D-4E7B-98A8-E776018E543E}" srcOrd="0" destOrd="0" presId="urn:microsoft.com/office/officeart/2005/8/layout/vProcess5"/>
    <dgm:cxn modelId="{F1633068-4DD1-46BC-902B-A00923A7DC9F}" type="presParOf" srcId="{12F5DF5F-3AA3-48F7-B64C-6C12DEC1D339}" destId="{DF12DC42-B0B3-4A01-820E-79BF42662983}" srcOrd="1" destOrd="0" presId="urn:microsoft.com/office/officeart/2005/8/layout/vProcess5"/>
    <dgm:cxn modelId="{03A371B8-4EA2-456B-AE04-CDA4717F3546}" type="presParOf" srcId="{12F5DF5F-3AA3-48F7-B64C-6C12DEC1D339}" destId="{EE6B533A-E675-4138-AA04-2101B6E7E997}" srcOrd="2" destOrd="0" presId="urn:microsoft.com/office/officeart/2005/8/layout/vProcess5"/>
    <dgm:cxn modelId="{2B072B5B-FFE6-46F3-9165-D2C6C7F634F5}" type="presParOf" srcId="{12F5DF5F-3AA3-48F7-B64C-6C12DEC1D339}" destId="{F80D419D-EE67-4474-BD9C-484FB86ADF4C}" srcOrd="3" destOrd="0" presId="urn:microsoft.com/office/officeart/2005/8/layout/vProcess5"/>
    <dgm:cxn modelId="{65A01714-F21A-4164-A5CA-4FEAD5344C12}" type="presParOf" srcId="{12F5DF5F-3AA3-48F7-B64C-6C12DEC1D339}" destId="{FC923964-46E0-46DD-B1F3-62ABFA0408E2}" srcOrd="4" destOrd="0" presId="urn:microsoft.com/office/officeart/2005/8/layout/vProcess5"/>
    <dgm:cxn modelId="{F64FD219-D672-4101-898F-C575D33AE527}" type="presParOf" srcId="{12F5DF5F-3AA3-48F7-B64C-6C12DEC1D339}" destId="{013C1584-401C-4FDD-A17B-0B9805FC8EE1}" srcOrd="5" destOrd="0" presId="urn:microsoft.com/office/officeart/2005/8/layout/vProcess5"/>
    <dgm:cxn modelId="{858500EB-68DA-4384-A379-F988781B070A}" type="presParOf" srcId="{12F5DF5F-3AA3-48F7-B64C-6C12DEC1D339}" destId="{C9F58C40-3AA5-4DF9-97F2-6EB2640F15CD}" srcOrd="6" destOrd="0" presId="urn:microsoft.com/office/officeart/2005/8/layout/vProcess5"/>
    <dgm:cxn modelId="{19497F27-856B-4FA0-BCA1-67AF2E1C92A1}" type="presParOf" srcId="{12F5DF5F-3AA3-48F7-B64C-6C12DEC1D339}" destId="{EF49A5E6-D518-40DE-8FF6-79512E9E7811}" srcOrd="7" destOrd="0" presId="urn:microsoft.com/office/officeart/2005/8/layout/vProcess5"/>
    <dgm:cxn modelId="{0E58D5C2-6485-473E-B11E-D905375D6E8A}" type="presParOf" srcId="{12F5DF5F-3AA3-48F7-B64C-6C12DEC1D339}" destId="{B7BA7DB2-0E7A-4532-96D6-16217F15355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2DC42-B0B3-4A01-820E-79BF42662983}">
      <dsp:nvSpPr>
        <dsp:cNvPr id="0" name=""/>
        <dsp:cNvSpPr/>
      </dsp:nvSpPr>
      <dsp:spPr>
        <a:xfrm>
          <a:off x="0" y="0"/>
          <a:ext cx="8938260" cy="16391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Hãy liệt kê các loài động vật mà em biết?</a:t>
          </a:r>
          <a:endParaRPr lang="en-US" sz="4300" kern="1200"/>
        </a:p>
      </dsp:txBody>
      <dsp:txXfrm>
        <a:off x="48009" y="48009"/>
        <a:ext cx="7169488" cy="1543132"/>
      </dsp:txXfrm>
    </dsp:sp>
    <dsp:sp modelId="{EE6B533A-E675-4138-AA04-2101B6E7E997}">
      <dsp:nvSpPr>
        <dsp:cNvPr id="0" name=""/>
        <dsp:cNvSpPr/>
      </dsp:nvSpPr>
      <dsp:spPr>
        <a:xfrm>
          <a:off x="788669" y="1912342"/>
          <a:ext cx="8938260" cy="163915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đàn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đàn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chim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4300" kern="1200" dirty="0"/>
        </a:p>
      </dsp:txBody>
      <dsp:txXfrm>
        <a:off x="836678" y="1960351"/>
        <a:ext cx="6988123" cy="1543132"/>
      </dsp:txXfrm>
    </dsp:sp>
    <dsp:sp modelId="{F80D419D-EE67-4474-BD9C-484FB86ADF4C}">
      <dsp:nvSpPr>
        <dsp:cNvPr id="0" name=""/>
        <dsp:cNvSpPr/>
      </dsp:nvSpPr>
      <dsp:spPr>
        <a:xfrm>
          <a:off x="1577339" y="3824685"/>
          <a:ext cx="8938260" cy="163915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Loài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4300" kern="1200" dirty="0"/>
        </a:p>
      </dsp:txBody>
      <dsp:txXfrm>
        <a:off x="1625348" y="3872694"/>
        <a:ext cx="6988123" cy="1543132"/>
      </dsp:txXfrm>
    </dsp:sp>
    <dsp:sp modelId="{FC923964-46E0-46DD-B1F3-62ABFA0408E2}">
      <dsp:nvSpPr>
        <dsp:cNvPr id="0" name=""/>
        <dsp:cNvSpPr/>
      </dsp:nvSpPr>
      <dsp:spPr>
        <a:xfrm>
          <a:off x="7872811" y="1243022"/>
          <a:ext cx="1065448" cy="1065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12537" y="1243022"/>
        <a:ext cx="585996" cy="801750"/>
      </dsp:txXfrm>
    </dsp:sp>
    <dsp:sp modelId="{013C1584-401C-4FDD-A17B-0B9805FC8EE1}">
      <dsp:nvSpPr>
        <dsp:cNvPr id="0" name=""/>
        <dsp:cNvSpPr/>
      </dsp:nvSpPr>
      <dsp:spPr>
        <a:xfrm>
          <a:off x="8661481" y="3144437"/>
          <a:ext cx="1065448" cy="10654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01207" y="3144437"/>
        <a:ext cx="585996" cy="80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983F0-7F21-4A73-9B8C-C1DD7918D5F2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D2040-E9B9-4C13-AC85-FFBD96581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0c528197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e0c528197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08133" y="1181800"/>
            <a:ext cx="6376000" cy="2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2700" y="4867600"/>
            <a:ext cx="7386800" cy="66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160267" y="3684600"/>
            <a:ext cx="9871600" cy="7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31027" y="218971"/>
            <a:ext cx="11513908" cy="6324044"/>
            <a:chOff x="248270" y="164228"/>
            <a:chExt cx="8635431" cy="4743033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74092" y="3900240"/>
              <a:ext cx="909609" cy="1007021"/>
              <a:chOff x="4302200" y="1018850"/>
              <a:chExt cx="684225" cy="75750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-323156" flipH="1">
              <a:off x="259530" y="187412"/>
              <a:ext cx="506402" cy="263748"/>
              <a:chOff x="4211975" y="3407700"/>
              <a:chExt cx="312100" cy="16255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208" extrusionOk="0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4886" extrusionOk="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31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60000" y="3681584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65465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402833" y="4803984"/>
            <a:ext cx="7386800" cy="66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490043" y="817685"/>
            <a:ext cx="8689980" cy="2483048"/>
            <a:chOff x="367532" y="613264"/>
            <a:chExt cx="6517485" cy="1862286"/>
          </a:xfrm>
        </p:grpSpPr>
        <p:sp>
          <p:nvSpPr>
            <p:cNvPr id="29" name="Google Shape;29;p3"/>
            <p:cNvSpPr/>
            <p:nvPr/>
          </p:nvSpPr>
          <p:spPr>
            <a:xfrm rot="10800000" flipH="1">
              <a:off x="3690988" y="848215"/>
              <a:ext cx="1762097" cy="1627335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 rot="-4849591">
              <a:off x="2634244" y="1183504"/>
              <a:ext cx="464554" cy="1155669"/>
            </a:xfrm>
            <a:custGeom>
              <a:avLst/>
              <a:gdLst/>
              <a:ahLst/>
              <a:cxnLst/>
              <a:rect l="l" t="t" r="r" b="b"/>
              <a:pathLst>
                <a:path w="10032" h="24955" extrusionOk="0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rot="4849591" flipH="1">
              <a:off x="6045269" y="1183504"/>
              <a:ext cx="464554" cy="1155669"/>
            </a:xfrm>
            <a:custGeom>
              <a:avLst/>
              <a:gdLst/>
              <a:ahLst/>
              <a:cxnLst/>
              <a:rect l="l" t="t" r="r" b="b"/>
              <a:pathLst>
                <a:path w="10032" h="24955" extrusionOk="0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" name="Google Shape;32;p3"/>
            <p:cNvGrpSpPr/>
            <p:nvPr/>
          </p:nvGrpSpPr>
          <p:grpSpPr>
            <a:xfrm>
              <a:off x="367532" y="613264"/>
              <a:ext cx="1058211" cy="1138064"/>
              <a:chOff x="6882175" y="2207400"/>
              <a:chExt cx="465475" cy="500600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23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SemiBold"/>
              <a:buNone/>
              <a:defRPr sz="4667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422758" y="359867"/>
            <a:ext cx="11395125" cy="6253837"/>
            <a:chOff x="317068" y="269900"/>
            <a:chExt cx="8546344" cy="469037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8089048" y="269900"/>
              <a:ext cx="767162" cy="575829"/>
              <a:chOff x="8089048" y="269900"/>
              <a:chExt cx="767162" cy="575829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" name="Google Shape;45;p4"/>
            <p:cNvSpPr/>
            <p:nvPr/>
          </p:nvSpPr>
          <p:spPr>
            <a:xfrm rot="-1511786">
              <a:off x="8518363" y="4417999"/>
              <a:ext cx="195822" cy="487115"/>
            </a:xfrm>
            <a:custGeom>
              <a:avLst/>
              <a:gdLst/>
              <a:ahLst/>
              <a:cxnLst/>
              <a:rect l="l" t="t" r="r" b="b"/>
              <a:pathLst>
                <a:path w="10032" h="24955" extrusionOk="0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" name="Google Shape;46;p4"/>
            <p:cNvGrpSpPr/>
            <p:nvPr/>
          </p:nvGrpSpPr>
          <p:grpSpPr>
            <a:xfrm>
              <a:off x="317068" y="4362831"/>
              <a:ext cx="628700" cy="597447"/>
              <a:chOff x="4171771" y="2918403"/>
              <a:chExt cx="745611" cy="708463"/>
            </a:xfrm>
          </p:grpSpPr>
          <p:sp>
            <p:nvSpPr>
              <p:cNvPr id="47" name="Google Shape;47;p4"/>
              <p:cNvSpPr/>
              <p:nvPr/>
            </p:nvSpPr>
            <p:spPr>
              <a:xfrm>
                <a:off x="4171771" y="3496666"/>
                <a:ext cx="142850" cy="13020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208" extrusionOk="0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475845" y="3164888"/>
                <a:ext cx="1605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354" extrusionOk="0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4251554" y="3174475"/>
                <a:ext cx="11765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5587" extrusionOk="0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340468" y="2991883"/>
                <a:ext cx="11887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5154" extrusionOk="0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527475" y="2918403"/>
                <a:ext cx="15310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6161" extrusionOk="0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83257" y="3091192"/>
                <a:ext cx="134125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364" extrusionOk="0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4599649" y="3347183"/>
                <a:ext cx="18360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071" extrusionOk="0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369224" y="3374505"/>
                <a:ext cx="122000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4886" extrusionOk="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653163" y="4399500"/>
              <a:ext cx="210250" cy="180450"/>
            </a:xfrm>
            <a:custGeom>
              <a:avLst/>
              <a:gdLst/>
              <a:ahLst/>
              <a:cxnLst/>
              <a:rect l="l" t="t" r="r" b="b"/>
              <a:pathLst>
                <a:path w="8410" h="7218" extrusionOk="0">
                  <a:moveTo>
                    <a:pt x="4078" y="1"/>
                  </a:moveTo>
                  <a:cubicBezTo>
                    <a:pt x="3728" y="1"/>
                    <a:pt x="3397" y="192"/>
                    <a:pt x="3311" y="629"/>
                  </a:cubicBezTo>
                  <a:cubicBezTo>
                    <a:pt x="3224" y="1139"/>
                    <a:pt x="3174" y="1649"/>
                    <a:pt x="3174" y="2172"/>
                  </a:cubicBezTo>
                  <a:cubicBezTo>
                    <a:pt x="2415" y="2259"/>
                    <a:pt x="1643" y="2321"/>
                    <a:pt x="859" y="2408"/>
                  </a:cubicBezTo>
                  <a:cubicBezTo>
                    <a:pt x="0" y="2495"/>
                    <a:pt x="13" y="3640"/>
                    <a:pt x="859" y="3740"/>
                  </a:cubicBezTo>
                  <a:cubicBezTo>
                    <a:pt x="1631" y="3827"/>
                    <a:pt x="2402" y="3864"/>
                    <a:pt x="3186" y="3864"/>
                  </a:cubicBezTo>
                  <a:cubicBezTo>
                    <a:pt x="3174" y="4872"/>
                    <a:pt x="3112" y="5905"/>
                    <a:pt x="3286" y="6914"/>
                  </a:cubicBezTo>
                  <a:cubicBezTo>
                    <a:pt x="3321" y="7126"/>
                    <a:pt x="3476" y="7218"/>
                    <a:pt x="3643" y="7218"/>
                  </a:cubicBezTo>
                  <a:cubicBezTo>
                    <a:pt x="3829" y="7218"/>
                    <a:pt x="4029" y="7104"/>
                    <a:pt x="4095" y="6914"/>
                  </a:cubicBezTo>
                  <a:cubicBezTo>
                    <a:pt x="4431" y="5930"/>
                    <a:pt x="4518" y="4835"/>
                    <a:pt x="4667" y="3802"/>
                  </a:cubicBezTo>
                  <a:cubicBezTo>
                    <a:pt x="5464" y="3752"/>
                    <a:pt x="6248" y="3678"/>
                    <a:pt x="7007" y="3603"/>
                  </a:cubicBezTo>
                  <a:cubicBezTo>
                    <a:pt x="8410" y="3454"/>
                    <a:pt x="8241" y="1520"/>
                    <a:pt x="7049" y="1520"/>
                  </a:cubicBezTo>
                  <a:cubicBezTo>
                    <a:pt x="6951" y="1520"/>
                    <a:pt x="6845" y="1533"/>
                    <a:pt x="6733" y="1562"/>
                  </a:cubicBezTo>
                  <a:cubicBezTo>
                    <a:pt x="6148" y="1711"/>
                    <a:pt x="5563" y="1823"/>
                    <a:pt x="4978" y="1923"/>
                  </a:cubicBezTo>
                  <a:cubicBezTo>
                    <a:pt x="5028" y="1562"/>
                    <a:pt x="5041" y="1213"/>
                    <a:pt x="5041" y="865"/>
                  </a:cubicBezTo>
                  <a:cubicBezTo>
                    <a:pt x="5027" y="329"/>
                    <a:pt x="4536" y="1"/>
                    <a:pt x="4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45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1575233" y="28126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2"/>
          </p:nvPr>
        </p:nvSpPr>
        <p:spPr>
          <a:xfrm>
            <a:off x="6448400" y="28126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1712500" y="3763867"/>
            <a:ext cx="3602400" cy="21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6585567" y="3763867"/>
            <a:ext cx="3602400" cy="21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>
            <a:off x="662934" y="466934"/>
            <a:ext cx="11348047" cy="6916833"/>
            <a:chOff x="497200" y="350200"/>
            <a:chExt cx="8511035" cy="5187625"/>
          </a:xfrm>
        </p:grpSpPr>
        <p:grpSp>
          <p:nvGrpSpPr>
            <p:cNvPr id="63" name="Google Shape;63;p5"/>
            <p:cNvGrpSpPr/>
            <p:nvPr/>
          </p:nvGrpSpPr>
          <p:grpSpPr>
            <a:xfrm>
              <a:off x="497200" y="350200"/>
              <a:ext cx="684225" cy="757500"/>
              <a:chOff x="4302200" y="1018850"/>
              <a:chExt cx="684225" cy="757500"/>
            </a:xfrm>
          </p:grpSpPr>
          <p:sp>
            <p:nvSpPr>
              <p:cNvPr id="64" name="Google Shape;64;p5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 rot="9900113">
              <a:off x="8369333" y="4285606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5"/>
            <p:cNvSpPr/>
            <p:nvPr/>
          </p:nvSpPr>
          <p:spPr>
            <a:xfrm rot="899887" flipH="1">
              <a:off x="7964803" y="4526770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0878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6"/>
          <p:cNvGrpSpPr/>
          <p:nvPr/>
        </p:nvGrpSpPr>
        <p:grpSpPr>
          <a:xfrm>
            <a:off x="503334" y="229945"/>
            <a:ext cx="11418385" cy="1502593"/>
            <a:chOff x="377500" y="172458"/>
            <a:chExt cx="8563789" cy="1126945"/>
          </a:xfrm>
        </p:grpSpPr>
        <p:grpSp>
          <p:nvGrpSpPr>
            <p:cNvPr id="75" name="Google Shape;75;p6"/>
            <p:cNvGrpSpPr/>
            <p:nvPr/>
          </p:nvGrpSpPr>
          <p:grpSpPr>
            <a:xfrm>
              <a:off x="377500" y="231065"/>
              <a:ext cx="1328170" cy="1068338"/>
              <a:chOff x="6351050" y="916775"/>
              <a:chExt cx="1014025" cy="815650"/>
            </a:xfrm>
          </p:grpSpPr>
          <p:sp>
            <p:nvSpPr>
              <p:cNvPr id="76" name="Google Shape;76;p6"/>
              <p:cNvSpPr/>
              <p:nvPr/>
            </p:nvSpPr>
            <p:spPr>
              <a:xfrm>
                <a:off x="6535575" y="916775"/>
                <a:ext cx="829500" cy="815650"/>
              </a:xfrm>
              <a:custGeom>
                <a:avLst/>
                <a:gdLst/>
                <a:ahLst/>
                <a:cxnLst/>
                <a:rect l="l" t="t" r="r" b="b"/>
                <a:pathLst>
                  <a:path w="33180" h="32626" extrusionOk="0">
                    <a:moveTo>
                      <a:pt x="12866" y="1"/>
                    </a:moveTo>
                    <a:cubicBezTo>
                      <a:pt x="11566" y="1"/>
                      <a:pt x="10270" y="408"/>
                      <a:pt x="9160" y="1301"/>
                    </a:cubicBezTo>
                    <a:cubicBezTo>
                      <a:pt x="6497" y="3429"/>
                      <a:pt x="5899" y="7237"/>
                      <a:pt x="7430" y="10224"/>
                    </a:cubicBezTo>
                    <a:cubicBezTo>
                      <a:pt x="7579" y="10510"/>
                      <a:pt x="7741" y="10784"/>
                      <a:pt x="7928" y="11058"/>
                    </a:cubicBezTo>
                    <a:cubicBezTo>
                      <a:pt x="3709" y="12925"/>
                      <a:pt x="0" y="15725"/>
                      <a:pt x="971" y="19894"/>
                    </a:cubicBezTo>
                    <a:cubicBezTo>
                      <a:pt x="1772" y="23302"/>
                      <a:pt x="4148" y="24454"/>
                      <a:pt x="6964" y="24454"/>
                    </a:cubicBezTo>
                    <a:cubicBezTo>
                      <a:pt x="7953" y="24454"/>
                      <a:pt x="8996" y="24312"/>
                      <a:pt x="10044" y="24076"/>
                    </a:cubicBezTo>
                    <a:cubicBezTo>
                      <a:pt x="10069" y="25781"/>
                      <a:pt x="10218" y="27474"/>
                      <a:pt x="10479" y="29141"/>
                    </a:cubicBezTo>
                    <a:cubicBezTo>
                      <a:pt x="10827" y="31363"/>
                      <a:pt x="13062" y="32625"/>
                      <a:pt x="15189" y="32625"/>
                    </a:cubicBezTo>
                    <a:cubicBezTo>
                      <a:pt x="16029" y="32625"/>
                      <a:pt x="16852" y="32428"/>
                      <a:pt x="17536" y="32016"/>
                    </a:cubicBezTo>
                    <a:cubicBezTo>
                      <a:pt x="19652" y="30747"/>
                      <a:pt x="21257" y="28805"/>
                      <a:pt x="22103" y="26503"/>
                    </a:cubicBezTo>
                    <a:cubicBezTo>
                      <a:pt x="23581" y="27110"/>
                      <a:pt x="25092" y="27508"/>
                      <a:pt x="26508" y="27508"/>
                    </a:cubicBezTo>
                    <a:cubicBezTo>
                      <a:pt x="28573" y="27508"/>
                      <a:pt x="30436" y="26661"/>
                      <a:pt x="31699" y="24387"/>
                    </a:cubicBezTo>
                    <a:cubicBezTo>
                      <a:pt x="33180" y="21724"/>
                      <a:pt x="32172" y="18363"/>
                      <a:pt x="30031" y="16385"/>
                    </a:cubicBezTo>
                    <a:cubicBezTo>
                      <a:pt x="29409" y="15812"/>
                      <a:pt x="28700" y="15327"/>
                      <a:pt x="27940" y="14953"/>
                    </a:cubicBezTo>
                    <a:cubicBezTo>
                      <a:pt x="30492" y="10933"/>
                      <a:pt x="32383" y="6279"/>
                      <a:pt x="27716" y="3541"/>
                    </a:cubicBezTo>
                    <a:cubicBezTo>
                      <a:pt x="26696" y="2946"/>
                      <a:pt x="25684" y="2684"/>
                      <a:pt x="24706" y="2684"/>
                    </a:cubicBezTo>
                    <a:cubicBezTo>
                      <a:pt x="22883" y="2684"/>
                      <a:pt x="21177" y="3594"/>
                      <a:pt x="19751" y="4947"/>
                    </a:cubicBezTo>
                    <a:cubicBezTo>
                      <a:pt x="19266" y="3939"/>
                      <a:pt x="18644" y="3018"/>
                      <a:pt x="17884" y="2209"/>
                    </a:cubicBezTo>
                    <a:cubicBezTo>
                      <a:pt x="16544" y="811"/>
                      <a:pt x="14701" y="1"/>
                      <a:pt x="1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6351050" y="1185725"/>
                <a:ext cx="352500" cy="283925"/>
              </a:xfrm>
              <a:custGeom>
                <a:avLst/>
                <a:gdLst/>
                <a:ahLst/>
                <a:cxnLst/>
                <a:rect l="l" t="t" r="r" b="b"/>
                <a:pathLst>
                  <a:path w="14100" h="11357" extrusionOk="0">
                    <a:moveTo>
                      <a:pt x="7160" y="1"/>
                    </a:moveTo>
                    <a:cubicBezTo>
                      <a:pt x="6017" y="1"/>
                      <a:pt x="4882" y="288"/>
                      <a:pt x="3921" y="872"/>
                    </a:cubicBezTo>
                    <a:cubicBezTo>
                      <a:pt x="2478" y="1296"/>
                      <a:pt x="1233" y="2391"/>
                      <a:pt x="785" y="3897"/>
                    </a:cubicBezTo>
                    <a:cubicBezTo>
                      <a:pt x="1" y="6485"/>
                      <a:pt x="1532" y="9261"/>
                      <a:pt x="3759" y="10555"/>
                    </a:cubicBezTo>
                    <a:cubicBezTo>
                      <a:pt x="4710" y="11105"/>
                      <a:pt x="5772" y="11356"/>
                      <a:pt x="6832" y="11356"/>
                    </a:cubicBezTo>
                    <a:cubicBezTo>
                      <a:pt x="10476" y="11356"/>
                      <a:pt x="14099" y="8384"/>
                      <a:pt x="13106" y="4345"/>
                    </a:cubicBezTo>
                    <a:cubicBezTo>
                      <a:pt x="12405" y="1490"/>
                      <a:pt x="9763" y="1"/>
                      <a:pt x="7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6710125" y="1397625"/>
                <a:ext cx="233275" cy="203825"/>
              </a:xfrm>
              <a:custGeom>
                <a:avLst/>
                <a:gdLst/>
                <a:ahLst/>
                <a:cxnLst/>
                <a:rect l="l" t="t" r="r" b="b"/>
                <a:pathLst>
                  <a:path w="9331" h="8153" extrusionOk="0">
                    <a:moveTo>
                      <a:pt x="4812" y="0"/>
                    </a:moveTo>
                    <a:cubicBezTo>
                      <a:pt x="4540" y="0"/>
                      <a:pt x="4259" y="32"/>
                      <a:pt x="3970" y="100"/>
                    </a:cubicBezTo>
                    <a:cubicBezTo>
                      <a:pt x="3037" y="337"/>
                      <a:pt x="2253" y="946"/>
                      <a:pt x="1805" y="1780"/>
                    </a:cubicBezTo>
                    <a:cubicBezTo>
                      <a:pt x="1319" y="2116"/>
                      <a:pt x="933" y="2564"/>
                      <a:pt x="647" y="3087"/>
                    </a:cubicBezTo>
                    <a:cubicBezTo>
                      <a:pt x="0" y="4344"/>
                      <a:pt x="162" y="5937"/>
                      <a:pt x="1182" y="6970"/>
                    </a:cubicBezTo>
                    <a:cubicBezTo>
                      <a:pt x="1976" y="7783"/>
                      <a:pt x="3002" y="8153"/>
                      <a:pt x="4035" y="8153"/>
                    </a:cubicBezTo>
                    <a:cubicBezTo>
                      <a:pt x="5628" y="8153"/>
                      <a:pt x="7235" y="7275"/>
                      <a:pt x="8027" y="5788"/>
                    </a:cubicBezTo>
                    <a:cubicBezTo>
                      <a:pt x="9330" y="3307"/>
                      <a:pt x="7570" y="0"/>
                      <a:pt x="4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6817775" y="1166050"/>
                <a:ext cx="18080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6178" extrusionOk="0">
                    <a:moveTo>
                      <a:pt x="3736" y="1"/>
                    </a:moveTo>
                    <a:cubicBezTo>
                      <a:pt x="2485" y="1"/>
                      <a:pt x="1327" y="755"/>
                      <a:pt x="884" y="1809"/>
                    </a:cubicBezTo>
                    <a:cubicBezTo>
                      <a:pt x="784" y="1908"/>
                      <a:pt x="697" y="2020"/>
                      <a:pt x="622" y="2145"/>
                    </a:cubicBezTo>
                    <a:cubicBezTo>
                      <a:pt x="0" y="3128"/>
                      <a:pt x="224" y="4435"/>
                      <a:pt x="1021" y="5256"/>
                    </a:cubicBezTo>
                    <a:cubicBezTo>
                      <a:pt x="1633" y="5888"/>
                      <a:pt x="2415" y="6177"/>
                      <a:pt x="3200" y="6177"/>
                    </a:cubicBezTo>
                    <a:cubicBezTo>
                      <a:pt x="4346" y="6177"/>
                      <a:pt x="5495" y="5561"/>
                      <a:pt x="6123" y="4497"/>
                    </a:cubicBezTo>
                    <a:cubicBezTo>
                      <a:pt x="7231" y="2630"/>
                      <a:pt x="6161" y="104"/>
                      <a:pt x="3883" y="4"/>
                    </a:cubicBezTo>
                    <a:cubicBezTo>
                      <a:pt x="3834" y="2"/>
                      <a:pt x="3785" y="1"/>
                      <a:pt x="3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7017525" y="1308775"/>
                <a:ext cx="14157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5663" h="5509" extrusionOk="0">
                    <a:moveTo>
                      <a:pt x="3259" y="1"/>
                    </a:moveTo>
                    <a:cubicBezTo>
                      <a:pt x="2765" y="1"/>
                      <a:pt x="2274" y="143"/>
                      <a:pt x="1842" y="418"/>
                    </a:cubicBezTo>
                    <a:cubicBezTo>
                      <a:pt x="1257" y="779"/>
                      <a:pt x="809" y="1327"/>
                      <a:pt x="573" y="1974"/>
                    </a:cubicBezTo>
                    <a:cubicBezTo>
                      <a:pt x="249" y="2435"/>
                      <a:pt x="75" y="2970"/>
                      <a:pt x="50" y="3530"/>
                    </a:cubicBezTo>
                    <a:cubicBezTo>
                      <a:pt x="1" y="4764"/>
                      <a:pt x="1273" y="5509"/>
                      <a:pt x="2375" y="5509"/>
                    </a:cubicBezTo>
                    <a:cubicBezTo>
                      <a:pt x="2384" y="5509"/>
                      <a:pt x="2393" y="5509"/>
                      <a:pt x="2402" y="5509"/>
                    </a:cubicBezTo>
                    <a:cubicBezTo>
                      <a:pt x="3946" y="5496"/>
                      <a:pt x="5402" y="4289"/>
                      <a:pt x="5601" y="2746"/>
                    </a:cubicBezTo>
                    <a:cubicBezTo>
                      <a:pt x="5663" y="2347"/>
                      <a:pt x="5651" y="1937"/>
                      <a:pt x="5551" y="1538"/>
                    </a:cubicBezTo>
                    <a:cubicBezTo>
                      <a:pt x="5364" y="879"/>
                      <a:pt x="4854" y="456"/>
                      <a:pt x="4244" y="194"/>
                    </a:cubicBezTo>
                    <a:cubicBezTo>
                      <a:pt x="3925" y="64"/>
                      <a:pt x="3591" y="1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6"/>
            <p:cNvSpPr/>
            <p:nvPr/>
          </p:nvSpPr>
          <p:spPr>
            <a:xfrm rot="6299815">
              <a:off x="7974736" y="71978"/>
              <a:ext cx="663833" cy="1136193"/>
            </a:xfrm>
            <a:custGeom>
              <a:avLst/>
              <a:gdLst/>
              <a:ahLst/>
              <a:cxnLst/>
              <a:rect l="l" t="t" r="r" b="b"/>
              <a:pathLst>
                <a:path w="14960" h="25605" extrusionOk="0">
                  <a:moveTo>
                    <a:pt x="10860" y="1"/>
                  </a:moveTo>
                  <a:cubicBezTo>
                    <a:pt x="7630" y="1"/>
                    <a:pt x="4436" y="759"/>
                    <a:pt x="1531" y="2200"/>
                  </a:cubicBezTo>
                  <a:cubicBezTo>
                    <a:pt x="112" y="2922"/>
                    <a:pt x="0" y="4465"/>
                    <a:pt x="797" y="5672"/>
                  </a:cubicBezTo>
                  <a:cubicBezTo>
                    <a:pt x="2514" y="8298"/>
                    <a:pt x="4145" y="10974"/>
                    <a:pt x="5713" y="13700"/>
                  </a:cubicBezTo>
                  <a:cubicBezTo>
                    <a:pt x="5563" y="13974"/>
                    <a:pt x="5427" y="14260"/>
                    <a:pt x="5277" y="14546"/>
                  </a:cubicBezTo>
                  <a:cubicBezTo>
                    <a:pt x="4593" y="15268"/>
                    <a:pt x="3970" y="16027"/>
                    <a:pt x="3398" y="16836"/>
                  </a:cubicBezTo>
                  <a:cubicBezTo>
                    <a:pt x="2328" y="18330"/>
                    <a:pt x="797" y="20470"/>
                    <a:pt x="697" y="22349"/>
                  </a:cubicBezTo>
                  <a:cubicBezTo>
                    <a:pt x="573" y="25013"/>
                    <a:pt x="3249" y="25486"/>
                    <a:pt x="5290" y="25573"/>
                  </a:cubicBezTo>
                  <a:cubicBezTo>
                    <a:pt x="5716" y="25594"/>
                    <a:pt x="6146" y="25605"/>
                    <a:pt x="6577" y="25605"/>
                  </a:cubicBezTo>
                  <a:cubicBezTo>
                    <a:pt x="8209" y="25605"/>
                    <a:pt x="9860" y="25447"/>
                    <a:pt x="11425" y="25063"/>
                  </a:cubicBezTo>
                  <a:cubicBezTo>
                    <a:pt x="13603" y="24540"/>
                    <a:pt x="14960" y="22847"/>
                    <a:pt x="14350" y="20570"/>
                  </a:cubicBezTo>
                  <a:cubicBezTo>
                    <a:pt x="13777" y="18491"/>
                    <a:pt x="12408" y="16500"/>
                    <a:pt x="11375" y="14633"/>
                  </a:cubicBezTo>
                  <a:cubicBezTo>
                    <a:pt x="11164" y="14247"/>
                    <a:pt x="10952" y="13874"/>
                    <a:pt x="10741" y="13488"/>
                  </a:cubicBezTo>
                  <a:cubicBezTo>
                    <a:pt x="10990" y="12941"/>
                    <a:pt x="11239" y="12381"/>
                    <a:pt x="11475" y="11821"/>
                  </a:cubicBezTo>
                  <a:cubicBezTo>
                    <a:pt x="12732" y="8846"/>
                    <a:pt x="13703" y="5697"/>
                    <a:pt x="13815" y="2437"/>
                  </a:cubicBezTo>
                  <a:cubicBezTo>
                    <a:pt x="13865" y="1279"/>
                    <a:pt x="13056" y="60"/>
                    <a:pt x="11799" y="22"/>
                  </a:cubicBezTo>
                  <a:cubicBezTo>
                    <a:pt x="11486" y="8"/>
                    <a:pt x="11173" y="1"/>
                    <a:pt x="10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" name="Google Shape;82;p6"/>
            <p:cNvGrpSpPr/>
            <p:nvPr/>
          </p:nvGrpSpPr>
          <p:grpSpPr>
            <a:xfrm>
              <a:off x="8030200" y="428913"/>
              <a:ext cx="552900" cy="610100"/>
              <a:chOff x="5851725" y="2547500"/>
              <a:chExt cx="552900" cy="61010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6220725" y="2815575"/>
                <a:ext cx="14062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6212" extrusionOk="0">
                    <a:moveTo>
                      <a:pt x="3649" y="1"/>
                    </a:moveTo>
                    <a:cubicBezTo>
                      <a:pt x="2497" y="1"/>
                      <a:pt x="1339" y="672"/>
                      <a:pt x="772" y="1689"/>
                    </a:cubicBezTo>
                    <a:cubicBezTo>
                      <a:pt x="0" y="3095"/>
                      <a:pt x="336" y="4912"/>
                      <a:pt x="1419" y="6057"/>
                    </a:cubicBezTo>
                    <a:cubicBezTo>
                      <a:pt x="1520" y="6165"/>
                      <a:pt x="1646" y="6211"/>
                      <a:pt x="1772" y="6211"/>
                    </a:cubicBezTo>
                    <a:cubicBezTo>
                      <a:pt x="2097" y="6211"/>
                      <a:pt x="2419" y="5902"/>
                      <a:pt x="2303" y="5534"/>
                    </a:cubicBezTo>
                    <a:cubicBezTo>
                      <a:pt x="2042" y="4688"/>
                      <a:pt x="1755" y="3667"/>
                      <a:pt x="2216" y="2821"/>
                    </a:cubicBezTo>
                    <a:cubicBezTo>
                      <a:pt x="2524" y="2264"/>
                      <a:pt x="3040" y="1937"/>
                      <a:pt x="3623" y="1937"/>
                    </a:cubicBezTo>
                    <a:cubicBezTo>
                      <a:pt x="3768" y="1937"/>
                      <a:pt x="3918" y="1957"/>
                      <a:pt x="4070" y="2000"/>
                    </a:cubicBezTo>
                    <a:cubicBezTo>
                      <a:pt x="4176" y="2031"/>
                      <a:pt x="4275" y="2045"/>
                      <a:pt x="4369" y="2045"/>
                    </a:cubicBezTo>
                    <a:cubicBezTo>
                      <a:pt x="5334" y="2045"/>
                      <a:pt x="5624" y="532"/>
                      <a:pt x="4580" y="158"/>
                    </a:cubicBezTo>
                    <a:cubicBezTo>
                      <a:pt x="4279" y="51"/>
                      <a:pt x="3964" y="1"/>
                      <a:pt x="3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6227475" y="2892450"/>
                <a:ext cx="177150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7669" extrusionOk="0">
                    <a:moveTo>
                      <a:pt x="4531" y="1"/>
                    </a:moveTo>
                    <a:cubicBezTo>
                      <a:pt x="3801" y="1"/>
                      <a:pt x="3107" y="692"/>
                      <a:pt x="3613" y="1489"/>
                    </a:cubicBezTo>
                    <a:cubicBezTo>
                      <a:pt x="4236" y="2484"/>
                      <a:pt x="4547" y="3405"/>
                      <a:pt x="3887" y="4500"/>
                    </a:cubicBezTo>
                    <a:cubicBezTo>
                      <a:pt x="3572" y="5030"/>
                      <a:pt x="2333" y="6216"/>
                      <a:pt x="1429" y="6216"/>
                    </a:cubicBezTo>
                    <a:cubicBezTo>
                      <a:pt x="1227" y="6216"/>
                      <a:pt x="1042" y="6157"/>
                      <a:pt x="888" y="6019"/>
                    </a:cubicBezTo>
                    <a:cubicBezTo>
                      <a:pt x="776" y="5920"/>
                      <a:pt x="654" y="5878"/>
                      <a:pt x="540" y="5878"/>
                    </a:cubicBezTo>
                    <a:cubicBezTo>
                      <a:pt x="248" y="5878"/>
                      <a:pt x="0" y="6156"/>
                      <a:pt x="54" y="6504"/>
                    </a:cubicBezTo>
                    <a:cubicBezTo>
                      <a:pt x="186" y="7365"/>
                      <a:pt x="775" y="7668"/>
                      <a:pt x="1506" y="7668"/>
                    </a:cubicBezTo>
                    <a:cubicBezTo>
                      <a:pt x="2699" y="7668"/>
                      <a:pt x="4272" y="6859"/>
                      <a:pt x="4858" y="6342"/>
                    </a:cubicBezTo>
                    <a:cubicBezTo>
                      <a:pt x="6501" y="4899"/>
                      <a:pt x="7086" y="1775"/>
                      <a:pt x="5219" y="244"/>
                    </a:cubicBezTo>
                    <a:cubicBezTo>
                      <a:pt x="5013" y="75"/>
                      <a:pt x="4770" y="1"/>
                      <a:pt x="4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5979725" y="3001125"/>
                <a:ext cx="20027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6259" extrusionOk="0">
                    <a:moveTo>
                      <a:pt x="6010" y="0"/>
                    </a:moveTo>
                    <a:cubicBezTo>
                      <a:pt x="5562" y="0"/>
                      <a:pt x="5093" y="364"/>
                      <a:pt x="5110" y="850"/>
                    </a:cubicBezTo>
                    <a:cubicBezTo>
                      <a:pt x="5172" y="2107"/>
                      <a:pt x="5484" y="3352"/>
                      <a:pt x="4177" y="4148"/>
                    </a:cubicBezTo>
                    <a:cubicBezTo>
                      <a:pt x="3804" y="4373"/>
                      <a:pt x="3390" y="4466"/>
                      <a:pt x="2966" y="4466"/>
                    </a:cubicBezTo>
                    <a:cubicBezTo>
                      <a:pt x="2144" y="4466"/>
                      <a:pt x="1287" y="4115"/>
                      <a:pt x="630" y="3688"/>
                    </a:cubicBezTo>
                    <a:cubicBezTo>
                      <a:pt x="569" y="3655"/>
                      <a:pt x="506" y="3640"/>
                      <a:pt x="445" y="3640"/>
                    </a:cubicBezTo>
                    <a:cubicBezTo>
                      <a:pt x="207" y="3640"/>
                      <a:pt x="0" y="3866"/>
                      <a:pt x="70" y="4123"/>
                    </a:cubicBezTo>
                    <a:cubicBezTo>
                      <a:pt x="548" y="5508"/>
                      <a:pt x="1901" y="6259"/>
                      <a:pt x="3287" y="6259"/>
                    </a:cubicBezTo>
                    <a:cubicBezTo>
                      <a:pt x="3919" y="6259"/>
                      <a:pt x="4557" y="6102"/>
                      <a:pt x="5123" y="5779"/>
                    </a:cubicBezTo>
                    <a:cubicBezTo>
                      <a:pt x="6878" y="4783"/>
                      <a:pt x="8010" y="1921"/>
                      <a:pt x="6566" y="253"/>
                    </a:cubicBezTo>
                    <a:cubicBezTo>
                      <a:pt x="6418" y="77"/>
                      <a:pt x="6216" y="0"/>
                      <a:pt x="6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5998575" y="2897775"/>
                <a:ext cx="207975" cy="144850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5794" extrusionOk="0">
                    <a:moveTo>
                      <a:pt x="4391" y="0"/>
                    </a:moveTo>
                    <a:cubicBezTo>
                      <a:pt x="3719" y="0"/>
                      <a:pt x="3044" y="177"/>
                      <a:pt x="2427" y="566"/>
                    </a:cubicBezTo>
                    <a:cubicBezTo>
                      <a:pt x="834" y="1574"/>
                      <a:pt x="0" y="4126"/>
                      <a:pt x="1332" y="5656"/>
                    </a:cubicBezTo>
                    <a:cubicBezTo>
                      <a:pt x="1415" y="5751"/>
                      <a:pt x="1532" y="5794"/>
                      <a:pt x="1652" y="5794"/>
                    </a:cubicBezTo>
                    <a:cubicBezTo>
                      <a:pt x="1909" y="5794"/>
                      <a:pt x="2179" y="5600"/>
                      <a:pt x="2153" y="5320"/>
                    </a:cubicBezTo>
                    <a:cubicBezTo>
                      <a:pt x="2041" y="4126"/>
                      <a:pt x="2054" y="2881"/>
                      <a:pt x="3149" y="2097"/>
                    </a:cubicBezTo>
                    <a:cubicBezTo>
                      <a:pt x="3514" y="1834"/>
                      <a:pt x="3943" y="1715"/>
                      <a:pt x="4374" y="1715"/>
                    </a:cubicBezTo>
                    <a:cubicBezTo>
                      <a:pt x="5149" y="1715"/>
                      <a:pt x="5933" y="2100"/>
                      <a:pt x="6372" y="2732"/>
                    </a:cubicBezTo>
                    <a:cubicBezTo>
                      <a:pt x="6563" y="3005"/>
                      <a:pt x="6833" y="3118"/>
                      <a:pt x="7099" y="3118"/>
                    </a:cubicBezTo>
                    <a:cubicBezTo>
                      <a:pt x="7718" y="3118"/>
                      <a:pt x="8319" y="2505"/>
                      <a:pt x="7866" y="1860"/>
                    </a:cubicBezTo>
                    <a:cubicBezTo>
                      <a:pt x="7068" y="714"/>
                      <a:pt x="5738" y="0"/>
                      <a:pt x="4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6029300" y="2796125"/>
                <a:ext cx="18650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3429" extrusionOk="0">
                    <a:moveTo>
                      <a:pt x="631" y="1"/>
                    </a:moveTo>
                    <a:cubicBezTo>
                      <a:pt x="314" y="1"/>
                      <a:pt x="1" y="278"/>
                      <a:pt x="91" y="662"/>
                    </a:cubicBezTo>
                    <a:cubicBezTo>
                      <a:pt x="479" y="2487"/>
                      <a:pt x="2100" y="3429"/>
                      <a:pt x="3735" y="3429"/>
                    </a:cubicBezTo>
                    <a:cubicBezTo>
                      <a:pt x="5089" y="3429"/>
                      <a:pt x="6453" y="2783"/>
                      <a:pt x="7135" y="1459"/>
                    </a:cubicBezTo>
                    <a:cubicBezTo>
                      <a:pt x="7459" y="828"/>
                      <a:pt x="6899" y="79"/>
                      <a:pt x="6314" y="79"/>
                    </a:cubicBezTo>
                    <a:cubicBezTo>
                      <a:pt x="6115" y="79"/>
                      <a:pt x="5912" y="167"/>
                      <a:pt x="5741" y="376"/>
                    </a:cubicBezTo>
                    <a:cubicBezTo>
                      <a:pt x="5047" y="1229"/>
                      <a:pt x="4227" y="1667"/>
                      <a:pt x="3413" y="1667"/>
                    </a:cubicBezTo>
                    <a:cubicBezTo>
                      <a:pt x="2577" y="1667"/>
                      <a:pt x="1749" y="1204"/>
                      <a:pt x="1074" y="251"/>
                    </a:cubicBezTo>
                    <a:cubicBezTo>
                      <a:pt x="963" y="76"/>
                      <a:pt x="796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5866025" y="2863275"/>
                <a:ext cx="132450" cy="182550"/>
              </a:xfrm>
              <a:custGeom>
                <a:avLst/>
                <a:gdLst/>
                <a:ahLst/>
                <a:cxnLst/>
                <a:rect l="l" t="t" r="r" b="b"/>
                <a:pathLst>
                  <a:path w="5298" h="7302" extrusionOk="0">
                    <a:moveTo>
                      <a:pt x="3797" y="1"/>
                    </a:moveTo>
                    <a:cubicBezTo>
                      <a:pt x="3739" y="1"/>
                      <a:pt x="3681" y="6"/>
                      <a:pt x="3622" y="17"/>
                    </a:cubicBezTo>
                    <a:cubicBezTo>
                      <a:pt x="312" y="639"/>
                      <a:pt x="1" y="5929"/>
                      <a:pt x="2950" y="7236"/>
                    </a:cubicBezTo>
                    <a:cubicBezTo>
                      <a:pt x="3054" y="7281"/>
                      <a:pt x="3155" y="7302"/>
                      <a:pt x="3250" y="7302"/>
                    </a:cubicBezTo>
                    <a:cubicBezTo>
                      <a:pt x="3747" y="7302"/>
                      <a:pt x="4073" y="6735"/>
                      <a:pt x="3697" y="6265"/>
                    </a:cubicBezTo>
                    <a:cubicBezTo>
                      <a:pt x="3075" y="5481"/>
                      <a:pt x="2602" y="4597"/>
                      <a:pt x="2851" y="3577"/>
                    </a:cubicBezTo>
                    <a:cubicBezTo>
                      <a:pt x="3099" y="2593"/>
                      <a:pt x="3859" y="2208"/>
                      <a:pt x="4556" y="1610"/>
                    </a:cubicBezTo>
                    <a:cubicBezTo>
                      <a:pt x="5298" y="984"/>
                      <a:pt x="4592" y="1"/>
                      <a:pt x="3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5851725" y="2689525"/>
                <a:ext cx="239000" cy="133175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5327" extrusionOk="0">
                    <a:moveTo>
                      <a:pt x="4909" y="1"/>
                    </a:moveTo>
                    <a:cubicBezTo>
                      <a:pt x="3979" y="1"/>
                      <a:pt x="3067" y="213"/>
                      <a:pt x="2253" y="744"/>
                    </a:cubicBezTo>
                    <a:cubicBezTo>
                      <a:pt x="809" y="1690"/>
                      <a:pt x="0" y="3433"/>
                      <a:pt x="709" y="5063"/>
                    </a:cubicBezTo>
                    <a:cubicBezTo>
                      <a:pt x="793" y="5248"/>
                      <a:pt x="951" y="5326"/>
                      <a:pt x="1118" y="5326"/>
                    </a:cubicBezTo>
                    <a:cubicBezTo>
                      <a:pt x="1400" y="5326"/>
                      <a:pt x="1705" y="5102"/>
                      <a:pt x="1705" y="4789"/>
                    </a:cubicBezTo>
                    <a:cubicBezTo>
                      <a:pt x="1655" y="3482"/>
                      <a:pt x="2514" y="2312"/>
                      <a:pt x="3783" y="1964"/>
                    </a:cubicBezTo>
                    <a:cubicBezTo>
                      <a:pt x="4127" y="1860"/>
                      <a:pt x="4473" y="1815"/>
                      <a:pt x="4819" y="1815"/>
                    </a:cubicBezTo>
                    <a:cubicBezTo>
                      <a:pt x="5916" y="1815"/>
                      <a:pt x="7012" y="2261"/>
                      <a:pt x="8015" y="2649"/>
                    </a:cubicBezTo>
                    <a:cubicBezTo>
                      <a:pt x="8116" y="2689"/>
                      <a:pt x="8215" y="2708"/>
                      <a:pt x="8308" y="2708"/>
                    </a:cubicBezTo>
                    <a:cubicBezTo>
                      <a:pt x="9100" y="2708"/>
                      <a:pt x="9559" y="1381"/>
                      <a:pt x="8724" y="981"/>
                    </a:cubicBezTo>
                    <a:cubicBezTo>
                      <a:pt x="7572" y="427"/>
                      <a:pt x="6224" y="1"/>
                      <a:pt x="49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6106050" y="2649400"/>
                <a:ext cx="20777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8311" h="4485" extrusionOk="0">
                    <a:moveTo>
                      <a:pt x="3946" y="0"/>
                    </a:moveTo>
                    <a:cubicBezTo>
                      <a:pt x="2117" y="0"/>
                      <a:pt x="339" y="1052"/>
                      <a:pt x="45" y="3270"/>
                    </a:cubicBezTo>
                    <a:cubicBezTo>
                      <a:pt x="0" y="3626"/>
                      <a:pt x="287" y="3805"/>
                      <a:pt x="584" y="3805"/>
                    </a:cubicBezTo>
                    <a:cubicBezTo>
                      <a:pt x="786" y="3805"/>
                      <a:pt x="992" y="3723"/>
                      <a:pt x="1103" y="3557"/>
                    </a:cubicBezTo>
                    <a:cubicBezTo>
                      <a:pt x="1720" y="2625"/>
                      <a:pt x="2599" y="1802"/>
                      <a:pt x="3769" y="1802"/>
                    </a:cubicBezTo>
                    <a:cubicBezTo>
                      <a:pt x="3850" y="1802"/>
                      <a:pt x="3932" y="1806"/>
                      <a:pt x="4015" y="1814"/>
                    </a:cubicBezTo>
                    <a:cubicBezTo>
                      <a:pt x="5334" y="1926"/>
                      <a:pt x="5857" y="2959"/>
                      <a:pt x="6367" y="4005"/>
                    </a:cubicBezTo>
                    <a:cubicBezTo>
                      <a:pt x="6531" y="4336"/>
                      <a:pt x="6865" y="4484"/>
                      <a:pt x="7206" y="4484"/>
                    </a:cubicBezTo>
                    <a:cubicBezTo>
                      <a:pt x="7749" y="4484"/>
                      <a:pt x="8310" y="4110"/>
                      <a:pt x="8234" y="3507"/>
                    </a:cubicBezTo>
                    <a:cubicBezTo>
                      <a:pt x="7937" y="1217"/>
                      <a:pt x="5913" y="0"/>
                      <a:pt x="3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5985875" y="2547500"/>
                <a:ext cx="196600" cy="119575"/>
              </a:xfrm>
              <a:custGeom>
                <a:avLst/>
                <a:gdLst/>
                <a:ahLst/>
                <a:cxnLst/>
                <a:rect l="l" t="t" r="r" b="b"/>
                <a:pathLst>
                  <a:path w="7864" h="4783" extrusionOk="0">
                    <a:moveTo>
                      <a:pt x="6676" y="0"/>
                    </a:moveTo>
                    <a:cubicBezTo>
                      <a:pt x="6385" y="0"/>
                      <a:pt x="6110" y="143"/>
                      <a:pt x="5959" y="489"/>
                    </a:cubicBezTo>
                    <a:cubicBezTo>
                      <a:pt x="5511" y="1484"/>
                      <a:pt x="5213" y="2480"/>
                      <a:pt x="4043" y="2841"/>
                    </a:cubicBezTo>
                    <a:cubicBezTo>
                      <a:pt x="3801" y="2916"/>
                      <a:pt x="3561" y="2951"/>
                      <a:pt x="3325" y="2951"/>
                    </a:cubicBezTo>
                    <a:cubicBezTo>
                      <a:pt x="2432" y="2951"/>
                      <a:pt x="1601" y="2455"/>
                      <a:pt x="981" y="1796"/>
                    </a:cubicBezTo>
                    <a:cubicBezTo>
                      <a:pt x="888" y="1699"/>
                      <a:pt x="767" y="1657"/>
                      <a:pt x="645" y="1657"/>
                    </a:cubicBezTo>
                    <a:cubicBezTo>
                      <a:pt x="327" y="1657"/>
                      <a:pt x="0" y="1943"/>
                      <a:pt x="135" y="2293"/>
                    </a:cubicBezTo>
                    <a:cubicBezTo>
                      <a:pt x="706" y="3805"/>
                      <a:pt x="2143" y="4782"/>
                      <a:pt x="3730" y="4782"/>
                    </a:cubicBezTo>
                    <a:cubicBezTo>
                      <a:pt x="3908" y="4782"/>
                      <a:pt x="4087" y="4770"/>
                      <a:pt x="4267" y="4745"/>
                    </a:cubicBezTo>
                    <a:cubicBezTo>
                      <a:pt x="6022" y="4496"/>
                      <a:pt x="7864" y="2853"/>
                      <a:pt x="7764" y="974"/>
                    </a:cubicBezTo>
                    <a:cubicBezTo>
                      <a:pt x="7733" y="430"/>
                      <a:pt x="7180" y="0"/>
                      <a:pt x="6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20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body" idx="1"/>
          </p:nvPr>
        </p:nvSpPr>
        <p:spPr>
          <a:xfrm>
            <a:off x="953467" y="3601900"/>
            <a:ext cx="44296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953467" y="1868767"/>
            <a:ext cx="5148000" cy="17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2310295" y="650834"/>
            <a:ext cx="9730235" cy="6013556"/>
            <a:chOff x="1732721" y="488125"/>
            <a:chExt cx="7297676" cy="4510167"/>
          </a:xfrm>
        </p:grpSpPr>
        <p:sp>
          <p:nvSpPr>
            <p:cNvPr id="97" name="Google Shape;97;p7"/>
            <p:cNvSpPr/>
            <p:nvPr/>
          </p:nvSpPr>
          <p:spPr>
            <a:xfrm rot="-453958">
              <a:off x="1754213" y="912715"/>
              <a:ext cx="952905" cy="389494"/>
            </a:xfrm>
            <a:custGeom>
              <a:avLst/>
              <a:gdLst/>
              <a:ahLst/>
              <a:cxnLst/>
              <a:rect l="l" t="t" r="r" b="b"/>
              <a:pathLst>
                <a:path w="20476" h="8369" extrusionOk="0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7"/>
            <p:cNvSpPr/>
            <p:nvPr/>
          </p:nvSpPr>
          <p:spPr>
            <a:xfrm rot="1124762">
              <a:off x="4799425" y="1001751"/>
              <a:ext cx="3771343" cy="3482916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6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"/>
          <p:cNvGrpSpPr/>
          <p:nvPr/>
        </p:nvGrpSpPr>
        <p:grpSpPr>
          <a:xfrm>
            <a:off x="611202" y="627327"/>
            <a:ext cx="11198788" cy="5993016"/>
            <a:chOff x="458401" y="470495"/>
            <a:chExt cx="8399091" cy="4494762"/>
          </a:xfrm>
        </p:grpSpPr>
        <p:sp>
          <p:nvSpPr>
            <p:cNvPr id="101" name="Google Shape;101;p8"/>
            <p:cNvSpPr/>
            <p:nvPr/>
          </p:nvSpPr>
          <p:spPr>
            <a:xfrm rot="-1274828">
              <a:off x="3792449" y="723586"/>
              <a:ext cx="1559101" cy="865202"/>
            </a:xfrm>
            <a:custGeom>
              <a:avLst/>
              <a:gdLst/>
              <a:ahLst/>
              <a:cxnLst/>
              <a:rect l="l" t="t" r="r" b="b"/>
              <a:pathLst>
                <a:path w="20204" h="11211" extrusionOk="0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59744" y="3247549"/>
              <a:ext cx="1848461" cy="1495244"/>
            </a:xfrm>
            <a:custGeom>
              <a:avLst/>
              <a:gdLst/>
              <a:ahLst/>
              <a:cxnLst/>
              <a:rect l="l" t="t" r="r" b="b"/>
              <a:pathLst>
                <a:path w="33189" h="26847" extrusionOk="0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458401" y="3863148"/>
              <a:ext cx="1134006" cy="802175"/>
            </a:xfrm>
            <a:custGeom>
              <a:avLst/>
              <a:gdLst/>
              <a:ahLst/>
              <a:cxnLst/>
              <a:rect l="l" t="t" r="r" b="b"/>
              <a:pathLst>
                <a:path w="20361" h="14403" extrusionOk="0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4" name="Google Shape;104;p8"/>
            <p:cNvGrpSpPr/>
            <p:nvPr/>
          </p:nvGrpSpPr>
          <p:grpSpPr>
            <a:xfrm rot="375732" flipH="1">
              <a:off x="7289101" y="3547823"/>
              <a:ext cx="1499802" cy="1339633"/>
              <a:chOff x="287900" y="3991175"/>
              <a:chExt cx="844150" cy="754000"/>
            </a:xfrm>
          </p:grpSpPr>
          <p:sp>
            <p:nvSpPr>
              <p:cNvPr id="105" name="Google Shape;105;p8"/>
              <p:cNvSpPr/>
              <p:nvPr/>
            </p:nvSpPr>
            <p:spPr>
              <a:xfrm>
                <a:off x="287900" y="3991175"/>
                <a:ext cx="844150" cy="754000"/>
              </a:xfrm>
              <a:custGeom>
                <a:avLst/>
                <a:gdLst/>
                <a:ahLst/>
                <a:cxnLst/>
                <a:rect l="l" t="t" r="r" b="b"/>
                <a:pathLst>
                  <a:path w="33766" h="30160" extrusionOk="0">
                    <a:moveTo>
                      <a:pt x="16435" y="1"/>
                    </a:moveTo>
                    <a:cubicBezTo>
                      <a:pt x="14164" y="1"/>
                      <a:pt x="11874" y="431"/>
                      <a:pt x="9782" y="1149"/>
                    </a:cubicBezTo>
                    <a:cubicBezTo>
                      <a:pt x="4829" y="2855"/>
                      <a:pt x="1867" y="7298"/>
                      <a:pt x="971" y="12301"/>
                    </a:cubicBezTo>
                    <a:cubicBezTo>
                      <a:pt x="0" y="17640"/>
                      <a:pt x="1880" y="22929"/>
                      <a:pt x="3709" y="27870"/>
                    </a:cubicBezTo>
                    <a:cubicBezTo>
                      <a:pt x="4300" y="29486"/>
                      <a:pt x="5522" y="30160"/>
                      <a:pt x="6800" y="30160"/>
                    </a:cubicBezTo>
                    <a:cubicBezTo>
                      <a:pt x="9233" y="30160"/>
                      <a:pt x="11871" y="27715"/>
                      <a:pt x="10753" y="24672"/>
                    </a:cubicBezTo>
                    <a:cubicBezTo>
                      <a:pt x="9384" y="20950"/>
                      <a:pt x="7169" y="14479"/>
                      <a:pt x="9484" y="10733"/>
                    </a:cubicBezTo>
                    <a:lnTo>
                      <a:pt x="9484" y="10733"/>
                    </a:lnTo>
                    <a:cubicBezTo>
                      <a:pt x="9720" y="11952"/>
                      <a:pt x="10081" y="13159"/>
                      <a:pt x="10380" y="14317"/>
                    </a:cubicBezTo>
                    <a:cubicBezTo>
                      <a:pt x="11002" y="16706"/>
                      <a:pt x="11624" y="19096"/>
                      <a:pt x="12247" y="21473"/>
                    </a:cubicBezTo>
                    <a:cubicBezTo>
                      <a:pt x="12727" y="23294"/>
                      <a:pt x="14180" y="24703"/>
                      <a:pt x="16056" y="24703"/>
                    </a:cubicBezTo>
                    <a:cubicBezTo>
                      <a:pt x="16270" y="24703"/>
                      <a:pt x="16490" y="24685"/>
                      <a:pt x="16715" y="24647"/>
                    </a:cubicBezTo>
                    <a:cubicBezTo>
                      <a:pt x="18619" y="24323"/>
                      <a:pt x="20436" y="22220"/>
                      <a:pt x="19888" y="20191"/>
                    </a:cubicBezTo>
                    <a:cubicBezTo>
                      <a:pt x="19204" y="17665"/>
                      <a:pt x="18507" y="15151"/>
                      <a:pt x="17822" y="12637"/>
                    </a:cubicBezTo>
                    <a:cubicBezTo>
                      <a:pt x="17374" y="11019"/>
                      <a:pt x="16976" y="9289"/>
                      <a:pt x="16292" y="7708"/>
                    </a:cubicBezTo>
                    <a:cubicBezTo>
                      <a:pt x="18221" y="7708"/>
                      <a:pt x="20025" y="8331"/>
                      <a:pt x="21444" y="9936"/>
                    </a:cubicBezTo>
                    <a:cubicBezTo>
                      <a:pt x="23995" y="12836"/>
                      <a:pt x="25626" y="17665"/>
                      <a:pt x="29310" y="19220"/>
                    </a:cubicBezTo>
                    <a:cubicBezTo>
                      <a:pt x="29657" y="19364"/>
                      <a:pt x="30000" y="19430"/>
                      <a:pt x="30330" y="19430"/>
                    </a:cubicBezTo>
                    <a:cubicBezTo>
                      <a:pt x="31797" y="19430"/>
                      <a:pt x="33013" y="18137"/>
                      <a:pt x="33267" y="16694"/>
                    </a:cubicBezTo>
                    <a:cubicBezTo>
                      <a:pt x="33765" y="13819"/>
                      <a:pt x="31600" y="10994"/>
                      <a:pt x="30106" y="8716"/>
                    </a:cubicBezTo>
                    <a:cubicBezTo>
                      <a:pt x="28613" y="6426"/>
                      <a:pt x="26945" y="4136"/>
                      <a:pt x="24730" y="2506"/>
                    </a:cubicBezTo>
                    <a:cubicBezTo>
                      <a:pt x="22321" y="731"/>
                      <a:pt x="19395" y="1"/>
                      <a:pt x="16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620400" y="4028875"/>
                <a:ext cx="148225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213" extrusionOk="0">
                    <a:moveTo>
                      <a:pt x="4717" y="1"/>
                    </a:moveTo>
                    <a:cubicBezTo>
                      <a:pt x="4578" y="1"/>
                      <a:pt x="4448" y="104"/>
                      <a:pt x="4448" y="264"/>
                    </a:cubicBezTo>
                    <a:cubicBezTo>
                      <a:pt x="4485" y="1123"/>
                      <a:pt x="4249" y="2205"/>
                      <a:pt x="3440" y="2653"/>
                    </a:cubicBezTo>
                    <a:cubicBezTo>
                      <a:pt x="3182" y="2792"/>
                      <a:pt x="2947" y="2849"/>
                      <a:pt x="2725" y="2849"/>
                    </a:cubicBezTo>
                    <a:cubicBezTo>
                      <a:pt x="2111" y="2849"/>
                      <a:pt x="1605" y="2409"/>
                      <a:pt x="1038" y="2043"/>
                    </a:cubicBezTo>
                    <a:cubicBezTo>
                      <a:pt x="949" y="1988"/>
                      <a:pt x="852" y="1963"/>
                      <a:pt x="756" y="1963"/>
                    </a:cubicBezTo>
                    <a:cubicBezTo>
                      <a:pt x="377" y="1963"/>
                      <a:pt x="0" y="2344"/>
                      <a:pt x="129" y="2740"/>
                    </a:cubicBezTo>
                    <a:cubicBezTo>
                      <a:pt x="482" y="3734"/>
                      <a:pt x="1561" y="4213"/>
                      <a:pt x="2612" y="4213"/>
                    </a:cubicBezTo>
                    <a:cubicBezTo>
                      <a:pt x="3154" y="4213"/>
                      <a:pt x="3688" y="4085"/>
                      <a:pt x="4112" y="3836"/>
                    </a:cubicBezTo>
                    <a:cubicBezTo>
                      <a:pt x="5418" y="3076"/>
                      <a:pt x="5929" y="1235"/>
                      <a:pt x="4908" y="77"/>
                    </a:cubicBezTo>
                    <a:cubicBezTo>
                      <a:pt x="4852" y="25"/>
                      <a:pt x="4783" y="1"/>
                      <a:pt x="4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>
                <a:off x="373100" y="4136425"/>
                <a:ext cx="133850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4190" extrusionOk="0">
                    <a:moveTo>
                      <a:pt x="4020" y="0"/>
                    </a:moveTo>
                    <a:cubicBezTo>
                      <a:pt x="3718" y="0"/>
                      <a:pt x="3408" y="242"/>
                      <a:pt x="3425" y="567"/>
                    </a:cubicBezTo>
                    <a:cubicBezTo>
                      <a:pt x="3462" y="1413"/>
                      <a:pt x="3661" y="2247"/>
                      <a:pt x="2790" y="2782"/>
                    </a:cubicBezTo>
                    <a:cubicBezTo>
                      <a:pt x="2541" y="2930"/>
                      <a:pt x="2262" y="2992"/>
                      <a:pt x="1978" y="2992"/>
                    </a:cubicBezTo>
                    <a:cubicBezTo>
                      <a:pt x="1425" y="2992"/>
                      <a:pt x="849" y="2758"/>
                      <a:pt x="413" y="2471"/>
                    </a:cubicBezTo>
                    <a:cubicBezTo>
                      <a:pt x="372" y="2448"/>
                      <a:pt x="329" y="2437"/>
                      <a:pt x="289" y="2437"/>
                    </a:cubicBezTo>
                    <a:cubicBezTo>
                      <a:pt x="133" y="2437"/>
                      <a:pt x="0" y="2589"/>
                      <a:pt x="40" y="2757"/>
                    </a:cubicBezTo>
                    <a:cubicBezTo>
                      <a:pt x="364" y="3687"/>
                      <a:pt x="1267" y="4190"/>
                      <a:pt x="2192" y="4190"/>
                    </a:cubicBezTo>
                    <a:cubicBezTo>
                      <a:pt x="2616" y="4190"/>
                      <a:pt x="3045" y="4084"/>
                      <a:pt x="3425" y="3865"/>
                    </a:cubicBezTo>
                    <a:cubicBezTo>
                      <a:pt x="4607" y="3205"/>
                      <a:pt x="5354" y="1288"/>
                      <a:pt x="4396" y="168"/>
                    </a:cubicBezTo>
                    <a:cubicBezTo>
                      <a:pt x="4294" y="51"/>
                      <a:pt x="4158" y="0"/>
                      <a:pt x="4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>
                <a:off x="587225" y="4215075"/>
                <a:ext cx="76000" cy="69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1" extrusionOk="0">
                    <a:moveTo>
                      <a:pt x="985" y="0"/>
                    </a:moveTo>
                    <a:cubicBezTo>
                      <a:pt x="706" y="0"/>
                      <a:pt x="411" y="237"/>
                      <a:pt x="535" y="569"/>
                    </a:cubicBezTo>
                    <a:cubicBezTo>
                      <a:pt x="585" y="731"/>
                      <a:pt x="647" y="905"/>
                      <a:pt x="709" y="1080"/>
                    </a:cubicBezTo>
                    <a:lnTo>
                      <a:pt x="249" y="1266"/>
                    </a:lnTo>
                    <a:cubicBezTo>
                      <a:pt x="1" y="1361"/>
                      <a:pt x="22" y="1780"/>
                      <a:pt x="290" y="1780"/>
                    </a:cubicBezTo>
                    <a:cubicBezTo>
                      <a:pt x="305" y="1780"/>
                      <a:pt x="320" y="1779"/>
                      <a:pt x="336" y="1777"/>
                    </a:cubicBezTo>
                    <a:cubicBezTo>
                      <a:pt x="535" y="1739"/>
                      <a:pt x="722" y="1689"/>
                      <a:pt x="921" y="1640"/>
                    </a:cubicBezTo>
                    <a:cubicBezTo>
                      <a:pt x="1045" y="2001"/>
                      <a:pt x="1207" y="2337"/>
                      <a:pt x="1394" y="2660"/>
                    </a:cubicBezTo>
                    <a:cubicBezTo>
                      <a:pt x="1452" y="2736"/>
                      <a:pt x="1534" y="2770"/>
                      <a:pt x="1616" y="2770"/>
                    </a:cubicBezTo>
                    <a:cubicBezTo>
                      <a:pt x="1761" y="2770"/>
                      <a:pt x="1904" y="2661"/>
                      <a:pt x="1904" y="2486"/>
                    </a:cubicBezTo>
                    <a:cubicBezTo>
                      <a:pt x="1867" y="2125"/>
                      <a:pt x="1805" y="1764"/>
                      <a:pt x="1705" y="1416"/>
                    </a:cubicBezTo>
                    <a:cubicBezTo>
                      <a:pt x="2004" y="1316"/>
                      <a:pt x="2290" y="1204"/>
                      <a:pt x="2576" y="1080"/>
                    </a:cubicBezTo>
                    <a:cubicBezTo>
                      <a:pt x="3039" y="890"/>
                      <a:pt x="2835" y="292"/>
                      <a:pt x="2452" y="292"/>
                    </a:cubicBezTo>
                    <a:cubicBezTo>
                      <a:pt x="2382" y="292"/>
                      <a:pt x="2307" y="312"/>
                      <a:pt x="2228" y="358"/>
                    </a:cubicBezTo>
                    <a:cubicBezTo>
                      <a:pt x="1991" y="495"/>
                      <a:pt x="1742" y="619"/>
                      <a:pt x="1506" y="731"/>
                    </a:cubicBezTo>
                    <a:cubicBezTo>
                      <a:pt x="1456" y="582"/>
                      <a:pt x="1419" y="445"/>
                      <a:pt x="1381" y="296"/>
                    </a:cubicBezTo>
                    <a:cubicBezTo>
                      <a:pt x="1320" y="88"/>
                      <a:pt x="1155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585975" y="4363225"/>
                <a:ext cx="17172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044" extrusionOk="0">
                    <a:moveTo>
                      <a:pt x="3651" y="0"/>
                    </a:moveTo>
                    <a:cubicBezTo>
                      <a:pt x="3000" y="0"/>
                      <a:pt x="2348" y="193"/>
                      <a:pt x="1780" y="617"/>
                    </a:cubicBezTo>
                    <a:cubicBezTo>
                      <a:pt x="523" y="1563"/>
                      <a:pt x="0" y="3753"/>
                      <a:pt x="1220" y="4948"/>
                    </a:cubicBezTo>
                    <a:cubicBezTo>
                      <a:pt x="1286" y="5015"/>
                      <a:pt x="1372" y="5044"/>
                      <a:pt x="1461" y="5044"/>
                    </a:cubicBezTo>
                    <a:cubicBezTo>
                      <a:pt x="1686" y="5044"/>
                      <a:pt x="1924" y="4854"/>
                      <a:pt x="1879" y="4612"/>
                    </a:cubicBezTo>
                    <a:cubicBezTo>
                      <a:pt x="1705" y="3617"/>
                      <a:pt x="1631" y="2571"/>
                      <a:pt x="2502" y="1837"/>
                    </a:cubicBezTo>
                    <a:cubicBezTo>
                      <a:pt x="2828" y="1561"/>
                      <a:pt x="3238" y="1434"/>
                      <a:pt x="3653" y="1434"/>
                    </a:cubicBezTo>
                    <a:cubicBezTo>
                      <a:pt x="4250" y="1434"/>
                      <a:pt x="4858" y="1698"/>
                      <a:pt x="5240" y="2160"/>
                    </a:cubicBezTo>
                    <a:cubicBezTo>
                      <a:pt x="5403" y="2358"/>
                      <a:pt x="5611" y="2440"/>
                      <a:pt x="5815" y="2440"/>
                    </a:cubicBezTo>
                    <a:cubicBezTo>
                      <a:pt x="6356" y="2440"/>
                      <a:pt x="6869" y="1860"/>
                      <a:pt x="6434" y="1327"/>
                    </a:cubicBezTo>
                    <a:cubicBezTo>
                      <a:pt x="5744" y="498"/>
                      <a:pt x="4698" y="0"/>
                      <a:pt x="3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66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960000" y="1586964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3142300" y="2895400"/>
            <a:ext cx="59076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9"/>
          <p:cNvGrpSpPr/>
          <p:nvPr/>
        </p:nvGrpSpPr>
        <p:grpSpPr>
          <a:xfrm>
            <a:off x="687350" y="376336"/>
            <a:ext cx="10655527" cy="6012547"/>
            <a:chOff x="515512" y="282252"/>
            <a:chExt cx="7991645" cy="4509410"/>
          </a:xfrm>
        </p:grpSpPr>
        <p:sp>
          <p:nvSpPr>
            <p:cNvPr id="115" name="Google Shape;115;p9"/>
            <p:cNvSpPr/>
            <p:nvPr/>
          </p:nvSpPr>
          <p:spPr>
            <a:xfrm rot="-1274837">
              <a:off x="3920366" y="493850"/>
              <a:ext cx="1303470" cy="723319"/>
            </a:xfrm>
            <a:custGeom>
              <a:avLst/>
              <a:gdLst/>
              <a:ahLst/>
              <a:cxnLst/>
              <a:rect l="l" t="t" r="r" b="b"/>
              <a:pathLst>
                <a:path w="20204" h="11211" extrusionOk="0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" name="Google Shape;116;p9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117" name="Google Shape;117;p9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29136" h="28898" extrusionOk="0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9"/>
            <p:cNvGrpSpPr/>
            <p:nvPr/>
          </p:nvGrpSpPr>
          <p:grpSpPr>
            <a:xfrm flipH="1">
              <a:off x="515512" y="400600"/>
              <a:ext cx="1052009" cy="789635"/>
              <a:chOff x="8089048" y="269900"/>
              <a:chExt cx="767162" cy="575829"/>
            </a:xfrm>
          </p:grpSpPr>
          <p:sp>
            <p:nvSpPr>
              <p:cNvPr id="122" name="Google Shape;122;p9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136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5232300" y="5000067"/>
            <a:ext cx="6006400" cy="114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121917"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10"/>
          <p:cNvGrpSpPr/>
          <p:nvPr/>
        </p:nvGrpSpPr>
        <p:grpSpPr>
          <a:xfrm rot="10800000">
            <a:off x="10772116" y="365743"/>
            <a:ext cx="932832" cy="1014095"/>
            <a:chOff x="8472500" y="116350"/>
            <a:chExt cx="573886" cy="623879"/>
          </a:xfrm>
        </p:grpSpPr>
        <p:sp>
          <p:nvSpPr>
            <p:cNvPr id="129" name="Google Shape;129;p10"/>
            <p:cNvSpPr/>
            <p:nvPr/>
          </p:nvSpPr>
          <p:spPr>
            <a:xfrm>
              <a:off x="8850559" y="116350"/>
              <a:ext cx="195827" cy="16798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8732698" y="480857"/>
              <a:ext cx="117862" cy="106021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8631796" y="284314"/>
              <a:ext cx="100910" cy="90928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8472500" y="616574"/>
              <a:ext cx="137447" cy="12365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9785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418700" y="2141100"/>
            <a:ext cx="9354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6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3113700" y="4155967"/>
            <a:ext cx="5964800" cy="951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270863" y="373326"/>
            <a:ext cx="11423821" cy="1205579"/>
            <a:chOff x="203147" y="279995"/>
            <a:chExt cx="8567866" cy="904184"/>
          </a:xfrm>
        </p:grpSpPr>
        <p:sp>
          <p:nvSpPr>
            <p:cNvPr id="137" name="Google Shape;137;p11"/>
            <p:cNvSpPr/>
            <p:nvPr/>
          </p:nvSpPr>
          <p:spPr>
            <a:xfrm>
              <a:off x="203147" y="279995"/>
              <a:ext cx="1339397" cy="904184"/>
            </a:xfrm>
            <a:custGeom>
              <a:avLst/>
              <a:gdLst/>
              <a:ahLst/>
              <a:cxnLst/>
              <a:rect l="l" t="t" r="r" b="b"/>
              <a:pathLst>
                <a:path w="20361" h="14403" extrusionOk="0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8" name="Google Shape;138;p11"/>
            <p:cNvGrpSpPr/>
            <p:nvPr/>
          </p:nvGrpSpPr>
          <p:grpSpPr>
            <a:xfrm flipH="1">
              <a:off x="8086788" y="280000"/>
              <a:ext cx="684225" cy="757500"/>
              <a:chOff x="4302200" y="1018850"/>
              <a:chExt cx="684225" cy="757500"/>
            </a:xfrm>
          </p:grpSpPr>
          <p:sp>
            <p:nvSpPr>
              <p:cNvPr id="139" name="Google Shape;139;p11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552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953467" y="2413861"/>
            <a:ext cx="445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2" hasCustomPrompt="1"/>
          </p:nvPr>
        </p:nvSpPr>
        <p:spPr>
          <a:xfrm>
            <a:off x="2332500" y="1804577"/>
            <a:ext cx="15744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"/>
          </p:nvPr>
        </p:nvSpPr>
        <p:spPr>
          <a:xfrm>
            <a:off x="1538867" y="3052484"/>
            <a:ext cx="328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3"/>
          </p:nvPr>
        </p:nvSpPr>
        <p:spPr>
          <a:xfrm>
            <a:off x="3297633" y="4859628"/>
            <a:ext cx="328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4" hasCustomPrompt="1"/>
          </p:nvPr>
        </p:nvSpPr>
        <p:spPr>
          <a:xfrm>
            <a:off x="4152467" y="4250295"/>
            <a:ext cx="15744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5"/>
          </p:nvPr>
        </p:nvSpPr>
        <p:spPr>
          <a:xfrm>
            <a:off x="3297633" y="5498267"/>
            <a:ext cx="328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6"/>
          </p:nvPr>
        </p:nvSpPr>
        <p:spPr>
          <a:xfrm>
            <a:off x="5219367" y="2413861"/>
            <a:ext cx="4579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7" hasCustomPrompt="1"/>
          </p:nvPr>
        </p:nvSpPr>
        <p:spPr>
          <a:xfrm>
            <a:off x="6720833" y="1804577"/>
            <a:ext cx="15744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8"/>
          </p:nvPr>
        </p:nvSpPr>
        <p:spPr>
          <a:xfrm>
            <a:off x="5866033" y="3052484"/>
            <a:ext cx="328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9"/>
          </p:nvPr>
        </p:nvSpPr>
        <p:spPr>
          <a:xfrm>
            <a:off x="6783800" y="4859628"/>
            <a:ext cx="445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13" hasCustomPrompt="1"/>
          </p:nvPr>
        </p:nvSpPr>
        <p:spPr>
          <a:xfrm>
            <a:off x="8285167" y="4250295"/>
            <a:ext cx="15744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4"/>
          </p:nvPr>
        </p:nvSpPr>
        <p:spPr>
          <a:xfrm>
            <a:off x="7430367" y="5498267"/>
            <a:ext cx="328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15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61" name="Google Shape;161;p13"/>
          <p:cNvGrpSpPr/>
          <p:nvPr/>
        </p:nvGrpSpPr>
        <p:grpSpPr>
          <a:xfrm>
            <a:off x="414169" y="411212"/>
            <a:ext cx="1394115" cy="6067520"/>
            <a:chOff x="310627" y="308409"/>
            <a:chExt cx="1045586" cy="4550640"/>
          </a:xfrm>
        </p:grpSpPr>
        <p:grpSp>
          <p:nvGrpSpPr>
            <p:cNvPr id="162" name="Google Shape;162;p13"/>
            <p:cNvGrpSpPr/>
            <p:nvPr/>
          </p:nvGrpSpPr>
          <p:grpSpPr>
            <a:xfrm rot="10800000" flipH="1">
              <a:off x="376540" y="3774461"/>
              <a:ext cx="979673" cy="1084589"/>
              <a:chOff x="4302200" y="1018850"/>
              <a:chExt cx="684225" cy="757500"/>
            </a:xfrm>
          </p:grpSpPr>
          <p:sp>
            <p:nvSpPr>
              <p:cNvPr id="163" name="Google Shape;163;p13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0" name="Google Shape;170;p13"/>
            <p:cNvGrpSpPr/>
            <p:nvPr/>
          </p:nvGrpSpPr>
          <p:grpSpPr>
            <a:xfrm>
              <a:off x="310627" y="308409"/>
              <a:ext cx="467032" cy="631935"/>
              <a:chOff x="310627" y="308409"/>
              <a:chExt cx="467032" cy="631935"/>
            </a:xfrm>
          </p:grpSpPr>
          <p:sp>
            <p:nvSpPr>
              <p:cNvPr id="171" name="Google Shape;171;p13"/>
              <p:cNvSpPr/>
              <p:nvPr/>
            </p:nvSpPr>
            <p:spPr>
              <a:xfrm rot="1147657" flipH="1">
                <a:off x="371721" y="698980"/>
                <a:ext cx="117858" cy="106018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 rot="1147657" flipH="1">
                <a:off x="664641" y="835397"/>
                <a:ext cx="100907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 rot="1147812" flipH="1">
                <a:off x="583934" y="547807"/>
                <a:ext cx="117851" cy="101092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 rot="1147657" flipH="1">
                <a:off x="332742" y="335855"/>
                <a:ext cx="195822" cy="167975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1528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3851733" y="2312388"/>
            <a:ext cx="694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2" hasCustomPrompt="1"/>
          </p:nvPr>
        </p:nvSpPr>
        <p:spPr>
          <a:xfrm>
            <a:off x="228533" y="289545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subTitle" idx="1"/>
          </p:nvPr>
        </p:nvSpPr>
        <p:spPr>
          <a:xfrm>
            <a:off x="3851733" y="3777988"/>
            <a:ext cx="7386800" cy="66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4"/>
          <p:cNvGrpSpPr/>
          <p:nvPr/>
        </p:nvGrpSpPr>
        <p:grpSpPr>
          <a:xfrm>
            <a:off x="464384" y="415538"/>
            <a:ext cx="8144480" cy="7727487"/>
            <a:chOff x="348288" y="311653"/>
            <a:chExt cx="6108360" cy="5795615"/>
          </a:xfrm>
        </p:grpSpPr>
        <p:sp>
          <p:nvSpPr>
            <p:cNvPr id="180" name="Google Shape;180;p14"/>
            <p:cNvSpPr/>
            <p:nvPr/>
          </p:nvSpPr>
          <p:spPr>
            <a:xfrm rot="10800000" flipH="1">
              <a:off x="861925" y="1774656"/>
              <a:ext cx="1769861" cy="1634556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1" name="Google Shape;181;p14"/>
            <p:cNvGrpSpPr/>
            <p:nvPr/>
          </p:nvGrpSpPr>
          <p:grpSpPr>
            <a:xfrm>
              <a:off x="348288" y="311653"/>
              <a:ext cx="893236" cy="841797"/>
              <a:chOff x="4211350" y="3061550"/>
              <a:chExt cx="539850" cy="508700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208" extrusionOk="0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14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354" extrusionOk="0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14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5587" extrusionOk="0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5154" extrusionOk="0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6161" extrusionOk="0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364" extrusionOk="0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14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071" extrusionOk="0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14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4886" extrusionOk="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0" name="Google Shape;190;p14"/>
            <p:cNvSpPr/>
            <p:nvPr/>
          </p:nvSpPr>
          <p:spPr>
            <a:xfrm rot="9900054">
              <a:off x="5395691" y="4027883"/>
              <a:ext cx="869560" cy="1593558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4"/>
            <p:cNvSpPr/>
            <p:nvPr/>
          </p:nvSpPr>
          <p:spPr>
            <a:xfrm rot="899946" flipH="1">
              <a:off x="4723941" y="4428333"/>
              <a:ext cx="869560" cy="1593558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70666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5"/>
          <p:cNvGrpSpPr/>
          <p:nvPr/>
        </p:nvGrpSpPr>
        <p:grpSpPr>
          <a:xfrm>
            <a:off x="8946200" y="345821"/>
            <a:ext cx="2659200" cy="3906513"/>
            <a:chOff x="6709650" y="259365"/>
            <a:chExt cx="1994400" cy="2929885"/>
          </a:xfrm>
        </p:grpSpPr>
        <p:sp>
          <p:nvSpPr>
            <p:cNvPr id="194" name="Google Shape;194;p15"/>
            <p:cNvSpPr/>
            <p:nvPr/>
          </p:nvSpPr>
          <p:spPr>
            <a:xfrm rot="10800000" flipH="1">
              <a:off x="6709650" y="1564461"/>
              <a:ext cx="1759341" cy="1624789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5" name="Google Shape;195;p15"/>
            <p:cNvGrpSpPr/>
            <p:nvPr/>
          </p:nvGrpSpPr>
          <p:grpSpPr>
            <a:xfrm>
              <a:off x="7894945" y="259365"/>
              <a:ext cx="809104" cy="746170"/>
              <a:chOff x="7894945" y="259365"/>
              <a:chExt cx="809104" cy="746170"/>
            </a:xfrm>
          </p:grpSpPr>
          <p:grpSp>
            <p:nvGrpSpPr>
              <p:cNvPr id="196" name="Google Shape;196;p15"/>
              <p:cNvGrpSpPr/>
              <p:nvPr/>
            </p:nvGrpSpPr>
            <p:grpSpPr>
              <a:xfrm flipH="1">
                <a:off x="7983191" y="259365"/>
                <a:ext cx="720858" cy="641784"/>
                <a:chOff x="213566" y="173640"/>
                <a:chExt cx="720858" cy="641784"/>
              </a:xfrm>
            </p:grpSpPr>
            <p:sp>
              <p:nvSpPr>
                <p:cNvPr id="197" name="Google Shape;197;p15"/>
                <p:cNvSpPr/>
                <p:nvPr/>
              </p:nvSpPr>
              <p:spPr>
                <a:xfrm rot="772904">
                  <a:off x="415545" y="533491"/>
                  <a:ext cx="191481" cy="263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" h="7302" extrusionOk="0">
                      <a:moveTo>
                        <a:pt x="3797" y="1"/>
                      </a:moveTo>
                      <a:cubicBezTo>
                        <a:pt x="3739" y="1"/>
                        <a:pt x="3681" y="6"/>
                        <a:pt x="3622" y="17"/>
                      </a:cubicBezTo>
                      <a:cubicBezTo>
                        <a:pt x="312" y="639"/>
                        <a:pt x="1" y="5929"/>
                        <a:pt x="2950" y="7236"/>
                      </a:cubicBezTo>
                      <a:cubicBezTo>
                        <a:pt x="3054" y="7281"/>
                        <a:pt x="3155" y="7302"/>
                        <a:pt x="3250" y="7302"/>
                      </a:cubicBezTo>
                      <a:cubicBezTo>
                        <a:pt x="3747" y="7302"/>
                        <a:pt x="4073" y="6735"/>
                        <a:pt x="3697" y="6265"/>
                      </a:cubicBezTo>
                      <a:cubicBezTo>
                        <a:pt x="3075" y="5481"/>
                        <a:pt x="2602" y="4597"/>
                        <a:pt x="2851" y="3577"/>
                      </a:cubicBezTo>
                      <a:cubicBezTo>
                        <a:pt x="3099" y="2593"/>
                        <a:pt x="3859" y="2208"/>
                        <a:pt x="4556" y="1610"/>
                      </a:cubicBezTo>
                      <a:cubicBezTo>
                        <a:pt x="5298" y="984"/>
                        <a:pt x="4592" y="1"/>
                        <a:pt x="37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8" name="Google Shape;198;p15"/>
                <p:cNvSpPr/>
                <p:nvPr/>
              </p:nvSpPr>
              <p:spPr>
                <a:xfrm>
                  <a:off x="213566" y="378966"/>
                  <a:ext cx="345522" cy="192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0" h="5327" extrusionOk="0">
                      <a:moveTo>
                        <a:pt x="4909" y="1"/>
                      </a:moveTo>
                      <a:cubicBezTo>
                        <a:pt x="3979" y="1"/>
                        <a:pt x="3067" y="213"/>
                        <a:pt x="2253" y="744"/>
                      </a:cubicBezTo>
                      <a:cubicBezTo>
                        <a:pt x="809" y="1690"/>
                        <a:pt x="0" y="3433"/>
                        <a:pt x="709" y="5063"/>
                      </a:cubicBezTo>
                      <a:cubicBezTo>
                        <a:pt x="793" y="5248"/>
                        <a:pt x="951" y="5326"/>
                        <a:pt x="1118" y="5326"/>
                      </a:cubicBezTo>
                      <a:cubicBezTo>
                        <a:pt x="1400" y="5326"/>
                        <a:pt x="1705" y="5102"/>
                        <a:pt x="1705" y="4789"/>
                      </a:cubicBezTo>
                      <a:cubicBezTo>
                        <a:pt x="1655" y="3482"/>
                        <a:pt x="2514" y="2312"/>
                        <a:pt x="3783" y="1964"/>
                      </a:cubicBezTo>
                      <a:cubicBezTo>
                        <a:pt x="4127" y="1860"/>
                        <a:pt x="4473" y="1815"/>
                        <a:pt x="4819" y="1815"/>
                      </a:cubicBezTo>
                      <a:cubicBezTo>
                        <a:pt x="5916" y="1815"/>
                        <a:pt x="7012" y="2261"/>
                        <a:pt x="8015" y="2649"/>
                      </a:cubicBezTo>
                      <a:cubicBezTo>
                        <a:pt x="8116" y="2689"/>
                        <a:pt x="8215" y="2708"/>
                        <a:pt x="8308" y="2708"/>
                      </a:cubicBezTo>
                      <a:cubicBezTo>
                        <a:pt x="9100" y="2708"/>
                        <a:pt x="9559" y="1381"/>
                        <a:pt x="8724" y="981"/>
                      </a:cubicBezTo>
                      <a:cubicBezTo>
                        <a:pt x="7572" y="427"/>
                        <a:pt x="6224" y="1"/>
                        <a:pt x="49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9" name="Google Shape;199;p15"/>
                <p:cNvSpPr/>
                <p:nvPr/>
              </p:nvSpPr>
              <p:spPr>
                <a:xfrm>
                  <a:off x="634044" y="346507"/>
                  <a:ext cx="300380" cy="16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1" h="4485" extrusionOk="0">
                      <a:moveTo>
                        <a:pt x="3946" y="0"/>
                      </a:moveTo>
                      <a:cubicBezTo>
                        <a:pt x="2117" y="0"/>
                        <a:pt x="339" y="1052"/>
                        <a:pt x="45" y="3270"/>
                      </a:cubicBezTo>
                      <a:cubicBezTo>
                        <a:pt x="0" y="3626"/>
                        <a:pt x="287" y="3805"/>
                        <a:pt x="584" y="3805"/>
                      </a:cubicBezTo>
                      <a:cubicBezTo>
                        <a:pt x="786" y="3805"/>
                        <a:pt x="992" y="3723"/>
                        <a:pt x="1103" y="3557"/>
                      </a:cubicBezTo>
                      <a:cubicBezTo>
                        <a:pt x="1720" y="2625"/>
                        <a:pt x="2599" y="1802"/>
                        <a:pt x="3769" y="1802"/>
                      </a:cubicBezTo>
                      <a:cubicBezTo>
                        <a:pt x="3850" y="1802"/>
                        <a:pt x="3932" y="1806"/>
                        <a:pt x="4015" y="1814"/>
                      </a:cubicBezTo>
                      <a:cubicBezTo>
                        <a:pt x="5334" y="1926"/>
                        <a:pt x="5857" y="2959"/>
                        <a:pt x="6367" y="4005"/>
                      </a:cubicBezTo>
                      <a:cubicBezTo>
                        <a:pt x="6531" y="4336"/>
                        <a:pt x="6865" y="4484"/>
                        <a:pt x="7206" y="4484"/>
                      </a:cubicBezTo>
                      <a:cubicBezTo>
                        <a:pt x="7749" y="4484"/>
                        <a:pt x="8310" y="4110"/>
                        <a:pt x="8234" y="3507"/>
                      </a:cubicBezTo>
                      <a:cubicBezTo>
                        <a:pt x="7937" y="1217"/>
                        <a:pt x="5913" y="0"/>
                        <a:pt x="39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0" name="Google Shape;200;p15"/>
                <p:cNvSpPr/>
                <p:nvPr/>
              </p:nvSpPr>
              <p:spPr>
                <a:xfrm>
                  <a:off x="407507" y="173640"/>
                  <a:ext cx="284225" cy="172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4" h="4783" extrusionOk="0">
                      <a:moveTo>
                        <a:pt x="6676" y="0"/>
                      </a:moveTo>
                      <a:cubicBezTo>
                        <a:pt x="6385" y="0"/>
                        <a:pt x="6110" y="143"/>
                        <a:pt x="5959" y="489"/>
                      </a:cubicBezTo>
                      <a:cubicBezTo>
                        <a:pt x="5511" y="1484"/>
                        <a:pt x="5213" y="2480"/>
                        <a:pt x="4043" y="2841"/>
                      </a:cubicBezTo>
                      <a:cubicBezTo>
                        <a:pt x="3801" y="2916"/>
                        <a:pt x="3561" y="2951"/>
                        <a:pt x="3325" y="2951"/>
                      </a:cubicBezTo>
                      <a:cubicBezTo>
                        <a:pt x="2432" y="2951"/>
                        <a:pt x="1601" y="2455"/>
                        <a:pt x="981" y="1796"/>
                      </a:cubicBezTo>
                      <a:cubicBezTo>
                        <a:pt x="888" y="1699"/>
                        <a:pt x="767" y="1657"/>
                        <a:pt x="645" y="1657"/>
                      </a:cubicBezTo>
                      <a:cubicBezTo>
                        <a:pt x="327" y="1657"/>
                        <a:pt x="0" y="1943"/>
                        <a:pt x="135" y="2293"/>
                      </a:cubicBezTo>
                      <a:cubicBezTo>
                        <a:pt x="706" y="3805"/>
                        <a:pt x="2143" y="4782"/>
                        <a:pt x="3730" y="4782"/>
                      </a:cubicBezTo>
                      <a:cubicBezTo>
                        <a:pt x="3908" y="4782"/>
                        <a:pt x="4087" y="4770"/>
                        <a:pt x="4267" y="4745"/>
                      </a:cubicBezTo>
                      <a:cubicBezTo>
                        <a:pt x="6022" y="4496"/>
                        <a:pt x="7864" y="2853"/>
                        <a:pt x="7764" y="974"/>
                      </a:cubicBezTo>
                      <a:cubicBezTo>
                        <a:pt x="7733" y="430"/>
                        <a:pt x="7180" y="0"/>
                        <a:pt x="66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01" name="Google Shape;201;p15"/>
              <p:cNvSpPr/>
              <p:nvPr/>
            </p:nvSpPr>
            <p:spPr>
              <a:xfrm rot="1104443">
                <a:off x="7916503" y="654897"/>
                <a:ext cx="345514" cy="192527"/>
              </a:xfrm>
              <a:custGeom>
                <a:avLst/>
                <a:gdLst/>
                <a:ahLst/>
                <a:cxnLst/>
                <a:rect l="l" t="t" r="r" b="b"/>
                <a:pathLst>
                  <a:path w="9560" h="5327" extrusionOk="0">
                    <a:moveTo>
                      <a:pt x="4909" y="1"/>
                    </a:moveTo>
                    <a:cubicBezTo>
                      <a:pt x="3979" y="1"/>
                      <a:pt x="3067" y="213"/>
                      <a:pt x="2253" y="744"/>
                    </a:cubicBezTo>
                    <a:cubicBezTo>
                      <a:pt x="809" y="1690"/>
                      <a:pt x="0" y="3433"/>
                      <a:pt x="709" y="5063"/>
                    </a:cubicBezTo>
                    <a:cubicBezTo>
                      <a:pt x="793" y="5248"/>
                      <a:pt x="951" y="5326"/>
                      <a:pt x="1118" y="5326"/>
                    </a:cubicBezTo>
                    <a:cubicBezTo>
                      <a:pt x="1400" y="5326"/>
                      <a:pt x="1705" y="5102"/>
                      <a:pt x="1705" y="4789"/>
                    </a:cubicBezTo>
                    <a:cubicBezTo>
                      <a:pt x="1655" y="3482"/>
                      <a:pt x="2514" y="2312"/>
                      <a:pt x="3783" y="1964"/>
                    </a:cubicBezTo>
                    <a:cubicBezTo>
                      <a:pt x="4127" y="1860"/>
                      <a:pt x="4473" y="1815"/>
                      <a:pt x="4819" y="1815"/>
                    </a:cubicBezTo>
                    <a:cubicBezTo>
                      <a:pt x="5916" y="1815"/>
                      <a:pt x="7012" y="2261"/>
                      <a:pt x="8015" y="2649"/>
                    </a:cubicBezTo>
                    <a:cubicBezTo>
                      <a:pt x="8116" y="2689"/>
                      <a:pt x="8215" y="2708"/>
                      <a:pt x="8308" y="2708"/>
                    </a:cubicBezTo>
                    <a:cubicBezTo>
                      <a:pt x="9100" y="2708"/>
                      <a:pt x="9559" y="1381"/>
                      <a:pt x="8724" y="981"/>
                    </a:cubicBezTo>
                    <a:cubicBezTo>
                      <a:pt x="7572" y="427"/>
                      <a:pt x="6224" y="1"/>
                      <a:pt x="4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 flipH="1">
                <a:off x="8044084" y="832665"/>
                <a:ext cx="284225" cy="172870"/>
              </a:xfrm>
              <a:custGeom>
                <a:avLst/>
                <a:gdLst/>
                <a:ahLst/>
                <a:cxnLst/>
                <a:rect l="l" t="t" r="r" b="b"/>
                <a:pathLst>
                  <a:path w="7864" h="4783" extrusionOk="0">
                    <a:moveTo>
                      <a:pt x="6676" y="0"/>
                    </a:moveTo>
                    <a:cubicBezTo>
                      <a:pt x="6385" y="0"/>
                      <a:pt x="6110" y="143"/>
                      <a:pt x="5959" y="489"/>
                    </a:cubicBezTo>
                    <a:cubicBezTo>
                      <a:pt x="5511" y="1484"/>
                      <a:pt x="5213" y="2480"/>
                      <a:pt x="4043" y="2841"/>
                    </a:cubicBezTo>
                    <a:cubicBezTo>
                      <a:pt x="3801" y="2916"/>
                      <a:pt x="3561" y="2951"/>
                      <a:pt x="3325" y="2951"/>
                    </a:cubicBezTo>
                    <a:cubicBezTo>
                      <a:pt x="2432" y="2951"/>
                      <a:pt x="1601" y="2455"/>
                      <a:pt x="981" y="1796"/>
                    </a:cubicBezTo>
                    <a:cubicBezTo>
                      <a:pt x="888" y="1699"/>
                      <a:pt x="767" y="1657"/>
                      <a:pt x="645" y="1657"/>
                    </a:cubicBezTo>
                    <a:cubicBezTo>
                      <a:pt x="327" y="1657"/>
                      <a:pt x="0" y="1943"/>
                      <a:pt x="135" y="2293"/>
                    </a:cubicBezTo>
                    <a:cubicBezTo>
                      <a:pt x="706" y="3805"/>
                      <a:pt x="2143" y="4782"/>
                      <a:pt x="3730" y="4782"/>
                    </a:cubicBezTo>
                    <a:cubicBezTo>
                      <a:pt x="3908" y="4782"/>
                      <a:pt x="4087" y="4770"/>
                      <a:pt x="4267" y="4745"/>
                    </a:cubicBezTo>
                    <a:cubicBezTo>
                      <a:pt x="6022" y="4496"/>
                      <a:pt x="7864" y="2853"/>
                      <a:pt x="7764" y="974"/>
                    </a:cubicBezTo>
                    <a:cubicBezTo>
                      <a:pt x="7733" y="430"/>
                      <a:pt x="7180" y="0"/>
                      <a:pt x="66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1084933" y="2014496"/>
            <a:ext cx="7386800" cy="21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title" idx="2" hasCustomPrompt="1"/>
          </p:nvPr>
        </p:nvSpPr>
        <p:spPr>
          <a:xfrm>
            <a:off x="8018500" y="26079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"/>
          </p:nvPr>
        </p:nvSpPr>
        <p:spPr>
          <a:xfrm>
            <a:off x="953467" y="4595533"/>
            <a:ext cx="7386800" cy="66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133346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870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6"/>
          <p:cNvGrpSpPr/>
          <p:nvPr/>
        </p:nvGrpSpPr>
        <p:grpSpPr>
          <a:xfrm flipH="1">
            <a:off x="561092" y="386421"/>
            <a:ext cx="1181624" cy="1270723"/>
            <a:chOff x="6882175" y="2207400"/>
            <a:chExt cx="465475" cy="500600"/>
          </a:xfrm>
        </p:grpSpPr>
        <p:sp>
          <p:nvSpPr>
            <p:cNvPr id="208" name="Google Shape;208;p16"/>
            <p:cNvSpPr/>
            <p:nvPr/>
          </p:nvSpPr>
          <p:spPr>
            <a:xfrm>
              <a:off x="7042100" y="2207400"/>
              <a:ext cx="305550" cy="26210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6997300" y="2542575"/>
              <a:ext cx="183900" cy="16542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6882175" y="2378125"/>
              <a:ext cx="157450" cy="141875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3761333" y="2000200"/>
            <a:ext cx="7477200" cy="21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title" idx="2" hasCustomPrompt="1"/>
          </p:nvPr>
        </p:nvSpPr>
        <p:spPr>
          <a:xfrm>
            <a:off x="-114267" y="2589184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3" name="Google Shape;213;p16"/>
          <p:cNvSpPr txBox="1">
            <a:spLocks noGrp="1"/>
          </p:cNvSpPr>
          <p:nvPr>
            <p:ph type="subTitle" idx="1"/>
          </p:nvPr>
        </p:nvSpPr>
        <p:spPr>
          <a:xfrm>
            <a:off x="3851667" y="4600867"/>
            <a:ext cx="7386800" cy="66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39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5153333" y="45236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1"/>
          </p:nvPr>
        </p:nvSpPr>
        <p:spPr>
          <a:xfrm>
            <a:off x="2934933" y="2203200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7" name="Google Shape;217;p17"/>
          <p:cNvGrpSpPr/>
          <p:nvPr/>
        </p:nvGrpSpPr>
        <p:grpSpPr>
          <a:xfrm rot="2700000">
            <a:off x="1857212" y="944175"/>
            <a:ext cx="1022789" cy="1695277"/>
            <a:chOff x="405093" y="226883"/>
            <a:chExt cx="767099" cy="1271470"/>
          </a:xfrm>
        </p:grpSpPr>
        <p:sp>
          <p:nvSpPr>
            <p:cNvPr id="218" name="Google Shape;218;p17"/>
            <p:cNvSpPr/>
            <p:nvPr/>
          </p:nvSpPr>
          <p:spPr>
            <a:xfrm flipH="1">
              <a:off x="405093" y="500084"/>
              <a:ext cx="506235" cy="434247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7"/>
            <p:cNvSpPr/>
            <p:nvPr/>
          </p:nvSpPr>
          <p:spPr>
            <a:xfrm flipH="1">
              <a:off x="689767" y="1224277"/>
              <a:ext cx="304686" cy="274076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7"/>
            <p:cNvSpPr/>
            <p:nvPr/>
          </p:nvSpPr>
          <p:spPr>
            <a:xfrm flipH="1">
              <a:off x="911329" y="881679"/>
              <a:ext cx="260863" cy="235058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7"/>
            <p:cNvSpPr/>
            <p:nvPr/>
          </p:nvSpPr>
          <p:spPr>
            <a:xfrm flipH="1">
              <a:off x="791351" y="226883"/>
              <a:ext cx="190751" cy="171867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56244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264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26" name="Google Shape;226;p19"/>
          <p:cNvGrpSpPr/>
          <p:nvPr/>
        </p:nvGrpSpPr>
        <p:grpSpPr>
          <a:xfrm>
            <a:off x="10952500" y="297443"/>
            <a:ext cx="932832" cy="1014095"/>
            <a:chOff x="8472500" y="116350"/>
            <a:chExt cx="573886" cy="623879"/>
          </a:xfrm>
        </p:grpSpPr>
        <p:sp>
          <p:nvSpPr>
            <p:cNvPr id="227" name="Google Shape;227;p19"/>
            <p:cNvSpPr/>
            <p:nvPr/>
          </p:nvSpPr>
          <p:spPr>
            <a:xfrm>
              <a:off x="8850559" y="116350"/>
              <a:ext cx="195827" cy="16798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8732698" y="480857"/>
              <a:ext cx="117862" cy="106021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631796" y="284314"/>
              <a:ext cx="100910" cy="90928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8472500" y="616574"/>
              <a:ext cx="137447" cy="12365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6547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/>
          <p:nvPr/>
        </p:nvSpPr>
        <p:spPr>
          <a:xfrm rot="-1505648">
            <a:off x="1040037" y="656207"/>
            <a:ext cx="1228451" cy="681689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0"/>
          <p:cNvSpPr/>
          <p:nvPr/>
        </p:nvSpPr>
        <p:spPr>
          <a:xfrm rot="-1505648">
            <a:off x="9923237" y="656207"/>
            <a:ext cx="1228451" cy="681689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392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/>
          <p:nvPr/>
        </p:nvSpPr>
        <p:spPr>
          <a:xfrm rot="-453958">
            <a:off x="982118" y="794720"/>
            <a:ext cx="1270540" cy="519325"/>
          </a:xfrm>
          <a:custGeom>
            <a:avLst/>
            <a:gdLst/>
            <a:ahLst/>
            <a:cxnLst/>
            <a:rect l="l" t="t" r="r" b="b"/>
            <a:pathLst>
              <a:path w="20476" h="8369" extrusionOk="0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1"/>
          <p:cNvSpPr/>
          <p:nvPr/>
        </p:nvSpPr>
        <p:spPr>
          <a:xfrm rot="453958" flipH="1">
            <a:off x="9939351" y="794720"/>
            <a:ext cx="1270540" cy="519325"/>
          </a:xfrm>
          <a:custGeom>
            <a:avLst/>
            <a:gdLst/>
            <a:ahLst/>
            <a:cxnLst/>
            <a:rect l="l" t="t" r="r" b="b"/>
            <a:pathLst>
              <a:path w="20476" h="8369" extrusionOk="0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850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/>
          <p:nvPr/>
        </p:nvSpPr>
        <p:spPr>
          <a:xfrm flipH="1">
            <a:off x="525861" y="617334"/>
            <a:ext cx="1549108" cy="859585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82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960000" y="3756024"/>
            <a:ext cx="40912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960000" y="2992424"/>
            <a:ext cx="409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841945">
            <a:off x="637031" y="573378"/>
            <a:ext cx="2049371" cy="1748788"/>
            <a:chOff x="6501025" y="2106525"/>
            <a:chExt cx="846625" cy="722450"/>
          </a:xfrm>
        </p:grpSpPr>
        <p:sp>
          <p:nvSpPr>
            <p:cNvPr id="246" name="Google Shape;246;p23"/>
            <p:cNvSpPr/>
            <p:nvPr/>
          </p:nvSpPr>
          <p:spPr>
            <a:xfrm>
              <a:off x="6501025" y="2106525"/>
              <a:ext cx="728400" cy="722450"/>
            </a:xfrm>
            <a:custGeom>
              <a:avLst/>
              <a:gdLst/>
              <a:ahLst/>
              <a:cxnLst/>
              <a:rect l="l" t="t" r="r" b="b"/>
              <a:pathLst>
                <a:path w="29136" h="28898" extrusionOk="0">
                  <a:moveTo>
                    <a:pt x="16801" y="1"/>
                  </a:moveTo>
                  <a:cubicBezTo>
                    <a:pt x="14850" y="1"/>
                    <a:pt x="13073" y="910"/>
                    <a:pt x="12260" y="3294"/>
                  </a:cubicBezTo>
                  <a:cubicBezTo>
                    <a:pt x="11550" y="5347"/>
                    <a:pt x="12421" y="7177"/>
                    <a:pt x="13765" y="8720"/>
                  </a:cubicBezTo>
                  <a:cubicBezTo>
                    <a:pt x="14201" y="9218"/>
                    <a:pt x="14662" y="9691"/>
                    <a:pt x="15110" y="10176"/>
                  </a:cubicBezTo>
                  <a:cubicBezTo>
                    <a:pt x="14736" y="9952"/>
                    <a:pt x="14375" y="9740"/>
                    <a:pt x="14002" y="9529"/>
                  </a:cubicBezTo>
                  <a:cubicBezTo>
                    <a:pt x="13005" y="8952"/>
                    <a:pt x="11846" y="8552"/>
                    <a:pt x="10727" y="8552"/>
                  </a:cubicBezTo>
                  <a:cubicBezTo>
                    <a:pt x="9626" y="8552"/>
                    <a:pt x="8563" y="8939"/>
                    <a:pt x="7729" y="9927"/>
                  </a:cubicBezTo>
                  <a:cubicBezTo>
                    <a:pt x="5975" y="12005"/>
                    <a:pt x="6659" y="14719"/>
                    <a:pt x="8439" y="16498"/>
                  </a:cubicBezTo>
                  <a:cubicBezTo>
                    <a:pt x="8725" y="16785"/>
                    <a:pt x="9036" y="17046"/>
                    <a:pt x="9347" y="17307"/>
                  </a:cubicBezTo>
                  <a:cubicBezTo>
                    <a:pt x="8512" y="16961"/>
                    <a:pt x="7623" y="16766"/>
                    <a:pt x="6753" y="16766"/>
                  </a:cubicBezTo>
                  <a:cubicBezTo>
                    <a:pt x="5588" y="16766"/>
                    <a:pt x="4460" y="17117"/>
                    <a:pt x="3548" y="17930"/>
                  </a:cubicBezTo>
                  <a:cubicBezTo>
                    <a:pt x="1" y="21078"/>
                    <a:pt x="3050" y="25621"/>
                    <a:pt x="6273" y="27413"/>
                  </a:cubicBezTo>
                  <a:cubicBezTo>
                    <a:pt x="8099" y="28439"/>
                    <a:pt x="10073" y="28898"/>
                    <a:pt x="12054" y="28898"/>
                  </a:cubicBezTo>
                  <a:cubicBezTo>
                    <a:pt x="17232" y="28898"/>
                    <a:pt x="22461" y="25767"/>
                    <a:pt x="25215" y="21464"/>
                  </a:cubicBezTo>
                  <a:cubicBezTo>
                    <a:pt x="29136" y="15316"/>
                    <a:pt x="28053" y="6629"/>
                    <a:pt x="22191" y="2012"/>
                  </a:cubicBezTo>
                  <a:cubicBezTo>
                    <a:pt x="20699" y="836"/>
                    <a:pt x="18670" y="1"/>
                    <a:pt x="1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7042100" y="2207400"/>
              <a:ext cx="305550" cy="26210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6997300" y="2542575"/>
              <a:ext cx="183900" cy="16542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6882175" y="2378125"/>
              <a:ext cx="157450" cy="141875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70612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 rot="5400000">
            <a:off x="5814450" y="800255"/>
            <a:ext cx="5851005" cy="5403597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4"/>
          <p:cNvSpPr txBox="1">
            <a:spLocks noGrp="1"/>
          </p:cNvSpPr>
          <p:nvPr>
            <p:ph type="subTitle" idx="1"/>
          </p:nvPr>
        </p:nvSpPr>
        <p:spPr>
          <a:xfrm>
            <a:off x="953467" y="2556800"/>
            <a:ext cx="4886400" cy="3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5794000" cy="1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970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>
            <a:spLocks noGrp="1"/>
          </p:cNvSpPr>
          <p:nvPr>
            <p:ph type="subTitle" idx="1"/>
          </p:nvPr>
        </p:nvSpPr>
        <p:spPr>
          <a:xfrm>
            <a:off x="5025800" y="4339067"/>
            <a:ext cx="54692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5025800" y="3575467"/>
            <a:ext cx="546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014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body" idx="1"/>
          </p:nvPr>
        </p:nvSpPr>
        <p:spPr>
          <a:xfrm>
            <a:off x="960000" y="1791367"/>
            <a:ext cx="10284800" cy="4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60" name="Google Shape;260;p26"/>
          <p:cNvGrpSpPr/>
          <p:nvPr/>
        </p:nvGrpSpPr>
        <p:grpSpPr>
          <a:xfrm>
            <a:off x="10159896" y="365743"/>
            <a:ext cx="1602205" cy="6272292"/>
            <a:chOff x="7619922" y="274307"/>
            <a:chExt cx="1201654" cy="4704219"/>
          </a:xfrm>
        </p:grpSpPr>
        <p:grpSp>
          <p:nvGrpSpPr>
            <p:cNvPr id="261" name="Google Shape;261;p26"/>
            <p:cNvGrpSpPr/>
            <p:nvPr/>
          </p:nvGrpSpPr>
          <p:grpSpPr>
            <a:xfrm>
              <a:off x="7619922" y="3933006"/>
              <a:ext cx="1201654" cy="1045519"/>
              <a:chOff x="3918275" y="2946475"/>
              <a:chExt cx="1042650" cy="907175"/>
            </a:xfrm>
          </p:grpSpPr>
          <p:sp>
            <p:nvSpPr>
              <p:cNvPr id="262" name="Google Shape;262;p26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avLst/>
                <a:gdLst/>
                <a:ahLst/>
                <a:cxnLst/>
                <a:rect l="l" t="t" r="r" b="b"/>
                <a:pathLst>
                  <a:path w="41706" h="36287" extrusionOk="0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6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208" extrusionOk="0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6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354" extrusionOk="0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5587" extrusionOk="0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5154" extrusionOk="0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6161" extrusionOk="0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6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364" extrusionOk="0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071" extrusionOk="0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6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4886" extrusionOk="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" name="Google Shape;271;p26"/>
            <p:cNvGrpSpPr/>
            <p:nvPr/>
          </p:nvGrpSpPr>
          <p:grpSpPr>
            <a:xfrm rot="10800000">
              <a:off x="8079087" y="274307"/>
              <a:ext cx="699624" cy="760571"/>
              <a:chOff x="8472500" y="116350"/>
              <a:chExt cx="573886" cy="623879"/>
            </a:xfrm>
          </p:grpSpPr>
          <p:sp>
            <p:nvSpPr>
              <p:cNvPr id="272" name="Google Shape;272;p26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6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26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432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/>
          <p:nvPr/>
        </p:nvSpPr>
        <p:spPr>
          <a:xfrm rot="-1505648">
            <a:off x="1040037" y="656207"/>
            <a:ext cx="1228451" cy="681689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7"/>
          <p:cNvSpPr/>
          <p:nvPr/>
        </p:nvSpPr>
        <p:spPr>
          <a:xfrm rot="-1505648">
            <a:off x="9923237" y="656207"/>
            <a:ext cx="1228451" cy="681689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7"/>
          <p:cNvSpPr txBox="1">
            <a:spLocks noGrp="1"/>
          </p:cNvSpPr>
          <p:nvPr>
            <p:ph type="body" idx="1"/>
          </p:nvPr>
        </p:nvSpPr>
        <p:spPr>
          <a:xfrm>
            <a:off x="1704900" y="1791367"/>
            <a:ext cx="8794800" cy="4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880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8"/>
          <p:cNvGrpSpPr/>
          <p:nvPr/>
        </p:nvGrpSpPr>
        <p:grpSpPr>
          <a:xfrm>
            <a:off x="11119667" y="297418"/>
            <a:ext cx="765181" cy="831839"/>
            <a:chOff x="8472500" y="116350"/>
            <a:chExt cx="573886" cy="623879"/>
          </a:xfrm>
        </p:grpSpPr>
        <p:sp>
          <p:nvSpPr>
            <p:cNvPr id="283" name="Google Shape;283;p28"/>
            <p:cNvSpPr/>
            <p:nvPr/>
          </p:nvSpPr>
          <p:spPr>
            <a:xfrm>
              <a:off x="8850559" y="116350"/>
              <a:ext cx="195827" cy="16798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8732698" y="480857"/>
              <a:ext cx="117862" cy="106021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8631796" y="284314"/>
              <a:ext cx="100910" cy="90928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8472500" y="616574"/>
              <a:ext cx="137447" cy="12365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3333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28"/>
          <p:cNvSpPr txBox="1">
            <a:spLocks noGrp="1"/>
          </p:cNvSpPr>
          <p:nvPr>
            <p:ph type="subTitle" idx="5"/>
          </p:nvPr>
        </p:nvSpPr>
        <p:spPr>
          <a:xfrm>
            <a:off x="936700" y="1616933"/>
            <a:ext cx="8385600" cy="8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030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9"/>
          <p:cNvGrpSpPr/>
          <p:nvPr/>
        </p:nvGrpSpPr>
        <p:grpSpPr>
          <a:xfrm>
            <a:off x="10683896" y="386653"/>
            <a:ext cx="874224" cy="940193"/>
            <a:chOff x="6882175" y="2207400"/>
            <a:chExt cx="465475" cy="500600"/>
          </a:xfrm>
        </p:grpSpPr>
        <p:sp>
          <p:nvSpPr>
            <p:cNvPr id="295" name="Google Shape;295;p29"/>
            <p:cNvSpPr/>
            <p:nvPr/>
          </p:nvSpPr>
          <p:spPr>
            <a:xfrm>
              <a:off x="7042100" y="2207400"/>
              <a:ext cx="305550" cy="26210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6997300" y="2542575"/>
              <a:ext cx="183900" cy="16542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6882175" y="2378125"/>
              <a:ext cx="157450" cy="141875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" name="Google Shape;298;p29"/>
          <p:cNvSpPr/>
          <p:nvPr/>
        </p:nvSpPr>
        <p:spPr>
          <a:xfrm rot="-698491">
            <a:off x="1036587" y="826139"/>
            <a:ext cx="971435" cy="406884"/>
          </a:xfrm>
          <a:custGeom>
            <a:avLst/>
            <a:gdLst/>
            <a:ahLst/>
            <a:cxnLst/>
            <a:rect l="l" t="t" r="r" b="b"/>
            <a:pathLst>
              <a:path w="20476" h="8369" extrusionOk="0">
                <a:moveTo>
                  <a:pt x="5882" y="1"/>
                </a:moveTo>
                <a:cubicBezTo>
                  <a:pt x="3608" y="1"/>
                  <a:pt x="1540" y="1950"/>
                  <a:pt x="332" y="3806"/>
                </a:cubicBezTo>
                <a:cubicBezTo>
                  <a:pt x="1" y="4319"/>
                  <a:pt x="498" y="5035"/>
                  <a:pt x="1035" y="5035"/>
                </a:cubicBezTo>
                <a:cubicBezTo>
                  <a:pt x="1163" y="5035"/>
                  <a:pt x="1293" y="4994"/>
                  <a:pt x="1415" y="4901"/>
                </a:cubicBezTo>
                <a:cubicBezTo>
                  <a:pt x="2596" y="3993"/>
                  <a:pt x="3939" y="2749"/>
                  <a:pt x="5338" y="2749"/>
                </a:cubicBezTo>
                <a:cubicBezTo>
                  <a:pt x="5915" y="2749"/>
                  <a:pt x="6502" y="2960"/>
                  <a:pt x="7090" y="3495"/>
                </a:cubicBezTo>
                <a:cubicBezTo>
                  <a:pt x="8596" y="4876"/>
                  <a:pt x="9716" y="6345"/>
                  <a:pt x="11571" y="7328"/>
                </a:cubicBezTo>
                <a:cubicBezTo>
                  <a:pt x="12801" y="7983"/>
                  <a:pt x="14174" y="8368"/>
                  <a:pt x="15465" y="8368"/>
                </a:cubicBezTo>
                <a:cubicBezTo>
                  <a:pt x="17558" y="8368"/>
                  <a:pt x="19438" y="7356"/>
                  <a:pt x="20146" y="4839"/>
                </a:cubicBezTo>
                <a:cubicBezTo>
                  <a:pt x="20476" y="3670"/>
                  <a:pt x="19533" y="2911"/>
                  <a:pt x="18603" y="2911"/>
                </a:cubicBezTo>
                <a:cubicBezTo>
                  <a:pt x="17988" y="2911"/>
                  <a:pt x="17379" y="3242"/>
                  <a:pt x="17146" y="4005"/>
                </a:cubicBezTo>
                <a:cubicBezTo>
                  <a:pt x="16812" y="5110"/>
                  <a:pt x="16204" y="5538"/>
                  <a:pt x="15447" y="5538"/>
                </a:cubicBezTo>
                <a:cubicBezTo>
                  <a:pt x="13026" y="5538"/>
                  <a:pt x="9084" y="1141"/>
                  <a:pt x="7738" y="458"/>
                </a:cubicBezTo>
                <a:cubicBezTo>
                  <a:pt x="7113" y="140"/>
                  <a:pt x="6490" y="1"/>
                  <a:pt x="58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 txBox="1">
            <a:spLocks noGrp="1"/>
          </p:cNvSpPr>
          <p:nvPr>
            <p:ph type="subTitle" idx="1"/>
          </p:nvPr>
        </p:nvSpPr>
        <p:spPr>
          <a:xfrm>
            <a:off x="1704900" y="1758667"/>
            <a:ext cx="4128400" cy="4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subTitle" idx="2"/>
          </p:nvPr>
        </p:nvSpPr>
        <p:spPr>
          <a:xfrm>
            <a:off x="6345067" y="1758667"/>
            <a:ext cx="4128400" cy="4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8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0"/>
          <p:cNvGrpSpPr/>
          <p:nvPr/>
        </p:nvGrpSpPr>
        <p:grpSpPr>
          <a:xfrm>
            <a:off x="8398168" y="4603299"/>
            <a:ext cx="2999739" cy="1993659"/>
            <a:chOff x="6298626" y="3452474"/>
            <a:chExt cx="2249804" cy="1495244"/>
          </a:xfrm>
        </p:grpSpPr>
        <p:sp>
          <p:nvSpPr>
            <p:cNvPr id="304" name="Google Shape;304;p30"/>
            <p:cNvSpPr/>
            <p:nvPr/>
          </p:nvSpPr>
          <p:spPr>
            <a:xfrm>
              <a:off x="6699969" y="3452474"/>
              <a:ext cx="1848461" cy="1495244"/>
            </a:xfrm>
            <a:custGeom>
              <a:avLst/>
              <a:gdLst/>
              <a:ahLst/>
              <a:cxnLst/>
              <a:rect l="l" t="t" r="r" b="b"/>
              <a:pathLst>
                <a:path w="33189" h="26847" extrusionOk="0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298626" y="4068073"/>
              <a:ext cx="1134006" cy="802175"/>
            </a:xfrm>
            <a:custGeom>
              <a:avLst/>
              <a:gdLst/>
              <a:ahLst/>
              <a:cxnLst/>
              <a:rect l="l" t="t" r="r" b="b"/>
              <a:pathLst>
                <a:path w="20361" h="14403" extrusionOk="0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30"/>
          <p:cNvSpPr txBox="1">
            <a:spLocks noGrp="1"/>
          </p:cNvSpPr>
          <p:nvPr>
            <p:ph type="subTitle" idx="1"/>
          </p:nvPr>
        </p:nvSpPr>
        <p:spPr>
          <a:xfrm>
            <a:off x="953467" y="2232000"/>
            <a:ext cx="4755600" cy="33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2"/>
          </p:nvPr>
        </p:nvSpPr>
        <p:spPr>
          <a:xfrm>
            <a:off x="6483033" y="2232000"/>
            <a:ext cx="4755600" cy="33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635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960000" y="3171203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1"/>
          </p:nvPr>
        </p:nvSpPr>
        <p:spPr>
          <a:xfrm>
            <a:off x="1135800" y="3934800"/>
            <a:ext cx="2763600" cy="1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 idx="2"/>
          </p:nvPr>
        </p:nvSpPr>
        <p:spPr>
          <a:xfrm>
            <a:off x="4538400" y="3171203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subTitle" idx="3"/>
          </p:nvPr>
        </p:nvSpPr>
        <p:spPr>
          <a:xfrm>
            <a:off x="4714400" y="3934800"/>
            <a:ext cx="2763600" cy="1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title" idx="4"/>
          </p:nvPr>
        </p:nvSpPr>
        <p:spPr>
          <a:xfrm>
            <a:off x="8116800" y="3171203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subTitle" idx="5"/>
          </p:nvPr>
        </p:nvSpPr>
        <p:spPr>
          <a:xfrm>
            <a:off x="8292600" y="3934800"/>
            <a:ext cx="2763600" cy="1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title" idx="6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7" name="Google Shape;317;p31"/>
          <p:cNvSpPr/>
          <p:nvPr/>
        </p:nvSpPr>
        <p:spPr>
          <a:xfrm rot="-1505648">
            <a:off x="5481637" y="5697241"/>
            <a:ext cx="1228451" cy="681689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8" name="Google Shape;318;p31"/>
          <p:cNvGrpSpPr/>
          <p:nvPr/>
        </p:nvGrpSpPr>
        <p:grpSpPr>
          <a:xfrm>
            <a:off x="339333" y="440821"/>
            <a:ext cx="839531" cy="902883"/>
            <a:chOff x="6882175" y="2207400"/>
            <a:chExt cx="465475" cy="500600"/>
          </a:xfrm>
        </p:grpSpPr>
        <p:sp>
          <p:nvSpPr>
            <p:cNvPr id="319" name="Google Shape;319;p31"/>
            <p:cNvSpPr/>
            <p:nvPr/>
          </p:nvSpPr>
          <p:spPr>
            <a:xfrm>
              <a:off x="7042100" y="2207400"/>
              <a:ext cx="305550" cy="26210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6997300" y="2542575"/>
              <a:ext cx="183900" cy="16542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6882175" y="2378125"/>
              <a:ext cx="157450" cy="141875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5376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>
            <a:spLocks noGrp="1"/>
          </p:cNvSpPr>
          <p:nvPr>
            <p:ph type="subTitle" idx="1"/>
          </p:nvPr>
        </p:nvSpPr>
        <p:spPr>
          <a:xfrm>
            <a:off x="2901333" y="1844867"/>
            <a:ext cx="8337200" cy="9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2"/>
          </p:nvPr>
        </p:nvSpPr>
        <p:spPr>
          <a:xfrm>
            <a:off x="2901333" y="4659933"/>
            <a:ext cx="8337200" cy="9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subTitle" idx="3"/>
          </p:nvPr>
        </p:nvSpPr>
        <p:spPr>
          <a:xfrm>
            <a:off x="2901333" y="3197200"/>
            <a:ext cx="8337200" cy="9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7" name="Google Shape;327;p32"/>
          <p:cNvGrpSpPr/>
          <p:nvPr/>
        </p:nvGrpSpPr>
        <p:grpSpPr>
          <a:xfrm flipH="1">
            <a:off x="10782385" y="373333"/>
            <a:ext cx="912300" cy="1010000"/>
            <a:chOff x="4302200" y="1018850"/>
            <a:chExt cx="684225" cy="757500"/>
          </a:xfrm>
        </p:grpSpPr>
        <p:sp>
          <p:nvSpPr>
            <p:cNvPr id="328" name="Google Shape;328;p32"/>
            <p:cNvSpPr/>
            <p:nvPr/>
          </p:nvSpPr>
          <p:spPr>
            <a:xfrm>
              <a:off x="4302200" y="1018850"/>
              <a:ext cx="562575" cy="519550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4650075" y="1539425"/>
              <a:ext cx="264800" cy="236925"/>
            </a:xfrm>
            <a:custGeom>
              <a:avLst/>
              <a:gdLst/>
              <a:ahLst/>
              <a:cxnLst/>
              <a:rect l="l" t="t" r="r" b="b"/>
              <a:pathLst>
                <a:path w="10592" h="9477" extrusionOk="0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4860150" y="1437525"/>
              <a:ext cx="44450" cy="40400"/>
            </a:xfrm>
            <a:custGeom>
              <a:avLst/>
              <a:gdLst/>
              <a:ahLst/>
              <a:cxnLst/>
              <a:rect l="l" t="t" r="r" b="b"/>
              <a:pathLst>
                <a:path w="1778" h="1616" extrusionOk="0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4513775" y="1594125"/>
              <a:ext cx="95850" cy="88225"/>
            </a:xfrm>
            <a:custGeom>
              <a:avLst/>
              <a:gdLst/>
              <a:ahLst/>
              <a:cxnLst/>
              <a:rect l="l" t="t" r="r" b="b"/>
              <a:pathLst>
                <a:path w="3834" h="3529" extrusionOk="0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4421525" y="1549850"/>
              <a:ext cx="46700" cy="40775"/>
            </a:xfrm>
            <a:custGeom>
              <a:avLst/>
              <a:gdLst/>
              <a:ahLst/>
              <a:cxnLst/>
              <a:rect l="l" t="t" r="r" b="b"/>
              <a:pathLst>
                <a:path w="1868" h="1631" extrusionOk="0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4446900" y="1740500"/>
              <a:ext cx="45450" cy="35175"/>
            </a:xfrm>
            <a:custGeom>
              <a:avLst/>
              <a:gdLst/>
              <a:ahLst/>
              <a:cxnLst/>
              <a:rect l="l" t="t" r="r" b="b"/>
              <a:pathLst>
                <a:path w="1818" h="1407" extrusionOk="0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888625" y="1264275"/>
              <a:ext cx="97800" cy="98300"/>
            </a:xfrm>
            <a:custGeom>
              <a:avLst/>
              <a:gdLst/>
              <a:ahLst/>
              <a:cxnLst/>
              <a:rect l="l" t="t" r="r" b="b"/>
              <a:pathLst>
                <a:path w="3912" h="3932" extrusionOk="0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2728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 txBox="1">
            <a:spLocks noGrp="1"/>
          </p:cNvSpPr>
          <p:nvPr>
            <p:ph type="title"/>
          </p:nvPr>
        </p:nvSpPr>
        <p:spPr>
          <a:xfrm>
            <a:off x="9600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1"/>
          </p:nvPr>
        </p:nvSpPr>
        <p:spPr>
          <a:xfrm>
            <a:off x="9600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2"/>
          </p:nvPr>
        </p:nvSpPr>
        <p:spPr>
          <a:xfrm>
            <a:off x="45384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3"/>
          </p:nvPr>
        </p:nvSpPr>
        <p:spPr>
          <a:xfrm>
            <a:off x="45384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4"/>
          </p:nvPr>
        </p:nvSpPr>
        <p:spPr>
          <a:xfrm>
            <a:off x="81168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41" name="Google Shape;341;p33"/>
          <p:cNvSpPr txBox="1">
            <a:spLocks noGrp="1"/>
          </p:cNvSpPr>
          <p:nvPr>
            <p:ph type="subTitle" idx="5"/>
          </p:nvPr>
        </p:nvSpPr>
        <p:spPr>
          <a:xfrm>
            <a:off x="81168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3"/>
          <p:cNvSpPr txBox="1">
            <a:spLocks noGrp="1"/>
          </p:cNvSpPr>
          <p:nvPr>
            <p:ph type="title" idx="6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671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34"/>
          <p:cNvGrpSpPr/>
          <p:nvPr/>
        </p:nvGrpSpPr>
        <p:grpSpPr>
          <a:xfrm>
            <a:off x="420117" y="713336"/>
            <a:ext cx="11274567" cy="5802501"/>
            <a:chOff x="315087" y="535002"/>
            <a:chExt cx="8455925" cy="4351876"/>
          </a:xfrm>
        </p:grpSpPr>
        <p:sp>
          <p:nvSpPr>
            <p:cNvPr id="345" name="Google Shape;345;p34"/>
            <p:cNvSpPr/>
            <p:nvPr/>
          </p:nvSpPr>
          <p:spPr>
            <a:xfrm rot="-453958">
              <a:off x="736588" y="596040"/>
              <a:ext cx="952905" cy="389494"/>
            </a:xfrm>
            <a:custGeom>
              <a:avLst/>
              <a:gdLst/>
              <a:ahLst/>
              <a:cxnLst/>
              <a:rect l="l" t="t" r="r" b="b"/>
              <a:pathLst>
                <a:path w="20476" h="8369" extrusionOk="0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4"/>
            <p:cNvSpPr/>
            <p:nvPr/>
          </p:nvSpPr>
          <p:spPr>
            <a:xfrm rot="453958" flipH="1">
              <a:off x="7454513" y="596040"/>
              <a:ext cx="952905" cy="389494"/>
            </a:xfrm>
            <a:custGeom>
              <a:avLst/>
              <a:gdLst/>
              <a:ahLst/>
              <a:cxnLst/>
              <a:rect l="l" t="t" r="r" b="b"/>
              <a:pathLst>
                <a:path w="20476" h="8369" extrusionOk="0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7" name="Google Shape;347;p34"/>
            <p:cNvGrpSpPr/>
            <p:nvPr/>
          </p:nvGrpSpPr>
          <p:grpSpPr>
            <a:xfrm rot="10800000">
              <a:off x="315087" y="4126307"/>
              <a:ext cx="699624" cy="760571"/>
              <a:chOff x="8472500" y="116350"/>
              <a:chExt cx="573886" cy="623879"/>
            </a:xfrm>
          </p:grpSpPr>
          <p:sp>
            <p:nvSpPr>
              <p:cNvPr id="348" name="Google Shape;348;p34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4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4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4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" name="Google Shape;352;p34"/>
            <p:cNvGrpSpPr/>
            <p:nvPr/>
          </p:nvGrpSpPr>
          <p:grpSpPr>
            <a:xfrm rot="10800000">
              <a:off x="8086788" y="4127838"/>
              <a:ext cx="684225" cy="757500"/>
              <a:chOff x="4302200" y="1018850"/>
              <a:chExt cx="684225" cy="757500"/>
            </a:xfrm>
          </p:grpSpPr>
          <p:sp>
            <p:nvSpPr>
              <p:cNvPr id="353" name="Google Shape;353;p34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4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4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4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4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4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4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60" name="Google Shape;360;p34"/>
          <p:cNvSpPr txBox="1">
            <a:spLocks noGrp="1"/>
          </p:cNvSpPr>
          <p:nvPr>
            <p:ph type="title"/>
          </p:nvPr>
        </p:nvSpPr>
        <p:spPr>
          <a:xfrm>
            <a:off x="1782484" y="1883273"/>
            <a:ext cx="34468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1" name="Google Shape;361;p34"/>
          <p:cNvSpPr txBox="1">
            <a:spLocks noGrp="1"/>
          </p:cNvSpPr>
          <p:nvPr>
            <p:ph type="subTitle" idx="1"/>
          </p:nvPr>
        </p:nvSpPr>
        <p:spPr>
          <a:xfrm>
            <a:off x="1782484" y="2457433"/>
            <a:ext cx="34468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4"/>
          <p:cNvSpPr txBox="1">
            <a:spLocks noGrp="1"/>
          </p:cNvSpPr>
          <p:nvPr>
            <p:ph type="title" idx="2"/>
          </p:nvPr>
        </p:nvSpPr>
        <p:spPr>
          <a:xfrm>
            <a:off x="6962717" y="1883273"/>
            <a:ext cx="34468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3" name="Google Shape;363;p34"/>
          <p:cNvSpPr txBox="1">
            <a:spLocks noGrp="1"/>
          </p:cNvSpPr>
          <p:nvPr>
            <p:ph type="subTitle" idx="3"/>
          </p:nvPr>
        </p:nvSpPr>
        <p:spPr>
          <a:xfrm>
            <a:off x="6962800" y="2457433"/>
            <a:ext cx="34468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title" idx="4"/>
          </p:nvPr>
        </p:nvSpPr>
        <p:spPr>
          <a:xfrm>
            <a:off x="1782484" y="4415007"/>
            <a:ext cx="34468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subTitle" idx="5"/>
          </p:nvPr>
        </p:nvSpPr>
        <p:spPr>
          <a:xfrm>
            <a:off x="1782484" y="4729333"/>
            <a:ext cx="34468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4"/>
          <p:cNvSpPr txBox="1">
            <a:spLocks noGrp="1"/>
          </p:cNvSpPr>
          <p:nvPr>
            <p:ph type="title" idx="6"/>
          </p:nvPr>
        </p:nvSpPr>
        <p:spPr>
          <a:xfrm>
            <a:off x="6962717" y="4415007"/>
            <a:ext cx="34468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7" name="Google Shape;367;p34"/>
          <p:cNvSpPr txBox="1">
            <a:spLocks noGrp="1"/>
          </p:cNvSpPr>
          <p:nvPr>
            <p:ph type="subTitle" idx="7"/>
          </p:nvPr>
        </p:nvSpPr>
        <p:spPr>
          <a:xfrm>
            <a:off x="6962800" y="4729333"/>
            <a:ext cx="34468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4"/>
          <p:cNvSpPr txBox="1">
            <a:spLocks noGrp="1"/>
          </p:cNvSpPr>
          <p:nvPr>
            <p:ph type="title" idx="8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140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>
            <a:spLocks noGrp="1"/>
          </p:cNvSpPr>
          <p:nvPr>
            <p:ph type="title"/>
          </p:nvPr>
        </p:nvSpPr>
        <p:spPr>
          <a:xfrm>
            <a:off x="1594484" y="2243800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1" name="Google Shape;371;p35"/>
          <p:cNvSpPr txBox="1">
            <a:spLocks noGrp="1"/>
          </p:cNvSpPr>
          <p:nvPr>
            <p:ph type="subTitle" idx="1"/>
          </p:nvPr>
        </p:nvSpPr>
        <p:spPr>
          <a:xfrm>
            <a:off x="1594484" y="3025833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5"/>
          <p:cNvSpPr txBox="1">
            <a:spLocks noGrp="1"/>
          </p:cNvSpPr>
          <p:nvPr>
            <p:ph type="title" idx="2"/>
          </p:nvPr>
        </p:nvSpPr>
        <p:spPr>
          <a:xfrm>
            <a:off x="6774724" y="2243800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" name="Google Shape;373;p35"/>
          <p:cNvSpPr txBox="1">
            <a:spLocks noGrp="1"/>
          </p:cNvSpPr>
          <p:nvPr>
            <p:ph type="subTitle" idx="3"/>
          </p:nvPr>
        </p:nvSpPr>
        <p:spPr>
          <a:xfrm>
            <a:off x="6774724" y="3025833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5"/>
          <p:cNvSpPr txBox="1">
            <a:spLocks noGrp="1"/>
          </p:cNvSpPr>
          <p:nvPr>
            <p:ph type="title" idx="4"/>
          </p:nvPr>
        </p:nvSpPr>
        <p:spPr>
          <a:xfrm>
            <a:off x="1594484" y="4155000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5" name="Google Shape;375;p35"/>
          <p:cNvSpPr txBox="1">
            <a:spLocks noGrp="1"/>
          </p:cNvSpPr>
          <p:nvPr>
            <p:ph type="subTitle" idx="5"/>
          </p:nvPr>
        </p:nvSpPr>
        <p:spPr>
          <a:xfrm>
            <a:off x="1594484" y="4937033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5"/>
          <p:cNvSpPr txBox="1">
            <a:spLocks noGrp="1"/>
          </p:cNvSpPr>
          <p:nvPr>
            <p:ph type="title" idx="6"/>
          </p:nvPr>
        </p:nvSpPr>
        <p:spPr>
          <a:xfrm>
            <a:off x="6774724" y="4155000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7" name="Google Shape;377;p35"/>
          <p:cNvSpPr txBox="1">
            <a:spLocks noGrp="1"/>
          </p:cNvSpPr>
          <p:nvPr>
            <p:ph type="subTitle" idx="7"/>
          </p:nvPr>
        </p:nvSpPr>
        <p:spPr>
          <a:xfrm>
            <a:off x="6774724" y="4937033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type="title" idx="8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548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6"/>
          <p:cNvGrpSpPr/>
          <p:nvPr/>
        </p:nvGrpSpPr>
        <p:grpSpPr>
          <a:xfrm>
            <a:off x="-139334" y="-563341"/>
            <a:ext cx="12048755" cy="7138065"/>
            <a:chOff x="-104500" y="-422506"/>
            <a:chExt cx="9036566" cy="5353549"/>
          </a:xfrm>
        </p:grpSpPr>
        <p:grpSp>
          <p:nvGrpSpPr>
            <p:cNvPr id="381" name="Google Shape;381;p36"/>
            <p:cNvGrpSpPr/>
            <p:nvPr/>
          </p:nvGrpSpPr>
          <p:grpSpPr>
            <a:xfrm rot="5557456" flipH="1">
              <a:off x="8102462" y="4099505"/>
              <a:ext cx="771109" cy="853689"/>
              <a:chOff x="4302200" y="1018850"/>
              <a:chExt cx="684225" cy="757500"/>
            </a:xfrm>
          </p:grpSpPr>
          <p:sp>
            <p:nvSpPr>
              <p:cNvPr id="382" name="Google Shape;382;p36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9" name="Google Shape;389;p36"/>
            <p:cNvSpPr/>
            <p:nvPr/>
          </p:nvSpPr>
          <p:spPr>
            <a:xfrm rot="9900113">
              <a:off x="415283" y="-371094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6"/>
            <p:cNvSpPr/>
            <p:nvPr/>
          </p:nvSpPr>
          <p:spPr>
            <a:xfrm rot="899887" flipH="1">
              <a:off x="10753" y="-129930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966467" y="19611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subTitle" idx="1"/>
          </p:nvPr>
        </p:nvSpPr>
        <p:spPr>
          <a:xfrm>
            <a:off x="966467" y="2664700"/>
            <a:ext cx="3074000" cy="1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2"/>
          </p:nvPr>
        </p:nvSpPr>
        <p:spPr>
          <a:xfrm>
            <a:off x="4565492" y="19611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subTitle" idx="3"/>
          </p:nvPr>
        </p:nvSpPr>
        <p:spPr>
          <a:xfrm>
            <a:off x="4565495" y="2664700"/>
            <a:ext cx="3074000" cy="1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title" idx="4"/>
          </p:nvPr>
        </p:nvSpPr>
        <p:spPr>
          <a:xfrm>
            <a:off x="966467" y="38969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6" name="Google Shape;396;p36"/>
          <p:cNvSpPr txBox="1">
            <a:spLocks noGrp="1"/>
          </p:cNvSpPr>
          <p:nvPr>
            <p:ph type="subTitle" idx="5"/>
          </p:nvPr>
        </p:nvSpPr>
        <p:spPr>
          <a:xfrm>
            <a:off x="966467" y="4600500"/>
            <a:ext cx="3074000" cy="1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title" idx="6"/>
          </p:nvPr>
        </p:nvSpPr>
        <p:spPr>
          <a:xfrm>
            <a:off x="4565492" y="38969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8" name="Google Shape;398;p36"/>
          <p:cNvSpPr txBox="1">
            <a:spLocks noGrp="1"/>
          </p:cNvSpPr>
          <p:nvPr>
            <p:ph type="subTitle" idx="7"/>
          </p:nvPr>
        </p:nvSpPr>
        <p:spPr>
          <a:xfrm>
            <a:off x="4565495" y="4600500"/>
            <a:ext cx="3074000" cy="1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6"/>
          <p:cNvSpPr txBox="1">
            <a:spLocks noGrp="1"/>
          </p:cNvSpPr>
          <p:nvPr>
            <p:ph type="title" idx="8"/>
          </p:nvPr>
        </p:nvSpPr>
        <p:spPr>
          <a:xfrm>
            <a:off x="8164527" y="19611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subTitle" idx="9"/>
          </p:nvPr>
        </p:nvSpPr>
        <p:spPr>
          <a:xfrm>
            <a:off x="8164532" y="2664700"/>
            <a:ext cx="3074000" cy="1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6"/>
          <p:cNvSpPr txBox="1">
            <a:spLocks noGrp="1"/>
          </p:cNvSpPr>
          <p:nvPr>
            <p:ph type="title" idx="13"/>
          </p:nvPr>
        </p:nvSpPr>
        <p:spPr>
          <a:xfrm>
            <a:off x="8164527" y="38969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2" name="Google Shape;402;p36"/>
          <p:cNvSpPr txBox="1">
            <a:spLocks noGrp="1"/>
          </p:cNvSpPr>
          <p:nvPr>
            <p:ph type="subTitle" idx="14"/>
          </p:nvPr>
        </p:nvSpPr>
        <p:spPr>
          <a:xfrm>
            <a:off x="8164533" y="4600500"/>
            <a:ext cx="3074000" cy="1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title" idx="15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757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7"/>
          <p:cNvGrpSpPr/>
          <p:nvPr/>
        </p:nvGrpSpPr>
        <p:grpSpPr>
          <a:xfrm>
            <a:off x="470181" y="382300"/>
            <a:ext cx="1767916" cy="2035651"/>
            <a:chOff x="5655000" y="2294500"/>
            <a:chExt cx="749625" cy="863100"/>
          </a:xfrm>
        </p:grpSpPr>
        <p:sp>
          <p:nvSpPr>
            <p:cNvPr id="406" name="Google Shape;406;p37"/>
            <p:cNvSpPr/>
            <p:nvPr/>
          </p:nvSpPr>
          <p:spPr>
            <a:xfrm>
              <a:off x="5655000" y="2294500"/>
              <a:ext cx="698125" cy="721450"/>
            </a:xfrm>
            <a:custGeom>
              <a:avLst/>
              <a:gdLst/>
              <a:ahLst/>
              <a:cxnLst/>
              <a:rect l="l" t="t" r="r" b="b"/>
              <a:pathLst>
                <a:path w="27925" h="28858" extrusionOk="0">
                  <a:moveTo>
                    <a:pt x="12114" y="1"/>
                  </a:moveTo>
                  <a:cubicBezTo>
                    <a:pt x="11545" y="1"/>
                    <a:pt x="10972" y="179"/>
                    <a:pt x="10483" y="540"/>
                  </a:cubicBezTo>
                  <a:cubicBezTo>
                    <a:pt x="9387" y="1362"/>
                    <a:pt x="9300" y="2855"/>
                    <a:pt x="9151" y="4100"/>
                  </a:cubicBezTo>
                  <a:cubicBezTo>
                    <a:pt x="8890" y="6029"/>
                    <a:pt x="8914" y="7995"/>
                    <a:pt x="9213" y="9912"/>
                  </a:cubicBezTo>
                  <a:lnTo>
                    <a:pt x="9213" y="10161"/>
                  </a:lnTo>
                  <a:cubicBezTo>
                    <a:pt x="7483" y="9613"/>
                    <a:pt x="5741" y="9078"/>
                    <a:pt x="3986" y="8568"/>
                  </a:cubicBezTo>
                  <a:cubicBezTo>
                    <a:pt x="3791" y="8510"/>
                    <a:pt x="3593" y="8482"/>
                    <a:pt x="3396" y="8482"/>
                  </a:cubicBezTo>
                  <a:cubicBezTo>
                    <a:pt x="1658" y="8482"/>
                    <a:pt x="1" y="10603"/>
                    <a:pt x="1186" y="12202"/>
                  </a:cubicBezTo>
                  <a:cubicBezTo>
                    <a:pt x="2629" y="14143"/>
                    <a:pt x="4434" y="15525"/>
                    <a:pt x="6425" y="16732"/>
                  </a:cubicBezTo>
                  <a:cubicBezTo>
                    <a:pt x="5293" y="19831"/>
                    <a:pt x="4733" y="23117"/>
                    <a:pt x="4745" y="26415"/>
                  </a:cubicBezTo>
                  <a:cubicBezTo>
                    <a:pt x="4762" y="27895"/>
                    <a:pt x="5998" y="28858"/>
                    <a:pt x="7272" y="28858"/>
                  </a:cubicBezTo>
                  <a:cubicBezTo>
                    <a:pt x="7873" y="28858"/>
                    <a:pt x="8482" y="28644"/>
                    <a:pt x="8977" y="28169"/>
                  </a:cubicBezTo>
                  <a:cubicBezTo>
                    <a:pt x="11180" y="26066"/>
                    <a:pt x="13183" y="23764"/>
                    <a:pt x="14963" y="21300"/>
                  </a:cubicBezTo>
                  <a:cubicBezTo>
                    <a:pt x="17004" y="23054"/>
                    <a:pt x="19269" y="24560"/>
                    <a:pt x="21671" y="25780"/>
                  </a:cubicBezTo>
                  <a:cubicBezTo>
                    <a:pt x="22098" y="25994"/>
                    <a:pt x="22519" y="26089"/>
                    <a:pt x="22913" y="26089"/>
                  </a:cubicBezTo>
                  <a:cubicBezTo>
                    <a:pt x="24656" y="26089"/>
                    <a:pt x="25899" y="24221"/>
                    <a:pt x="25056" y="22395"/>
                  </a:cubicBezTo>
                  <a:cubicBezTo>
                    <a:pt x="24397" y="20914"/>
                    <a:pt x="23625" y="19495"/>
                    <a:pt x="22766" y="18113"/>
                  </a:cubicBezTo>
                  <a:cubicBezTo>
                    <a:pt x="22381" y="17504"/>
                    <a:pt x="21982" y="16894"/>
                    <a:pt x="21559" y="16309"/>
                  </a:cubicBezTo>
                  <a:cubicBezTo>
                    <a:pt x="21335" y="16010"/>
                    <a:pt x="21111" y="15711"/>
                    <a:pt x="20900" y="15425"/>
                  </a:cubicBezTo>
                  <a:lnTo>
                    <a:pt x="21211" y="15201"/>
                  </a:lnTo>
                  <a:lnTo>
                    <a:pt x="22555" y="14243"/>
                  </a:lnTo>
                  <a:lnTo>
                    <a:pt x="25716" y="12003"/>
                  </a:lnTo>
                  <a:cubicBezTo>
                    <a:pt x="27924" y="10437"/>
                    <a:pt x="26754" y="7446"/>
                    <a:pt x="24296" y="7446"/>
                  </a:cubicBezTo>
                  <a:cubicBezTo>
                    <a:pt x="24136" y="7446"/>
                    <a:pt x="23970" y="7458"/>
                    <a:pt x="23799" y="7485"/>
                  </a:cubicBezTo>
                  <a:lnTo>
                    <a:pt x="19605" y="8145"/>
                  </a:lnTo>
                  <a:cubicBezTo>
                    <a:pt x="19095" y="8219"/>
                    <a:pt x="17913" y="8170"/>
                    <a:pt x="17502" y="8468"/>
                  </a:cubicBezTo>
                  <a:cubicBezTo>
                    <a:pt x="16979" y="7149"/>
                    <a:pt x="16481" y="5805"/>
                    <a:pt x="15959" y="4486"/>
                  </a:cubicBezTo>
                  <a:cubicBezTo>
                    <a:pt x="15461" y="3229"/>
                    <a:pt x="15050" y="1760"/>
                    <a:pt x="14054" y="802"/>
                  </a:cubicBezTo>
                  <a:cubicBezTo>
                    <a:pt x="13518" y="272"/>
                    <a:pt x="12818" y="1"/>
                    <a:pt x="12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6220725" y="2815575"/>
              <a:ext cx="140625" cy="155300"/>
            </a:xfrm>
            <a:custGeom>
              <a:avLst/>
              <a:gdLst/>
              <a:ahLst/>
              <a:cxnLst/>
              <a:rect l="l" t="t" r="r" b="b"/>
              <a:pathLst>
                <a:path w="5625" h="6212" extrusionOk="0">
                  <a:moveTo>
                    <a:pt x="3649" y="1"/>
                  </a:moveTo>
                  <a:cubicBezTo>
                    <a:pt x="2497" y="1"/>
                    <a:pt x="1339" y="672"/>
                    <a:pt x="772" y="1689"/>
                  </a:cubicBezTo>
                  <a:cubicBezTo>
                    <a:pt x="0" y="3095"/>
                    <a:pt x="336" y="4912"/>
                    <a:pt x="1419" y="6057"/>
                  </a:cubicBezTo>
                  <a:cubicBezTo>
                    <a:pt x="1520" y="6165"/>
                    <a:pt x="1646" y="6211"/>
                    <a:pt x="1772" y="6211"/>
                  </a:cubicBezTo>
                  <a:cubicBezTo>
                    <a:pt x="2097" y="6211"/>
                    <a:pt x="2419" y="5902"/>
                    <a:pt x="2303" y="5534"/>
                  </a:cubicBezTo>
                  <a:cubicBezTo>
                    <a:pt x="2042" y="4688"/>
                    <a:pt x="1755" y="3667"/>
                    <a:pt x="2216" y="2821"/>
                  </a:cubicBezTo>
                  <a:cubicBezTo>
                    <a:pt x="2524" y="2264"/>
                    <a:pt x="3040" y="1937"/>
                    <a:pt x="3623" y="1937"/>
                  </a:cubicBezTo>
                  <a:cubicBezTo>
                    <a:pt x="3768" y="1937"/>
                    <a:pt x="3918" y="1957"/>
                    <a:pt x="4070" y="2000"/>
                  </a:cubicBezTo>
                  <a:cubicBezTo>
                    <a:pt x="4176" y="2031"/>
                    <a:pt x="4275" y="2045"/>
                    <a:pt x="4369" y="2045"/>
                  </a:cubicBezTo>
                  <a:cubicBezTo>
                    <a:pt x="5334" y="2045"/>
                    <a:pt x="5624" y="532"/>
                    <a:pt x="4580" y="158"/>
                  </a:cubicBezTo>
                  <a:cubicBezTo>
                    <a:pt x="4279" y="51"/>
                    <a:pt x="3964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6227475" y="2892450"/>
              <a:ext cx="177150" cy="191725"/>
            </a:xfrm>
            <a:custGeom>
              <a:avLst/>
              <a:gdLst/>
              <a:ahLst/>
              <a:cxnLst/>
              <a:rect l="l" t="t" r="r" b="b"/>
              <a:pathLst>
                <a:path w="7086" h="7669" extrusionOk="0">
                  <a:moveTo>
                    <a:pt x="4531" y="1"/>
                  </a:moveTo>
                  <a:cubicBezTo>
                    <a:pt x="3801" y="1"/>
                    <a:pt x="3107" y="692"/>
                    <a:pt x="3613" y="1489"/>
                  </a:cubicBezTo>
                  <a:cubicBezTo>
                    <a:pt x="4236" y="2484"/>
                    <a:pt x="4547" y="3405"/>
                    <a:pt x="3887" y="4500"/>
                  </a:cubicBezTo>
                  <a:cubicBezTo>
                    <a:pt x="3572" y="5030"/>
                    <a:pt x="2333" y="6216"/>
                    <a:pt x="1429" y="6216"/>
                  </a:cubicBezTo>
                  <a:cubicBezTo>
                    <a:pt x="1227" y="6216"/>
                    <a:pt x="1042" y="6157"/>
                    <a:pt x="888" y="6019"/>
                  </a:cubicBezTo>
                  <a:cubicBezTo>
                    <a:pt x="776" y="5920"/>
                    <a:pt x="654" y="5878"/>
                    <a:pt x="540" y="5878"/>
                  </a:cubicBezTo>
                  <a:cubicBezTo>
                    <a:pt x="248" y="5878"/>
                    <a:pt x="0" y="6156"/>
                    <a:pt x="54" y="6504"/>
                  </a:cubicBezTo>
                  <a:cubicBezTo>
                    <a:pt x="186" y="7365"/>
                    <a:pt x="775" y="7668"/>
                    <a:pt x="1506" y="7668"/>
                  </a:cubicBezTo>
                  <a:cubicBezTo>
                    <a:pt x="2699" y="7668"/>
                    <a:pt x="4272" y="6859"/>
                    <a:pt x="4858" y="6342"/>
                  </a:cubicBezTo>
                  <a:cubicBezTo>
                    <a:pt x="6501" y="4899"/>
                    <a:pt x="7086" y="1775"/>
                    <a:pt x="5219" y="244"/>
                  </a:cubicBezTo>
                  <a:cubicBezTo>
                    <a:pt x="5013" y="75"/>
                    <a:pt x="4770" y="1"/>
                    <a:pt x="4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5979725" y="3001125"/>
              <a:ext cx="200275" cy="156475"/>
            </a:xfrm>
            <a:custGeom>
              <a:avLst/>
              <a:gdLst/>
              <a:ahLst/>
              <a:cxnLst/>
              <a:rect l="l" t="t" r="r" b="b"/>
              <a:pathLst>
                <a:path w="8011" h="6259" extrusionOk="0">
                  <a:moveTo>
                    <a:pt x="6010" y="0"/>
                  </a:moveTo>
                  <a:cubicBezTo>
                    <a:pt x="5562" y="0"/>
                    <a:pt x="5093" y="364"/>
                    <a:pt x="5110" y="850"/>
                  </a:cubicBezTo>
                  <a:cubicBezTo>
                    <a:pt x="5172" y="2107"/>
                    <a:pt x="5484" y="3352"/>
                    <a:pt x="4177" y="4148"/>
                  </a:cubicBezTo>
                  <a:cubicBezTo>
                    <a:pt x="3804" y="4373"/>
                    <a:pt x="3390" y="4466"/>
                    <a:pt x="2966" y="4466"/>
                  </a:cubicBezTo>
                  <a:cubicBezTo>
                    <a:pt x="2144" y="4466"/>
                    <a:pt x="1287" y="4115"/>
                    <a:pt x="630" y="3688"/>
                  </a:cubicBezTo>
                  <a:cubicBezTo>
                    <a:pt x="569" y="3655"/>
                    <a:pt x="506" y="3640"/>
                    <a:pt x="445" y="3640"/>
                  </a:cubicBezTo>
                  <a:cubicBezTo>
                    <a:pt x="207" y="3640"/>
                    <a:pt x="0" y="3866"/>
                    <a:pt x="70" y="4123"/>
                  </a:cubicBezTo>
                  <a:cubicBezTo>
                    <a:pt x="548" y="5508"/>
                    <a:pt x="1901" y="6259"/>
                    <a:pt x="3287" y="6259"/>
                  </a:cubicBezTo>
                  <a:cubicBezTo>
                    <a:pt x="3919" y="6259"/>
                    <a:pt x="4557" y="6102"/>
                    <a:pt x="5123" y="5779"/>
                  </a:cubicBezTo>
                  <a:cubicBezTo>
                    <a:pt x="6878" y="4783"/>
                    <a:pt x="8010" y="1921"/>
                    <a:pt x="6566" y="253"/>
                  </a:cubicBezTo>
                  <a:cubicBezTo>
                    <a:pt x="6418" y="77"/>
                    <a:pt x="6216" y="0"/>
                    <a:pt x="6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5998575" y="2897775"/>
              <a:ext cx="207975" cy="144850"/>
            </a:xfrm>
            <a:custGeom>
              <a:avLst/>
              <a:gdLst/>
              <a:ahLst/>
              <a:cxnLst/>
              <a:rect l="l" t="t" r="r" b="b"/>
              <a:pathLst>
                <a:path w="8319" h="5794" extrusionOk="0">
                  <a:moveTo>
                    <a:pt x="4391" y="0"/>
                  </a:moveTo>
                  <a:cubicBezTo>
                    <a:pt x="3719" y="0"/>
                    <a:pt x="3044" y="177"/>
                    <a:pt x="2427" y="566"/>
                  </a:cubicBezTo>
                  <a:cubicBezTo>
                    <a:pt x="834" y="1574"/>
                    <a:pt x="0" y="4126"/>
                    <a:pt x="1332" y="5656"/>
                  </a:cubicBezTo>
                  <a:cubicBezTo>
                    <a:pt x="1415" y="5751"/>
                    <a:pt x="1532" y="5794"/>
                    <a:pt x="1652" y="5794"/>
                  </a:cubicBezTo>
                  <a:cubicBezTo>
                    <a:pt x="1909" y="5794"/>
                    <a:pt x="2179" y="5600"/>
                    <a:pt x="2153" y="5320"/>
                  </a:cubicBezTo>
                  <a:cubicBezTo>
                    <a:pt x="2041" y="4126"/>
                    <a:pt x="2054" y="2881"/>
                    <a:pt x="3149" y="2097"/>
                  </a:cubicBezTo>
                  <a:cubicBezTo>
                    <a:pt x="3514" y="1834"/>
                    <a:pt x="3943" y="1715"/>
                    <a:pt x="4374" y="1715"/>
                  </a:cubicBezTo>
                  <a:cubicBezTo>
                    <a:pt x="5149" y="1715"/>
                    <a:pt x="5933" y="2100"/>
                    <a:pt x="6372" y="2732"/>
                  </a:cubicBezTo>
                  <a:cubicBezTo>
                    <a:pt x="6563" y="3005"/>
                    <a:pt x="6833" y="3118"/>
                    <a:pt x="7099" y="3118"/>
                  </a:cubicBezTo>
                  <a:cubicBezTo>
                    <a:pt x="7718" y="3118"/>
                    <a:pt x="8319" y="2505"/>
                    <a:pt x="7866" y="1860"/>
                  </a:cubicBezTo>
                  <a:cubicBezTo>
                    <a:pt x="7068" y="714"/>
                    <a:pt x="5738" y="0"/>
                    <a:pt x="4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6029300" y="2796125"/>
              <a:ext cx="186500" cy="85725"/>
            </a:xfrm>
            <a:custGeom>
              <a:avLst/>
              <a:gdLst/>
              <a:ahLst/>
              <a:cxnLst/>
              <a:rect l="l" t="t" r="r" b="b"/>
              <a:pathLst>
                <a:path w="7460" h="3429" extrusionOk="0">
                  <a:moveTo>
                    <a:pt x="631" y="1"/>
                  </a:moveTo>
                  <a:cubicBezTo>
                    <a:pt x="314" y="1"/>
                    <a:pt x="1" y="278"/>
                    <a:pt x="91" y="662"/>
                  </a:cubicBezTo>
                  <a:cubicBezTo>
                    <a:pt x="479" y="2487"/>
                    <a:pt x="2100" y="3429"/>
                    <a:pt x="3735" y="3429"/>
                  </a:cubicBezTo>
                  <a:cubicBezTo>
                    <a:pt x="5089" y="3429"/>
                    <a:pt x="6453" y="2783"/>
                    <a:pt x="7135" y="1459"/>
                  </a:cubicBezTo>
                  <a:cubicBezTo>
                    <a:pt x="7459" y="828"/>
                    <a:pt x="6899" y="79"/>
                    <a:pt x="6314" y="79"/>
                  </a:cubicBezTo>
                  <a:cubicBezTo>
                    <a:pt x="6115" y="79"/>
                    <a:pt x="5912" y="167"/>
                    <a:pt x="5741" y="376"/>
                  </a:cubicBezTo>
                  <a:cubicBezTo>
                    <a:pt x="5047" y="1229"/>
                    <a:pt x="4227" y="1667"/>
                    <a:pt x="3413" y="1667"/>
                  </a:cubicBezTo>
                  <a:cubicBezTo>
                    <a:pt x="2577" y="1667"/>
                    <a:pt x="1749" y="1204"/>
                    <a:pt x="1074" y="251"/>
                  </a:cubicBezTo>
                  <a:cubicBezTo>
                    <a:pt x="963" y="76"/>
                    <a:pt x="796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5866025" y="2863275"/>
              <a:ext cx="132450" cy="182550"/>
            </a:xfrm>
            <a:custGeom>
              <a:avLst/>
              <a:gdLst/>
              <a:ahLst/>
              <a:cxnLst/>
              <a:rect l="l" t="t" r="r" b="b"/>
              <a:pathLst>
                <a:path w="5298" h="7302" extrusionOk="0">
                  <a:moveTo>
                    <a:pt x="3797" y="1"/>
                  </a:moveTo>
                  <a:cubicBezTo>
                    <a:pt x="3739" y="1"/>
                    <a:pt x="3681" y="6"/>
                    <a:pt x="3622" y="17"/>
                  </a:cubicBezTo>
                  <a:cubicBezTo>
                    <a:pt x="312" y="639"/>
                    <a:pt x="1" y="5929"/>
                    <a:pt x="2950" y="7236"/>
                  </a:cubicBezTo>
                  <a:cubicBezTo>
                    <a:pt x="3054" y="7281"/>
                    <a:pt x="3155" y="7302"/>
                    <a:pt x="3250" y="7302"/>
                  </a:cubicBezTo>
                  <a:cubicBezTo>
                    <a:pt x="3747" y="7302"/>
                    <a:pt x="4073" y="6735"/>
                    <a:pt x="3697" y="6265"/>
                  </a:cubicBezTo>
                  <a:cubicBezTo>
                    <a:pt x="3075" y="5481"/>
                    <a:pt x="2602" y="4597"/>
                    <a:pt x="2851" y="3577"/>
                  </a:cubicBezTo>
                  <a:cubicBezTo>
                    <a:pt x="3099" y="2593"/>
                    <a:pt x="3859" y="2208"/>
                    <a:pt x="4556" y="1610"/>
                  </a:cubicBezTo>
                  <a:cubicBezTo>
                    <a:pt x="5298" y="984"/>
                    <a:pt x="4592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5851725" y="2689525"/>
              <a:ext cx="239000" cy="133175"/>
            </a:xfrm>
            <a:custGeom>
              <a:avLst/>
              <a:gdLst/>
              <a:ahLst/>
              <a:cxnLst/>
              <a:rect l="l" t="t" r="r" b="b"/>
              <a:pathLst>
                <a:path w="9560" h="5327" extrusionOk="0">
                  <a:moveTo>
                    <a:pt x="4909" y="1"/>
                  </a:moveTo>
                  <a:cubicBezTo>
                    <a:pt x="3979" y="1"/>
                    <a:pt x="3067" y="213"/>
                    <a:pt x="2253" y="744"/>
                  </a:cubicBezTo>
                  <a:cubicBezTo>
                    <a:pt x="809" y="1690"/>
                    <a:pt x="0" y="3433"/>
                    <a:pt x="709" y="5063"/>
                  </a:cubicBezTo>
                  <a:cubicBezTo>
                    <a:pt x="793" y="5248"/>
                    <a:pt x="951" y="5326"/>
                    <a:pt x="1118" y="5326"/>
                  </a:cubicBezTo>
                  <a:cubicBezTo>
                    <a:pt x="1400" y="5326"/>
                    <a:pt x="1705" y="5102"/>
                    <a:pt x="1705" y="4789"/>
                  </a:cubicBezTo>
                  <a:cubicBezTo>
                    <a:pt x="1655" y="3482"/>
                    <a:pt x="2514" y="2312"/>
                    <a:pt x="3783" y="1964"/>
                  </a:cubicBezTo>
                  <a:cubicBezTo>
                    <a:pt x="4127" y="1860"/>
                    <a:pt x="4473" y="1815"/>
                    <a:pt x="4819" y="1815"/>
                  </a:cubicBezTo>
                  <a:cubicBezTo>
                    <a:pt x="5916" y="1815"/>
                    <a:pt x="7012" y="2261"/>
                    <a:pt x="8015" y="2649"/>
                  </a:cubicBezTo>
                  <a:cubicBezTo>
                    <a:pt x="8116" y="2689"/>
                    <a:pt x="8215" y="2708"/>
                    <a:pt x="8308" y="2708"/>
                  </a:cubicBezTo>
                  <a:cubicBezTo>
                    <a:pt x="9100" y="2708"/>
                    <a:pt x="9559" y="1381"/>
                    <a:pt x="8724" y="981"/>
                  </a:cubicBezTo>
                  <a:cubicBezTo>
                    <a:pt x="7572" y="427"/>
                    <a:pt x="6224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6106050" y="2649400"/>
              <a:ext cx="207775" cy="112125"/>
            </a:xfrm>
            <a:custGeom>
              <a:avLst/>
              <a:gdLst/>
              <a:ahLst/>
              <a:cxnLst/>
              <a:rect l="l" t="t" r="r" b="b"/>
              <a:pathLst>
                <a:path w="8311" h="4485" extrusionOk="0">
                  <a:moveTo>
                    <a:pt x="3946" y="0"/>
                  </a:moveTo>
                  <a:cubicBezTo>
                    <a:pt x="2117" y="0"/>
                    <a:pt x="339" y="1052"/>
                    <a:pt x="45" y="3270"/>
                  </a:cubicBezTo>
                  <a:cubicBezTo>
                    <a:pt x="0" y="3626"/>
                    <a:pt x="287" y="3805"/>
                    <a:pt x="584" y="3805"/>
                  </a:cubicBezTo>
                  <a:cubicBezTo>
                    <a:pt x="786" y="3805"/>
                    <a:pt x="992" y="3723"/>
                    <a:pt x="1103" y="3557"/>
                  </a:cubicBezTo>
                  <a:cubicBezTo>
                    <a:pt x="1720" y="2625"/>
                    <a:pt x="2599" y="1802"/>
                    <a:pt x="3769" y="1802"/>
                  </a:cubicBezTo>
                  <a:cubicBezTo>
                    <a:pt x="3850" y="1802"/>
                    <a:pt x="3932" y="1806"/>
                    <a:pt x="4015" y="1814"/>
                  </a:cubicBezTo>
                  <a:cubicBezTo>
                    <a:pt x="5334" y="1926"/>
                    <a:pt x="5857" y="2959"/>
                    <a:pt x="6367" y="4005"/>
                  </a:cubicBezTo>
                  <a:cubicBezTo>
                    <a:pt x="6531" y="4336"/>
                    <a:pt x="6865" y="4484"/>
                    <a:pt x="7206" y="4484"/>
                  </a:cubicBezTo>
                  <a:cubicBezTo>
                    <a:pt x="7749" y="4484"/>
                    <a:pt x="8310" y="4110"/>
                    <a:pt x="8234" y="3507"/>
                  </a:cubicBezTo>
                  <a:cubicBezTo>
                    <a:pt x="7937" y="1217"/>
                    <a:pt x="5913" y="0"/>
                    <a:pt x="3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5985875" y="2547500"/>
              <a:ext cx="196600" cy="119575"/>
            </a:xfrm>
            <a:custGeom>
              <a:avLst/>
              <a:gdLst/>
              <a:ahLst/>
              <a:cxnLst/>
              <a:rect l="l" t="t" r="r" b="b"/>
              <a:pathLst>
                <a:path w="7864" h="4783" extrusionOk="0">
                  <a:moveTo>
                    <a:pt x="6676" y="0"/>
                  </a:moveTo>
                  <a:cubicBezTo>
                    <a:pt x="6385" y="0"/>
                    <a:pt x="6110" y="143"/>
                    <a:pt x="5959" y="489"/>
                  </a:cubicBezTo>
                  <a:cubicBezTo>
                    <a:pt x="5511" y="1484"/>
                    <a:pt x="5213" y="2480"/>
                    <a:pt x="4043" y="2841"/>
                  </a:cubicBezTo>
                  <a:cubicBezTo>
                    <a:pt x="3801" y="2916"/>
                    <a:pt x="3561" y="2951"/>
                    <a:pt x="3325" y="2951"/>
                  </a:cubicBezTo>
                  <a:cubicBezTo>
                    <a:pt x="2432" y="2951"/>
                    <a:pt x="1601" y="2455"/>
                    <a:pt x="981" y="1796"/>
                  </a:cubicBezTo>
                  <a:cubicBezTo>
                    <a:pt x="888" y="1699"/>
                    <a:pt x="767" y="1657"/>
                    <a:pt x="645" y="1657"/>
                  </a:cubicBezTo>
                  <a:cubicBezTo>
                    <a:pt x="327" y="1657"/>
                    <a:pt x="0" y="1943"/>
                    <a:pt x="135" y="2293"/>
                  </a:cubicBezTo>
                  <a:cubicBezTo>
                    <a:pt x="706" y="3805"/>
                    <a:pt x="2143" y="4782"/>
                    <a:pt x="3730" y="4782"/>
                  </a:cubicBezTo>
                  <a:cubicBezTo>
                    <a:pt x="3908" y="4782"/>
                    <a:pt x="4087" y="4770"/>
                    <a:pt x="4267" y="4745"/>
                  </a:cubicBezTo>
                  <a:cubicBezTo>
                    <a:pt x="6022" y="4496"/>
                    <a:pt x="7864" y="2853"/>
                    <a:pt x="7764" y="974"/>
                  </a:cubicBezTo>
                  <a:cubicBezTo>
                    <a:pt x="7733" y="430"/>
                    <a:pt x="7180" y="0"/>
                    <a:pt x="6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6" name="Google Shape;416;p37"/>
          <p:cNvSpPr txBox="1">
            <a:spLocks noGrp="1"/>
          </p:cNvSpPr>
          <p:nvPr>
            <p:ph type="title" hasCustomPrompt="1"/>
          </p:nvPr>
        </p:nvSpPr>
        <p:spPr>
          <a:xfrm>
            <a:off x="1712000" y="720000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17" name="Google Shape;417;p37"/>
          <p:cNvSpPr txBox="1">
            <a:spLocks noGrp="1"/>
          </p:cNvSpPr>
          <p:nvPr>
            <p:ph type="subTitle" idx="1"/>
          </p:nvPr>
        </p:nvSpPr>
        <p:spPr>
          <a:xfrm>
            <a:off x="1712000" y="1824400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37"/>
          <p:cNvSpPr txBox="1">
            <a:spLocks noGrp="1"/>
          </p:cNvSpPr>
          <p:nvPr>
            <p:ph type="title" idx="2" hasCustomPrompt="1"/>
          </p:nvPr>
        </p:nvSpPr>
        <p:spPr>
          <a:xfrm>
            <a:off x="1712000" y="2580000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19" name="Google Shape;419;p37"/>
          <p:cNvSpPr txBox="1">
            <a:spLocks noGrp="1"/>
          </p:cNvSpPr>
          <p:nvPr>
            <p:ph type="subTitle" idx="3"/>
          </p:nvPr>
        </p:nvSpPr>
        <p:spPr>
          <a:xfrm>
            <a:off x="1712000" y="3684400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4440017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21" name="Google Shape;421;p37"/>
          <p:cNvSpPr txBox="1">
            <a:spLocks noGrp="1"/>
          </p:cNvSpPr>
          <p:nvPr>
            <p:ph type="subTitle" idx="5"/>
          </p:nvPr>
        </p:nvSpPr>
        <p:spPr>
          <a:xfrm>
            <a:off x="1712000" y="5544433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704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38"/>
          <p:cNvGrpSpPr/>
          <p:nvPr/>
        </p:nvGrpSpPr>
        <p:grpSpPr>
          <a:xfrm>
            <a:off x="-134706" y="-1246157"/>
            <a:ext cx="11988777" cy="2886348"/>
            <a:chOff x="-101030" y="-934618"/>
            <a:chExt cx="8991583" cy="2164761"/>
          </a:xfrm>
        </p:grpSpPr>
        <p:sp>
          <p:nvSpPr>
            <p:cNvPr id="424" name="Google Shape;424;p38"/>
            <p:cNvSpPr/>
            <p:nvPr/>
          </p:nvSpPr>
          <p:spPr>
            <a:xfrm rot="9900054">
              <a:off x="762116" y="-849242"/>
              <a:ext cx="869560" cy="1593558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8"/>
            <p:cNvSpPr/>
            <p:nvPr/>
          </p:nvSpPr>
          <p:spPr>
            <a:xfrm rot="899946" flipH="1">
              <a:off x="90366" y="-448792"/>
              <a:ext cx="869560" cy="1593558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6" name="Google Shape;426;p38"/>
            <p:cNvGrpSpPr/>
            <p:nvPr/>
          </p:nvGrpSpPr>
          <p:grpSpPr>
            <a:xfrm>
              <a:off x="8155940" y="215159"/>
              <a:ext cx="734613" cy="790147"/>
              <a:chOff x="6882175" y="2207400"/>
              <a:chExt cx="465475" cy="500600"/>
            </a:xfrm>
          </p:grpSpPr>
          <p:sp>
            <p:nvSpPr>
              <p:cNvPr id="427" name="Google Shape;427;p38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8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8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0" name="Google Shape;430;p38"/>
          <p:cNvSpPr txBox="1">
            <a:spLocks noGrp="1"/>
          </p:cNvSpPr>
          <p:nvPr>
            <p:ph type="title" hasCustomPrompt="1"/>
          </p:nvPr>
        </p:nvSpPr>
        <p:spPr>
          <a:xfrm>
            <a:off x="1208867" y="4263640"/>
            <a:ext cx="288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31" name="Google Shape;431;p38"/>
          <p:cNvSpPr txBox="1">
            <a:spLocks noGrp="1"/>
          </p:cNvSpPr>
          <p:nvPr>
            <p:ph type="subTitle" idx="1"/>
          </p:nvPr>
        </p:nvSpPr>
        <p:spPr>
          <a:xfrm>
            <a:off x="1208900" y="5027233"/>
            <a:ext cx="28888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title" idx="2" hasCustomPrompt="1"/>
          </p:nvPr>
        </p:nvSpPr>
        <p:spPr>
          <a:xfrm>
            <a:off x="4651600" y="4263640"/>
            <a:ext cx="288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33" name="Google Shape;433;p38"/>
          <p:cNvSpPr txBox="1">
            <a:spLocks noGrp="1"/>
          </p:cNvSpPr>
          <p:nvPr>
            <p:ph type="subTitle" idx="3"/>
          </p:nvPr>
        </p:nvSpPr>
        <p:spPr>
          <a:xfrm>
            <a:off x="4651600" y="5027233"/>
            <a:ext cx="28888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8"/>
          <p:cNvSpPr txBox="1">
            <a:spLocks noGrp="1"/>
          </p:cNvSpPr>
          <p:nvPr>
            <p:ph type="title" idx="4" hasCustomPrompt="1"/>
          </p:nvPr>
        </p:nvSpPr>
        <p:spPr>
          <a:xfrm>
            <a:off x="8094333" y="4263617"/>
            <a:ext cx="288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35" name="Google Shape;435;p38"/>
          <p:cNvSpPr txBox="1">
            <a:spLocks noGrp="1"/>
          </p:cNvSpPr>
          <p:nvPr>
            <p:ph type="subTitle" idx="5"/>
          </p:nvPr>
        </p:nvSpPr>
        <p:spPr>
          <a:xfrm>
            <a:off x="8094333" y="5027233"/>
            <a:ext cx="28888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38"/>
          <p:cNvSpPr txBox="1">
            <a:spLocks noGrp="1"/>
          </p:cNvSpPr>
          <p:nvPr>
            <p:ph type="title" idx="6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331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39"/>
          <p:cNvGrpSpPr/>
          <p:nvPr/>
        </p:nvGrpSpPr>
        <p:grpSpPr>
          <a:xfrm>
            <a:off x="483567" y="4960368"/>
            <a:ext cx="11200116" cy="1550397"/>
            <a:chOff x="362675" y="3720276"/>
            <a:chExt cx="8400087" cy="1162798"/>
          </a:xfrm>
        </p:grpSpPr>
        <p:sp>
          <p:nvSpPr>
            <p:cNvPr id="439" name="Google Shape;439;p39"/>
            <p:cNvSpPr/>
            <p:nvPr/>
          </p:nvSpPr>
          <p:spPr>
            <a:xfrm>
              <a:off x="7529293" y="3837673"/>
              <a:ext cx="1233469" cy="997769"/>
            </a:xfrm>
            <a:custGeom>
              <a:avLst/>
              <a:gdLst/>
              <a:ahLst/>
              <a:cxnLst/>
              <a:rect l="l" t="t" r="r" b="b"/>
              <a:pathLst>
                <a:path w="33189" h="26847" extrusionOk="0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61468" y="4248480"/>
              <a:ext cx="756717" cy="535287"/>
            </a:xfrm>
            <a:custGeom>
              <a:avLst/>
              <a:gdLst/>
              <a:ahLst/>
              <a:cxnLst/>
              <a:rect l="l" t="t" r="r" b="b"/>
              <a:pathLst>
                <a:path w="20361" h="14403" extrusionOk="0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" name="Google Shape;441;p39"/>
            <p:cNvGrpSpPr/>
            <p:nvPr/>
          </p:nvGrpSpPr>
          <p:grpSpPr>
            <a:xfrm rot="-690198">
              <a:off x="452851" y="3802767"/>
              <a:ext cx="927802" cy="997815"/>
              <a:chOff x="6882175" y="2207400"/>
              <a:chExt cx="465475" cy="500600"/>
            </a:xfrm>
          </p:grpSpPr>
          <p:sp>
            <p:nvSpPr>
              <p:cNvPr id="442" name="Google Shape;442;p39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9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9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45" name="Google Shape;445;p39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46" name="Google Shape;446;p39"/>
          <p:cNvSpPr txBox="1">
            <a:spLocks noGrp="1"/>
          </p:cNvSpPr>
          <p:nvPr>
            <p:ph type="subTitle" idx="1"/>
          </p:nvPr>
        </p:nvSpPr>
        <p:spPr>
          <a:xfrm>
            <a:off x="3233433" y="2223500"/>
            <a:ext cx="5725200" cy="18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39"/>
          <p:cNvSpPr txBox="1"/>
          <p:nvPr/>
        </p:nvSpPr>
        <p:spPr>
          <a:xfrm>
            <a:off x="2457233" y="4664600"/>
            <a:ext cx="7277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CREDITS: This presentation template was created by </a:t>
            </a:r>
            <a:r>
              <a:rPr lang="en" sz="1600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, including icons by </a:t>
            </a:r>
            <a:r>
              <a:rPr lang="en" sz="1600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 and infographics &amp; images by </a:t>
            </a:r>
            <a:r>
              <a:rPr lang="en" sz="1600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rgbClr val="434343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  <p:extLst>
      <p:ext uri="{BB962C8B-B14F-4D97-AF65-F5344CB8AC3E}">
        <p14:creationId xmlns:p14="http://schemas.microsoft.com/office/powerpoint/2010/main" val="19468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805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41"/>
          <p:cNvGrpSpPr/>
          <p:nvPr/>
        </p:nvGrpSpPr>
        <p:grpSpPr>
          <a:xfrm flipH="1">
            <a:off x="10782385" y="373333"/>
            <a:ext cx="912300" cy="1010000"/>
            <a:chOff x="4302200" y="1018850"/>
            <a:chExt cx="684225" cy="757500"/>
          </a:xfrm>
        </p:grpSpPr>
        <p:sp>
          <p:nvSpPr>
            <p:cNvPr id="451" name="Google Shape;451;p41"/>
            <p:cNvSpPr/>
            <p:nvPr/>
          </p:nvSpPr>
          <p:spPr>
            <a:xfrm>
              <a:off x="4302200" y="1018850"/>
              <a:ext cx="562575" cy="519550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4650075" y="1539425"/>
              <a:ext cx="264800" cy="236925"/>
            </a:xfrm>
            <a:custGeom>
              <a:avLst/>
              <a:gdLst/>
              <a:ahLst/>
              <a:cxnLst/>
              <a:rect l="l" t="t" r="r" b="b"/>
              <a:pathLst>
                <a:path w="10592" h="9477" extrusionOk="0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860150" y="1437525"/>
              <a:ext cx="44450" cy="40400"/>
            </a:xfrm>
            <a:custGeom>
              <a:avLst/>
              <a:gdLst/>
              <a:ahLst/>
              <a:cxnLst/>
              <a:rect l="l" t="t" r="r" b="b"/>
              <a:pathLst>
                <a:path w="1778" h="1616" extrusionOk="0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4513775" y="1594125"/>
              <a:ext cx="95850" cy="88225"/>
            </a:xfrm>
            <a:custGeom>
              <a:avLst/>
              <a:gdLst/>
              <a:ahLst/>
              <a:cxnLst/>
              <a:rect l="l" t="t" r="r" b="b"/>
              <a:pathLst>
                <a:path w="3834" h="3529" extrusionOk="0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421525" y="1549850"/>
              <a:ext cx="46700" cy="40775"/>
            </a:xfrm>
            <a:custGeom>
              <a:avLst/>
              <a:gdLst/>
              <a:ahLst/>
              <a:cxnLst/>
              <a:rect l="l" t="t" r="r" b="b"/>
              <a:pathLst>
                <a:path w="1868" h="1631" extrusionOk="0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446900" y="1740500"/>
              <a:ext cx="45450" cy="35175"/>
            </a:xfrm>
            <a:custGeom>
              <a:avLst/>
              <a:gdLst/>
              <a:ahLst/>
              <a:cxnLst/>
              <a:rect l="l" t="t" r="r" b="b"/>
              <a:pathLst>
                <a:path w="1818" h="1407" extrusionOk="0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888625" y="1264275"/>
              <a:ext cx="97800" cy="98300"/>
            </a:xfrm>
            <a:custGeom>
              <a:avLst/>
              <a:gdLst/>
              <a:ahLst/>
              <a:cxnLst/>
              <a:rect l="l" t="t" r="r" b="b"/>
              <a:pathLst>
                <a:path w="3912" h="3932" extrusionOk="0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0786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42"/>
          <p:cNvGrpSpPr/>
          <p:nvPr/>
        </p:nvGrpSpPr>
        <p:grpSpPr>
          <a:xfrm>
            <a:off x="636497" y="365743"/>
            <a:ext cx="11068452" cy="6272292"/>
            <a:chOff x="477372" y="274307"/>
            <a:chExt cx="8301339" cy="4704219"/>
          </a:xfrm>
        </p:grpSpPr>
        <p:grpSp>
          <p:nvGrpSpPr>
            <p:cNvPr id="460" name="Google Shape;460;p42"/>
            <p:cNvGrpSpPr/>
            <p:nvPr/>
          </p:nvGrpSpPr>
          <p:grpSpPr>
            <a:xfrm flipH="1">
              <a:off x="477372" y="3933006"/>
              <a:ext cx="1201654" cy="1045519"/>
              <a:chOff x="3918275" y="2946475"/>
              <a:chExt cx="1042650" cy="907175"/>
            </a:xfrm>
          </p:grpSpPr>
          <p:sp>
            <p:nvSpPr>
              <p:cNvPr id="461" name="Google Shape;461;p42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avLst/>
                <a:gdLst/>
                <a:ahLst/>
                <a:cxnLst/>
                <a:rect l="l" t="t" r="r" b="b"/>
                <a:pathLst>
                  <a:path w="41706" h="36287" extrusionOk="0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42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208" extrusionOk="0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42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354" extrusionOk="0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42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5587" extrusionOk="0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42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5154" extrusionOk="0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42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6161" extrusionOk="0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2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364" extrusionOk="0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2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071" extrusionOk="0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42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4886" extrusionOk="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" name="Google Shape;470;p42"/>
            <p:cNvGrpSpPr/>
            <p:nvPr/>
          </p:nvGrpSpPr>
          <p:grpSpPr>
            <a:xfrm rot="10800000">
              <a:off x="8079087" y="274307"/>
              <a:ext cx="699624" cy="760571"/>
              <a:chOff x="8472500" y="116350"/>
              <a:chExt cx="573886" cy="623879"/>
            </a:xfrm>
          </p:grpSpPr>
          <p:sp>
            <p:nvSpPr>
              <p:cNvPr id="471" name="Google Shape;471;p42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2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42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42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945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43"/>
          <p:cNvGrpSpPr/>
          <p:nvPr/>
        </p:nvGrpSpPr>
        <p:grpSpPr>
          <a:xfrm>
            <a:off x="687350" y="534134"/>
            <a:ext cx="10655527" cy="5854751"/>
            <a:chOff x="515512" y="400600"/>
            <a:chExt cx="7991645" cy="4391063"/>
          </a:xfrm>
        </p:grpSpPr>
        <p:grpSp>
          <p:nvGrpSpPr>
            <p:cNvPr id="477" name="Google Shape;477;p43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478" name="Google Shape;478;p43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29136" h="28898" extrusionOk="0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43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43"/>
            <p:cNvGrpSpPr/>
            <p:nvPr/>
          </p:nvGrpSpPr>
          <p:grpSpPr>
            <a:xfrm flipH="1">
              <a:off x="515512" y="400600"/>
              <a:ext cx="1052009" cy="789635"/>
              <a:chOff x="8089048" y="269900"/>
              <a:chExt cx="767162" cy="575829"/>
            </a:xfrm>
          </p:grpSpPr>
          <p:sp>
            <p:nvSpPr>
              <p:cNvPr id="483" name="Google Shape;483;p43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43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43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43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62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8582-2DB5-4853-9EA3-856E398290D5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DAC0-989D-4E14-8854-74AB59EF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48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0668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6"/>
          <p:cNvSpPr txBox="1">
            <a:spLocks noGrp="1"/>
          </p:cNvSpPr>
          <p:nvPr>
            <p:ph type="subTitle" idx="1"/>
          </p:nvPr>
        </p:nvSpPr>
        <p:spPr>
          <a:xfrm>
            <a:off x="2402700" y="4867600"/>
            <a:ext cx="7386800" cy="66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/>
              <a:t>GV: LƯU THỊ CHIÊN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8" name="Google Shape;498;p46"/>
          <p:cNvSpPr/>
          <p:nvPr/>
        </p:nvSpPr>
        <p:spPr>
          <a:xfrm rot="-1274851">
            <a:off x="5462244" y="510598"/>
            <a:ext cx="1267776" cy="703525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0" name="Google Shape;500;p46"/>
          <p:cNvGrpSpPr/>
          <p:nvPr/>
        </p:nvGrpSpPr>
        <p:grpSpPr>
          <a:xfrm>
            <a:off x="427389" y="5079822"/>
            <a:ext cx="1517433" cy="1566397"/>
            <a:chOff x="1220300" y="465175"/>
            <a:chExt cx="1445725" cy="1492375"/>
          </a:xfrm>
        </p:grpSpPr>
        <p:sp>
          <p:nvSpPr>
            <p:cNvPr id="501" name="Google Shape;501;p46"/>
            <p:cNvSpPr/>
            <p:nvPr/>
          </p:nvSpPr>
          <p:spPr>
            <a:xfrm>
              <a:off x="1220300" y="465175"/>
              <a:ext cx="1445725" cy="1492375"/>
            </a:xfrm>
            <a:custGeom>
              <a:avLst/>
              <a:gdLst/>
              <a:ahLst/>
              <a:cxnLst/>
              <a:rect l="l" t="t" r="r" b="b"/>
              <a:pathLst>
                <a:path w="57829" h="59695" extrusionOk="0">
                  <a:moveTo>
                    <a:pt x="33702" y="1"/>
                  </a:moveTo>
                  <a:cubicBezTo>
                    <a:pt x="32916" y="1"/>
                    <a:pt x="32056" y="670"/>
                    <a:pt x="32255" y="1697"/>
                  </a:cubicBezTo>
                  <a:cubicBezTo>
                    <a:pt x="32442" y="2717"/>
                    <a:pt x="31766" y="3795"/>
                    <a:pt x="31407" y="4729"/>
                  </a:cubicBezTo>
                  <a:cubicBezTo>
                    <a:pt x="31278" y="5074"/>
                    <a:pt x="31163" y="5433"/>
                    <a:pt x="31091" y="5792"/>
                  </a:cubicBezTo>
                  <a:cubicBezTo>
                    <a:pt x="30886" y="5787"/>
                    <a:pt x="30681" y="5783"/>
                    <a:pt x="30476" y="5783"/>
                  </a:cubicBezTo>
                  <a:cubicBezTo>
                    <a:pt x="30121" y="5783"/>
                    <a:pt x="29765" y="5793"/>
                    <a:pt x="29410" y="5821"/>
                  </a:cubicBezTo>
                  <a:cubicBezTo>
                    <a:pt x="29238" y="5835"/>
                    <a:pt x="29037" y="5849"/>
                    <a:pt x="28850" y="5878"/>
                  </a:cubicBezTo>
                  <a:cubicBezTo>
                    <a:pt x="29108" y="4168"/>
                    <a:pt x="29166" y="2488"/>
                    <a:pt x="28131" y="850"/>
                  </a:cubicBezTo>
                  <a:cubicBezTo>
                    <a:pt x="27856" y="404"/>
                    <a:pt x="27447" y="218"/>
                    <a:pt x="27038" y="218"/>
                  </a:cubicBezTo>
                  <a:cubicBezTo>
                    <a:pt x="26103" y="218"/>
                    <a:pt x="25164" y="1185"/>
                    <a:pt x="25804" y="2215"/>
                  </a:cubicBezTo>
                  <a:cubicBezTo>
                    <a:pt x="26551" y="3393"/>
                    <a:pt x="26450" y="4815"/>
                    <a:pt x="26192" y="6237"/>
                  </a:cubicBezTo>
                  <a:cubicBezTo>
                    <a:pt x="25129" y="6424"/>
                    <a:pt x="24066" y="6683"/>
                    <a:pt x="23031" y="6999"/>
                  </a:cubicBezTo>
                  <a:cubicBezTo>
                    <a:pt x="23132" y="6769"/>
                    <a:pt x="23232" y="6539"/>
                    <a:pt x="23333" y="6295"/>
                  </a:cubicBezTo>
                  <a:cubicBezTo>
                    <a:pt x="23907" y="4815"/>
                    <a:pt x="23577" y="3479"/>
                    <a:pt x="22686" y="2186"/>
                  </a:cubicBezTo>
                  <a:cubicBezTo>
                    <a:pt x="22390" y="1765"/>
                    <a:pt x="21974" y="1591"/>
                    <a:pt x="21561" y="1591"/>
                  </a:cubicBezTo>
                  <a:cubicBezTo>
                    <a:pt x="20593" y="1591"/>
                    <a:pt x="19649" y="2553"/>
                    <a:pt x="20344" y="3551"/>
                  </a:cubicBezTo>
                  <a:cubicBezTo>
                    <a:pt x="20761" y="4140"/>
                    <a:pt x="21077" y="4600"/>
                    <a:pt x="20833" y="5318"/>
                  </a:cubicBezTo>
                  <a:cubicBezTo>
                    <a:pt x="20603" y="5979"/>
                    <a:pt x="20258" y="6553"/>
                    <a:pt x="20158" y="7257"/>
                  </a:cubicBezTo>
                  <a:cubicBezTo>
                    <a:pt x="20115" y="7516"/>
                    <a:pt x="20100" y="7789"/>
                    <a:pt x="20100" y="8048"/>
                  </a:cubicBezTo>
                  <a:cubicBezTo>
                    <a:pt x="19798" y="8191"/>
                    <a:pt x="19482" y="8321"/>
                    <a:pt x="19166" y="8464"/>
                  </a:cubicBezTo>
                  <a:lnTo>
                    <a:pt x="18922" y="8565"/>
                  </a:lnTo>
                  <a:cubicBezTo>
                    <a:pt x="18807" y="8392"/>
                    <a:pt x="18707" y="8206"/>
                    <a:pt x="18635" y="8005"/>
                  </a:cubicBezTo>
                  <a:cubicBezTo>
                    <a:pt x="18448" y="7415"/>
                    <a:pt x="18649" y="6783"/>
                    <a:pt x="18678" y="6194"/>
                  </a:cubicBezTo>
                  <a:cubicBezTo>
                    <a:pt x="18735" y="4930"/>
                    <a:pt x="18491" y="3378"/>
                    <a:pt x="17097" y="2990"/>
                  </a:cubicBezTo>
                  <a:cubicBezTo>
                    <a:pt x="16961" y="2953"/>
                    <a:pt x="16831" y="2935"/>
                    <a:pt x="16707" y="2935"/>
                  </a:cubicBezTo>
                  <a:cubicBezTo>
                    <a:pt x="15471" y="2935"/>
                    <a:pt x="14955" y="4697"/>
                    <a:pt x="15948" y="5390"/>
                  </a:cubicBezTo>
                  <a:cubicBezTo>
                    <a:pt x="15948" y="5418"/>
                    <a:pt x="15962" y="5433"/>
                    <a:pt x="15962" y="5462"/>
                  </a:cubicBezTo>
                  <a:lnTo>
                    <a:pt x="15991" y="5749"/>
                  </a:lnTo>
                  <a:cubicBezTo>
                    <a:pt x="15991" y="6051"/>
                    <a:pt x="15977" y="6338"/>
                    <a:pt x="15948" y="6640"/>
                  </a:cubicBezTo>
                  <a:cubicBezTo>
                    <a:pt x="15891" y="7257"/>
                    <a:pt x="15833" y="7847"/>
                    <a:pt x="15977" y="8464"/>
                  </a:cubicBezTo>
                  <a:cubicBezTo>
                    <a:pt x="16077" y="8910"/>
                    <a:pt x="16250" y="9326"/>
                    <a:pt x="16494" y="9714"/>
                  </a:cubicBezTo>
                  <a:cubicBezTo>
                    <a:pt x="16178" y="9901"/>
                    <a:pt x="15862" y="10088"/>
                    <a:pt x="15560" y="10289"/>
                  </a:cubicBezTo>
                  <a:cubicBezTo>
                    <a:pt x="14928" y="10749"/>
                    <a:pt x="14353" y="11180"/>
                    <a:pt x="13822" y="11596"/>
                  </a:cubicBezTo>
                  <a:cubicBezTo>
                    <a:pt x="13621" y="11453"/>
                    <a:pt x="13462" y="11266"/>
                    <a:pt x="13362" y="11050"/>
                  </a:cubicBezTo>
                  <a:cubicBezTo>
                    <a:pt x="13247" y="10734"/>
                    <a:pt x="13391" y="10260"/>
                    <a:pt x="13362" y="9915"/>
                  </a:cubicBezTo>
                  <a:cubicBezTo>
                    <a:pt x="13333" y="8565"/>
                    <a:pt x="12572" y="7329"/>
                    <a:pt x="11379" y="6668"/>
                  </a:cubicBezTo>
                  <a:cubicBezTo>
                    <a:pt x="11153" y="6545"/>
                    <a:pt x="10931" y="6490"/>
                    <a:pt x="10721" y="6490"/>
                  </a:cubicBezTo>
                  <a:cubicBezTo>
                    <a:pt x="9518" y="6490"/>
                    <a:pt x="8730" y="8276"/>
                    <a:pt x="10014" y="9010"/>
                  </a:cubicBezTo>
                  <a:cubicBezTo>
                    <a:pt x="11078" y="9599"/>
                    <a:pt x="10503" y="10921"/>
                    <a:pt x="10805" y="11898"/>
                  </a:cubicBezTo>
                  <a:cubicBezTo>
                    <a:pt x="11020" y="12545"/>
                    <a:pt x="11437" y="12976"/>
                    <a:pt x="11882" y="13392"/>
                  </a:cubicBezTo>
                  <a:cubicBezTo>
                    <a:pt x="11092" y="14240"/>
                    <a:pt x="10345" y="15159"/>
                    <a:pt x="9684" y="16108"/>
                  </a:cubicBezTo>
                  <a:cubicBezTo>
                    <a:pt x="9497" y="15662"/>
                    <a:pt x="9239" y="15246"/>
                    <a:pt x="8922" y="14886"/>
                  </a:cubicBezTo>
                  <a:cubicBezTo>
                    <a:pt x="8180" y="14067"/>
                    <a:pt x="7140" y="13601"/>
                    <a:pt x="6058" y="13601"/>
                  </a:cubicBezTo>
                  <a:cubicBezTo>
                    <a:pt x="5926" y="13601"/>
                    <a:pt x="5794" y="13608"/>
                    <a:pt x="5661" y="13622"/>
                  </a:cubicBezTo>
                  <a:cubicBezTo>
                    <a:pt x="4943" y="13694"/>
                    <a:pt x="4311" y="14182"/>
                    <a:pt x="4311" y="14973"/>
                  </a:cubicBezTo>
                  <a:cubicBezTo>
                    <a:pt x="4311" y="15618"/>
                    <a:pt x="4874" y="16328"/>
                    <a:pt x="5563" y="16328"/>
                  </a:cubicBezTo>
                  <a:cubicBezTo>
                    <a:pt x="5595" y="16328"/>
                    <a:pt x="5628" y="16326"/>
                    <a:pt x="5661" y="16323"/>
                  </a:cubicBezTo>
                  <a:cubicBezTo>
                    <a:pt x="5759" y="16311"/>
                    <a:pt x="5855" y="16305"/>
                    <a:pt x="5947" y="16305"/>
                  </a:cubicBezTo>
                  <a:cubicBezTo>
                    <a:pt x="6531" y="16305"/>
                    <a:pt x="6989" y="16551"/>
                    <a:pt x="7213" y="17171"/>
                  </a:cubicBezTo>
                  <a:cubicBezTo>
                    <a:pt x="7356" y="17616"/>
                    <a:pt x="7428" y="18062"/>
                    <a:pt x="7644" y="18478"/>
                  </a:cubicBezTo>
                  <a:cubicBezTo>
                    <a:pt x="7744" y="18694"/>
                    <a:pt x="7874" y="18881"/>
                    <a:pt x="8017" y="19067"/>
                  </a:cubicBezTo>
                  <a:cubicBezTo>
                    <a:pt x="7615" y="19972"/>
                    <a:pt x="7299" y="20906"/>
                    <a:pt x="7040" y="21855"/>
                  </a:cubicBezTo>
                  <a:cubicBezTo>
                    <a:pt x="6566" y="21768"/>
                    <a:pt x="6092" y="21740"/>
                    <a:pt x="5604" y="21740"/>
                  </a:cubicBezTo>
                  <a:cubicBezTo>
                    <a:pt x="4445" y="21727"/>
                    <a:pt x="3607" y="20970"/>
                    <a:pt x="2492" y="20970"/>
                  </a:cubicBezTo>
                  <a:cubicBezTo>
                    <a:pt x="2294" y="20970"/>
                    <a:pt x="2087" y="20994"/>
                    <a:pt x="1868" y="21050"/>
                  </a:cubicBezTo>
                  <a:cubicBezTo>
                    <a:pt x="311" y="21436"/>
                    <a:pt x="800" y="23695"/>
                    <a:pt x="2228" y="23695"/>
                  </a:cubicBezTo>
                  <a:cubicBezTo>
                    <a:pt x="2342" y="23695"/>
                    <a:pt x="2461" y="23681"/>
                    <a:pt x="2586" y="23650"/>
                  </a:cubicBezTo>
                  <a:cubicBezTo>
                    <a:pt x="2616" y="23642"/>
                    <a:pt x="2647" y="23638"/>
                    <a:pt x="2679" y="23638"/>
                  </a:cubicBezTo>
                  <a:cubicBezTo>
                    <a:pt x="2974" y="23638"/>
                    <a:pt x="3360" y="23965"/>
                    <a:pt x="3607" y="24081"/>
                  </a:cubicBezTo>
                  <a:cubicBezTo>
                    <a:pt x="4052" y="24268"/>
                    <a:pt x="4512" y="24383"/>
                    <a:pt x="5000" y="24412"/>
                  </a:cubicBezTo>
                  <a:cubicBezTo>
                    <a:pt x="5067" y="24419"/>
                    <a:pt x="5138" y="24421"/>
                    <a:pt x="5211" y="24421"/>
                  </a:cubicBezTo>
                  <a:cubicBezTo>
                    <a:pt x="5443" y="24421"/>
                    <a:pt x="5701" y="24396"/>
                    <a:pt x="5950" y="24396"/>
                  </a:cubicBezTo>
                  <a:cubicBezTo>
                    <a:pt x="6131" y="24396"/>
                    <a:pt x="6308" y="24409"/>
                    <a:pt x="6466" y="24455"/>
                  </a:cubicBezTo>
                  <a:cubicBezTo>
                    <a:pt x="6308" y="25446"/>
                    <a:pt x="6178" y="26452"/>
                    <a:pt x="6078" y="27443"/>
                  </a:cubicBezTo>
                  <a:cubicBezTo>
                    <a:pt x="6063" y="27558"/>
                    <a:pt x="6049" y="27673"/>
                    <a:pt x="6049" y="27788"/>
                  </a:cubicBezTo>
                  <a:cubicBezTo>
                    <a:pt x="5790" y="27774"/>
                    <a:pt x="5546" y="27745"/>
                    <a:pt x="5288" y="27745"/>
                  </a:cubicBezTo>
                  <a:cubicBezTo>
                    <a:pt x="4411" y="27702"/>
                    <a:pt x="3219" y="27817"/>
                    <a:pt x="2472" y="27242"/>
                  </a:cubicBezTo>
                  <a:cubicBezTo>
                    <a:pt x="2168" y="27007"/>
                    <a:pt x="1812" y="26864"/>
                    <a:pt x="1462" y="26864"/>
                  </a:cubicBezTo>
                  <a:cubicBezTo>
                    <a:pt x="1148" y="26864"/>
                    <a:pt x="839" y="26978"/>
                    <a:pt x="575" y="27242"/>
                  </a:cubicBezTo>
                  <a:cubicBezTo>
                    <a:pt x="101" y="27702"/>
                    <a:pt x="0" y="28693"/>
                    <a:pt x="575" y="29139"/>
                  </a:cubicBezTo>
                  <a:cubicBezTo>
                    <a:pt x="1566" y="29915"/>
                    <a:pt x="2586" y="30245"/>
                    <a:pt x="3836" y="30374"/>
                  </a:cubicBezTo>
                  <a:cubicBezTo>
                    <a:pt x="4555" y="30446"/>
                    <a:pt x="5331" y="30374"/>
                    <a:pt x="6063" y="30475"/>
                  </a:cubicBezTo>
                  <a:cubicBezTo>
                    <a:pt x="6078" y="30604"/>
                    <a:pt x="6092" y="30733"/>
                    <a:pt x="6106" y="30863"/>
                  </a:cubicBezTo>
                  <a:cubicBezTo>
                    <a:pt x="6193" y="31639"/>
                    <a:pt x="6279" y="32414"/>
                    <a:pt x="6379" y="33190"/>
                  </a:cubicBezTo>
                  <a:cubicBezTo>
                    <a:pt x="6020" y="33305"/>
                    <a:pt x="5661" y="33435"/>
                    <a:pt x="5302" y="33578"/>
                  </a:cubicBezTo>
                  <a:cubicBezTo>
                    <a:pt x="4584" y="33870"/>
                    <a:pt x="3886" y="33969"/>
                    <a:pt x="3167" y="33969"/>
                  </a:cubicBezTo>
                  <a:cubicBezTo>
                    <a:pt x="2649" y="33969"/>
                    <a:pt x="2120" y="33917"/>
                    <a:pt x="1566" y="33851"/>
                  </a:cubicBezTo>
                  <a:cubicBezTo>
                    <a:pt x="1535" y="33848"/>
                    <a:pt x="1503" y="33846"/>
                    <a:pt x="1472" y="33846"/>
                  </a:cubicBezTo>
                  <a:cubicBezTo>
                    <a:pt x="795" y="33846"/>
                    <a:pt x="230" y="34570"/>
                    <a:pt x="230" y="35202"/>
                  </a:cubicBezTo>
                  <a:cubicBezTo>
                    <a:pt x="230" y="36006"/>
                    <a:pt x="848" y="36466"/>
                    <a:pt x="1566" y="36552"/>
                  </a:cubicBezTo>
                  <a:cubicBezTo>
                    <a:pt x="2190" y="36619"/>
                    <a:pt x="2809" y="36678"/>
                    <a:pt x="3425" y="36678"/>
                  </a:cubicBezTo>
                  <a:cubicBezTo>
                    <a:pt x="4001" y="36678"/>
                    <a:pt x="4574" y="36626"/>
                    <a:pt x="5144" y="36480"/>
                  </a:cubicBezTo>
                  <a:cubicBezTo>
                    <a:pt x="5704" y="36337"/>
                    <a:pt x="6293" y="35992"/>
                    <a:pt x="6868" y="35819"/>
                  </a:cubicBezTo>
                  <a:cubicBezTo>
                    <a:pt x="6997" y="36337"/>
                    <a:pt x="7155" y="36854"/>
                    <a:pt x="7342" y="37357"/>
                  </a:cubicBezTo>
                  <a:cubicBezTo>
                    <a:pt x="7572" y="37975"/>
                    <a:pt x="7816" y="38592"/>
                    <a:pt x="8060" y="39196"/>
                  </a:cubicBezTo>
                  <a:lnTo>
                    <a:pt x="7802" y="39196"/>
                  </a:lnTo>
                  <a:cubicBezTo>
                    <a:pt x="6049" y="39196"/>
                    <a:pt x="4411" y="39253"/>
                    <a:pt x="3032" y="40474"/>
                  </a:cubicBezTo>
                  <a:cubicBezTo>
                    <a:pt x="2010" y="41373"/>
                    <a:pt x="2954" y="42728"/>
                    <a:pt x="4040" y="42728"/>
                  </a:cubicBezTo>
                  <a:cubicBezTo>
                    <a:pt x="4343" y="42728"/>
                    <a:pt x="4657" y="42622"/>
                    <a:pt x="4943" y="42371"/>
                  </a:cubicBezTo>
                  <a:cubicBezTo>
                    <a:pt x="5473" y="41905"/>
                    <a:pt x="6236" y="41882"/>
                    <a:pt x="6928" y="41882"/>
                  </a:cubicBezTo>
                  <a:cubicBezTo>
                    <a:pt x="7005" y="41882"/>
                    <a:pt x="7081" y="41882"/>
                    <a:pt x="7155" y="41882"/>
                  </a:cubicBezTo>
                  <a:cubicBezTo>
                    <a:pt x="7309" y="41889"/>
                    <a:pt x="7462" y="41891"/>
                    <a:pt x="7616" y="41891"/>
                  </a:cubicBezTo>
                  <a:cubicBezTo>
                    <a:pt x="8180" y="41891"/>
                    <a:pt x="8742" y="41853"/>
                    <a:pt x="9296" y="41796"/>
                  </a:cubicBezTo>
                  <a:cubicBezTo>
                    <a:pt x="9598" y="42342"/>
                    <a:pt x="9899" y="42874"/>
                    <a:pt x="10244" y="43391"/>
                  </a:cubicBezTo>
                  <a:cubicBezTo>
                    <a:pt x="9871" y="43448"/>
                    <a:pt x="9468" y="43477"/>
                    <a:pt x="9052" y="43535"/>
                  </a:cubicBezTo>
                  <a:cubicBezTo>
                    <a:pt x="7615" y="43693"/>
                    <a:pt x="6308" y="44382"/>
                    <a:pt x="5374" y="45460"/>
                  </a:cubicBezTo>
                  <a:cubicBezTo>
                    <a:pt x="4507" y="46458"/>
                    <a:pt x="5408" y="47809"/>
                    <a:pt x="6388" y="47809"/>
                  </a:cubicBezTo>
                  <a:cubicBezTo>
                    <a:pt x="6691" y="47809"/>
                    <a:pt x="7002" y="47680"/>
                    <a:pt x="7270" y="47371"/>
                  </a:cubicBezTo>
                  <a:cubicBezTo>
                    <a:pt x="8405" y="46049"/>
                    <a:pt x="9756" y="46322"/>
                    <a:pt x="11307" y="45991"/>
                  </a:cubicBezTo>
                  <a:cubicBezTo>
                    <a:pt x="11537" y="45934"/>
                    <a:pt x="11767" y="45862"/>
                    <a:pt x="11983" y="45790"/>
                  </a:cubicBezTo>
                  <a:cubicBezTo>
                    <a:pt x="12313" y="46178"/>
                    <a:pt x="12658" y="46552"/>
                    <a:pt x="13017" y="46925"/>
                  </a:cubicBezTo>
                  <a:cubicBezTo>
                    <a:pt x="12830" y="47141"/>
                    <a:pt x="12672" y="47356"/>
                    <a:pt x="12543" y="47601"/>
                  </a:cubicBezTo>
                  <a:cubicBezTo>
                    <a:pt x="12227" y="48175"/>
                    <a:pt x="12141" y="48750"/>
                    <a:pt x="11523" y="49095"/>
                  </a:cubicBezTo>
                  <a:cubicBezTo>
                    <a:pt x="10905" y="49454"/>
                    <a:pt x="10129" y="49540"/>
                    <a:pt x="9440" y="49641"/>
                  </a:cubicBezTo>
                  <a:cubicBezTo>
                    <a:pt x="8721" y="49756"/>
                    <a:pt x="8319" y="50646"/>
                    <a:pt x="8506" y="51293"/>
                  </a:cubicBezTo>
                  <a:cubicBezTo>
                    <a:pt x="8692" y="51950"/>
                    <a:pt x="9252" y="52265"/>
                    <a:pt x="9864" y="52265"/>
                  </a:cubicBezTo>
                  <a:cubicBezTo>
                    <a:pt x="9961" y="52265"/>
                    <a:pt x="10060" y="52257"/>
                    <a:pt x="10158" y="52241"/>
                  </a:cubicBezTo>
                  <a:cubicBezTo>
                    <a:pt x="11480" y="52026"/>
                    <a:pt x="12859" y="51695"/>
                    <a:pt x="13822" y="50704"/>
                  </a:cubicBezTo>
                  <a:cubicBezTo>
                    <a:pt x="14253" y="50273"/>
                    <a:pt x="14497" y="49756"/>
                    <a:pt x="14756" y="49224"/>
                  </a:cubicBezTo>
                  <a:cubicBezTo>
                    <a:pt x="14827" y="49052"/>
                    <a:pt x="14914" y="48894"/>
                    <a:pt x="15014" y="48750"/>
                  </a:cubicBezTo>
                  <a:cubicBezTo>
                    <a:pt x="16207" y="49713"/>
                    <a:pt x="17500" y="50546"/>
                    <a:pt x="18865" y="51221"/>
                  </a:cubicBezTo>
                  <a:cubicBezTo>
                    <a:pt x="18620" y="51264"/>
                    <a:pt x="18376" y="51307"/>
                    <a:pt x="18132" y="51322"/>
                  </a:cubicBezTo>
                  <a:cubicBezTo>
                    <a:pt x="16250" y="51537"/>
                    <a:pt x="15661" y="53261"/>
                    <a:pt x="15675" y="54914"/>
                  </a:cubicBezTo>
                  <a:cubicBezTo>
                    <a:pt x="15682" y="55783"/>
                    <a:pt x="16357" y="56217"/>
                    <a:pt x="17029" y="56217"/>
                  </a:cubicBezTo>
                  <a:cubicBezTo>
                    <a:pt x="17701" y="56217"/>
                    <a:pt x="18369" y="55783"/>
                    <a:pt x="18362" y="54914"/>
                  </a:cubicBezTo>
                  <a:cubicBezTo>
                    <a:pt x="18362" y="54712"/>
                    <a:pt x="18290" y="54181"/>
                    <a:pt x="18434" y="53994"/>
                  </a:cubicBezTo>
                  <a:lnTo>
                    <a:pt x="18620" y="53980"/>
                  </a:lnTo>
                  <a:cubicBezTo>
                    <a:pt x="18821" y="53965"/>
                    <a:pt x="19023" y="53951"/>
                    <a:pt x="19224" y="53908"/>
                  </a:cubicBezTo>
                  <a:cubicBezTo>
                    <a:pt x="19942" y="53822"/>
                    <a:pt x="20603" y="53506"/>
                    <a:pt x="21135" y="53017"/>
                  </a:cubicBezTo>
                  <a:cubicBezTo>
                    <a:pt x="21364" y="52802"/>
                    <a:pt x="21566" y="52572"/>
                    <a:pt x="21738" y="52313"/>
                  </a:cubicBezTo>
                  <a:cubicBezTo>
                    <a:pt x="22169" y="52428"/>
                    <a:pt x="22614" y="52543"/>
                    <a:pt x="23060" y="52629"/>
                  </a:cubicBezTo>
                  <a:cubicBezTo>
                    <a:pt x="22974" y="52802"/>
                    <a:pt x="22887" y="53003"/>
                    <a:pt x="22801" y="53189"/>
                  </a:cubicBezTo>
                  <a:cubicBezTo>
                    <a:pt x="22054" y="54712"/>
                    <a:pt x="21508" y="56221"/>
                    <a:pt x="21882" y="57945"/>
                  </a:cubicBezTo>
                  <a:cubicBezTo>
                    <a:pt x="22031" y="58616"/>
                    <a:pt x="22534" y="58907"/>
                    <a:pt x="23062" y="58907"/>
                  </a:cubicBezTo>
                  <a:cubicBezTo>
                    <a:pt x="23857" y="58907"/>
                    <a:pt x="24707" y="58246"/>
                    <a:pt x="24482" y="57227"/>
                  </a:cubicBezTo>
                  <a:cubicBezTo>
                    <a:pt x="24180" y="55862"/>
                    <a:pt x="25172" y="54554"/>
                    <a:pt x="25689" y="53376"/>
                  </a:cubicBezTo>
                  <a:cubicBezTo>
                    <a:pt x="25732" y="53261"/>
                    <a:pt x="25775" y="53146"/>
                    <a:pt x="25833" y="53031"/>
                  </a:cubicBezTo>
                  <a:cubicBezTo>
                    <a:pt x="26528" y="53117"/>
                    <a:pt x="27231" y="53163"/>
                    <a:pt x="27937" y="53163"/>
                  </a:cubicBezTo>
                  <a:cubicBezTo>
                    <a:pt x="28179" y="53163"/>
                    <a:pt x="28421" y="53157"/>
                    <a:pt x="28663" y="53146"/>
                  </a:cubicBezTo>
                  <a:cubicBezTo>
                    <a:pt x="28692" y="53276"/>
                    <a:pt x="28692" y="53405"/>
                    <a:pt x="28677" y="53534"/>
                  </a:cubicBezTo>
                  <a:cubicBezTo>
                    <a:pt x="28606" y="54052"/>
                    <a:pt x="28160" y="54526"/>
                    <a:pt x="28002" y="55043"/>
                  </a:cubicBezTo>
                  <a:cubicBezTo>
                    <a:pt x="27844" y="55646"/>
                    <a:pt x="27873" y="56278"/>
                    <a:pt x="28117" y="56853"/>
                  </a:cubicBezTo>
                  <a:cubicBezTo>
                    <a:pt x="28289" y="57327"/>
                    <a:pt x="28850" y="57888"/>
                    <a:pt x="28835" y="58390"/>
                  </a:cubicBezTo>
                  <a:cubicBezTo>
                    <a:pt x="28800" y="59260"/>
                    <a:pt x="29457" y="59694"/>
                    <a:pt x="30130" y="59694"/>
                  </a:cubicBezTo>
                  <a:cubicBezTo>
                    <a:pt x="30804" y="59694"/>
                    <a:pt x="31493" y="59260"/>
                    <a:pt x="31522" y="58390"/>
                  </a:cubicBezTo>
                  <a:cubicBezTo>
                    <a:pt x="31551" y="57643"/>
                    <a:pt x="31292" y="57040"/>
                    <a:pt x="30933" y="56408"/>
                  </a:cubicBezTo>
                  <a:cubicBezTo>
                    <a:pt x="30804" y="56163"/>
                    <a:pt x="30603" y="55977"/>
                    <a:pt x="30631" y="55718"/>
                  </a:cubicBezTo>
                  <a:cubicBezTo>
                    <a:pt x="30646" y="55459"/>
                    <a:pt x="30976" y="55072"/>
                    <a:pt x="31077" y="54827"/>
                  </a:cubicBezTo>
                  <a:cubicBezTo>
                    <a:pt x="31335" y="54224"/>
                    <a:pt x="31422" y="53549"/>
                    <a:pt x="31321" y="52888"/>
                  </a:cubicBezTo>
                  <a:cubicBezTo>
                    <a:pt x="32269" y="52758"/>
                    <a:pt x="33232" y="52615"/>
                    <a:pt x="34194" y="52457"/>
                  </a:cubicBezTo>
                  <a:cubicBezTo>
                    <a:pt x="34352" y="53075"/>
                    <a:pt x="34309" y="53707"/>
                    <a:pt x="34209" y="54425"/>
                  </a:cubicBezTo>
                  <a:cubicBezTo>
                    <a:pt x="34065" y="55517"/>
                    <a:pt x="34238" y="56465"/>
                    <a:pt x="34985" y="57298"/>
                  </a:cubicBezTo>
                  <a:cubicBezTo>
                    <a:pt x="35258" y="57602"/>
                    <a:pt x="35571" y="57729"/>
                    <a:pt x="35877" y="57729"/>
                  </a:cubicBezTo>
                  <a:cubicBezTo>
                    <a:pt x="36871" y="57729"/>
                    <a:pt x="37775" y="56380"/>
                    <a:pt x="36895" y="55402"/>
                  </a:cubicBezTo>
                  <a:cubicBezTo>
                    <a:pt x="36680" y="55158"/>
                    <a:pt x="36895" y="54569"/>
                    <a:pt x="36939" y="54296"/>
                  </a:cubicBezTo>
                  <a:cubicBezTo>
                    <a:pt x="37082" y="53520"/>
                    <a:pt x="37053" y="52701"/>
                    <a:pt x="36852" y="51925"/>
                  </a:cubicBezTo>
                  <a:cubicBezTo>
                    <a:pt x="37671" y="51753"/>
                    <a:pt x="38476" y="51523"/>
                    <a:pt x="39266" y="51236"/>
                  </a:cubicBezTo>
                  <a:lnTo>
                    <a:pt x="39611" y="51106"/>
                  </a:lnTo>
                  <a:cubicBezTo>
                    <a:pt x="39826" y="51336"/>
                    <a:pt x="39956" y="51638"/>
                    <a:pt x="39984" y="51954"/>
                  </a:cubicBezTo>
                  <a:cubicBezTo>
                    <a:pt x="40085" y="53218"/>
                    <a:pt x="40243" y="54224"/>
                    <a:pt x="41091" y="55215"/>
                  </a:cubicBezTo>
                  <a:cubicBezTo>
                    <a:pt x="41361" y="55530"/>
                    <a:pt x="41674" y="55661"/>
                    <a:pt x="41980" y="55661"/>
                  </a:cubicBezTo>
                  <a:cubicBezTo>
                    <a:pt x="42958" y="55661"/>
                    <a:pt x="43855" y="54315"/>
                    <a:pt x="43002" y="53319"/>
                  </a:cubicBezTo>
                  <a:cubicBezTo>
                    <a:pt x="42441" y="52658"/>
                    <a:pt x="42757" y="51523"/>
                    <a:pt x="42542" y="50747"/>
                  </a:cubicBezTo>
                  <a:cubicBezTo>
                    <a:pt x="42456" y="50488"/>
                    <a:pt x="42341" y="50230"/>
                    <a:pt x="42183" y="50000"/>
                  </a:cubicBezTo>
                  <a:cubicBezTo>
                    <a:pt x="43418" y="49397"/>
                    <a:pt x="44582" y="48664"/>
                    <a:pt x="45674" y="47845"/>
                  </a:cubicBezTo>
                  <a:cubicBezTo>
                    <a:pt x="45760" y="48003"/>
                    <a:pt x="45875" y="48147"/>
                    <a:pt x="46004" y="48290"/>
                  </a:cubicBezTo>
                  <a:cubicBezTo>
                    <a:pt x="46220" y="48520"/>
                    <a:pt x="46723" y="48649"/>
                    <a:pt x="46895" y="48865"/>
                  </a:cubicBezTo>
                  <a:cubicBezTo>
                    <a:pt x="46924" y="48908"/>
                    <a:pt x="47010" y="49511"/>
                    <a:pt x="47024" y="49655"/>
                  </a:cubicBezTo>
                  <a:cubicBezTo>
                    <a:pt x="47121" y="50262"/>
                    <a:pt x="47782" y="50643"/>
                    <a:pt x="48375" y="50643"/>
                  </a:cubicBezTo>
                  <a:cubicBezTo>
                    <a:pt x="48484" y="50643"/>
                    <a:pt x="48590" y="50630"/>
                    <a:pt x="48691" y="50603"/>
                  </a:cubicBezTo>
                  <a:cubicBezTo>
                    <a:pt x="49452" y="50388"/>
                    <a:pt x="49740" y="49655"/>
                    <a:pt x="49625" y="48937"/>
                  </a:cubicBezTo>
                  <a:cubicBezTo>
                    <a:pt x="49553" y="48362"/>
                    <a:pt x="49366" y="47816"/>
                    <a:pt x="49065" y="47328"/>
                  </a:cubicBezTo>
                  <a:cubicBezTo>
                    <a:pt x="48849" y="47012"/>
                    <a:pt x="48576" y="46739"/>
                    <a:pt x="48260" y="46552"/>
                  </a:cubicBezTo>
                  <a:cubicBezTo>
                    <a:pt x="48174" y="46509"/>
                    <a:pt x="48102" y="46466"/>
                    <a:pt x="48016" y="46437"/>
                  </a:cubicBezTo>
                  <a:cubicBezTo>
                    <a:pt x="48001" y="46408"/>
                    <a:pt x="48001" y="46379"/>
                    <a:pt x="47987" y="46351"/>
                  </a:cubicBezTo>
                  <a:cubicBezTo>
                    <a:pt x="47958" y="46207"/>
                    <a:pt x="47929" y="46063"/>
                    <a:pt x="47886" y="45920"/>
                  </a:cubicBezTo>
                  <a:cubicBezTo>
                    <a:pt x="48648" y="45129"/>
                    <a:pt x="49337" y="44267"/>
                    <a:pt x="49927" y="43348"/>
                  </a:cubicBezTo>
                  <a:cubicBezTo>
                    <a:pt x="50200" y="43492"/>
                    <a:pt x="50472" y="43678"/>
                    <a:pt x="50717" y="43865"/>
                  </a:cubicBezTo>
                  <a:cubicBezTo>
                    <a:pt x="51593" y="44540"/>
                    <a:pt x="52613" y="44670"/>
                    <a:pt x="53691" y="44684"/>
                  </a:cubicBezTo>
                  <a:cubicBezTo>
                    <a:pt x="53695" y="44684"/>
                    <a:pt x="53700" y="44684"/>
                    <a:pt x="53704" y="44684"/>
                  </a:cubicBezTo>
                  <a:cubicBezTo>
                    <a:pt x="55415" y="44684"/>
                    <a:pt x="55410" y="41997"/>
                    <a:pt x="53691" y="41983"/>
                  </a:cubicBezTo>
                  <a:cubicBezTo>
                    <a:pt x="53598" y="41983"/>
                    <a:pt x="53503" y="41984"/>
                    <a:pt x="53408" y="41984"/>
                  </a:cubicBezTo>
                  <a:cubicBezTo>
                    <a:pt x="53073" y="41984"/>
                    <a:pt x="52728" y="41967"/>
                    <a:pt x="52426" y="41811"/>
                  </a:cubicBezTo>
                  <a:cubicBezTo>
                    <a:pt x="52010" y="41581"/>
                    <a:pt x="51694" y="41178"/>
                    <a:pt x="51291" y="40934"/>
                  </a:cubicBezTo>
                  <a:cubicBezTo>
                    <a:pt x="51751" y="39986"/>
                    <a:pt x="52139" y="38995"/>
                    <a:pt x="52470" y="37989"/>
                  </a:cubicBezTo>
                  <a:cubicBezTo>
                    <a:pt x="52714" y="38104"/>
                    <a:pt x="52958" y="38219"/>
                    <a:pt x="53188" y="38319"/>
                  </a:cubicBezTo>
                  <a:cubicBezTo>
                    <a:pt x="53830" y="38584"/>
                    <a:pt x="54473" y="38737"/>
                    <a:pt x="55132" y="38737"/>
                  </a:cubicBezTo>
                  <a:cubicBezTo>
                    <a:pt x="55475" y="38737"/>
                    <a:pt x="55822" y="38695"/>
                    <a:pt x="56176" y="38607"/>
                  </a:cubicBezTo>
                  <a:cubicBezTo>
                    <a:pt x="57733" y="38208"/>
                    <a:pt x="57232" y="35961"/>
                    <a:pt x="55815" y="35961"/>
                  </a:cubicBezTo>
                  <a:cubicBezTo>
                    <a:pt x="55702" y="35961"/>
                    <a:pt x="55582" y="35975"/>
                    <a:pt x="55458" y="36006"/>
                  </a:cubicBezTo>
                  <a:cubicBezTo>
                    <a:pt x="55335" y="36038"/>
                    <a:pt x="55211" y="36052"/>
                    <a:pt x="55085" y="36052"/>
                  </a:cubicBezTo>
                  <a:cubicBezTo>
                    <a:pt x="54420" y="36052"/>
                    <a:pt x="53733" y="35652"/>
                    <a:pt x="53116" y="35374"/>
                  </a:cubicBezTo>
                  <a:cubicBezTo>
                    <a:pt x="53303" y="34383"/>
                    <a:pt x="53403" y="33391"/>
                    <a:pt x="53447" y="32386"/>
                  </a:cubicBezTo>
                  <a:cubicBezTo>
                    <a:pt x="54052" y="32122"/>
                    <a:pt x="54716" y="31773"/>
                    <a:pt x="55356" y="31773"/>
                  </a:cubicBezTo>
                  <a:cubicBezTo>
                    <a:pt x="55551" y="31773"/>
                    <a:pt x="55744" y="31806"/>
                    <a:pt x="55932" y="31883"/>
                  </a:cubicBezTo>
                  <a:cubicBezTo>
                    <a:pt x="56050" y="31931"/>
                    <a:pt x="56173" y="31953"/>
                    <a:pt x="56295" y="31953"/>
                  </a:cubicBezTo>
                  <a:cubicBezTo>
                    <a:pt x="56870" y="31953"/>
                    <a:pt x="57442" y="31470"/>
                    <a:pt x="57584" y="30949"/>
                  </a:cubicBezTo>
                  <a:cubicBezTo>
                    <a:pt x="57829" y="30173"/>
                    <a:pt x="57340" y="29555"/>
                    <a:pt x="56665" y="29282"/>
                  </a:cubicBezTo>
                  <a:cubicBezTo>
                    <a:pt x="56276" y="29126"/>
                    <a:pt x="55889" y="29062"/>
                    <a:pt x="55504" y="29062"/>
                  </a:cubicBezTo>
                  <a:cubicBezTo>
                    <a:pt x="54794" y="29062"/>
                    <a:pt x="54093" y="29280"/>
                    <a:pt x="53403" y="29541"/>
                  </a:cubicBezTo>
                  <a:cubicBezTo>
                    <a:pt x="53332" y="28607"/>
                    <a:pt x="53202" y="27688"/>
                    <a:pt x="53030" y="26768"/>
                  </a:cubicBezTo>
                  <a:lnTo>
                    <a:pt x="53030" y="26768"/>
                  </a:lnTo>
                  <a:cubicBezTo>
                    <a:pt x="53116" y="26772"/>
                    <a:pt x="53203" y="26774"/>
                    <a:pt x="53291" y="26774"/>
                  </a:cubicBezTo>
                  <a:cubicBezTo>
                    <a:pt x="53553" y="26774"/>
                    <a:pt x="53820" y="26757"/>
                    <a:pt x="54079" y="26725"/>
                  </a:cubicBezTo>
                  <a:cubicBezTo>
                    <a:pt x="55041" y="26581"/>
                    <a:pt x="55932" y="26165"/>
                    <a:pt x="56665" y="25533"/>
                  </a:cubicBezTo>
                  <a:cubicBezTo>
                    <a:pt x="57705" y="24650"/>
                    <a:pt x="56742" y="23287"/>
                    <a:pt x="55647" y="23287"/>
                  </a:cubicBezTo>
                  <a:cubicBezTo>
                    <a:pt x="55352" y="23287"/>
                    <a:pt x="55046" y="23386"/>
                    <a:pt x="54768" y="23622"/>
                  </a:cubicBezTo>
                  <a:cubicBezTo>
                    <a:pt x="54203" y="24110"/>
                    <a:pt x="53453" y="24185"/>
                    <a:pt x="52674" y="24185"/>
                  </a:cubicBezTo>
                  <a:cubicBezTo>
                    <a:pt x="52582" y="24185"/>
                    <a:pt x="52490" y="24184"/>
                    <a:pt x="52398" y="24182"/>
                  </a:cubicBezTo>
                  <a:cubicBezTo>
                    <a:pt x="52096" y="23248"/>
                    <a:pt x="51737" y="22343"/>
                    <a:pt x="51349" y="21452"/>
                  </a:cubicBezTo>
                  <a:lnTo>
                    <a:pt x="51421" y="21409"/>
                  </a:lnTo>
                  <a:cubicBezTo>
                    <a:pt x="52053" y="21041"/>
                    <a:pt x="52890" y="20165"/>
                    <a:pt x="53711" y="20165"/>
                  </a:cubicBezTo>
                  <a:cubicBezTo>
                    <a:pt x="53786" y="20165"/>
                    <a:pt x="53861" y="20172"/>
                    <a:pt x="53935" y="20188"/>
                  </a:cubicBezTo>
                  <a:cubicBezTo>
                    <a:pt x="54048" y="20213"/>
                    <a:pt x="54156" y="20225"/>
                    <a:pt x="54260" y="20225"/>
                  </a:cubicBezTo>
                  <a:cubicBezTo>
                    <a:pt x="55701" y="20225"/>
                    <a:pt x="56222" y="17949"/>
                    <a:pt x="54653" y="17587"/>
                  </a:cubicBezTo>
                  <a:cubicBezTo>
                    <a:pt x="54358" y="17525"/>
                    <a:pt x="54068" y="17495"/>
                    <a:pt x="53784" y="17495"/>
                  </a:cubicBezTo>
                  <a:cubicBezTo>
                    <a:pt x="52895" y="17495"/>
                    <a:pt x="52061" y="17787"/>
                    <a:pt x="51277" y="18277"/>
                  </a:cubicBezTo>
                  <a:cubicBezTo>
                    <a:pt x="50918" y="18521"/>
                    <a:pt x="50559" y="18751"/>
                    <a:pt x="50200" y="18952"/>
                  </a:cubicBezTo>
                  <a:cubicBezTo>
                    <a:pt x="49840" y="18263"/>
                    <a:pt x="49438" y="17573"/>
                    <a:pt x="49007" y="16927"/>
                  </a:cubicBezTo>
                  <a:cubicBezTo>
                    <a:pt x="49280" y="16797"/>
                    <a:pt x="49553" y="16625"/>
                    <a:pt x="49826" y="16452"/>
                  </a:cubicBezTo>
                  <a:cubicBezTo>
                    <a:pt x="50171" y="16194"/>
                    <a:pt x="50501" y="15907"/>
                    <a:pt x="50789" y="15576"/>
                  </a:cubicBezTo>
                  <a:cubicBezTo>
                    <a:pt x="51035" y="15302"/>
                    <a:pt x="51268" y="14898"/>
                    <a:pt x="51638" y="14898"/>
                  </a:cubicBezTo>
                  <a:cubicBezTo>
                    <a:pt x="51656" y="14898"/>
                    <a:pt x="51675" y="14899"/>
                    <a:pt x="51694" y="14901"/>
                  </a:cubicBezTo>
                  <a:cubicBezTo>
                    <a:pt x="51726" y="14904"/>
                    <a:pt x="51758" y="14906"/>
                    <a:pt x="51790" y="14906"/>
                  </a:cubicBezTo>
                  <a:cubicBezTo>
                    <a:pt x="52468" y="14906"/>
                    <a:pt x="53044" y="14195"/>
                    <a:pt x="53044" y="13550"/>
                  </a:cubicBezTo>
                  <a:cubicBezTo>
                    <a:pt x="53044" y="12760"/>
                    <a:pt x="52412" y="12286"/>
                    <a:pt x="51694" y="12200"/>
                  </a:cubicBezTo>
                  <a:cubicBezTo>
                    <a:pt x="51610" y="12191"/>
                    <a:pt x="51528" y="12187"/>
                    <a:pt x="51447" y="12187"/>
                  </a:cubicBezTo>
                  <a:cubicBezTo>
                    <a:pt x="50430" y="12187"/>
                    <a:pt x="49630" y="12834"/>
                    <a:pt x="48978" y="13579"/>
                  </a:cubicBezTo>
                  <a:cubicBezTo>
                    <a:pt x="48533" y="14068"/>
                    <a:pt x="47987" y="14455"/>
                    <a:pt x="47369" y="14700"/>
                  </a:cubicBezTo>
                  <a:cubicBezTo>
                    <a:pt x="46924" y="14154"/>
                    <a:pt x="46464" y="13608"/>
                    <a:pt x="46004" y="13091"/>
                  </a:cubicBezTo>
                  <a:cubicBezTo>
                    <a:pt x="46435" y="12746"/>
                    <a:pt x="46967" y="12516"/>
                    <a:pt x="47527" y="12185"/>
                  </a:cubicBezTo>
                  <a:cubicBezTo>
                    <a:pt x="48648" y="11496"/>
                    <a:pt x="49496" y="10418"/>
                    <a:pt x="49898" y="9154"/>
                  </a:cubicBezTo>
                  <a:cubicBezTo>
                    <a:pt x="50236" y="8164"/>
                    <a:pt x="49421" y="7515"/>
                    <a:pt x="48598" y="7515"/>
                  </a:cubicBezTo>
                  <a:cubicBezTo>
                    <a:pt x="48060" y="7515"/>
                    <a:pt x="47519" y="7793"/>
                    <a:pt x="47297" y="8436"/>
                  </a:cubicBezTo>
                  <a:cubicBezTo>
                    <a:pt x="46852" y="9729"/>
                    <a:pt x="45746" y="9973"/>
                    <a:pt x="44711" y="10648"/>
                  </a:cubicBezTo>
                  <a:cubicBezTo>
                    <a:pt x="44481" y="10792"/>
                    <a:pt x="44266" y="10964"/>
                    <a:pt x="44065" y="11151"/>
                  </a:cubicBezTo>
                  <a:cubicBezTo>
                    <a:pt x="43634" y="10777"/>
                    <a:pt x="43188" y="10404"/>
                    <a:pt x="42729" y="10045"/>
                  </a:cubicBezTo>
                  <a:cubicBezTo>
                    <a:pt x="43073" y="9556"/>
                    <a:pt x="43476" y="9111"/>
                    <a:pt x="43935" y="8709"/>
                  </a:cubicBezTo>
                  <a:cubicBezTo>
                    <a:pt x="44898" y="7832"/>
                    <a:pt x="45559" y="6855"/>
                    <a:pt x="45659" y="5533"/>
                  </a:cubicBezTo>
                  <a:cubicBezTo>
                    <a:pt x="45731" y="4671"/>
                    <a:pt x="45092" y="4240"/>
                    <a:pt x="44417" y="4240"/>
                  </a:cubicBezTo>
                  <a:cubicBezTo>
                    <a:pt x="43741" y="4240"/>
                    <a:pt x="43030" y="4671"/>
                    <a:pt x="42958" y="5533"/>
                  </a:cubicBezTo>
                  <a:cubicBezTo>
                    <a:pt x="42887" y="6424"/>
                    <a:pt x="41565" y="7143"/>
                    <a:pt x="41033" y="7789"/>
                  </a:cubicBezTo>
                  <a:cubicBezTo>
                    <a:pt x="40818" y="8019"/>
                    <a:pt x="40631" y="8278"/>
                    <a:pt x="40459" y="8536"/>
                  </a:cubicBezTo>
                  <a:cubicBezTo>
                    <a:pt x="39826" y="8177"/>
                    <a:pt x="39180" y="7847"/>
                    <a:pt x="38519" y="7545"/>
                  </a:cubicBezTo>
                  <a:cubicBezTo>
                    <a:pt x="38907" y="7157"/>
                    <a:pt x="39352" y="6798"/>
                    <a:pt x="39654" y="6439"/>
                  </a:cubicBezTo>
                  <a:cubicBezTo>
                    <a:pt x="40502" y="5418"/>
                    <a:pt x="40933" y="4226"/>
                    <a:pt x="40617" y="2904"/>
                  </a:cubicBezTo>
                  <a:cubicBezTo>
                    <a:pt x="40451" y="2236"/>
                    <a:pt x="39940" y="1947"/>
                    <a:pt x="39411" y="1947"/>
                  </a:cubicBezTo>
                  <a:cubicBezTo>
                    <a:pt x="38609" y="1947"/>
                    <a:pt x="37765" y="2610"/>
                    <a:pt x="38016" y="3623"/>
                  </a:cubicBezTo>
                  <a:cubicBezTo>
                    <a:pt x="38232" y="4528"/>
                    <a:pt x="36895" y="5390"/>
                    <a:pt x="36378" y="5964"/>
                  </a:cubicBezTo>
                  <a:cubicBezTo>
                    <a:pt x="36191" y="6151"/>
                    <a:pt x="36019" y="6367"/>
                    <a:pt x="35875" y="6582"/>
                  </a:cubicBezTo>
                  <a:cubicBezTo>
                    <a:pt x="35186" y="6381"/>
                    <a:pt x="34482" y="6209"/>
                    <a:pt x="33763" y="6065"/>
                  </a:cubicBezTo>
                  <a:cubicBezTo>
                    <a:pt x="33950" y="5433"/>
                    <a:pt x="34309" y="4801"/>
                    <a:pt x="34525" y="4226"/>
                  </a:cubicBezTo>
                  <a:cubicBezTo>
                    <a:pt x="34942" y="3192"/>
                    <a:pt x="35056" y="2071"/>
                    <a:pt x="34841" y="979"/>
                  </a:cubicBezTo>
                  <a:cubicBezTo>
                    <a:pt x="34715" y="296"/>
                    <a:pt x="34224" y="1"/>
                    <a:pt x="33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661725" y="991775"/>
              <a:ext cx="206550" cy="160225"/>
            </a:xfrm>
            <a:custGeom>
              <a:avLst/>
              <a:gdLst/>
              <a:ahLst/>
              <a:cxnLst/>
              <a:rect l="l" t="t" r="r" b="b"/>
              <a:pathLst>
                <a:path w="8262" h="6409" extrusionOk="0">
                  <a:moveTo>
                    <a:pt x="4124" y="0"/>
                  </a:moveTo>
                  <a:cubicBezTo>
                    <a:pt x="1" y="0"/>
                    <a:pt x="1" y="6408"/>
                    <a:pt x="4124" y="6408"/>
                  </a:cubicBezTo>
                  <a:cubicBezTo>
                    <a:pt x="8262" y="6408"/>
                    <a:pt x="8262" y="0"/>
                    <a:pt x="4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1695850" y="1025175"/>
              <a:ext cx="119625" cy="92700"/>
            </a:xfrm>
            <a:custGeom>
              <a:avLst/>
              <a:gdLst/>
              <a:ahLst/>
              <a:cxnLst/>
              <a:rect l="l" t="t" r="r" b="b"/>
              <a:pathLst>
                <a:path w="4785" h="3708" extrusionOk="0">
                  <a:moveTo>
                    <a:pt x="2386" y="1"/>
                  </a:moveTo>
                  <a:cubicBezTo>
                    <a:pt x="15" y="1"/>
                    <a:pt x="1" y="3707"/>
                    <a:pt x="2386" y="3707"/>
                  </a:cubicBezTo>
                  <a:cubicBezTo>
                    <a:pt x="4785" y="3707"/>
                    <a:pt x="478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002950" y="951900"/>
              <a:ext cx="195775" cy="151950"/>
            </a:xfrm>
            <a:custGeom>
              <a:avLst/>
              <a:gdLst/>
              <a:ahLst/>
              <a:cxnLst/>
              <a:rect l="l" t="t" r="r" b="b"/>
              <a:pathLst>
                <a:path w="7831" h="6078" extrusionOk="0">
                  <a:moveTo>
                    <a:pt x="3908" y="1"/>
                  </a:moveTo>
                  <a:cubicBezTo>
                    <a:pt x="1" y="1"/>
                    <a:pt x="1" y="6078"/>
                    <a:pt x="3908" y="6078"/>
                  </a:cubicBezTo>
                  <a:cubicBezTo>
                    <a:pt x="7831" y="6078"/>
                    <a:pt x="7831" y="1"/>
                    <a:pt x="3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044250" y="983875"/>
              <a:ext cx="113175" cy="87650"/>
            </a:xfrm>
            <a:custGeom>
              <a:avLst/>
              <a:gdLst/>
              <a:ahLst/>
              <a:cxnLst/>
              <a:rect l="l" t="t" r="r" b="b"/>
              <a:pathLst>
                <a:path w="4527" h="3506" extrusionOk="0">
                  <a:moveTo>
                    <a:pt x="2256" y="0"/>
                  </a:moveTo>
                  <a:cubicBezTo>
                    <a:pt x="1" y="0"/>
                    <a:pt x="1" y="3506"/>
                    <a:pt x="2256" y="3506"/>
                  </a:cubicBezTo>
                  <a:cubicBezTo>
                    <a:pt x="4512" y="3506"/>
                    <a:pt x="4527" y="0"/>
                    <a:pt x="2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1845125" y="1384125"/>
              <a:ext cx="233225" cy="113075"/>
            </a:xfrm>
            <a:custGeom>
              <a:avLst/>
              <a:gdLst/>
              <a:ahLst/>
              <a:cxnLst/>
              <a:rect l="l" t="t" r="r" b="b"/>
              <a:pathLst>
                <a:path w="9329" h="4523" extrusionOk="0">
                  <a:moveTo>
                    <a:pt x="4829" y="1"/>
                  </a:moveTo>
                  <a:cubicBezTo>
                    <a:pt x="2958" y="1"/>
                    <a:pt x="1059" y="992"/>
                    <a:pt x="308" y="2912"/>
                  </a:cubicBezTo>
                  <a:cubicBezTo>
                    <a:pt x="0" y="3702"/>
                    <a:pt x="719" y="4522"/>
                    <a:pt x="1422" y="4522"/>
                  </a:cubicBezTo>
                  <a:cubicBezTo>
                    <a:pt x="1703" y="4522"/>
                    <a:pt x="1981" y="4391"/>
                    <a:pt x="2190" y="4076"/>
                  </a:cubicBezTo>
                  <a:cubicBezTo>
                    <a:pt x="3013" y="2817"/>
                    <a:pt x="4093" y="2155"/>
                    <a:pt x="5208" y="2155"/>
                  </a:cubicBezTo>
                  <a:cubicBezTo>
                    <a:pt x="6156" y="2155"/>
                    <a:pt x="7130" y="2634"/>
                    <a:pt x="7995" y="3630"/>
                  </a:cubicBezTo>
                  <a:cubicBezTo>
                    <a:pt x="8139" y="3809"/>
                    <a:pt x="8325" y="3886"/>
                    <a:pt x="8509" y="3886"/>
                  </a:cubicBezTo>
                  <a:cubicBezTo>
                    <a:pt x="8928" y="3886"/>
                    <a:pt x="9328" y="3484"/>
                    <a:pt x="9158" y="2984"/>
                  </a:cubicBezTo>
                  <a:cubicBezTo>
                    <a:pt x="8508" y="974"/>
                    <a:pt x="6682" y="1"/>
                    <a:pt x="4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46"/>
          <p:cNvGrpSpPr/>
          <p:nvPr/>
        </p:nvGrpSpPr>
        <p:grpSpPr>
          <a:xfrm>
            <a:off x="10723331" y="576078"/>
            <a:ext cx="1299542" cy="1659584"/>
            <a:chOff x="3730250" y="2585325"/>
            <a:chExt cx="2011800" cy="2264125"/>
          </a:xfrm>
        </p:grpSpPr>
        <p:sp>
          <p:nvSpPr>
            <p:cNvPr id="515" name="Google Shape;515;p46"/>
            <p:cNvSpPr/>
            <p:nvPr/>
          </p:nvSpPr>
          <p:spPr>
            <a:xfrm>
              <a:off x="3730250" y="2585325"/>
              <a:ext cx="2011800" cy="2264125"/>
            </a:xfrm>
            <a:custGeom>
              <a:avLst/>
              <a:gdLst/>
              <a:ahLst/>
              <a:cxnLst/>
              <a:rect l="l" t="t" r="r" b="b"/>
              <a:pathLst>
                <a:path w="80472" h="90565" extrusionOk="0">
                  <a:moveTo>
                    <a:pt x="8334" y="54659"/>
                  </a:moveTo>
                  <a:lnTo>
                    <a:pt x="8334" y="54659"/>
                  </a:lnTo>
                  <a:cubicBezTo>
                    <a:pt x="8291" y="54730"/>
                    <a:pt x="8262" y="54802"/>
                    <a:pt x="8233" y="54860"/>
                  </a:cubicBezTo>
                  <a:lnTo>
                    <a:pt x="8305" y="54702"/>
                  </a:lnTo>
                  <a:lnTo>
                    <a:pt x="8334" y="54659"/>
                  </a:lnTo>
                  <a:close/>
                  <a:moveTo>
                    <a:pt x="37263" y="1"/>
                  </a:moveTo>
                  <a:cubicBezTo>
                    <a:pt x="37179" y="1"/>
                    <a:pt x="37095" y="2"/>
                    <a:pt x="37011" y="6"/>
                  </a:cubicBezTo>
                  <a:cubicBezTo>
                    <a:pt x="33160" y="164"/>
                    <a:pt x="31091" y="4776"/>
                    <a:pt x="33376" y="7836"/>
                  </a:cubicBezTo>
                  <a:cubicBezTo>
                    <a:pt x="34065" y="8770"/>
                    <a:pt x="35085" y="9402"/>
                    <a:pt x="36220" y="9632"/>
                  </a:cubicBezTo>
                  <a:cubicBezTo>
                    <a:pt x="36335" y="15163"/>
                    <a:pt x="36436" y="20680"/>
                    <a:pt x="36551" y="26212"/>
                  </a:cubicBezTo>
                  <a:cubicBezTo>
                    <a:pt x="33577" y="26599"/>
                    <a:pt x="30703" y="27217"/>
                    <a:pt x="28017" y="28582"/>
                  </a:cubicBezTo>
                  <a:cubicBezTo>
                    <a:pt x="27212" y="26844"/>
                    <a:pt x="26393" y="25120"/>
                    <a:pt x="25589" y="23396"/>
                  </a:cubicBezTo>
                  <a:cubicBezTo>
                    <a:pt x="25732" y="23194"/>
                    <a:pt x="25847" y="22965"/>
                    <a:pt x="25948" y="22735"/>
                  </a:cubicBezTo>
                  <a:cubicBezTo>
                    <a:pt x="26537" y="21269"/>
                    <a:pt x="26192" y="19603"/>
                    <a:pt x="25086" y="18482"/>
                  </a:cubicBezTo>
                  <a:cubicBezTo>
                    <a:pt x="24553" y="17752"/>
                    <a:pt x="23714" y="17357"/>
                    <a:pt x="22862" y="17357"/>
                  </a:cubicBezTo>
                  <a:cubicBezTo>
                    <a:pt x="22405" y="17357"/>
                    <a:pt x="21944" y="17471"/>
                    <a:pt x="21523" y="17706"/>
                  </a:cubicBezTo>
                  <a:cubicBezTo>
                    <a:pt x="20144" y="18439"/>
                    <a:pt x="19195" y="19718"/>
                    <a:pt x="19095" y="21284"/>
                  </a:cubicBezTo>
                  <a:cubicBezTo>
                    <a:pt x="18994" y="23094"/>
                    <a:pt x="20302" y="24674"/>
                    <a:pt x="22097" y="24933"/>
                  </a:cubicBezTo>
                  <a:cubicBezTo>
                    <a:pt x="22258" y="24956"/>
                    <a:pt x="22422" y="24967"/>
                    <a:pt x="22585" y="24967"/>
                  </a:cubicBezTo>
                  <a:cubicBezTo>
                    <a:pt x="22831" y="24967"/>
                    <a:pt x="23077" y="24941"/>
                    <a:pt x="23319" y="24890"/>
                  </a:cubicBezTo>
                  <a:lnTo>
                    <a:pt x="25704" y="29976"/>
                  </a:lnTo>
                  <a:cubicBezTo>
                    <a:pt x="23161" y="31800"/>
                    <a:pt x="20962" y="34315"/>
                    <a:pt x="19669" y="37159"/>
                  </a:cubicBezTo>
                  <a:cubicBezTo>
                    <a:pt x="19181" y="38266"/>
                    <a:pt x="18750" y="39386"/>
                    <a:pt x="18391" y="40536"/>
                  </a:cubicBezTo>
                  <a:cubicBezTo>
                    <a:pt x="15417" y="39688"/>
                    <a:pt x="12486" y="38668"/>
                    <a:pt x="9627" y="37490"/>
                  </a:cubicBezTo>
                  <a:cubicBezTo>
                    <a:pt x="9785" y="37145"/>
                    <a:pt x="9900" y="36786"/>
                    <a:pt x="9943" y="36412"/>
                  </a:cubicBezTo>
                  <a:cubicBezTo>
                    <a:pt x="10101" y="35306"/>
                    <a:pt x="9857" y="34171"/>
                    <a:pt x="9282" y="33208"/>
                  </a:cubicBezTo>
                  <a:cubicBezTo>
                    <a:pt x="9210" y="32964"/>
                    <a:pt x="9109" y="32749"/>
                    <a:pt x="8966" y="32533"/>
                  </a:cubicBezTo>
                  <a:cubicBezTo>
                    <a:pt x="8265" y="31501"/>
                    <a:pt x="7125" y="30823"/>
                    <a:pt x="5939" y="30823"/>
                  </a:cubicBezTo>
                  <a:cubicBezTo>
                    <a:pt x="5837" y="30823"/>
                    <a:pt x="5735" y="30828"/>
                    <a:pt x="5633" y="30838"/>
                  </a:cubicBezTo>
                  <a:cubicBezTo>
                    <a:pt x="5453" y="30814"/>
                    <a:pt x="5270" y="30802"/>
                    <a:pt x="5087" y="30802"/>
                  </a:cubicBezTo>
                  <a:cubicBezTo>
                    <a:pt x="4832" y="30802"/>
                    <a:pt x="4576" y="30825"/>
                    <a:pt x="4325" y="30867"/>
                  </a:cubicBezTo>
                  <a:cubicBezTo>
                    <a:pt x="1193" y="31398"/>
                    <a:pt x="1" y="35421"/>
                    <a:pt x="1524" y="37935"/>
                  </a:cubicBezTo>
                  <a:cubicBezTo>
                    <a:pt x="2267" y="39170"/>
                    <a:pt x="3637" y="40004"/>
                    <a:pt x="5056" y="40004"/>
                  </a:cubicBezTo>
                  <a:cubicBezTo>
                    <a:pt x="5421" y="40004"/>
                    <a:pt x="5789" y="39949"/>
                    <a:pt x="6150" y="39832"/>
                  </a:cubicBezTo>
                  <a:cubicBezTo>
                    <a:pt x="6480" y="39731"/>
                    <a:pt x="6782" y="39587"/>
                    <a:pt x="7069" y="39401"/>
                  </a:cubicBezTo>
                  <a:cubicBezTo>
                    <a:pt x="7112" y="39401"/>
                    <a:pt x="7156" y="39386"/>
                    <a:pt x="7199" y="39386"/>
                  </a:cubicBezTo>
                  <a:cubicBezTo>
                    <a:pt x="10632" y="40866"/>
                    <a:pt x="14152" y="42130"/>
                    <a:pt x="17759" y="43151"/>
                  </a:cubicBezTo>
                  <a:cubicBezTo>
                    <a:pt x="17414" y="44918"/>
                    <a:pt x="17342" y="46728"/>
                    <a:pt x="17514" y="48509"/>
                  </a:cubicBezTo>
                  <a:cubicBezTo>
                    <a:pt x="17658" y="49975"/>
                    <a:pt x="17902" y="51412"/>
                    <a:pt x="18247" y="52834"/>
                  </a:cubicBezTo>
                  <a:lnTo>
                    <a:pt x="12428" y="53351"/>
                  </a:lnTo>
                  <a:cubicBezTo>
                    <a:pt x="11592" y="52691"/>
                    <a:pt x="10612" y="52241"/>
                    <a:pt x="9567" y="52241"/>
                  </a:cubicBezTo>
                  <a:cubicBezTo>
                    <a:pt x="9248" y="52241"/>
                    <a:pt x="8922" y="52283"/>
                    <a:pt x="8592" y="52374"/>
                  </a:cubicBezTo>
                  <a:cubicBezTo>
                    <a:pt x="6796" y="52877"/>
                    <a:pt x="5546" y="54759"/>
                    <a:pt x="6035" y="56613"/>
                  </a:cubicBezTo>
                  <a:cubicBezTo>
                    <a:pt x="6468" y="58333"/>
                    <a:pt x="8007" y="59399"/>
                    <a:pt x="9616" y="59399"/>
                  </a:cubicBezTo>
                  <a:cubicBezTo>
                    <a:pt x="10304" y="59399"/>
                    <a:pt x="11005" y="59204"/>
                    <a:pt x="11638" y="58782"/>
                  </a:cubicBezTo>
                  <a:cubicBezTo>
                    <a:pt x="12213" y="58380"/>
                    <a:pt x="12701" y="57834"/>
                    <a:pt x="13017" y="57202"/>
                  </a:cubicBezTo>
                  <a:cubicBezTo>
                    <a:pt x="13290" y="56828"/>
                    <a:pt x="13463" y="56397"/>
                    <a:pt x="13535" y="55952"/>
                  </a:cubicBezTo>
                  <a:lnTo>
                    <a:pt x="18994" y="55449"/>
                  </a:lnTo>
                  <a:cubicBezTo>
                    <a:pt x="19554" y="57087"/>
                    <a:pt x="20244" y="58667"/>
                    <a:pt x="21077" y="60176"/>
                  </a:cubicBezTo>
                  <a:cubicBezTo>
                    <a:pt x="22327" y="62489"/>
                    <a:pt x="23965" y="64558"/>
                    <a:pt x="25919" y="66325"/>
                  </a:cubicBezTo>
                  <a:cubicBezTo>
                    <a:pt x="23290" y="69399"/>
                    <a:pt x="20733" y="72531"/>
                    <a:pt x="18247" y="75750"/>
                  </a:cubicBezTo>
                  <a:cubicBezTo>
                    <a:pt x="18096" y="75721"/>
                    <a:pt x="17946" y="75706"/>
                    <a:pt x="17796" y="75706"/>
                  </a:cubicBezTo>
                  <a:cubicBezTo>
                    <a:pt x="17575" y="75706"/>
                    <a:pt x="17355" y="75739"/>
                    <a:pt x="17141" y="75807"/>
                  </a:cubicBezTo>
                  <a:cubicBezTo>
                    <a:pt x="17069" y="75822"/>
                    <a:pt x="16997" y="75850"/>
                    <a:pt x="16940" y="75879"/>
                  </a:cubicBezTo>
                  <a:cubicBezTo>
                    <a:pt x="16408" y="75879"/>
                    <a:pt x="15891" y="76023"/>
                    <a:pt x="15431" y="76281"/>
                  </a:cubicBezTo>
                  <a:cubicBezTo>
                    <a:pt x="14799" y="76655"/>
                    <a:pt x="14310" y="77215"/>
                    <a:pt x="14037" y="77890"/>
                  </a:cubicBezTo>
                  <a:cubicBezTo>
                    <a:pt x="13391" y="79399"/>
                    <a:pt x="13994" y="81137"/>
                    <a:pt x="15431" y="81928"/>
                  </a:cubicBezTo>
                  <a:cubicBezTo>
                    <a:pt x="15953" y="82208"/>
                    <a:pt x="16520" y="82344"/>
                    <a:pt x="17083" y="82344"/>
                  </a:cubicBezTo>
                  <a:cubicBezTo>
                    <a:pt x="17963" y="82344"/>
                    <a:pt x="18831" y="82012"/>
                    <a:pt x="19497" y="81382"/>
                  </a:cubicBezTo>
                  <a:cubicBezTo>
                    <a:pt x="20488" y="80433"/>
                    <a:pt x="20761" y="78997"/>
                    <a:pt x="20460" y="77689"/>
                  </a:cubicBezTo>
                  <a:cubicBezTo>
                    <a:pt x="20431" y="77589"/>
                    <a:pt x="20402" y="77488"/>
                    <a:pt x="20359" y="77402"/>
                  </a:cubicBezTo>
                  <a:cubicBezTo>
                    <a:pt x="22830" y="74184"/>
                    <a:pt x="25402" y="71052"/>
                    <a:pt x="28045" y="67977"/>
                  </a:cubicBezTo>
                  <a:cubicBezTo>
                    <a:pt x="28304" y="68135"/>
                    <a:pt x="28548" y="68308"/>
                    <a:pt x="28807" y="68451"/>
                  </a:cubicBezTo>
                  <a:cubicBezTo>
                    <a:pt x="31838" y="70305"/>
                    <a:pt x="35402" y="71195"/>
                    <a:pt x="38936" y="71454"/>
                  </a:cubicBezTo>
                  <a:cubicBezTo>
                    <a:pt x="38749" y="74802"/>
                    <a:pt x="38620" y="78163"/>
                    <a:pt x="38562" y="81511"/>
                  </a:cubicBezTo>
                  <a:cubicBezTo>
                    <a:pt x="37327" y="81813"/>
                    <a:pt x="36206" y="82560"/>
                    <a:pt x="35617" y="83738"/>
                  </a:cubicBezTo>
                  <a:cubicBezTo>
                    <a:pt x="34726" y="85577"/>
                    <a:pt x="35071" y="88077"/>
                    <a:pt x="36680" y="89427"/>
                  </a:cubicBezTo>
                  <a:cubicBezTo>
                    <a:pt x="37603" y="90182"/>
                    <a:pt x="38737" y="90564"/>
                    <a:pt x="39877" y="90564"/>
                  </a:cubicBezTo>
                  <a:cubicBezTo>
                    <a:pt x="40776" y="90564"/>
                    <a:pt x="41679" y="90326"/>
                    <a:pt x="42485" y="89844"/>
                  </a:cubicBezTo>
                  <a:cubicBezTo>
                    <a:pt x="44625" y="88565"/>
                    <a:pt x="45157" y="85821"/>
                    <a:pt x="43864" y="83752"/>
                  </a:cubicBezTo>
                  <a:cubicBezTo>
                    <a:pt x="43533" y="83249"/>
                    <a:pt x="43074" y="82862"/>
                    <a:pt x="42528" y="82632"/>
                  </a:cubicBezTo>
                  <a:cubicBezTo>
                    <a:pt x="42226" y="82158"/>
                    <a:pt x="41781" y="81798"/>
                    <a:pt x="41249" y="81612"/>
                  </a:cubicBezTo>
                  <a:cubicBezTo>
                    <a:pt x="41321" y="78235"/>
                    <a:pt x="41436" y="74873"/>
                    <a:pt x="41623" y="71511"/>
                  </a:cubicBezTo>
                  <a:cubicBezTo>
                    <a:pt x="42959" y="71440"/>
                    <a:pt x="44280" y="71267"/>
                    <a:pt x="45617" y="71066"/>
                  </a:cubicBezTo>
                  <a:cubicBezTo>
                    <a:pt x="46823" y="70894"/>
                    <a:pt x="48002" y="70606"/>
                    <a:pt x="49137" y="70190"/>
                  </a:cubicBezTo>
                  <a:cubicBezTo>
                    <a:pt x="49984" y="69859"/>
                    <a:pt x="50861" y="69529"/>
                    <a:pt x="51694" y="69126"/>
                  </a:cubicBezTo>
                  <a:cubicBezTo>
                    <a:pt x="52455" y="70491"/>
                    <a:pt x="53174" y="71871"/>
                    <a:pt x="53878" y="73279"/>
                  </a:cubicBezTo>
                  <a:cubicBezTo>
                    <a:pt x="53461" y="73623"/>
                    <a:pt x="53145" y="74069"/>
                    <a:pt x="52944" y="74557"/>
                  </a:cubicBezTo>
                  <a:cubicBezTo>
                    <a:pt x="52297" y="76066"/>
                    <a:pt x="52901" y="77804"/>
                    <a:pt x="54338" y="78594"/>
                  </a:cubicBezTo>
                  <a:cubicBezTo>
                    <a:pt x="54864" y="78878"/>
                    <a:pt x="55438" y="79016"/>
                    <a:pt x="56006" y="79016"/>
                  </a:cubicBezTo>
                  <a:cubicBezTo>
                    <a:pt x="56880" y="79016"/>
                    <a:pt x="57742" y="78690"/>
                    <a:pt x="58403" y="78063"/>
                  </a:cubicBezTo>
                  <a:cubicBezTo>
                    <a:pt x="59395" y="77100"/>
                    <a:pt x="59668" y="75664"/>
                    <a:pt x="59366" y="74370"/>
                  </a:cubicBezTo>
                  <a:cubicBezTo>
                    <a:pt x="59165" y="73681"/>
                    <a:pt x="58734" y="73106"/>
                    <a:pt x="58130" y="72747"/>
                  </a:cubicBezTo>
                  <a:cubicBezTo>
                    <a:pt x="57694" y="72504"/>
                    <a:pt x="57206" y="72374"/>
                    <a:pt x="56710" y="72374"/>
                  </a:cubicBezTo>
                  <a:cubicBezTo>
                    <a:pt x="56619" y="72374"/>
                    <a:pt x="56527" y="72379"/>
                    <a:pt x="56435" y="72388"/>
                  </a:cubicBezTo>
                  <a:cubicBezTo>
                    <a:pt x="55659" y="70836"/>
                    <a:pt x="54869" y="69299"/>
                    <a:pt x="54036" y="67776"/>
                  </a:cubicBezTo>
                  <a:cubicBezTo>
                    <a:pt x="55975" y="66411"/>
                    <a:pt x="57656" y="64744"/>
                    <a:pt x="59036" y="62819"/>
                  </a:cubicBezTo>
                  <a:cubicBezTo>
                    <a:pt x="59682" y="61943"/>
                    <a:pt x="60228" y="60995"/>
                    <a:pt x="60659" y="60003"/>
                  </a:cubicBezTo>
                  <a:cubicBezTo>
                    <a:pt x="63791" y="61383"/>
                    <a:pt x="66981" y="62647"/>
                    <a:pt x="70213" y="63796"/>
                  </a:cubicBezTo>
                  <a:cubicBezTo>
                    <a:pt x="70156" y="65190"/>
                    <a:pt x="70673" y="66612"/>
                    <a:pt x="71751" y="67517"/>
                  </a:cubicBezTo>
                  <a:cubicBezTo>
                    <a:pt x="72674" y="68264"/>
                    <a:pt x="73807" y="68647"/>
                    <a:pt x="74947" y="68647"/>
                  </a:cubicBezTo>
                  <a:cubicBezTo>
                    <a:pt x="75846" y="68647"/>
                    <a:pt x="76750" y="68408"/>
                    <a:pt x="77555" y="67920"/>
                  </a:cubicBezTo>
                  <a:cubicBezTo>
                    <a:pt x="79696" y="66655"/>
                    <a:pt x="80227" y="63897"/>
                    <a:pt x="78920" y="61842"/>
                  </a:cubicBezTo>
                  <a:cubicBezTo>
                    <a:pt x="78604" y="61339"/>
                    <a:pt x="78144" y="60952"/>
                    <a:pt x="77598" y="60722"/>
                  </a:cubicBezTo>
                  <a:cubicBezTo>
                    <a:pt x="77253" y="60176"/>
                    <a:pt x="76707" y="59788"/>
                    <a:pt x="76090" y="59615"/>
                  </a:cubicBezTo>
                  <a:cubicBezTo>
                    <a:pt x="75676" y="59503"/>
                    <a:pt x="75245" y="59448"/>
                    <a:pt x="74813" y="59448"/>
                  </a:cubicBezTo>
                  <a:cubicBezTo>
                    <a:pt x="73368" y="59448"/>
                    <a:pt x="71909" y="60067"/>
                    <a:pt x="71047" y="61239"/>
                  </a:cubicBezTo>
                  <a:cubicBezTo>
                    <a:pt x="67843" y="60104"/>
                    <a:pt x="64668" y="58854"/>
                    <a:pt x="61550" y="57460"/>
                  </a:cubicBezTo>
                  <a:cubicBezTo>
                    <a:pt x="62024" y="55722"/>
                    <a:pt x="62326" y="53940"/>
                    <a:pt x="62469" y="52144"/>
                  </a:cubicBezTo>
                  <a:cubicBezTo>
                    <a:pt x="62541" y="51268"/>
                    <a:pt x="62570" y="50392"/>
                    <a:pt x="62541" y="49515"/>
                  </a:cubicBezTo>
                  <a:lnTo>
                    <a:pt x="66808" y="49113"/>
                  </a:lnTo>
                  <a:cubicBezTo>
                    <a:pt x="67453" y="50422"/>
                    <a:pt x="68762" y="51167"/>
                    <a:pt x="70106" y="51167"/>
                  </a:cubicBezTo>
                  <a:cubicBezTo>
                    <a:pt x="70798" y="51167"/>
                    <a:pt x="71499" y="50970"/>
                    <a:pt x="72124" y="50550"/>
                  </a:cubicBezTo>
                  <a:cubicBezTo>
                    <a:pt x="72713" y="50147"/>
                    <a:pt x="73187" y="49601"/>
                    <a:pt x="73518" y="48969"/>
                  </a:cubicBezTo>
                  <a:cubicBezTo>
                    <a:pt x="74265" y="47920"/>
                    <a:pt x="74337" y="46354"/>
                    <a:pt x="73302" y="45421"/>
                  </a:cubicBezTo>
                  <a:cubicBezTo>
                    <a:pt x="72383" y="44603"/>
                    <a:pt x="71265" y="44010"/>
                    <a:pt x="70057" y="44010"/>
                  </a:cubicBezTo>
                  <a:cubicBezTo>
                    <a:pt x="69737" y="44010"/>
                    <a:pt x="69410" y="44051"/>
                    <a:pt x="69078" y="44142"/>
                  </a:cubicBezTo>
                  <a:cubicBezTo>
                    <a:pt x="67943" y="44472"/>
                    <a:pt x="67024" y="45320"/>
                    <a:pt x="66622" y="46441"/>
                  </a:cubicBezTo>
                  <a:lnTo>
                    <a:pt x="62369" y="46843"/>
                  </a:lnTo>
                  <a:cubicBezTo>
                    <a:pt x="62211" y="45392"/>
                    <a:pt x="61967" y="43955"/>
                    <a:pt x="61694" y="42561"/>
                  </a:cubicBezTo>
                  <a:cubicBezTo>
                    <a:pt x="61406" y="41067"/>
                    <a:pt x="60946" y="39602"/>
                    <a:pt x="60357" y="38194"/>
                  </a:cubicBezTo>
                  <a:lnTo>
                    <a:pt x="72354" y="32806"/>
                  </a:lnTo>
                  <a:cubicBezTo>
                    <a:pt x="73128" y="33700"/>
                    <a:pt x="74266" y="34263"/>
                    <a:pt x="75435" y="34263"/>
                  </a:cubicBezTo>
                  <a:cubicBezTo>
                    <a:pt x="75807" y="34263"/>
                    <a:pt x="76182" y="34206"/>
                    <a:pt x="76549" y="34085"/>
                  </a:cubicBezTo>
                  <a:cubicBezTo>
                    <a:pt x="76865" y="33984"/>
                    <a:pt x="77167" y="33841"/>
                    <a:pt x="77454" y="33668"/>
                  </a:cubicBezTo>
                  <a:cubicBezTo>
                    <a:pt x="78920" y="33467"/>
                    <a:pt x="80112" y="32231"/>
                    <a:pt x="80328" y="30680"/>
                  </a:cubicBezTo>
                  <a:cubicBezTo>
                    <a:pt x="80472" y="29559"/>
                    <a:pt x="80242" y="28424"/>
                    <a:pt x="79667" y="27476"/>
                  </a:cubicBezTo>
                  <a:cubicBezTo>
                    <a:pt x="79595" y="27232"/>
                    <a:pt x="79495" y="27002"/>
                    <a:pt x="79351" y="26801"/>
                  </a:cubicBezTo>
                  <a:cubicBezTo>
                    <a:pt x="78650" y="25755"/>
                    <a:pt x="77510" y="25076"/>
                    <a:pt x="76324" y="25076"/>
                  </a:cubicBezTo>
                  <a:cubicBezTo>
                    <a:pt x="76222" y="25076"/>
                    <a:pt x="76120" y="25081"/>
                    <a:pt x="76018" y="25091"/>
                  </a:cubicBezTo>
                  <a:cubicBezTo>
                    <a:pt x="75856" y="25075"/>
                    <a:pt x="75692" y="25067"/>
                    <a:pt x="75528" y="25067"/>
                  </a:cubicBezTo>
                  <a:cubicBezTo>
                    <a:pt x="75255" y="25067"/>
                    <a:pt x="74980" y="25089"/>
                    <a:pt x="74710" y="25134"/>
                  </a:cubicBezTo>
                  <a:cubicBezTo>
                    <a:pt x="72282" y="25536"/>
                    <a:pt x="71018" y="28065"/>
                    <a:pt x="71291" y="30349"/>
                  </a:cubicBezTo>
                  <a:lnTo>
                    <a:pt x="59165" y="35794"/>
                  </a:lnTo>
                  <a:cubicBezTo>
                    <a:pt x="58518" y="34674"/>
                    <a:pt x="57786" y="33596"/>
                    <a:pt x="56952" y="32591"/>
                  </a:cubicBezTo>
                  <a:cubicBezTo>
                    <a:pt x="55803" y="31211"/>
                    <a:pt x="54409" y="30019"/>
                    <a:pt x="52858" y="29099"/>
                  </a:cubicBezTo>
                  <a:cubicBezTo>
                    <a:pt x="53748" y="27189"/>
                    <a:pt x="54582" y="25263"/>
                    <a:pt x="55343" y="23309"/>
                  </a:cubicBezTo>
                  <a:cubicBezTo>
                    <a:pt x="56766" y="23266"/>
                    <a:pt x="58044" y="22390"/>
                    <a:pt x="58605" y="21082"/>
                  </a:cubicBezTo>
                  <a:cubicBezTo>
                    <a:pt x="59194" y="19617"/>
                    <a:pt x="58849" y="17936"/>
                    <a:pt x="57728" y="16830"/>
                  </a:cubicBezTo>
                  <a:cubicBezTo>
                    <a:pt x="57195" y="16100"/>
                    <a:pt x="56363" y="15705"/>
                    <a:pt x="55510" y="15705"/>
                  </a:cubicBezTo>
                  <a:cubicBezTo>
                    <a:pt x="55054" y="15705"/>
                    <a:pt x="54591" y="15818"/>
                    <a:pt x="54165" y="16054"/>
                  </a:cubicBezTo>
                  <a:cubicBezTo>
                    <a:pt x="52786" y="16772"/>
                    <a:pt x="51852" y="18051"/>
                    <a:pt x="51737" y="19646"/>
                  </a:cubicBezTo>
                  <a:cubicBezTo>
                    <a:pt x="51680" y="20666"/>
                    <a:pt x="52082" y="21672"/>
                    <a:pt x="52843" y="22361"/>
                  </a:cubicBezTo>
                  <a:cubicBezTo>
                    <a:pt x="52111" y="24215"/>
                    <a:pt x="51306" y="26068"/>
                    <a:pt x="50458" y="27878"/>
                  </a:cubicBezTo>
                  <a:cubicBezTo>
                    <a:pt x="49625" y="27533"/>
                    <a:pt x="48749" y="27246"/>
                    <a:pt x="47858" y="27045"/>
                  </a:cubicBezTo>
                  <a:cubicBezTo>
                    <a:pt x="46795" y="26786"/>
                    <a:pt x="45717" y="26614"/>
                    <a:pt x="44640" y="26528"/>
                  </a:cubicBezTo>
                  <a:cubicBezTo>
                    <a:pt x="42985" y="26181"/>
                    <a:pt x="41319" y="26007"/>
                    <a:pt x="39640" y="26007"/>
                  </a:cubicBezTo>
                  <a:cubicBezTo>
                    <a:pt x="39510" y="26007"/>
                    <a:pt x="39381" y="26008"/>
                    <a:pt x="39252" y="26010"/>
                  </a:cubicBezTo>
                  <a:cubicBezTo>
                    <a:pt x="39123" y="20422"/>
                    <a:pt x="39008" y="14847"/>
                    <a:pt x="38907" y="9273"/>
                  </a:cubicBezTo>
                  <a:cubicBezTo>
                    <a:pt x="39036" y="9201"/>
                    <a:pt x="39180" y="9129"/>
                    <a:pt x="39309" y="9043"/>
                  </a:cubicBezTo>
                  <a:cubicBezTo>
                    <a:pt x="40847" y="8942"/>
                    <a:pt x="42140" y="7836"/>
                    <a:pt x="42485" y="6327"/>
                  </a:cubicBezTo>
                  <a:cubicBezTo>
                    <a:pt x="42758" y="4977"/>
                    <a:pt x="42470" y="3569"/>
                    <a:pt x="41680" y="2434"/>
                  </a:cubicBezTo>
                  <a:cubicBezTo>
                    <a:pt x="41623" y="2218"/>
                    <a:pt x="41522" y="2003"/>
                    <a:pt x="41378" y="1816"/>
                  </a:cubicBezTo>
                  <a:cubicBezTo>
                    <a:pt x="40775" y="1040"/>
                    <a:pt x="40157" y="394"/>
                    <a:pt x="39166" y="164"/>
                  </a:cubicBezTo>
                  <a:cubicBezTo>
                    <a:pt x="38853" y="92"/>
                    <a:pt x="38550" y="60"/>
                    <a:pt x="38240" y="60"/>
                  </a:cubicBezTo>
                  <a:cubicBezTo>
                    <a:pt x="38180" y="60"/>
                    <a:pt x="38120" y="61"/>
                    <a:pt x="38059" y="63"/>
                  </a:cubicBezTo>
                  <a:cubicBezTo>
                    <a:pt x="37796" y="19"/>
                    <a:pt x="37533" y="1"/>
                    <a:pt x="37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4431375" y="3544825"/>
              <a:ext cx="229550" cy="177825"/>
            </a:xfrm>
            <a:custGeom>
              <a:avLst/>
              <a:gdLst/>
              <a:ahLst/>
              <a:cxnLst/>
              <a:rect l="l" t="t" r="r" b="b"/>
              <a:pathLst>
                <a:path w="9182" h="7113" extrusionOk="0">
                  <a:moveTo>
                    <a:pt x="4584" y="1"/>
                  </a:moveTo>
                  <a:cubicBezTo>
                    <a:pt x="0" y="1"/>
                    <a:pt x="0" y="7112"/>
                    <a:pt x="4584" y="7112"/>
                  </a:cubicBezTo>
                  <a:cubicBezTo>
                    <a:pt x="9181" y="7112"/>
                    <a:pt x="9181" y="1"/>
                    <a:pt x="4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4469450" y="3582175"/>
              <a:ext cx="132550" cy="103125"/>
            </a:xfrm>
            <a:custGeom>
              <a:avLst/>
              <a:gdLst/>
              <a:ahLst/>
              <a:cxnLst/>
              <a:rect l="l" t="t" r="r" b="b"/>
              <a:pathLst>
                <a:path w="5302" h="4125" extrusionOk="0">
                  <a:moveTo>
                    <a:pt x="2644" y="1"/>
                  </a:moveTo>
                  <a:cubicBezTo>
                    <a:pt x="0" y="1"/>
                    <a:pt x="0" y="4124"/>
                    <a:pt x="2644" y="4124"/>
                  </a:cubicBezTo>
                  <a:cubicBezTo>
                    <a:pt x="5302" y="4124"/>
                    <a:pt x="5302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4760750" y="3522200"/>
              <a:ext cx="231325" cy="179625"/>
            </a:xfrm>
            <a:custGeom>
              <a:avLst/>
              <a:gdLst/>
              <a:ahLst/>
              <a:cxnLst/>
              <a:rect l="l" t="t" r="r" b="b"/>
              <a:pathLst>
                <a:path w="9253" h="7185" extrusionOk="0">
                  <a:moveTo>
                    <a:pt x="4627" y="0"/>
                  </a:moveTo>
                  <a:cubicBezTo>
                    <a:pt x="0" y="0"/>
                    <a:pt x="0" y="7184"/>
                    <a:pt x="4627" y="7184"/>
                  </a:cubicBezTo>
                  <a:cubicBezTo>
                    <a:pt x="9253" y="7184"/>
                    <a:pt x="9253" y="0"/>
                    <a:pt x="4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4809600" y="3559925"/>
              <a:ext cx="133625" cy="103825"/>
            </a:xfrm>
            <a:custGeom>
              <a:avLst/>
              <a:gdLst/>
              <a:ahLst/>
              <a:cxnLst/>
              <a:rect l="l" t="t" r="r" b="b"/>
              <a:pathLst>
                <a:path w="5345" h="4153" extrusionOk="0">
                  <a:moveTo>
                    <a:pt x="2673" y="0"/>
                  </a:moveTo>
                  <a:cubicBezTo>
                    <a:pt x="0" y="0"/>
                    <a:pt x="0" y="4152"/>
                    <a:pt x="2673" y="4152"/>
                  </a:cubicBezTo>
                  <a:cubicBezTo>
                    <a:pt x="5345" y="4152"/>
                    <a:pt x="53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4584550" y="3926750"/>
              <a:ext cx="235575" cy="108150"/>
            </a:xfrm>
            <a:custGeom>
              <a:avLst/>
              <a:gdLst/>
              <a:ahLst/>
              <a:cxnLst/>
              <a:rect l="l" t="t" r="r" b="b"/>
              <a:pathLst>
                <a:path w="9423" h="4326" extrusionOk="0">
                  <a:moveTo>
                    <a:pt x="791" y="0"/>
                  </a:moveTo>
                  <a:cubicBezTo>
                    <a:pt x="390" y="0"/>
                    <a:pt x="1" y="354"/>
                    <a:pt x="123" y="844"/>
                  </a:cubicBezTo>
                  <a:cubicBezTo>
                    <a:pt x="611" y="3140"/>
                    <a:pt x="2661" y="4325"/>
                    <a:pt x="4727" y="4325"/>
                  </a:cubicBezTo>
                  <a:cubicBezTo>
                    <a:pt x="6437" y="4325"/>
                    <a:pt x="8158" y="3514"/>
                    <a:pt x="9017" y="1849"/>
                  </a:cubicBezTo>
                  <a:cubicBezTo>
                    <a:pt x="9423" y="1048"/>
                    <a:pt x="8716" y="104"/>
                    <a:pt x="7979" y="104"/>
                  </a:cubicBezTo>
                  <a:cubicBezTo>
                    <a:pt x="7724" y="104"/>
                    <a:pt x="7467" y="216"/>
                    <a:pt x="7249" y="484"/>
                  </a:cubicBezTo>
                  <a:cubicBezTo>
                    <a:pt x="6370" y="1555"/>
                    <a:pt x="5329" y="2108"/>
                    <a:pt x="4301" y="2108"/>
                  </a:cubicBezTo>
                  <a:cubicBezTo>
                    <a:pt x="3245" y="2108"/>
                    <a:pt x="2203" y="1527"/>
                    <a:pt x="1359" y="326"/>
                  </a:cubicBezTo>
                  <a:cubicBezTo>
                    <a:pt x="1215" y="98"/>
                    <a:pt x="1001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8ADA4F80-9864-4C41-A791-D3D2310F1A2C}"/>
              </a:ext>
            </a:extLst>
          </p:cNvPr>
          <p:cNvSpPr txBox="1">
            <a:spLocks/>
          </p:cNvSpPr>
          <p:nvPr/>
        </p:nvSpPr>
        <p:spPr>
          <a:xfrm>
            <a:off x="316674" y="1361198"/>
            <a:ext cx="11685320" cy="4019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TIẾT 1 – </a:t>
            </a:r>
            <a:r>
              <a:rPr kumimoji="0" lang="vi-VN" sz="4000" b="1" i="0" u="none" strike="noStrike" kern="1200" cap="none" spc="0" normalizeH="0" baseline="0" noProof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</a:t>
            </a:r>
            <a:r>
              <a:rPr lang="en-US" sz="4000" b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ÀI 1</a:t>
            </a:r>
            <a:r>
              <a:rPr kumimoji="0" lang="en-US" sz="4000" b="1" i="0" u="none" strike="noStrike" kern="1200" cap="none" spc="0" normalizeH="0" baseline="0" noProof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>
                <a:ln w="10160">
                  <a:solidFill>
                    <a:srgbClr val="4F81BD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THẾ GIỚI ĐỘNG VẬT ĐA DẠNG, PHONG PHÚ 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664497-F8A4-4D1B-A505-DDE6BE15E7D8}"/>
              </a:ext>
            </a:extLst>
          </p:cNvPr>
          <p:cNvSpPr txBox="1"/>
          <p:nvPr/>
        </p:nvSpPr>
        <p:spPr>
          <a:xfrm>
            <a:off x="3451266" y="215156"/>
            <a:ext cx="528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TRƯỜNG THCS LÊ QUÝ ĐÔN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wimming in the water&#10;&#10;Description automatically generated">
            <a:extLst>
              <a:ext uri="{FF2B5EF4-FFF2-40B4-BE49-F238E27FC236}">
                <a16:creationId xmlns:a16="http://schemas.microsoft.com/office/drawing/2014/main" id="{38186D42-8D76-486D-A517-5FE5558A4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7" b="4"/>
          <a:stretch/>
        </p:blipFill>
        <p:spPr>
          <a:xfrm>
            <a:off x="1265322" y="2189019"/>
            <a:ext cx="9236425" cy="41840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60318" y="184494"/>
            <a:ext cx="9466118" cy="17449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unset over a body of water&#10;&#10;Description automatically generated">
            <a:extLst>
              <a:ext uri="{FF2B5EF4-FFF2-40B4-BE49-F238E27FC236}">
                <a16:creationId xmlns:a16="http://schemas.microsoft.com/office/drawing/2014/main" id="{AF58AF50-7C38-4CFE-804F-7C65C5F0E2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" r="-3" b="2599"/>
          <a:stretch/>
        </p:blipFill>
        <p:spPr>
          <a:xfrm>
            <a:off x="997526" y="1801090"/>
            <a:ext cx="10002982" cy="47521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24790" y="208744"/>
            <a:ext cx="9881755" cy="13605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918" y="206772"/>
            <a:ext cx="6674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/>
          <a:stretch/>
        </p:blipFill>
        <p:spPr>
          <a:xfrm>
            <a:off x="7855528" y="135082"/>
            <a:ext cx="4336473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36" y="3610535"/>
            <a:ext cx="4346864" cy="2896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" y="1925782"/>
            <a:ext cx="3810000" cy="4544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3" y="1896533"/>
            <a:ext cx="3810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20" y="540328"/>
            <a:ext cx="7384473" cy="5538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630" y="534727"/>
            <a:ext cx="3844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234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9" y="174627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10" y="1097280"/>
            <a:ext cx="6670679" cy="5655368"/>
          </a:xfrm>
          <a:prstGeom prst="rect">
            <a:avLst/>
          </a:prstGeom>
        </p:spPr>
      </p:pic>
      <p:sp>
        <p:nvSpPr>
          <p:cNvPr id="6" name="Speech Bubble: Oval 5"/>
          <p:cNvSpPr/>
          <p:nvPr/>
        </p:nvSpPr>
        <p:spPr>
          <a:xfrm>
            <a:off x="263237" y="1315032"/>
            <a:ext cx="4461164" cy="2135469"/>
          </a:xfrm>
          <a:prstGeom prst="wedgeEllipseCallout">
            <a:avLst>
              <a:gd name="adj1" fmla="val 55034"/>
              <a:gd name="adj2" fmla="val 3347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vật phân bố ở những môi trường nào?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7826" y="4019905"/>
            <a:ext cx="3085535" cy="2304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81" y="0"/>
            <a:ext cx="8089219" cy="6858000"/>
          </a:xfrm>
          <a:prstGeom prst="rect">
            <a:avLst/>
          </a:prstGeom>
        </p:spPr>
      </p:pic>
      <p:sp>
        <p:nvSpPr>
          <p:cNvPr id="3" name="Speech Bubble: Oval 2"/>
          <p:cNvSpPr/>
          <p:nvPr/>
        </p:nvSpPr>
        <p:spPr>
          <a:xfrm>
            <a:off x="335280" y="426720"/>
            <a:ext cx="3690384" cy="2129444"/>
          </a:xfrm>
          <a:prstGeom prst="wedgeEllipseCallout">
            <a:avLst>
              <a:gd name="adj1" fmla="val 43006"/>
              <a:gd name="adj2" fmla="val 5410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1.4.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4275" y="3302000"/>
            <a:ext cx="3791055" cy="312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Dưới nước: cá, tôm, mực…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Trên cạn: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gà, hươu….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Trên không: các loài chim</a:t>
            </a:r>
          </a:p>
        </p:txBody>
      </p:sp>
    </p:spTree>
    <p:extLst>
      <p:ext uri="{BB962C8B-B14F-4D97-AF65-F5344CB8AC3E}">
        <p14:creationId xmlns:p14="http://schemas.microsoft.com/office/powerpoint/2010/main" val="31719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5" y="-253670"/>
            <a:ext cx="1827639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3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4" y="2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5" y="6115503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-5746" r="13516" b="-5746"/>
          <a:stretch/>
        </p:blipFill>
        <p:spPr>
          <a:xfrm>
            <a:off x="5211287" y="379643"/>
            <a:ext cx="6980713" cy="5600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2" y="6453145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1C08FA-6555-4E29-856F-8D27DEE2D58E}"/>
              </a:ext>
            </a:extLst>
          </p:cNvPr>
          <p:cNvSpPr/>
          <p:nvPr/>
        </p:nvSpPr>
        <p:spPr>
          <a:xfrm>
            <a:off x="271903" y="227242"/>
            <a:ext cx="4258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VNI-Times"/>
              <a:ea typeface="Batang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459BA-4B27-4562-B582-C9F24137C277}"/>
              </a:ext>
            </a:extLst>
          </p:cNvPr>
          <p:cNvSpPr/>
          <p:nvPr/>
        </p:nvSpPr>
        <p:spPr>
          <a:xfrm>
            <a:off x="204357" y="2961409"/>
            <a:ext cx="5112327" cy="2826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drawing, table, sitting, various&#10;&#10;Description automatically generated">
            <a:extLst>
              <a:ext uri="{FF2B5EF4-FFF2-40B4-BE49-F238E27FC236}">
                <a16:creationId xmlns:a16="http://schemas.microsoft.com/office/drawing/2014/main" id="{9EFE3359-256E-4515-B929-0523C3F97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2" t="8339" r="4897"/>
          <a:stretch/>
        </p:blipFill>
        <p:spPr>
          <a:xfrm>
            <a:off x="5987318" y="180109"/>
            <a:ext cx="6204682" cy="2937952"/>
          </a:xfrm>
          <a:prstGeom prst="rect">
            <a:avLst/>
          </a:prstGeom>
        </p:spPr>
      </p:pic>
      <p:pic>
        <p:nvPicPr>
          <p:cNvPr id="3" name="Picture 2" descr="A group of stuffed animals&#10;&#10;Description automatically generated">
            <a:extLst>
              <a:ext uri="{FF2B5EF4-FFF2-40B4-BE49-F238E27FC236}">
                <a16:creationId xmlns:a16="http://schemas.microsoft.com/office/drawing/2014/main" id="{D65BB851-DCFE-4D54-8670-AF5B525F4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r="1" b="10744"/>
          <a:stretch/>
        </p:blipFill>
        <p:spPr>
          <a:xfrm>
            <a:off x="6483927" y="3144979"/>
            <a:ext cx="5597233" cy="3616036"/>
          </a:xfrm>
          <a:prstGeom prst="rect">
            <a:avLst/>
          </a:prstGeom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C89D5F8-8E1F-4EB0-A608-3403BA446100}"/>
              </a:ext>
            </a:extLst>
          </p:cNvPr>
          <p:cNvSpPr txBox="1">
            <a:spLocks/>
          </p:cNvSpPr>
          <p:nvPr/>
        </p:nvSpPr>
        <p:spPr>
          <a:xfrm>
            <a:off x="305908" y="2977803"/>
            <a:ext cx="5928636" cy="1635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56606B-A113-4D63-B04A-042AFC068A20}"/>
              </a:ext>
            </a:extLst>
          </p:cNvPr>
          <p:cNvSpPr txBox="1">
            <a:spLocks/>
          </p:cNvSpPr>
          <p:nvPr/>
        </p:nvSpPr>
        <p:spPr>
          <a:xfrm>
            <a:off x="292055" y="585454"/>
            <a:ext cx="6081035" cy="21031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9A880-21A9-4462-A9FC-F9D93753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391" y="826504"/>
            <a:ext cx="5998840" cy="192388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/>
            <a:r>
              <a:rPr kumimoji="0" lang="en-US" sz="5200" b="0" i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Động vật nước ta có đa dạng và phong phú không? Vì sao?</a:t>
            </a:r>
            <a:endParaRPr lang="en-US" sz="520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AEDB107-B99E-4212-B166-9797CC6A2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569"/>
          <a:stretch/>
        </p:blipFill>
        <p:spPr>
          <a:xfrm>
            <a:off x="1" y="10"/>
            <a:ext cx="4992985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FDE4D-A073-45C3-9E39-5427A794EDD6}"/>
              </a:ext>
            </a:extLst>
          </p:cNvPr>
          <p:cNvSpPr txBox="1"/>
          <p:nvPr/>
        </p:nvSpPr>
        <p:spPr>
          <a:xfrm>
            <a:off x="5354955" y="2847985"/>
            <a:ext cx="60977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vật nước ta rất đa dạng, phong phú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Vì: nước ta trải dài vùng khí hậu nhiệt đới gió mùa.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8591" y="2612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2069" y="1069544"/>
            <a:ext cx="88380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3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0840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5810"/>
          <a:stretch/>
        </p:blipFill>
        <p:spPr>
          <a:xfrm>
            <a:off x="160021" y="1732298"/>
            <a:ext cx="5935979" cy="4712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4"/>
          <a:stretch/>
        </p:blipFill>
        <p:spPr>
          <a:xfrm>
            <a:off x="6189311" y="1732298"/>
            <a:ext cx="5842669" cy="471231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8317" y="793172"/>
            <a:ext cx="6089073" cy="93271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6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2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65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2D407B-0319-4B3E-B932-154809B2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4815840"/>
            <a:ext cx="11130280" cy="102183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 err="1">
                <a:solidFill>
                  <a:srgbClr val="36575C"/>
                </a:solidFill>
              </a:rPr>
              <a:t>Nhiều</a:t>
            </a:r>
            <a:r>
              <a:rPr lang="en-US" dirty="0">
                <a:solidFill>
                  <a:srgbClr val="36575C"/>
                </a:solidFill>
              </a:rPr>
              <a:t> </a:t>
            </a:r>
            <a:r>
              <a:rPr lang="en-US" dirty="0" err="1">
                <a:solidFill>
                  <a:srgbClr val="36575C"/>
                </a:solidFill>
              </a:rPr>
              <a:t>loài</a:t>
            </a:r>
            <a:r>
              <a:rPr lang="en-US" dirty="0">
                <a:solidFill>
                  <a:srgbClr val="36575C"/>
                </a:solidFill>
              </a:rPr>
              <a:t> </a:t>
            </a:r>
            <a:r>
              <a:rPr lang="en-US" dirty="0" err="1">
                <a:solidFill>
                  <a:srgbClr val="36575C"/>
                </a:solidFill>
              </a:rPr>
              <a:t>động</a:t>
            </a:r>
            <a:r>
              <a:rPr lang="en-US" dirty="0">
                <a:solidFill>
                  <a:srgbClr val="36575C"/>
                </a:solidFill>
              </a:rPr>
              <a:t> </a:t>
            </a:r>
            <a:r>
              <a:rPr lang="en-US" dirty="0" err="1">
                <a:solidFill>
                  <a:srgbClr val="36575C"/>
                </a:solidFill>
              </a:rPr>
              <a:t>vật</a:t>
            </a:r>
            <a:r>
              <a:rPr lang="en-US" dirty="0">
                <a:solidFill>
                  <a:srgbClr val="36575C"/>
                </a:solidFill>
              </a:rPr>
              <a:t> </a:t>
            </a:r>
            <a:r>
              <a:rPr lang="en-US" dirty="0" err="1">
                <a:solidFill>
                  <a:srgbClr val="36575C"/>
                </a:solidFill>
              </a:rPr>
              <a:t>có</a:t>
            </a:r>
            <a:r>
              <a:rPr lang="en-US" dirty="0">
                <a:solidFill>
                  <a:srgbClr val="36575C"/>
                </a:solidFill>
              </a:rPr>
              <a:t> </a:t>
            </a:r>
            <a:r>
              <a:rPr lang="en-US" dirty="0" err="1">
                <a:solidFill>
                  <a:srgbClr val="36575C"/>
                </a:solidFill>
              </a:rPr>
              <a:t>nguy</a:t>
            </a:r>
            <a:r>
              <a:rPr lang="en-US" dirty="0">
                <a:solidFill>
                  <a:srgbClr val="36575C"/>
                </a:solidFill>
              </a:rPr>
              <a:t> </a:t>
            </a:r>
            <a:r>
              <a:rPr lang="en-US" dirty="0" err="1">
                <a:solidFill>
                  <a:srgbClr val="36575C"/>
                </a:solidFill>
              </a:rPr>
              <a:t>cơ</a:t>
            </a:r>
            <a:r>
              <a:rPr lang="en-US" dirty="0">
                <a:solidFill>
                  <a:srgbClr val="36575C"/>
                </a:solidFill>
              </a:rPr>
              <a:t> </a:t>
            </a:r>
            <a:r>
              <a:rPr lang="en-US" b="1" dirty="0">
                <a:solidFill>
                  <a:srgbClr val="36575C"/>
                </a:solidFill>
              </a:rPr>
              <a:t>TUYỆT CHỦNG</a:t>
            </a:r>
            <a:endParaRPr lang="en-US" dirty="0">
              <a:solidFill>
                <a:srgbClr val="36575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006F5-D552-4359-B24E-FD5C165B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5799489"/>
            <a:ext cx="11130280" cy="7215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>
                <a:solidFill>
                  <a:srgbClr val="36575C"/>
                </a:solidFill>
              </a:rPr>
              <a:t>Chúng ta phải làm gì để giới động vật mãi đa dạng, phong phú?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7150F-E9C9-4151-966F-2AE49A16E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4529" r="239" b="11328"/>
          <a:stretch/>
        </p:blipFill>
        <p:spPr>
          <a:xfrm>
            <a:off x="307353" y="321976"/>
            <a:ext cx="11572217" cy="47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7" r="-3" b="9223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-1" b="-1"/>
          <a:stretch/>
        </p:blipFill>
        <p:spPr>
          <a:xfrm>
            <a:off x="5622234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 b="18136"/>
          <a:stretch/>
        </p:blipFill>
        <p:spPr>
          <a:xfrm>
            <a:off x="4182013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763"/>
          <a:stretch/>
        </p:blipFill>
        <p:spPr>
          <a:xfrm>
            <a:off x="2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453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5F0EE3-6D8F-4DDF-8070-B7D117CFA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857764"/>
              </p:ext>
            </p:extLst>
          </p:nvPr>
        </p:nvGraphicFramePr>
        <p:xfrm>
          <a:off x="838200" y="713127"/>
          <a:ext cx="10515600" cy="546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1" y="5103258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aby elephant standing on top of a grass covered field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037"/>
          <a:stretch/>
        </p:blipFill>
        <p:spPr>
          <a:xfrm>
            <a:off x="5920362" y="3186544"/>
            <a:ext cx="6105383" cy="3449783"/>
          </a:xfrm>
          <a:prstGeom prst="rect">
            <a:avLst/>
          </a:prstGeom>
        </p:spPr>
      </p:pic>
      <p:pic>
        <p:nvPicPr>
          <p:cNvPr id="3" name="Picture 2" descr="A picture containing mammal, water, large, blu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1407" b="2"/>
          <a:stretch/>
        </p:blipFill>
        <p:spPr>
          <a:xfrm>
            <a:off x="0" y="0"/>
            <a:ext cx="8063325" cy="3131118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12267" b="4"/>
          <a:stretch/>
        </p:blipFill>
        <p:spPr>
          <a:xfrm>
            <a:off x="8021781" y="0"/>
            <a:ext cx="4003964" cy="3139531"/>
          </a:xfrm>
          <a:prstGeom prst="rect">
            <a:avLst/>
          </a:prstGeom>
        </p:spPr>
      </p:pic>
      <p:pic>
        <p:nvPicPr>
          <p:cNvPr id="10" name="Picture 9" descr="A close up&#10;&#10;Description automatically generated">
            <a:extLst>
              <a:ext uri="{FF2B5EF4-FFF2-40B4-BE49-F238E27FC236}">
                <a16:creationId xmlns:a16="http://schemas.microsoft.com/office/drawing/2014/main" id="{744B205B-60FB-4A41-80B1-C2F75C5E92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"/>
          <a:stretch/>
        </p:blipFill>
        <p:spPr>
          <a:xfrm>
            <a:off x="0" y="3192938"/>
            <a:ext cx="5832764" cy="34572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FEC239-316B-4722-8DD9-B25D4793E012}"/>
              </a:ext>
            </a:extLst>
          </p:cNvPr>
          <p:cNvSpPr txBox="1"/>
          <p:nvPr/>
        </p:nvSpPr>
        <p:spPr>
          <a:xfrm>
            <a:off x="1046733" y="5961058"/>
            <a:ext cx="324023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effectLst/>
                <a:latin typeface="arial" panose="020B0604020202020204" pitchFamily="34" charset="0"/>
              </a:rPr>
              <a:t>Chuột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</a:rPr>
              <a:t>chù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 Etruscan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59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sport, riding, person&#10;&#10;Description automatically generated">
            <a:extLst>
              <a:ext uri="{FF2B5EF4-FFF2-40B4-BE49-F238E27FC236}">
                <a16:creationId xmlns:a16="http://schemas.microsoft.com/office/drawing/2014/main" id="{77D5B99B-652C-4BF9-9425-88F693623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r="1490" b="12819"/>
          <a:stretch/>
        </p:blipFill>
        <p:spPr>
          <a:xfrm>
            <a:off x="47603" y="528320"/>
            <a:ext cx="3794760" cy="4216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9A6CC-B257-4656-954A-DE3CD8A1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59" y="4571218"/>
            <a:ext cx="11071484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Dưới kính hiển vi, một giọt nước biển cũng có rất nhiều loài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A8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37B7EE92-107D-404C-9D08-7F6BD2033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1"/>
          <a:stretch/>
        </p:blipFill>
        <p:spPr>
          <a:xfrm>
            <a:off x="4300994" y="500612"/>
            <a:ext cx="7600061" cy="42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89" y="188480"/>
            <a:ext cx="10515600" cy="100840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664" y="1000991"/>
            <a:ext cx="102662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(1,5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2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274618" y="426258"/>
            <a:ext cx="9476509" cy="39827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 algn="just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1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skiing, person&#10;&#10;Description automatically generated">
            <a:extLst>
              <a:ext uri="{FF2B5EF4-FFF2-40B4-BE49-F238E27FC236}">
                <a16:creationId xmlns:a16="http://schemas.microsoft.com/office/drawing/2014/main" id="{1174B0F4-CF30-4C92-BB18-04687CE9B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r="2" b="2"/>
          <a:stretch/>
        </p:blipFill>
        <p:spPr>
          <a:xfrm>
            <a:off x="1136072" y="2202873"/>
            <a:ext cx="9961418" cy="4211780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6" name="Rounded Rectangle 5"/>
          <p:cNvSpPr/>
          <p:nvPr/>
        </p:nvSpPr>
        <p:spPr>
          <a:xfrm>
            <a:off x="1160319" y="391391"/>
            <a:ext cx="9590808" cy="1380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9254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ce Subject for High School - 9th Grade: The Building Blocks of Life by Slidesgo">
  <a:themeElements>
    <a:clrScheme name="Simple Light">
      <a:dk1>
        <a:srgbClr val="191919"/>
      </a:dk1>
      <a:lt1>
        <a:srgbClr val="FDF9EE"/>
      </a:lt1>
      <a:dk2>
        <a:srgbClr val="094FA2"/>
      </a:dk2>
      <a:lt2>
        <a:srgbClr val="1CA6D3"/>
      </a:lt2>
      <a:accent1>
        <a:srgbClr val="1DC18C"/>
      </a:accent1>
      <a:accent2>
        <a:srgbClr val="FECE30"/>
      </a:accent2>
      <a:accent3>
        <a:srgbClr val="FC9CB2"/>
      </a:accent3>
      <a:accent4>
        <a:srgbClr val="FB452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645</Words>
  <Application>Microsoft Office PowerPoint</Application>
  <PresentationFormat>Widescreen</PresentationFormat>
  <Paragraphs>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Anaheim</vt:lpstr>
      <vt:lpstr>Arial</vt:lpstr>
      <vt:lpstr>Arial</vt:lpstr>
      <vt:lpstr>Bebas Neue</vt:lpstr>
      <vt:lpstr>Calibri</vt:lpstr>
      <vt:lpstr>Glegoo</vt:lpstr>
      <vt:lpstr>Montserrat</vt:lpstr>
      <vt:lpstr>Montserrat SemiBold</vt:lpstr>
      <vt:lpstr>Patrick Hand</vt:lpstr>
      <vt:lpstr>Quicksand</vt:lpstr>
      <vt:lpstr>Times New Roman</vt:lpstr>
      <vt:lpstr>VNI-Times</vt:lpstr>
      <vt:lpstr>Office Theme</vt:lpstr>
      <vt:lpstr>Science Subject for High School - 9th Grade: The Building Blocks of Life by Slidesgo</vt:lpstr>
      <vt:lpstr>PowerPoint Presentation</vt:lpstr>
      <vt:lpstr>I. Đa dạng loài và phong phú về số lượng cá thể</vt:lpstr>
      <vt:lpstr>PowerPoint Presentation</vt:lpstr>
      <vt:lpstr>PowerPoint Presentation</vt:lpstr>
      <vt:lpstr>PowerPoint Presentation</vt:lpstr>
      <vt:lpstr>Dưới kính hiển vi, một giọt nước biển cũng có rất nhiều loài</vt:lpstr>
      <vt:lpstr>I. Đa dạng loài và phong phú về số lượng cá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Đa dạng về môi trường sống</vt:lpstr>
      <vt:lpstr>PowerPoint Presentation</vt:lpstr>
      <vt:lpstr>PowerPoint Presentation</vt:lpstr>
      <vt:lpstr>PowerPoint Presentation</vt:lpstr>
      <vt:lpstr>Động vật nước ta có đa dạng và phong phú không? Vì sao?</vt:lpstr>
      <vt:lpstr>PowerPoint Presentation</vt:lpstr>
      <vt:lpstr>Nhiều loài động vật có nguy cơ TUYỆT CHỦNG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Thế giới động vật đa dạng phong phú</dc:title>
  <dc:creator>Truong Minh Khai</dc:creator>
  <cp:lastModifiedBy>Hưng Khúc</cp:lastModifiedBy>
  <cp:revision>31</cp:revision>
  <dcterms:created xsi:type="dcterms:W3CDTF">2020-08-26T09:38:38Z</dcterms:created>
  <dcterms:modified xsi:type="dcterms:W3CDTF">2021-08-29T16:44:30Z</dcterms:modified>
</cp:coreProperties>
</file>