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5"/>
  </p:notesMasterIdLst>
  <p:sldIdLst>
    <p:sldId id="256" r:id="rId3"/>
    <p:sldId id="386" r:id="rId4"/>
    <p:sldId id="387" r:id="rId5"/>
    <p:sldId id="257" r:id="rId6"/>
    <p:sldId id="259" r:id="rId7"/>
    <p:sldId id="384" r:id="rId8"/>
    <p:sldId id="388" r:id="rId9"/>
    <p:sldId id="389" r:id="rId10"/>
    <p:sldId id="391" r:id="rId11"/>
    <p:sldId id="390" r:id="rId12"/>
    <p:sldId id="392" r:id="rId13"/>
    <p:sldId id="393" r:id="rId14"/>
    <p:sldId id="394" r:id="rId15"/>
    <p:sldId id="307" r:id="rId16"/>
    <p:sldId id="395" r:id="rId17"/>
    <p:sldId id="396" r:id="rId18"/>
    <p:sldId id="397" r:id="rId19"/>
    <p:sldId id="402" r:id="rId20"/>
    <p:sldId id="401" r:id="rId21"/>
    <p:sldId id="404" r:id="rId22"/>
    <p:sldId id="398" r:id="rId23"/>
    <p:sldId id="405" r:id="rId24"/>
    <p:sldId id="408" r:id="rId25"/>
    <p:sldId id="403" r:id="rId26"/>
    <p:sldId id="406" r:id="rId27"/>
    <p:sldId id="407" r:id="rId28"/>
    <p:sldId id="409" r:id="rId29"/>
    <p:sldId id="410" r:id="rId30"/>
    <p:sldId id="413" r:id="rId31"/>
    <p:sldId id="414" r:id="rId32"/>
    <p:sldId id="415" r:id="rId33"/>
    <p:sldId id="385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8DA"/>
    <a:srgbClr val="FFD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2C58-D57E-4C25-A003-4F6D1A677009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CCFE-764B-41B9-84C5-D3CDD0BDBD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34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6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01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7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06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4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97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395C8-467D-4668-869C-4A60E9CBC1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26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ACCFE-764B-41B9-84C5-D3CDD0BDBD6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22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ACCFE-764B-41B9-84C5-D3CDD0BDBD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73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88CC00F-30BC-4DEA-B15E-321E43973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3482A9-9AC1-462B-A65B-05045557E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51EDB6-60E1-45D4-BF04-1ADD7184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B1BA75-C7DF-4C42-9A3A-9DF4A705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F76ED2-5588-459C-894E-6465EA4F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3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6788AA-21AE-40AA-8013-EAE05A1F6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9DA7C48-4957-4446-B619-62D5C3234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8EF9BC-5CA5-453A-AD7E-D71040C8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9AB7467-595C-40DE-80EF-3919A802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EDFBD7-E551-4356-BEE0-F00D51B2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04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63F9EE6-A27A-47C8-82D6-D9AB1004C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2689B0A-2109-4611-9D33-9E710CD3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3706FCA-0D9E-448B-B304-5DF34C41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73D476-5E64-4DD1-ADB0-D67334EE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4BF7374-76D1-49F7-BC42-5B42FCAC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1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27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6350" y="-3175"/>
            <a:ext cx="12176125" cy="6854825"/>
          </a:xfrm>
          <a:prstGeom prst="rect">
            <a:avLst/>
          </a:prstGeom>
          <a:solidFill>
            <a:srgbClr val="C0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6350" y="-3175"/>
            <a:ext cx="12176125" cy="6864350"/>
          </a:xfrm>
          <a:custGeom>
            <a:avLst/>
            <a:gdLst>
              <a:gd name="T0" fmla="*/ 1182 w 5120"/>
              <a:gd name="T1" fmla="*/ 1 h 2884"/>
              <a:gd name="T2" fmla="*/ 1729 w 5120"/>
              <a:gd name="T3" fmla="*/ 874 h 2884"/>
              <a:gd name="T4" fmla="*/ 2035 w 5120"/>
              <a:gd name="T5" fmla="*/ 1503 h 2884"/>
              <a:gd name="T6" fmla="*/ 2671 w 5120"/>
              <a:gd name="T7" fmla="*/ 1875 h 2884"/>
              <a:gd name="T8" fmla="*/ 3187 w 5120"/>
              <a:gd name="T9" fmla="*/ 2415 h 2884"/>
              <a:gd name="T10" fmla="*/ 4464 w 5120"/>
              <a:gd name="T11" fmla="*/ 2333 h 2884"/>
              <a:gd name="T12" fmla="*/ 5120 w 5120"/>
              <a:gd name="T13" fmla="*/ 2241 h 2884"/>
              <a:gd name="T14" fmla="*/ 5120 w 5120"/>
              <a:gd name="T15" fmla="*/ 2884 h 2884"/>
              <a:gd name="T16" fmla="*/ 0 w 5120"/>
              <a:gd name="T17" fmla="*/ 2884 h 2884"/>
              <a:gd name="T18" fmla="*/ 0 w 5120"/>
              <a:gd name="T19" fmla="*/ 0 h 2884"/>
              <a:gd name="T20" fmla="*/ 1182 w 5120"/>
              <a:gd name="T21" fmla="*/ 1 h 2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2884">
                <a:moveTo>
                  <a:pt x="1182" y="1"/>
                </a:moveTo>
                <a:cubicBezTo>
                  <a:pt x="1182" y="1"/>
                  <a:pt x="1909" y="58"/>
                  <a:pt x="1729" y="874"/>
                </a:cubicBezTo>
                <a:cubicBezTo>
                  <a:pt x="1549" y="1690"/>
                  <a:pt x="1633" y="1641"/>
                  <a:pt x="2035" y="1503"/>
                </a:cubicBezTo>
                <a:cubicBezTo>
                  <a:pt x="2437" y="1365"/>
                  <a:pt x="2609" y="1459"/>
                  <a:pt x="2671" y="1875"/>
                </a:cubicBezTo>
                <a:cubicBezTo>
                  <a:pt x="2733" y="2292"/>
                  <a:pt x="2809" y="2547"/>
                  <a:pt x="3187" y="2415"/>
                </a:cubicBezTo>
                <a:cubicBezTo>
                  <a:pt x="3565" y="2283"/>
                  <a:pt x="4125" y="1854"/>
                  <a:pt x="4464" y="2333"/>
                </a:cubicBezTo>
                <a:cubicBezTo>
                  <a:pt x="4820" y="2837"/>
                  <a:pt x="5120" y="2241"/>
                  <a:pt x="5120" y="2241"/>
                </a:cubicBezTo>
                <a:cubicBezTo>
                  <a:pt x="5120" y="2884"/>
                  <a:pt x="5120" y="2884"/>
                  <a:pt x="5120" y="2884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0" y="0"/>
                  <a:pt x="0" y="0"/>
                  <a:pt x="0" y="0"/>
                </a:cubicBezTo>
                <a:lnTo>
                  <a:pt x="1182" y="1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6350" y="-3175"/>
            <a:ext cx="12176125" cy="7153275"/>
          </a:xfrm>
          <a:custGeom>
            <a:avLst/>
            <a:gdLst>
              <a:gd name="T0" fmla="*/ 5120 w 5120"/>
              <a:gd name="T1" fmla="*/ 2789 h 3005"/>
              <a:gd name="T2" fmla="*/ 3917 w 5120"/>
              <a:gd name="T3" fmla="*/ 2285 h 3005"/>
              <a:gd name="T4" fmla="*/ 2853 w 5120"/>
              <a:gd name="T5" fmla="*/ 2621 h 3005"/>
              <a:gd name="T6" fmla="*/ 2242 w 5120"/>
              <a:gd name="T7" fmla="*/ 1801 h 3005"/>
              <a:gd name="T8" fmla="*/ 1810 w 5120"/>
              <a:gd name="T9" fmla="*/ 1064 h 3005"/>
              <a:gd name="T10" fmla="*/ 1006 w 5120"/>
              <a:gd name="T11" fmla="*/ 432 h 3005"/>
              <a:gd name="T12" fmla="*/ 566 w 5120"/>
              <a:gd name="T13" fmla="*/ 0 h 3005"/>
              <a:gd name="T14" fmla="*/ 0 w 5120"/>
              <a:gd name="T15" fmla="*/ 0 h 3005"/>
              <a:gd name="T16" fmla="*/ 0 w 5120"/>
              <a:gd name="T17" fmla="*/ 2884 h 3005"/>
              <a:gd name="T18" fmla="*/ 5120 w 5120"/>
              <a:gd name="T19" fmla="*/ 2884 h 3005"/>
              <a:gd name="T20" fmla="*/ 5120 w 5120"/>
              <a:gd name="T21" fmla="*/ 2789 h 3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20" h="3005">
                <a:moveTo>
                  <a:pt x="5120" y="2789"/>
                </a:moveTo>
                <a:cubicBezTo>
                  <a:pt x="5120" y="2789"/>
                  <a:pt x="4424" y="2180"/>
                  <a:pt x="3917" y="2285"/>
                </a:cubicBezTo>
                <a:cubicBezTo>
                  <a:pt x="3447" y="2382"/>
                  <a:pt x="3137" y="3005"/>
                  <a:pt x="2853" y="2621"/>
                </a:cubicBezTo>
                <a:cubicBezTo>
                  <a:pt x="2569" y="2237"/>
                  <a:pt x="2954" y="1813"/>
                  <a:pt x="2242" y="1801"/>
                </a:cubicBezTo>
                <a:cubicBezTo>
                  <a:pt x="1530" y="1789"/>
                  <a:pt x="1651" y="1603"/>
                  <a:pt x="1810" y="1064"/>
                </a:cubicBezTo>
                <a:cubicBezTo>
                  <a:pt x="1930" y="656"/>
                  <a:pt x="1728" y="316"/>
                  <a:pt x="1006" y="432"/>
                </a:cubicBezTo>
                <a:cubicBezTo>
                  <a:pt x="761" y="472"/>
                  <a:pt x="566" y="0"/>
                  <a:pt x="56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4"/>
                  <a:pt x="0" y="2884"/>
                  <a:pt x="0" y="2884"/>
                </a:cubicBezTo>
                <a:cubicBezTo>
                  <a:pt x="5120" y="2884"/>
                  <a:pt x="5120" y="2884"/>
                  <a:pt x="5120" y="2884"/>
                </a:cubicBezTo>
                <a:lnTo>
                  <a:pt x="5120" y="2789"/>
                </a:lnTo>
                <a:close/>
              </a:path>
            </a:pathLst>
          </a:custGeom>
          <a:solidFill>
            <a:srgbClr val="78C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7497763" y="-3175"/>
            <a:ext cx="4684713" cy="5143500"/>
          </a:xfrm>
          <a:custGeom>
            <a:avLst/>
            <a:gdLst>
              <a:gd name="T0" fmla="*/ 303 w 1970"/>
              <a:gd name="T1" fmla="*/ 0 h 2161"/>
              <a:gd name="T2" fmla="*/ 27 w 1970"/>
              <a:gd name="T3" fmla="*/ 361 h 2161"/>
              <a:gd name="T4" fmla="*/ 247 w 1970"/>
              <a:gd name="T5" fmla="*/ 803 h 2161"/>
              <a:gd name="T6" fmla="*/ 612 w 1970"/>
              <a:gd name="T7" fmla="*/ 1432 h 2161"/>
              <a:gd name="T8" fmla="*/ 1347 w 1970"/>
              <a:gd name="T9" fmla="*/ 1634 h 2161"/>
              <a:gd name="T10" fmla="*/ 1970 w 1970"/>
              <a:gd name="T11" fmla="*/ 2161 h 2161"/>
              <a:gd name="T12" fmla="*/ 1970 w 1970"/>
              <a:gd name="T13" fmla="*/ 0 h 2161"/>
              <a:gd name="T14" fmla="*/ 303 w 1970"/>
              <a:gd name="T15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0" h="2161">
                <a:moveTo>
                  <a:pt x="303" y="0"/>
                </a:moveTo>
                <a:cubicBezTo>
                  <a:pt x="303" y="0"/>
                  <a:pt x="54" y="125"/>
                  <a:pt x="27" y="361"/>
                </a:cubicBezTo>
                <a:cubicBezTo>
                  <a:pt x="0" y="597"/>
                  <a:pt x="160" y="630"/>
                  <a:pt x="247" y="803"/>
                </a:cubicBezTo>
                <a:cubicBezTo>
                  <a:pt x="333" y="976"/>
                  <a:pt x="293" y="1385"/>
                  <a:pt x="612" y="1432"/>
                </a:cubicBezTo>
                <a:cubicBezTo>
                  <a:pt x="932" y="1478"/>
                  <a:pt x="1131" y="1319"/>
                  <a:pt x="1347" y="1634"/>
                </a:cubicBezTo>
                <a:cubicBezTo>
                  <a:pt x="1563" y="1950"/>
                  <a:pt x="1735" y="2159"/>
                  <a:pt x="1970" y="2161"/>
                </a:cubicBezTo>
                <a:cubicBezTo>
                  <a:pt x="1970" y="0"/>
                  <a:pt x="1970" y="0"/>
                  <a:pt x="1970" y="0"/>
                </a:cubicBezTo>
                <a:lnTo>
                  <a:pt x="303" y="0"/>
                </a:lnTo>
                <a:close/>
              </a:path>
            </a:pathLst>
          </a:custGeom>
          <a:solidFill>
            <a:srgbClr val="99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latin typeface="Lobster 1.3" panose="02000506000000020003" pitchFamily="50" charset="0"/>
              </a:rPr>
              <a:t>Grande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9693-96BB-4629-A179-393180C963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F1BE34-02AC-4EB6-8D1B-6049725FF38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5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2CFF-70D1-44A9-9AF8-02D90BB066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E67C9-EDA4-4FD0-9368-8A83E9AAD17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0707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B44E-9777-4A43-AA77-815DB99178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D1AF2C-56DC-4F19-AA45-2CC6034454E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419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B229-F290-40CD-A3A1-C2A7FC23F9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992BE2-DAB1-40C3-A42B-C0EB23D2D01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774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1F8DA-8438-4B9C-BE0F-42CE28DA2A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E7DD21-886D-4536-9F45-ED4C1D7A341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933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F802-093C-40B8-8F7F-627C928668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96AA29-EDC9-4A0F-AACE-A021BD3A8D0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220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115B44-AB66-4E0F-8C02-B4CA5019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F148A31-7A99-41B8-96D5-4F18DFD9F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12DE82-8911-4F41-BFBF-962E6F62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19C2D7B-A8C0-4744-AD7B-487FE15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BAA2554-5A47-48C9-AEE6-28D43D5C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5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18A2-7D75-4AD9-8BEC-05BC14AE55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E5F920-F070-4D8A-85D4-1378FB0CEB5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388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AD78-A2F5-445E-9377-C024A81239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5E26EE-1B4B-477C-A22B-055F8F7DDB0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5428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99B6-0C23-4885-9444-B92E524667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1E251A-746E-4795-A0EA-F7123C4AB54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496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8F24-B566-4DAF-A455-C1E697E9FD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81F07D-FE7F-4C31-8EF3-D36ABBB327D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83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16B7A-B3ED-41A5-BDDE-43D08B0BD9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5EA788-A189-45E6-A8DE-173E94A7729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504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 userDrawn="1"/>
        </p:nvSpPr>
        <p:spPr bwMode="auto">
          <a:xfrm>
            <a:off x="4763" y="1"/>
            <a:ext cx="12179300" cy="1654099"/>
          </a:xfrm>
          <a:custGeom>
            <a:avLst/>
            <a:gdLst>
              <a:gd name="connsiteX0" fmla="*/ 0 w 12179300"/>
              <a:gd name="connsiteY0" fmla="*/ 0 h 1654099"/>
              <a:gd name="connsiteX1" fmla="*/ 12179300 w 12179300"/>
              <a:gd name="connsiteY1" fmla="*/ 0 h 1654099"/>
              <a:gd name="connsiteX2" fmla="*/ 12179300 w 12179300"/>
              <a:gd name="connsiteY2" fmla="*/ 977241 h 1654099"/>
              <a:gd name="connsiteX3" fmla="*/ 12172548 w 12179300"/>
              <a:gd name="connsiteY3" fmla="*/ 981720 h 1654099"/>
              <a:gd name="connsiteX4" fmla="*/ 10229565 w 12179300"/>
              <a:gd name="connsiteY4" fmla="*/ 1654099 h 1654099"/>
              <a:gd name="connsiteX5" fmla="*/ 5849206 w 12179300"/>
              <a:gd name="connsiteY5" fmla="*/ 890573 h 1654099"/>
              <a:gd name="connsiteX6" fmla="*/ 3380493 w 12179300"/>
              <a:gd name="connsiteY6" fmla="*/ 1040892 h 1654099"/>
              <a:gd name="connsiteX7" fmla="*/ 3378112 w 12179300"/>
              <a:gd name="connsiteY7" fmla="*/ 1040892 h 1654099"/>
              <a:gd name="connsiteX8" fmla="*/ 2461570 w 12179300"/>
              <a:gd name="connsiteY8" fmla="*/ 630497 h 1654099"/>
              <a:gd name="connsiteX9" fmla="*/ 3999 w 12179300"/>
              <a:gd name="connsiteY9" fmla="*/ 143370 h 1654099"/>
              <a:gd name="connsiteX10" fmla="*/ 0 w 12179300"/>
              <a:gd name="connsiteY10" fmla="*/ 145721 h 165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79300" h="1654099">
                <a:moveTo>
                  <a:pt x="0" y="0"/>
                </a:moveTo>
                <a:lnTo>
                  <a:pt x="12179300" y="0"/>
                </a:lnTo>
                <a:lnTo>
                  <a:pt x="12179300" y="977241"/>
                </a:lnTo>
                <a:lnTo>
                  <a:pt x="12172548" y="981720"/>
                </a:lnTo>
                <a:cubicBezTo>
                  <a:pt x="12058698" y="1056429"/>
                  <a:pt x="11120069" y="1654099"/>
                  <a:pt x="10229565" y="1654099"/>
                </a:cubicBezTo>
                <a:cubicBezTo>
                  <a:pt x="7715620" y="1654099"/>
                  <a:pt x="7715620" y="890573"/>
                  <a:pt x="5849206" y="890573"/>
                </a:cubicBezTo>
                <a:cubicBezTo>
                  <a:pt x="4773161" y="890573"/>
                  <a:pt x="4356551" y="1327214"/>
                  <a:pt x="3380493" y="1040892"/>
                </a:cubicBezTo>
                <a:cubicBezTo>
                  <a:pt x="3378112" y="1040892"/>
                  <a:pt x="3378112" y="1040892"/>
                  <a:pt x="3378112" y="1040892"/>
                </a:cubicBezTo>
                <a:cubicBezTo>
                  <a:pt x="3121004" y="964539"/>
                  <a:pt x="2821045" y="833308"/>
                  <a:pt x="2461570" y="630497"/>
                </a:cubicBezTo>
                <a:cubicBezTo>
                  <a:pt x="845718" y="-270971"/>
                  <a:pt x="91913" y="94202"/>
                  <a:pt x="3999" y="143370"/>
                </a:cubicBezTo>
                <a:lnTo>
                  <a:pt x="0" y="14572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3349377" y="1"/>
            <a:ext cx="8834687" cy="1407617"/>
          </a:xfrm>
          <a:custGeom>
            <a:avLst/>
            <a:gdLst>
              <a:gd name="connsiteX0" fmla="*/ 0 w 8834687"/>
              <a:gd name="connsiteY0" fmla="*/ 0 h 1407617"/>
              <a:gd name="connsiteX1" fmla="*/ 8834687 w 8834687"/>
              <a:gd name="connsiteY1" fmla="*/ 0 h 1407617"/>
              <a:gd name="connsiteX2" fmla="*/ 8834687 w 8834687"/>
              <a:gd name="connsiteY2" fmla="*/ 894865 h 1407617"/>
              <a:gd name="connsiteX3" fmla="*/ 8589133 w 8834687"/>
              <a:gd name="connsiteY3" fmla="*/ 988130 h 1407617"/>
              <a:gd name="connsiteX4" fmla="*/ 4263964 w 8834687"/>
              <a:gd name="connsiteY4" fmla="*/ 587625 h 1407617"/>
              <a:gd name="connsiteX5" fmla="*/ 3009396 w 8834687"/>
              <a:gd name="connsiteY5" fmla="*/ 313214 h 1407617"/>
              <a:gd name="connsiteX6" fmla="*/ 2776099 w 8834687"/>
              <a:gd name="connsiteY6" fmla="*/ 372869 h 1407617"/>
              <a:gd name="connsiteX7" fmla="*/ 1052555 w 8834687"/>
              <a:gd name="connsiteY7" fmla="*/ 425365 h 1407617"/>
              <a:gd name="connsiteX8" fmla="*/ 176203 w 8834687"/>
              <a:gd name="connsiteY8" fmla="*/ 88317 h 140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4687" h="1407617">
                <a:moveTo>
                  <a:pt x="0" y="0"/>
                </a:moveTo>
                <a:lnTo>
                  <a:pt x="8834687" y="0"/>
                </a:lnTo>
                <a:lnTo>
                  <a:pt x="8834687" y="894865"/>
                </a:lnTo>
                <a:lnTo>
                  <a:pt x="8589133" y="988130"/>
                </a:lnTo>
                <a:cubicBezTo>
                  <a:pt x="6053714" y="1913479"/>
                  <a:pt x="5089581" y="1091556"/>
                  <a:pt x="4263964" y="587625"/>
                </a:cubicBezTo>
                <a:cubicBezTo>
                  <a:pt x="3866407" y="346621"/>
                  <a:pt x="3502177" y="177202"/>
                  <a:pt x="3009396" y="313214"/>
                </a:cubicBezTo>
                <a:cubicBezTo>
                  <a:pt x="2928456" y="334690"/>
                  <a:pt x="2852277" y="353779"/>
                  <a:pt x="2776099" y="372869"/>
                </a:cubicBezTo>
                <a:cubicBezTo>
                  <a:pt x="2090490" y="539901"/>
                  <a:pt x="1590567" y="563763"/>
                  <a:pt x="1052555" y="425365"/>
                </a:cubicBezTo>
                <a:cubicBezTo>
                  <a:pt x="779978" y="354973"/>
                  <a:pt x="497284" y="243419"/>
                  <a:pt x="176203" y="8831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4763" y="0"/>
            <a:ext cx="8881375" cy="1494738"/>
          </a:xfrm>
          <a:custGeom>
            <a:avLst/>
            <a:gdLst>
              <a:gd name="connsiteX0" fmla="*/ 0 w 8881375"/>
              <a:gd name="connsiteY0" fmla="*/ 0 h 1494738"/>
              <a:gd name="connsiteX1" fmla="*/ 8881375 w 8881375"/>
              <a:gd name="connsiteY1" fmla="*/ 0 h 1494738"/>
              <a:gd name="connsiteX2" fmla="*/ 8742469 w 8881375"/>
              <a:gd name="connsiteY2" fmla="*/ 103955 h 1494738"/>
              <a:gd name="connsiteX3" fmla="*/ 7608492 w 8881375"/>
              <a:gd name="connsiteY3" fmla="*/ 590966 h 1494738"/>
              <a:gd name="connsiteX4" fmla="*/ 6120598 w 8881375"/>
              <a:gd name="connsiteY4" fmla="*/ 373762 h 1494738"/>
              <a:gd name="connsiteX5" fmla="*/ 6089650 w 8881375"/>
              <a:gd name="connsiteY5" fmla="*/ 364214 h 1494738"/>
              <a:gd name="connsiteX6" fmla="*/ 4397022 w 8881375"/>
              <a:gd name="connsiteY6" fmla="*/ 428660 h 1494738"/>
              <a:gd name="connsiteX7" fmla="*/ 3380493 w 8881375"/>
              <a:gd name="connsiteY7" fmla="*/ 1042083 h 1494738"/>
              <a:gd name="connsiteX8" fmla="*/ 3378112 w 8881375"/>
              <a:gd name="connsiteY8" fmla="*/ 1042083 h 1494738"/>
              <a:gd name="connsiteX9" fmla="*/ 309366 w 8881375"/>
              <a:gd name="connsiteY9" fmla="*/ 1307668 h 1494738"/>
              <a:gd name="connsiteX10" fmla="*/ 0 w 8881375"/>
              <a:gd name="connsiteY10" fmla="*/ 1222411 h 149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81375" h="1494738">
                <a:moveTo>
                  <a:pt x="0" y="0"/>
                </a:moveTo>
                <a:lnTo>
                  <a:pt x="8881375" y="0"/>
                </a:lnTo>
                <a:lnTo>
                  <a:pt x="8742469" y="103955"/>
                </a:lnTo>
                <a:cubicBezTo>
                  <a:pt x="8417829" y="334884"/>
                  <a:pt x="8062076" y="528908"/>
                  <a:pt x="7608492" y="590966"/>
                </a:cubicBezTo>
                <a:cubicBezTo>
                  <a:pt x="7206165" y="643477"/>
                  <a:pt x="6725278" y="595740"/>
                  <a:pt x="6120598" y="373762"/>
                </a:cubicBezTo>
                <a:cubicBezTo>
                  <a:pt x="6111075" y="371375"/>
                  <a:pt x="6099172" y="366601"/>
                  <a:pt x="6089650" y="364214"/>
                </a:cubicBezTo>
                <a:cubicBezTo>
                  <a:pt x="5354036" y="89725"/>
                  <a:pt x="4856483" y="194747"/>
                  <a:pt x="4397022" y="428660"/>
                </a:cubicBezTo>
                <a:cubicBezTo>
                  <a:pt x="4066114" y="598127"/>
                  <a:pt x="3751871" y="832039"/>
                  <a:pt x="3380493" y="1042083"/>
                </a:cubicBezTo>
                <a:cubicBezTo>
                  <a:pt x="3378112" y="1042083"/>
                  <a:pt x="3378112" y="1042083"/>
                  <a:pt x="3378112" y="1042083"/>
                </a:cubicBezTo>
                <a:cubicBezTo>
                  <a:pt x="2704097" y="1418014"/>
                  <a:pt x="1835492" y="1695347"/>
                  <a:pt x="309366" y="1307668"/>
                </a:cubicBezTo>
                <a:lnTo>
                  <a:pt x="0" y="12224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9" name="Footer Placeholder 3"/>
          <p:cNvSpPr txBox="1">
            <a:spLocks/>
          </p:cNvSpPr>
          <p:nvPr userDrawn="1"/>
        </p:nvSpPr>
        <p:spPr>
          <a:xfrm>
            <a:off x="334755" y="1825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Milkshake" panose="02000505000000020003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  <a:latin typeface="Lobster 1.3" panose="02000506000000020003" pitchFamily="50" charset="0"/>
              </a:rPr>
              <a:t> </a:t>
            </a:r>
          </a:p>
        </p:txBody>
      </p:sp>
      <p:sp>
        <p:nvSpPr>
          <p:cNvPr id="20" name="Slide Number Placeholder 4"/>
          <p:cNvSpPr txBox="1">
            <a:spLocks/>
          </p:cNvSpPr>
          <p:nvPr userDrawn="1"/>
        </p:nvSpPr>
        <p:spPr>
          <a:xfrm>
            <a:off x="9114045" y="1825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Page </a:t>
            </a:r>
            <a:fld id="{2D15BCA4-C052-446D-9D80-B0564EC35A96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15996" y="2959336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815995" y="2652724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8906419" y="2959336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906418" y="2652724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815996" y="5129360"/>
            <a:ext cx="2695885" cy="931706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r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815995" y="4822748"/>
            <a:ext cx="2695886" cy="306612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23"/>
          </p:nvPr>
        </p:nvSpPr>
        <p:spPr>
          <a:xfrm>
            <a:off x="8906419" y="5129360"/>
            <a:ext cx="2695885" cy="931706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l">
              <a:lnSpc>
                <a:spcPct val="15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just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8906418" y="4822748"/>
            <a:ext cx="2695886" cy="3066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2"/>
                </a:solidFill>
                <a:latin typeface="+mj-lt"/>
              </a:defRPr>
            </a:lvl1pPr>
            <a:lvl2pPr marL="457200" indent="0" algn="l">
              <a:lnSpc>
                <a:spcPct val="100000"/>
              </a:lnSpc>
              <a:buNone/>
              <a:defRPr sz="105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 marL="13716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 marL="1828800" indent="0" algn="l">
              <a:lnSpc>
                <a:spcPct val="150000"/>
              </a:lnSpc>
              <a:buNone/>
              <a:defRPr sz="10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944858" y="2157984"/>
            <a:ext cx="4528582" cy="4119866"/>
          </a:xfrm>
          <a:pattFill prst="pct10">
            <a:fgClr>
              <a:schemeClr val="accent6"/>
            </a:fgClr>
            <a:bgClr>
              <a:schemeClr val="bg1"/>
            </a:bgClr>
          </a:pattFill>
        </p:spPr>
        <p:txBody>
          <a:bodyPr/>
          <a:lstStyle/>
          <a:p>
            <a:r>
              <a:rPr lang="zh-CN" altLang="en-US"/>
              <a:t>单击图标添加图表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238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9D9FD6-18C6-4ED9-8E9A-CADBCA9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86647E-9A5A-425A-8292-502C25532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BBA8ED-B934-4167-8615-EAE38B900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0EB13BB-62D7-4F3A-8123-BF8D9D34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FA205AB-CAD8-4891-A178-03B0D1A1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7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241923-81BF-4BC2-BDAE-A976D853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764331-B713-4EFD-88F5-6B2F5E5C7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9AD0F5D-107A-4E6C-B002-33A4C089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A765754-8C24-4014-AFF5-463B2FC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FFB2DE-4D47-41DF-A0C4-E66AA1D1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2C66976-0310-4648-A566-7F4A07CF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9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B182C03-A95E-42A7-8122-3208DA0C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3F0FAE1-68CB-4A8E-8916-9BB074DB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8C8796A-9DA9-41D2-9AA2-0AED513DB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581B9C0-8379-446A-B11D-3DFD794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DB002F5-30FD-4946-9A8A-2273068A9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BE19699-822F-48A7-BE7F-1676F14F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21F8DF5-F2A5-48DA-AA63-AE7FCB9E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402D248-3DF2-4EBD-9311-845648F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41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222F40-1B9F-439E-AEC6-9D125E48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3C68981-1F6D-4A4E-82D3-0EBCD5F6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2E813B1-B588-4533-B989-788270A3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81877FC-72E5-49AE-9F85-425684B2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78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3E571FE-04C8-47F2-8662-64D3AA011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67E8863B-2E94-44CB-8338-0A2C122E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927A21E-7144-443A-88B2-B65FA819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7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C3BA34-989E-45BD-BD52-D998A512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A47512E-7E3F-4636-BA91-F4897CA61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99661C7-E062-4465-AD84-881A62929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98A6B70-0EAF-4099-A0E7-FDAC4A20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FDCC77B-B1C5-4B63-A12D-BAC7A2BD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5578BF1-B5E6-41C1-BF76-6EEE7475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6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9A4A3E-9030-4F11-ABD7-63FA1926D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C3194A8-9B75-4C79-83AA-C2D77562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6565EEC-0241-4535-81D9-830AD0DA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82F0BE6-2F9F-40AC-8F44-EED600F4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DCD5816-098E-4F9B-89ED-7709E69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E86C33E-D0B5-4608-872B-719FA6DB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3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6B641E8-6B60-4208-8505-DCA186D9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FB93336-D84F-4D98-90DF-BFA0386FD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9DF725F-8730-4DDC-9BD6-4FDBC783A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5FFEC-FBA3-4AD4-AA34-033729BDA017}" type="datetimeFigureOut">
              <a:rPr lang="zh-CN" altLang="en-US" smtClean="0"/>
              <a:t>2021/9/17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F10D9A-E78A-459B-9AE9-4A600B91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0BFE879-7048-477F-B58F-D2C3F6008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C6ADF-9D29-4A85-AB50-3DFB3CB4A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84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A399C-30FF-41B9-9462-2E362EF8A4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9C993E-2572-4F3D-BC5F-050184BCAC8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18" Type="http://schemas.openxmlformats.org/officeDocument/2006/relationships/slide" Target="slide27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26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11" Type="http://schemas.openxmlformats.org/officeDocument/2006/relationships/slide" Target="slide21.xml"/><Relationship Id="rId5" Type="http://schemas.openxmlformats.org/officeDocument/2006/relationships/image" Target="../media/image14.png"/><Relationship Id="rId15" Type="http://schemas.openxmlformats.org/officeDocument/2006/relationships/slide" Target="slide25.xml"/><Relationship Id="rId10" Type="http://schemas.openxmlformats.org/officeDocument/2006/relationships/slide" Target="slide20.xml"/><Relationship Id="rId19" Type="http://schemas.openxmlformats.org/officeDocument/2006/relationships/slide" Target="slide32.xml"/><Relationship Id="rId4" Type="http://schemas.openxmlformats.org/officeDocument/2006/relationships/image" Target="../media/image8.png"/><Relationship Id="rId9" Type="http://schemas.openxmlformats.org/officeDocument/2006/relationships/slide" Target="slide19.xml"/><Relationship Id="rId1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slide" Target="slide1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C6C63ED1-FA18-4A5A-90A2-36221E473565}"/>
              </a:ext>
            </a:extLst>
          </p:cNvPr>
          <p:cNvGrpSpPr/>
          <p:nvPr/>
        </p:nvGrpSpPr>
        <p:grpSpPr>
          <a:xfrm>
            <a:off x="3775075" y="-122518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xmlns="" id="{658721DB-2AAD-487C-8652-3177A06A7EA0}"/>
                </a:ext>
              </a:extLst>
            </p:cNvPr>
            <p:cNvSpPr/>
            <p:nvPr/>
          </p:nvSpPr>
          <p:spPr>
            <a:xfrm>
              <a:off x="3054602" y="2069993"/>
              <a:ext cx="3950651" cy="43499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endParaRPr sz="13800" kern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xmlns="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75075" y="572900"/>
            <a:ext cx="470181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 HÌNH 7</a:t>
            </a:r>
            <a:endParaRPr lang="en-US" sz="40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2">
            <a:extLst>
              <a:ext uri="{FF2B5EF4-FFF2-40B4-BE49-F238E27FC236}">
                <a16:creationId xmlns:a16="http://schemas.microsoft.com/office/drawing/2014/main" xmlns="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71" y="163018"/>
            <a:ext cx="7360004" cy="70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968745" y="2189017"/>
            <a:ext cx="4572090" cy="22167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800109" y="2092036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065390" y="221633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435403" y="3327559"/>
            <a:ext cx="411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1690" y="3008272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25255" y="2680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66255" y="2481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65528" y="2740533"/>
            <a:ext cx="2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58789" y="4121457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6097" y="3833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6691" y="3548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38869" y="3785443"/>
            <a:ext cx="39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6968745" y="3661381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0307" y="1195871"/>
                <a:ext cx="6325496" cy="2274854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?2: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vẽ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:</a:t>
                </a: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Tính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b="1" u="sng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c)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Hãy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tên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cặp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lại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chúng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7" y="1195871"/>
                <a:ext cx="6325496" cy="2274854"/>
              </a:xfrm>
              <a:prstGeom prst="rect">
                <a:avLst/>
              </a:prstGeom>
              <a:blipFill>
                <a:blip r:embed="rId3"/>
                <a:stretch>
                  <a:fillRect l="-1925" t="-2133" r="-1732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15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238335"/>
              </p:ext>
            </p:extLst>
          </p:nvPr>
        </p:nvGraphicFramePr>
        <p:xfrm>
          <a:off x="3726871" y="1195871"/>
          <a:ext cx="1477741" cy="44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914400" imgH="241300" progId="Equation.3">
                  <p:embed/>
                </p:oleObj>
              </mc:Choice>
              <mc:Fallback>
                <p:oleObj name="Equation" r:id="rId4" imgW="914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871" y="1195871"/>
                        <a:ext cx="1477741" cy="44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03835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968745" y="2189017"/>
            <a:ext cx="4572090" cy="22167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800109" y="2092036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0065390" y="2216332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7435403" y="3327559"/>
            <a:ext cx="411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1690" y="3008272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25255" y="2680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866255" y="24814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65528" y="2740533"/>
            <a:ext cx="29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58789" y="4121457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6097" y="3833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6691" y="35489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38869" y="3785443"/>
            <a:ext cx="39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6968745" y="3661381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0307" y="1195871"/>
            <a:ext cx="63254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?2: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1559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726871" y="1195871"/>
          <a:ext cx="1477741" cy="44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914400" imgH="241300" progId="Equation.3">
                  <p:embed/>
                </p:oleObj>
              </mc:Choice>
              <mc:Fallback>
                <p:oleObj name="Equation" r:id="rId3" imgW="914400" imgH="2413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6871" y="1195871"/>
                        <a:ext cx="1477741" cy="446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0306" y="1964809"/>
                <a:ext cx="6343523" cy="44966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=180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=135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Tương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tự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135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đối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đỉnh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4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c) Ba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cặp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còn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lại</a:t>
                </a:r>
                <a:r>
                  <a:rPr lang="en-US" sz="2800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13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=45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°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28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964809"/>
                <a:ext cx="6343523" cy="4496680"/>
              </a:xfrm>
              <a:prstGeom prst="rect">
                <a:avLst/>
              </a:prstGeom>
              <a:blipFill>
                <a:blip r:embed="rId5"/>
                <a:stretch>
                  <a:fillRect l="-1919" t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4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83" y="1625209"/>
            <a:ext cx="5344238" cy="4977110"/>
          </a:xfrm>
          <a:prstGeom prst="ellipse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Nếu đường thẳng c cắt 2 đường thẳng a và b, trong các góc tạo thành có 1 cặp góc so le trong bằng nhau thì </a:t>
            </a:r>
            <a:r>
              <a:rPr lang="pt-BR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các cặp góc so le trong còn lại và các cặp góc đồng vị </a:t>
            </a:r>
            <a:r>
              <a:rPr lang="pt-BR" sz="28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như thế nào</a:t>
            </a:r>
            <a:r>
              <a:rPr lang="pt-B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>
            <a:off x="6458635" y="2598170"/>
            <a:ext cx="4572090" cy="22167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7289999" y="2501189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9555280" y="2625485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925293" y="3736712"/>
            <a:ext cx="4115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6458635" y="4070534"/>
            <a:ext cx="3962400" cy="140802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093579" y="344147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289409" y="506225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748275" y="218034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3" name="Arc 22"/>
          <p:cNvSpPr/>
          <p:nvPr/>
        </p:nvSpPr>
        <p:spPr>
          <a:xfrm rot="11828267">
            <a:off x="8636087" y="2599442"/>
            <a:ext cx="825677" cy="1053957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67021">
            <a:off x="7416110" y="3979659"/>
            <a:ext cx="825677" cy="1053957"/>
          </a:xfrm>
          <a:prstGeom prst="arc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998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/>
      <p:bldP spid="19" grpId="0"/>
      <p:bldP spid="20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TÍNH CHẤT: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904" y="2366986"/>
            <a:ext cx="11460215" cy="2740164"/>
          </a:xfrm>
          <a:prstGeom prst="fra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cắt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 le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 le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lphaLcParenR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207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4CC938F-7CE3-400D-A6E5-3C197B03CD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310" cy="6858951"/>
          </a:xfrm>
          <a:prstGeom prst="rect">
            <a:avLst/>
          </a:prstGeom>
        </p:spPr>
      </p:pic>
      <p:grpSp>
        <p:nvGrpSpPr>
          <p:cNvPr id="10" name="Group 1">
            <a:extLst>
              <a:ext uri="{FF2B5EF4-FFF2-40B4-BE49-F238E27FC236}">
                <a16:creationId xmlns:a16="http://schemas.microsoft.com/office/drawing/2014/main" xmlns="" id="{C6C63ED1-FA18-4A5A-90A2-36221E473565}"/>
              </a:ext>
            </a:extLst>
          </p:cNvPr>
          <p:cNvGrpSpPr/>
          <p:nvPr/>
        </p:nvGrpSpPr>
        <p:grpSpPr>
          <a:xfrm>
            <a:off x="4022918" y="-1"/>
            <a:ext cx="4640159" cy="5591274"/>
            <a:chOff x="2486022" y="-99643"/>
            <a:chExt cx="5021097" cy="11182548"/>
          </a:xfrm>
        </p:grpSpPr>
        <p:sp>
          <p:nvSpPr>
            <p:cNvPr id="11" name="Shape 180">
              <a:extLst>
                <a:ext uri="{FF2B5EF4-FFF2-40B4-BE49-F238E27FC236}">
                  <a16:creationId xmlns:a16="http://schemas.microsoft.com/office/drawing/2014/main" xmlns="" id="{658721DB-2AAD-487C-8652-3177A06A7EA0}"/>
                </a:ext>
              </a:extLst>
            </p:cNvPr>
            <p:cNvSpPr/>
            <p:nvPr/>
          </p:nvSpPr>
          <p:spPr>
            <a:xfrm>
              <a:off x="2890903" y="4683641"/>
              <a:ext cx="3950651" cy="52116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16600" kern="0" dirty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3</a:t>
              </a:r>
              <a:endParaRPr sz="16600" kern="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  <a:sym typeface="Open Sans"/>
              </a:endParaRPr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xmlns="" id="{736926E5-8CB0-4359-8298-7FC98D357C84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98163" y="1546297"/>
            <a:ext cx="3549844" cy="11237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lang="en-US"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20186" y="600738"/>
            <a:ext cx="8458200" cy="34396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>
              <a:defRPr/>
            </a:pPr>
            <a:r>
              <a:rPr lang="en-US" sz="7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Game:</a:t>
            </a:r>
          </a:p>
          <a:p>
            <a:pPr algn="ctr">
              <a:defRPr/>
            </a:pPr>
            <a:r>
              <a:rPr lang="en-US" sz="7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CAR </a:t>
            </a:r>
            <a:r>
              <a:rPr lang="en-US" sz="7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RACER</a:t>
            </a:r>
          </a:p>
          <a:p>
            <a:pPr algn="ctr">
              <a:defRPr/>
            </a:pPr>
            <a:r>
              <a:rPr lang="en-US" sz="7200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+mj-lt"/>
                <a:cs typeface="Calibri"/>
              </a:rPr>
              <a:t>BÀI 21 - 22 (SGK) </a:t>
            </a:r>
            <a:endParaRPr lang="en-US" sz="72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  <a:ea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257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1113"/>
            <a:ext cx="6248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rot="16200000" flipH="1">
            <a:off x="-8382000" y="47244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-115824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9982200" y="4800600"/>
            <a:ext cx="31775400" cy="76200"/>
          </a:xfrm>
          <a:prstGeom prst="line">
            <a:avLst/>
          </a:prstGeom>
          <a:ln w="698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19263" y="1295400"/>
            <a:ext cx="685800" cy="6858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sp>
        <p:nvSpPr>
          <p:cNvPr id="42" name="Oval 41"/>
          <p:cNvSpPr/>
          <p:nvPr/>
        </p:nvSpPr>
        <p:spPr>
          <a:xfrm>
            <a:off x="1719263" y="2286000"/>
            <a:ext cx="685800" cy="685800"/>
          </a:xfrm>
          <a:prstGeom prst="ellipse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GO</a:t>
            </a:r>
          </a:p>
        </p:txBody>
      </p:sp>
      <p:pic>
        <p:nvPicPr>
          <p:cNvPr id="76811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04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2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304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3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304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4" name="Picture 6" descr="C:\Users\DV4T\Desktop\chequered-flag-m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29845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C:\Users\DV4T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42026"/>
            <a:ext cx="533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C:\Users\DV4T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6019801"/>
            <a:ext cx="53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5-Point Star 20">
            <a:hlinkClick r:id="rId7" action="ppaction://hlinksldjump"/>
          </p:cNvPr>
          <p:cNvSpPr/>
          <p:nvPr/>
        </p:nvSpPr>
        <p:spPr>
          <a:xfrm>
            <a:off x="9296400" y="873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1</a:t>
            </a:r>
          </a:p>
        </p:txBody>
      </p:sp>
      <p:sp>
        <p:nvSpPr>
          <p:cNvPr id="54" name="5-Point Star 53">
            <a:hlinkClick r:id="rId8" action="ppaction://hlinksldjump"/>
          </p:cNvPr>
          <p:cNvSpPr/>
          <p:nvPr/>
        </p:nvSpPr>
        <p:spPr>
          <a:xfrm>
            <a:off x="9296400" y="9255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2</a:t>
            </a:r>
          </a:p>
        </p:txBody>
      </p:sp>
      <p:sp>
        <p:nvSpPr>
          <p:cNvPr id="55" name="5-Point Star 54">
            <a:hlinkClick r:id="rId9" action="ppaction://hlinksldjump"/>
          </p:cNvPr>
          <p:cNvSpPr/>
          <p:nvPr/>
        </p:nvSpPr>
        <p:spPr>
          <a:xfrm>
            <a:off x="9296400" y="17637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3</a:t>
            </a:r>
          </a:p>
        </p:txBody>
      </p:sp>
      <p:sp>
        <p:nvSpPr>
          <p:cNvPr id="56" name="5-Point Star 55">
            <a:hlinkClick r:id="rId10" action="ppaction://hlinksldjump"/>
          </p:cNvPr>
          <p:cNvSpPr/>
          <p:nvPr/>
        </p:nvSpPr>
        <p:spPr>
          <a:xfrm>
            <a:off x="9296400" y="26019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4</a:t>
            </a:r>
          </a:p>
        </p:txBody>
      </p:sp>
      <p:sp>
        <p:nvSpPr>
          <p:cNvPr id="57" name="5-Point Star 56">
            <a:hlinkClick r:id="rId11" action="ppaction://hlinksldjump"/>
          </p:cNvPr>
          <p:cNvSpPr/>
          <p:nvPr/>
        </p:nvSpPr>
        <p:spPr>
          <a:xfrm>
            <a:off x="9296400" y="34401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5</a:t>
            </a:r>
          </a:p>
        </p:txBody>
      </p:sp>
      <p:sp>
        <p:nvSpPr>
          <p:cNvPr id="58" name="5-Point Star 57">
            <a:hlinkClick r:id="rId12" action="ppaction://hlinksldjump"/>
          </p:cNvPr>
          <p:cNvSpPr/>
          <p:nvPr/>
        </p:nvSpPr>
        <p:spPr>
          <a:xfrm>
            <a:off x="9296400" y="42783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6</a:t>
            </a:r>
          </a:p>
        </p:txBody>
      </p:sp>
      <p:sp>
        <p:nvSpPr>
          <p:cNvPr id="59" name="5-Point Star 58">
            <a:hlinkClick r:id="rId13" action="ppaction://hlinksldjump"/>
          </p:cNvPr>
          <p:cNvSpPr/>
          <p:nvPr/>
        </p:nvSpPr>
        <p:spPr>
          <a:xfrm>
            <a:off x="9296400" y="51165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7</a:t>
            </a:r>
          </a:p>
        </p:txBody>
      </p:sp>
      <p:sp>
        <p:nvSpPr>
          <p:cNvPr id="60" name="5-Point Star 59">
            <a:hlinkClick r:id="rId14" action="ppaction://hlinksldjump"/>
          </p:cNvPr>
          <p:cNvSpPr/>
          <p:nvPr/>
        </p:nvSpPr>
        <p:spPr>
          <a:xfrm>
            <a:off x="9296400" y="5954713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8</a:t>
            </a:r>
          </a:p>
        </p:txBody>
      </p:sp>
      <p:sp>
        <p:nvSpPr>
          <p:cNvPr id="26" name="5-Point Star 25">
            <a:hlinkClick r:id="rId15" action="ppaction://hlinksldjump"/>
          </p:cNvPr>
          <p:cNvSpPr/>
          <p:nvPr/>
        </p:nvSpPr>
        <p:spPr>
          <a:xfrm>
            <a:off x="1524000" y="3757146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9</a:t>
            </a:r>
          </a:p>
        </p:txBody>
      </p:sp>
      <p:sp>
        <p:nvSpPr>
          <p:cNvPr id="27" name="5-Point Star 26">
            <a:hlinkClick r:id="rId16" action="ppaction://hlinksldjump"/>
          </p:cNvPr>
          <p:cNvSpPr/>
          <p:nvPr/>
        </p:nvSpPr>
        <p:spPr>
          <a:xfrm>
            <a:off x="1539762" y="4752378"/>
            <a:ext cx="990600" cy="838200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dirty="0"/>
          </a:p>
        </p:txBody>
      </p:sp>
      <p:sp>
        <p:nvSpPr>
          <p:cNvPr id="28" name="TextBox 27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1719263" y="4889500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smtClean="0">
                <a:solidFill>
                  <a:schemeClr val="bg1"/>
                </a:solidFill>
              </a:rPr>
              <a:t>10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5-Point Star 28">
            <a:hlinkClick r:id="rId18" action="ppaction://hlinksldjump"/>
          </p:cNvPr>
          <p:cNvSpPr/>
          <p:nvPr/>
        </p:nvSpPr>
        <p:spPr>
          <a:xfrm>
            <a:off x="1371601" y="5672735"/>
            <a:ext cx="1219199" cy="948728"/>
          </a:xfrm>
          <a:prstGeom prst="star5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11</a:t>
            </a:r>
            <a:endParaRPr lang="en-US" sz="2000" dirty="0"/>
          </a:p>
        </p:txBody>
      </p:sp>
      <p:pic>
        <p:nvPicPr>
          <p:cNvPr id="7" name="Picture 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055" y="76159"/>
            <a:ext cx="1716445" cy="11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417 -1.93888 " pathEditMode="relative" rAng="0" ptsTypes="AA">
                                      <p:cBhvr>
                                        <p:cTn id="6" dur="2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00417 -1.98334 " pathEditMode="relative" rAng="0" ptsTypes="AA">
                                      <p:cBhvr>
                                        <p:cTn id="8" dur="2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9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44444E-6 L -0.00417 -1.93889 " pathEditMode="relative" rAng="0" ptsTypes="AA">
                                      <p:cBhvr>
                                        <p:cTn id="10" dur="2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9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277 -0.12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2948 L -0.00434 -0.237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23792 L -0.00434 -0.34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3489 L -0.00434 -0.437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43908 L -0.00434 -0.5389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53757 L -0.00434 -0.637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63746 L -0.00434 -0.737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73734 L -0.00434 -0.837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00277 -0.129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12948 L -0.00434 -0.2379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23792 L -0.00434 -0.34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3489 L -0.00434 -0.437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43908 L -0.00434 -0.53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53757 L -0.00434 -0.6374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63746 L -0.00434 -0.737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73734 L -0.00434 -0.8372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e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8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8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9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0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0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1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9774" y="2973298"/>
                <a:ext cx="9494365" cy="14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21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rồi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r>
                  <a:rPr lang="en-US" sz="3200" dirty="0" smtClean="0"/>
                  <a:t>:</a:t>
                </a:r>
              </a:p>
              <a:p>
                <a:r>
                  <a:rPr lang="en-US" sz="3200" dirty="0" smtClean="0"/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𝐼𝑃𝑂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𝑃𝑂𝑅</m:t>
                        </m:r>
                      </m:e>
                    </m:acc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một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…………..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74" y="2973298"/>
                <a:ext cx="9494365" cy="1401602"/>
              </a:xfrm>
              <a:prstGeom prst="rect">
                <a:avLst/>
              </a:prstGeom>
              <a:blipFill>
                <a:blip r:embed="rId2"/>
                <a:stretch>
                  <a:fillRect l="-1670" t="-5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1468" y="3459487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SO LE TRONG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Action Button: Home 17">
            <a:hlinkClick r:id="rId3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968" y="3710992"/>
            <a:ext cx="3895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53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2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10086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18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1008668" cy="954107"/>
              </a:xfrm>
              <a:prstGeom prst="rect">
                <a:avLst/>
              </a:prstGeom>
              <a:blipFill>
                <a:blip r:embed="rId4"/>
                <a:stretch>
                  <a:fillRect l="-12048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558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TRONG CÙNG PHÍA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060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3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02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02196"/>
              </a:xfrm>
              <a:prstGeom prst="rect">
                <a:avLst/>
              </a:prstGeom>
              <a:blipFill>
                <a:blip r:embed="rId3"/>
                <a:stretch>
                  <a:fillRect l="-1670" t="-3299" b="-7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 l="-1681" r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Action Button: Home 17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8684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KIỂM TRA BÀI CŨ: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0306" y="1066530"/>
                <a:ext cx="5308021" cy="14137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Câu 1: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đo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khi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biết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066530"/>
                <a:ext cx="5308021" cy="1413720"/>
              </a:xfrm>
              <a:prstGeom prst="rect">
                <a:avLst/>
              </a:prstGeom>
              <a:blipFill>
                <a:blip r:embed="rId3"/>
                <a:stretch>
                  <a:fillRect l="-2294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ine 7"/>
          <p:cNvSpPr>
            <a:spLocks noChangeShapeType="1"/>
          </p:cNvSpPr>
          <p:nvPr/>
        </p:nvSpPr>
        <p:spPr bwMode="auto">
          <a:xfrm rot="485310">
            <a:off x="6018020" y="3696684"/>
            <a:ext cx="5987048" cy="23027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84"/>
          <p:cNvSpPr txBox="1">
            <a:spLocks noChangeArrowheads="1"/>
          </p:cNvSpPr>
          <p:nvPr/>
        </p:nvSpPr>
        <p:spPr bwMode="auto">
          <a:xfrm>
            <a:off x="6064328" y="2645520"/>
            <a:ext cx="6966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1" name="Text Box 85"/>
          <p:cNvSpPr txBox="1">
            <a:spLocks noChangeArrowheads="1"/>
          </p:cNvSpPr>
          <p:nvPr/>
        </p:nvSpPr>
        <p:spPr bwMode="auto">
          <a:xfrm>
            <a:off x="11495312" y="3646621"/>
            <a:ext cx="6966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2" name="Text Box 86"/>
          <p:cNvSpPr txBox="1">
            <a:spLocks noChangeArrowheads="1"/>
          </p:cNvSpPr>
          <p:nvPr/>
        </p:nvSpPr>
        <p:spPr bwMode="auto">
          <a:xfrm>
            <a:off x="7694630" y="875813"/>
            <a:ext cx="6966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10260564" y="6014304"/>
            <a:ext cx="4976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9259297" y="3257821"/>
            <a:ext cx="49763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5" name="Text Box 90"/>
          <p:cNvSpPr txBox="1">
            <a:spLocks noChangeArrowheads="1"/>
          </p:cNvSpPr>
          <p:nvPr/>
        </p:nvSpPr>
        <p:spPr bwMode="auto">
          <a:xfrm>
            <a:off x="7694630" y="3011937"/>
            <a:ext cx="895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45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56" name="Arc 92"/>
          <p:cNvSpPr>
            <a:spLocks/>
          </p:cNvSpPr>
          <p:nvPr/>
        </p:nvSpPr>
        <p:spPr bwMode="auto">
          <a:xfrm rot="12670001">
            <a:off x="8289094" y="3046763"/>
            <a:ext cx="350005" cy="636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57" name="Arc 92"/>
          <p:cNvSpPr>
            <a:spLocks/>
          </p:cNvSpPr>
          <p:nvPr/>
        </p:nvSpPr>
        <p:spPr bwMode="auto">
          <a:xfrm rot="12709647" flipH="1">
            <a:off x="9847773" y="4041383"/>
            <a:ext cx="342695" cy="61124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 rot="485310">
            <a:off x="7043072" y="1573479"/>
            <a:ext cx="4239178" cy="436418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30306" y="3211992"/>
                <a:ext cx="5308021" cy="185897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Bài </a:t>
                </a:r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/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𝐴𝑂𝐶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=45° (đố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đỉ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(kb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=180°−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𝐷𝑂𝐵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 135° 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3211992"/>
                <a:ext cx="5308021" cy="1858970"/>
              </a:xfrm>
              <a:prstGeom prst="rect">
                <a:avLst/>
              </a:prstGeom>
              <a:blipFill>
                <a:blip r:embed="rId4"/>
                <a:stretch>
                  <a:fillRect l="-2294" t="-2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9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5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4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 l="-1681" r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SO LE TRONG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845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5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9774" y="2973298"/>
                <a:ext cx="9494365" cy="1444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21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rồi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r>
                  <a:rPr lang="en-US" sz="3200" dirty="0" smtClean="0"/>
                  <a:t>:</a:t>
                </a:r>
              </a:p>
              <a:p>
                <a:r>
                  <a:rPr lang="en-US" sz="3200" dirty="0"/>
                  <a:t>B</a:t>
                </a:r>
                <a:r>
                  <a:rPr lang="en-US" sz="3200" dirty="0" smtClean="0"/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𝑂𝑃𝐼</m:t>
                        </m:r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𝑇𝑁𝑂</m:t>
                        </m:r>
                      </m:e>
                    </m:acc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một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…………..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74" y="2973298"/>
                <a:ext cx="9494365" cy="1444050"/>
              </a:xfrm>
              <a:prstGeom prst="rect">
                <a:avLst/>
              </a:prstGeom>
              <a:blipFill>
                <a:blip r:embed="rId2"/>
                <a:stretch>
                  <a:fillRect l="-1670" t="-5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1468" y="3459487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102" y="3695323"/>
            <a:ext cx="38957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94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6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 l="-1681" r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TRONG CÙNG PHÍA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56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" y="1627803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0256" y="3355265"/>
            <a:ext cx="7111227" cy="1341656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  <a:prstDash val="dash"/>
                </a:ln>
              </a:rPr>
              <a:t>MAY MẮN QUÁ ĐIIIIIII </a:t>
            </a:r>
            <a:br>
              <a:rPr lang="en-US" sz="2800" dirty="0" smtClean="0">
                <a:ln>
                  <a:solidFill>
                    <a:schemeClr val="tx1"/>
                  </a:solidFill>
                  <a:prstDash val="dash"/>
                </a:ln>
              </a:rPr>
            </a:br>
            <a:r>
              <a:rPr lang="en-US" sz="2800" dirty="0" smtClean="0">
                <a:ln>
                  <a:solidFill>
                    <a:schemeClr val="tx1"/>
                  </a:solidFill>
                  <a:prstDash val="dash"/>
                </a:ln>
              </a:rPr>
              <a:t>KHÔNG CẦN TRẢ LỜI CÂU HỎI NÈ</a:t>
            </a:r>
            <a:endParaRPr lang="en-US" sz="2800" dirty="0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8563513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8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291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ĐỐI ĐỈNH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54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9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522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10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=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2400" b="1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28" y="3410590"/>
                <a:ext cx="725864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2321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CÂU 11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061" y="2829121"/>
            <a:ext cx="3735175" cy="294008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BÀI 22 (</a:t>
                </a:r>
                <a:r>
                  <a:rPr lang="en-US" sz="3200" b="1" dirty="0" err="1" smtClean="0"/>
                  <a:t>sgk</a:t>
                </a:r>
                <a:r>
                  <a:rPr lang="en-US" sz="3200" b="1" dirty="0" smtClean="0"/>
                  <a:t>)</a:t>
                </a:r>
                <a:r>
                  <a:rPr lang="en-US" sz="3200" dirty="0" smtClean="0"/>
                  <a:t>: </a:t>
                </a:r>
                <a:r>
                  <a:rPr lang="en-US" sz="3200" dirty="0" err="1" smtClean="0"/>
                  <a:t>Nhìn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hình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bên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điền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tiếp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vào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chỗ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trống</a:t>
                </a:r>
                <a:endParaRPr lang="en-US" sz="3200" dirty="0" smtClean="0"/>
              </a:p>
              <a:p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 smtClean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/>
                  <a:t>là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cặp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góc</a:t>
                </a:r>
                <a:r>
                  <a:rPr lang="en-US" sz="3200" dirty="0" smtClean="0"/>
                  <a:t> ……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3200" dirty="0" smtClean="0"/>
                  <a:t>   </a:t>
                </a:r>
                <a:r>
                  <a:rPr lang="en-US" sz="3200" dirty="0" err="1" smtClean="0"/>
                  <a:t>Và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/>
                  <a:t>…….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" y="1653546"/>
                <a:ext cx="9494365" cy="2444644"/>
              </a:xfrm>
              <a:prstGeom prst="rect">
                <a:avLst/>
              </a:prstGeom>
              <a:blipFill>
                <a:blip r:embed="rId3"/>
                <a:stretch>
                  <a:fillRect l="-1670" t="-3242" b="-5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42061" y="3468165"/>
                <a:ext cx="20738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32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1" y="3468165"/>
                <a:ext cx="2073897" cy="830997"/>
              </a:xfrm>
              <a:prstGeom prst="rect">
                <a:avLst/>
              </a:prstGeom>
              <a:blipFill>
                <a:blip r:embed="rId4"/>
                <a:stretch>
                  <a:fillRect l="-4706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495" y="2863232"/>
            <a:ext cx="343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ĐỒNG VỊ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Action Button: Home 6">
            <a:hlinkClick r:id="rId5" action="ppaction://hlinksldjump" highlightClick="1"/>
          </p:cNvPr>
          <p:cNvSpPr/>
          <p:nvPr/>
        </p:nvSpPr>
        <p:spPr>
          <a:xfrm>
            <a:off x="10874283" y="1703217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818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9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627188" y="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Luyeän taäp theâm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600201" y="609600"/>
            <a:ext cx="896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Caâu 1: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Nhìn hình roài ñieàn vaøo daáu ( ... )</a:t>
            </a: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7315200" y="42672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7239000" y="2286000"/>
            <a:ext cx="3200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 flipH="1">
            <a:off x="8458200" y="1828800"/>
            <a:ext cx="762000" cy="335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180264" y="3657600"/>
            <a:ext cx="439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7053264" y="2482850"/>
            <a:ext cx="566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8991600" y="1295400"/>
            <a:ext cx="43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8382001" y="1828800"/>
            <a:ext cx="6143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8610601" y="4464050"/>
            <a:ext cx="512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8610600" y="41910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8610600" y="25908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8705850" y="22240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9086850" y="21336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248650" y="41910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8324850" y="37338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8705850" y="3733801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8991600" y="252888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>
            <a:off x="1736726" y="1339851"/>
            <a:ext cx="6035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a. M</a:t>
            </a:r>
            <a:r>
              <a:rPr lang="en-US" altLang="en-US" sz="3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1 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vaø  ...  Laø moät caëp goùc so le trong.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1752600" y="2771776"/>
            <a:ext cx="502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b.  ... vaø  N</a:t>
            </a:r>
            <a:r>
              <a:rPr lang="en-US" altLang="en-US" sz="3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6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 Laø moät caëp goùc ñoàng vò.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1736726" y="4191001"/>
            <a:ext cx="6035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c. M</a:t>
            </a:r>
            <a:r>
              <a:rPr lang="en-US" altLang="en-US" sz="3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4 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vaø  ...  Laø moät caëp goùc trong cuøng phía.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>
            <a:off x="1752600" y="5486401"/>
            <a:ext cx="502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d.  ... vaø  N</a:t>
            </a:r>
            <a:r>
              <a:rPr lang="en-US" altLang="en-US" sz="3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5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 Laø moät caëp goùc ngoaøi cuøng phía.</a:t>
            </a:r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H="1">
            <a:off x="3581400" y="2667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3810000" y="26670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6"/>
          <p:cNvSpPr>
            <a:spLocks noChangeShapeType="1"/>
          </p:cNvSpPr>
          <p:nvPr/>
        </p:nvSpPr>
        <p:spPr bwMode="auto">
          <a:xfrm flipH="1">
            <a:off x="2209800" y="41148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2438400" y="41148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" name="Line 28"/>
          <p:cNvSpPr>
            <a:spLocks noChangeShapeType="1"/>
          </p:cNvSpPr>
          <p:nvPr/>
        </p:nvSpPr>
        <p:spPr bwMode="auto">
          <a:xfrm flipH="1">
            <a:off x="3505200" y="54102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>
            <a:off x="3733800" y="54102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Line 30"/>
          <p:cNvSpPr>
            <a:spLocks noChangeShapeType="1"/>
          </p:cNvSpPr>
          <p:nvPr/>
        </p:nvSpPr>
        <p:spPr bwMode="auto">
          <a:xfrm flipH="1">
            <a:off x="2286000" y="12954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" name="Line 31"/>
          <p:cNvSpPr>
            <a:spLocks noChangeShapeType="1"/>
          </p:cNvSpPr>
          <p:nvPr/>
        </p:nvSpPr>
        <p:spPr bwMode="auto">
          <a:xfrm>
            <a:off x="2514600" y="12954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 flipH="1">
            <a:off x="3521075" y="1311275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>
            <a:off x="3749675" y="1311275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3505201" y="1339850"/>
            <a:ext cx="66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N</a:t>
            </a:r>
            <a:r>
              <a:rPr lang="en-US" altLang="en-US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7</a:t>
            </a:r>
            <a:endParaRPr lang="en-US" alt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2" name="Line 35"/>
          <p:cNvSpPr>
            <a:spLocks noChangeShapeType="1"/>
          </p:cNvSpPr>
          <p:nvPr/>
        </p:nvSpPr>
        <p:spPr bwMode="auto">
          <a:xfrm flipH="1">
            <a:off x="2225675" y="2743200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2454275" y="2743200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2133601" y="2771775"/>
            <a:ext cx="766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M</a:t>
            </a:r>
            <a:r>
              <a:rPr lang="en-US" altLang="en-US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 flipH="1">
            <a:off x="3521075" y="4130675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3749675" y="4130675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" name="Text Box 40"/>
          <p:cNvSpPr txBox="1">
            <a:spLocks noChangeArrowheads="1"/>
          </p:cNvSpPr>
          <p:nvPr/>
        </p:nvSpPr>
        <p:spPr bwMode="auto">
          <a:xfrm>
            <a:off x="3505201" y="4159250"/>
            <a:ext cx="665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N</a:t>
            </a:r>
            <a:r>
              <a:rPr lang="en-US" altLang="en-US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7</a:t>
            </a:r>
            <a:endParaRPr lang="en-US" alt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8" name="Line 41"/>
          <p:cNvSpPr>
            <a:spLocks noChangeShapeType="1"/>
          </p:cNvSpPr>
          <p:nvPr/>
        </p:nvSpPr>
        <p:spPr bwMode="auto">
          <a:xfrm flipH="1">
            <a:off x="2225675" y="5426075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>
            <a:off x="2454275" y="5426075"/>
            <a:ext cx="2286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 Box 43"/>
          <p:cNvSpPr txBox="1">
            <a:spLocks noChangeArrowheads="1"/>
          </p:cNvSpPr>
          <p:nvPr/>
        </p:nvSpPr>
        <p:spPr bwMode="auto">
          <a:xfrm>
            <a:off x="2133601" y="5454650"/>
            <a:ext cx="766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M</a:t>
            </a:r>
            <a:r>
              <a:rPr lang="en-US" altLang="en-US" sz="36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2</a:t>
            </a:r>
            <a:endParaRPr lang="en-US" alt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881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7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KIỂM TRA BÀI CŨ: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0306" y="1039905"/>
                <a:ext cx="6654239" cy="183024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2: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sát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sau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Nếu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quay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cạnh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CD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quanh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điểm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sao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nói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đoạn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thẳng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AB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và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CD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như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thế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nhau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1039905"/>
                <a:ext cx="6654239" cy="1830245"/>
              </a:xfrm>
              <a:prstGeom prst="rect">
                <a:avLst/>
              </a:prstGeom>
              <a:blipFill>
                <a:blip r:embed="rId3"/>
                <a:stretch>
                  <a:fillRect l="-1830" t="-2980" b="-8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8367223" y="1835918"/>
            <a:ext cx="2783635" cy="3917709"/>
          </a:xfrm>
          <a:prstGeom prst="line">
            <a:avLst/>
          </a:prstGeom>
          <a:noFill/>
          <a:ln w="57150">
            <a:solidFill>
              <a:srgbClr val="000000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rot="485310">
            <a:off x="7363073" y="3592309"/>
            <a:ext cx="4583821" cy="17630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84"/>
          <p:cNvSpPr txBox="1">
            <a:spLocks noChangeArrowheads="1"/>
          </p:cNvSpPr>
          <p:nvPr/>
        </p:nvSpPr>
        <p:spPr bwMode="auto">
          <a:xfrm>
            <a:off x="7378958" y="3245498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1" name="Text Box 85"/>
          <p:cNvSpPr txBox="1">
            <a:spLocks noChangeArrowheads="1"/>
          </p:cNvSpPr>
          <p:nvPr/>
        </p:nvSpPr>
        <p:spPr bwMode="auto">
          <a:xfrm>
            <a:off x="10884158" y="3778898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2" name="Text Box 86"/>
          <p:cNvSpPr txBox="1">
            <a:spLocks noChangeArrowheads="1"/>
          </p:cNvSpPr>
          <p:nvPr/>
        </p:nvSpPr>
        <p:spPr bwMode="auto">
          <a:xfrm>
            <a:off x="8489051" y="1453831"/>
            <a:ext cx="533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10503158" y="5525001"/>
            <a:ext cx="38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4" name="Text Box 88"/>
          <p:cNvSpPr txBox="1">
            <a:spLocks noChangeArrowheads="1"/>
          </p:cNvSpPr>
          <p:nvPr/>
        </p:nvSpPr>
        <p:spPr bwMode="auto">
          <a:xfrm>
            <a:off x="8750558" y="3474098"/>
            <a:ext cx="38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5" name="Text Box 89"/>
          <p:cNvSpPr txBox="1">
            <a:spLocks noChangeArrowheads="1"/>
          </p:cNvSpPr>
          <p:nvPr/>
        </p:nvSpPr>
        <p:spPr bwMode="auto">
          <a:xfrm>
            <a:off x="8829093" y="3088694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90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6" name="Text Box 90"/>
          <p:cNvSpPr txBox="1">
            <a:spLocks noChangeArrowheads="1"/>
          </p:cNvSpPr>
          <p:nvPr/>
        </p:nvSpPr>
        <p:spPr bwMode="auto">
          <a:xfrm>
            <a:off x="8452119" y="289677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45</a:t>
            </a:r>
            <a:r>
              <a:rPr lang="en-US" altLang="en-US" sz="2000" b="1" baseline="30000" dirty="0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7" name="Arc 92"/>
          <p:cNvSpPr>
            <a:spLocks/>
          </p:cNvSpPr>
          <p:nvPr/>
        </p:nvSpPr>
        <p:spPr bwMode="auto">
          <a:xfrm rot="11031733">
            <a:off x="9037989" y="3101308"/>
            <a:ext cx="196751" cy="467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2601"/>
              <a:gd name="T2" fmla="*/ 5052 w 21600"/>
              <a:gd name="T3" fmla="*/ 42601 h 42601"/>
              <a:gd name="T4" fmla="*/ 0 w 21600"/>
              <a:gd name="T5" fmla="*/ 21600 h 42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6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</a:path>
              <a:path w="21600" h="426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583"/>
                  <a:pt x="14758" y="40265"/>
                  <a:pt x="5051" y="42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0305" y="3335300"/>
                <a:ext cx="6654239" cy="138499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b="1" u="sng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làm</a:t>
                </a:r>
                <a:r>
                  <a:rPr lang="en-US" sz="2800" b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Ta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nói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AB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với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CD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tại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O.</a:t>
                </a:r>
              </a:p>
              <a:p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Ký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hiệu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" y="3335300"/>
                <a:ext cx="6654239" cy="1384995"/>
              </a:xfrm>
              <a:prstGeom prst="rect">
                <a:avLst/>
              </a:prstGeom>
              <a:blipFill>
                <a:blip r:embed="rId4"/>
                <a:stretch>
                  <a:fillRect l="-1830" t="-3493" b="-1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4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5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0.00093 L 0.13711 -0.0312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125 -0.004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  <p:bldP spid="46" grpId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27188" y="0"/>
            <a:ext cx="356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Luyeän taäp thêeâm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00201" y="609600"/>
            <a:ext cx="8969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Caâu 2: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Nhìn hình roài ñieàn vaøo daáu ( ... 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36726" y="1339851"/>
            <a:ext cx="6035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a. EDC</a:t>
            </a:r>
            <a:r>
              <a:rPr lang="en-US" altLang="en-US" sz="3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vaø  AEB Laø caëp goùc   ...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2771776"/>
            <a:ext cx="5029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b.  BED vaø  CDE  Laø  caëp goùc ...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36726" y="4191001"/>
            <a:ext cx="6035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c. CDE</a:t>
            </a:r>
            <a:r>
              <a:rPr lang="en-US" altLang="en-US" sz="36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vaø  BAT  Laø caëp goùc  ... 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0" y="12954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819400" y="12954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4114800" y="12954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648200" y="12954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2362200" y="2667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895600" y="26670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4191000" y="2667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724400" y="26670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286000" y="4114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2819400" y="41148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4038600" y="41148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572000" y="41148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752601" y="1873250"/>
            <a:ext cx="1592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ñoàng vò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468688" y="3321050"/>
            <a:ext cx="3236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trong cuøng phía</a:t>
            </a: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1828801" y="4692650"/>
            <a:ext cx="1592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ñoàng vò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752600" y="5410201"/>
            <a:ext cx="601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d.  MED vaø  EDC  Laø caëp goùc  ...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2362200" y="5334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2895600" y="53340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4191000" y="533400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4724400" y="53340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667001" y="5943600"/>
            <a:ext cx="2162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so le trong</a:t>
            </a:r>
          </a:p>
        </p:txBody>
      </p:sp>
      <p:sp>
        <p:nvSpPr>
          <p:cNvPr id="28" name="AutoShape 28"/>
          <p:cNvSpPr>
            <a:spLocks noChangeAspect="1" noChangeArrowheads="1" noTextEdit="1"/>
          </p:cNvSpPr>
          <p:nvPr/>
        </p:nvSpPr>
        <p:spPr bwMode="auto">
          <a:xfrm>
            <a:off x="6934200" y="1828800"/>
            <a:ext cx="3505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6972300" y="3648075"/>
            <a:ext cx="2667000" cy="158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267575" y="2847975"/>
            <a:ext cx="2667000" cy="158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9639301" y="2847975"/>
            <a:ext cx="295275" cy="8001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H="1">
            <a:off x="8058150" y="1676401"/>
            <a:ext cx="704850" cy="197167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553325" y="2238375"/>
            <a:ext cx="2381250" cy="6096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8382000" y="2895600"/>
            <a:ext cx="152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7543800" y="2971800"/>
            <a:ext cx="317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763000" y="1828800"/>
            <a:ext cx="217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8229600" y="1828800"/>
            <a:ext cx="242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0020301" y="2600325"/>
            <a:ext cx="2444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9591676" y="3667125"/>
            <a:ext cx="2381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924801" y="3733800"/>
            <a:ext cx="269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</a:t>
            </a:r>
            <a:endParaRPr lang="en-US" altLang="en-US" sz="28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8334376" y="2828926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8477251" y="2457451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9620251" y="3629026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9915526" y="2828926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8039101" y="3629026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7620000" y="2819400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8610600" y="1981200"/>
            <a:ext cx="76200" cy="762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7750175" y="30337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481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44240" y="1359648"/>
            <a:ext cx="533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HƯỚNG DẪN VỀ NHÀ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87583" y="2303417"/>
            <a:ext cx="87630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dirty="0"/>
              <a:t> </a:t>
            </a:r>
            <a:r>
              <a:rPr lang="en-US" altLang="en-US" sz="2800" dirty="0" err="1"/>
              <a:t>Xem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vẽ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diện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góc</a:t>
            </a:r>
            <a:r>
              <a:rPr lang="en-US" altLang="en-US" sz="2800" dirty="0"/>
              <a:t> sole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; </a:t>
            </a:r>
            <a:r>
              <a:rPr lang="en-US" altLang="en-US" sz="2800" dirty="0" err="1"/>
              <a:t>góc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vị</a:t>
            </a:r>
            <a:r>
              <a:rPr lang="en-US" altLang="en-US" sz="2800" dirty="0"/>
              <a:t>; </a:t>
            </a:r>
            <a:r>
              <a:rPr lang="en-US" altLang="en-US" sz="2800" dirty="0" err="1"/>
              <a:t>góc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cùng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phía</a:t>
            </a:r>
            <a:r>
              <a:rPr lang="en-US" altLang="en-US" sz="2800" dirty="0"/>
              <a:t>; </a:t>
            </a:r>
            <a:r>
              <a:rPr lang="en-US" altLang="en-US" sz="2800" dirty="0" err="1"/>
              <a:t>làm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bài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giải</a:t>
            </a:r>
            <a:endParaRPr lang="en-US" altLang="en-US" sz="28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dirty="0"/>
              <a:t> </a:t>
            </a:r>
            <a:r>
              <a:rPr lang="en-US" altLang="en-US" sz="2800" dirty="0" err="1"/>
              <a:t>Học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tính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về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mối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hệ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giữa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cặp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góc</a:t>
            </a:r>
            <a:r>
              <a:rPr lang="en-US" altLang="en-US" sz="2800" dirty="0"/>
              <a:t>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 u="sng" dirty="0" err="1" smtClean="0">
                <a:solidFill>
                  <a:srgbClr val="CC0000"/>
                </a:solidFill>
              </a:rPr>
              <a:t>Bài</a:t>
            </a:r>
            <a:r>
              <a:rPr lang="en-US" altLang="en-US" sz="2800" b="1" u="sng" dirty="0" smtClean="0">
                <a:solidFill>
                  <a:srgbClr val="CC0000"/>
                </a:solidFill>
              </a:rPr>
              <a:t> </a:t>
            </a:r>
            <a:r>
              <a:rPr lang="en-US" altLang="en-US" sz="2800" b="1" u="sng" dirty="0" err="1" smtClean="0">
                <a:solidFill>
                  <a:srgbClr val="CC0000"/>
                </a:solidFill>
              </a:rPr>
              <a:t>tập</a:t>
            </a:r>
            <a:r>
              <a:rPr lang="en-US" altLang="en-US" sz="2800" b="1" u="sng" dirty="0" smtClean="0">
                <a:solidFill>
                  <a:srgbClr val="CC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</a:rPr>
              <a:t>về</a:t>
            </a:r>
            <a:r>
              <a:rPr lang="en-US" altLang="en-US" sz="2800" b="1" u="sng" dirty="0">
                <a:solidFill>
                  <a:srgbClr val="CC000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CC0000"/>
                </a:solidFill>
              </a:rPr>
              <a:t>nhà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bài</a:t>
            </a:r>
            <a:r>
              <a:rPr lang="en-US" altLang="en-US" sz="2800" dirty="0"/>
              <a:t> 19 </a:t>
            </a:r>
            <a:r>
              <a:rPr lang="en-US" altLang="en-US" sz="2800" dirty="0" err="1"/>
              <a:t>trang</a:t>
            </a:r>
            <a:r>
              <a:rPr lang="en-US" altLang="en-US" sz="2800" dirty="0"/>
              <a:t> 76 SBT.</a:t>
            </a:r>
          </a:p>
        </p:txBody>
      </p:sp>
      <p:pic>
        <p:nvPicPr>
          <p:cNvPr id="14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52" y="1510788"/>
            <a:ext cx="6858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829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AF03E2F-BCA9-4037-874A-4E45D61DB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0" t="28117" r="28606" b="39788"/>
          <a:stretch/>
        </p:blipFill>
        <p:spPr>
          <a:xfrm>
            <a:off x="2415998" y="1022684"/>
            <a:ext cx="7737401" cy="3429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98" y="204537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xmlns="" id="{61C98E54-91A9-4E90-BB78-60738D904E38}"/>
                </a:ext>
              </a:extLst>
            </p:cNvPr>
            <p:cNvSpPr/>
            <p:nvPr/>
          </p:nvSpPr>
          <p:spPr>
            <a:xfrm>
              <a:off x="3037834" y="1471251"/>
              <a:ext cx="3950651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4800" kern="0">
                  <a:latin typeface="Open Sans"/>
                  <a:ea typeface="Open Sans"/>
                  <a:cs typeface="Open Sans"/>
                  <a:sym typeface="Open Sans"/>
                </a:rPr>
                <a:t>BYe</a:t>
              </a:r>
              <a:endParaRPr sz="48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xmlns="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ABD4FA8-8E6A-41D9-9E84-25907CB6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85" y="225253"/>
            <a:ext cx="7360004" cy="7023477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xmlns="" id="{D9D0C7EC-CBFF-4CE3-BE39-55DD9C5C70FB}"/>
              </a:ext>
            </a:extLst>
          </p:cNvPr>
          <p:cNvGrpSpPr/>
          <p:nvPr/>
        </p:nvGrpSpPr>
        <p:grpSpPr>
          <a:xfrm>
            <a:off x="3775920" y="166746"/>
            <a:ext cx="4640159" cy="5591274"/>
            <a:chOff x="2486022" y="-99643"/>
            <a:chExt cx="5021097" cy="11182548"/>
          </a:xfrm>
        </p:grpSpPr>
        <p:sp>
          <p:nvSpPr>
            <p:cNvPr id="8" name="Shape 180">
              <a:extLst>
                <a:ext uri="{FF2B5EF4-FFF2-40B4-BE49-F238E27FC236}">
                  <a16:creationId xmlns:a16="http://schemas.microsoft.com/office/drawing/2014/main" xmlns="" id="{61C98E54-91A9-4E90-BB78-60738D904E38}"/>
                </a:ext>
              </a:extLst>
            </p:cNvPr>
            <p:cNvSpPr/>
            <p:nvPr/>
          </p:nvSpPr>
          <p:spPr>
            <a:xfrm>
              <a:off x="2884347" y="172767"/>
              <a:ext cx="3950651" cy="1269126"/>
            </a:xfrm>
            <a:prstGeom prst="round2SameRect">
              <a:avLst/>
            </a:prstGeom>
            <a:ln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altLang="zh-CN" sz="3600" i="1" kern="0" dirty="0" smtClean="0">
                  <a:latin typeface="Calibri" panose="020F0502020204030204" pitchFamily="34" charset="0"/>
                  <a:ea typeface="Open Sans"/>
                  <a:cs typeface="Calibri" panose="020F0502020204030204" pitchFamily="34" charset="0"/>
                  <a:sym typeface="Open Sans"/>
                </a:rPr>
                <a:t>TIẾT 5 – BÀI 3</a:t>
              </a:r>
            </a:p>
          </p:txBody>
        </p:sp>
        <p:sp>
          <p:nvSpPr>
            <p:cNvPr id="9" name="Shape 181">
              <a:extLst>
                <a:ext uri="{FF2B5EF4-FFF2-40B4-BE49-F238E27FC236}">
                  <a16:creationId xmlns:a16="http://schemas.microsoft.com/office/drawing/2014/main" xmlns="" id="{B6D56C06-5520-4678-8247-1DE4EDF97CB5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49530" y="1105988"/>
            <a:ext cx="10493829" cy="1464231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CÁC GÓC TẠO BỞI MỘT ĐƯỜNG THẲNG CẮT HAI ĐƯỜNG THẲNG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2735865"/>
            <a:ext cx="3413759" cy="715089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GV: NGUYỄN THỊ THÙY LINH</a:t>
            </a:r>
          </a:p>
          <a:p>
            <a:r>
              <a:rPr lang="en-US" dirty="0" smtClean="0"/>
              <a:t>LỚP:   7A1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xmlns="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defTabSz="412750" hangingPunct="0"/>
              <a:r>
                <a:rPr lang="en-US" sz="28700" kern="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1</a:t>
              </a:r>
              <a:endParaRPr sz="28700" kern="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xmlns="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defTabSz="412750" hangingPunct="0"/>
              <a:endParaRPr sz="36000" kern="0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59633" y="627941"/>
            <a:ext cx="10748865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06" y="1039905"/>
            <a:ext cx="6654239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(?)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A?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B.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393169" y="4967936"/>
            <a:ext cx="4497354" cy="11663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296538" y="2519265"/>
            <a:ext cx="3769567" cy="383488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084545" y="1894892"/>
            <a:ext cx="4397828" cy="137160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7154393" y="346916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A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9605297" y="516524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B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1291873" y="2018453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/>
              <a:t>a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1482373" y="4479082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b</a:t>
            </a: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0982157" y="5811068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c</a:t>
            </a:r>
            <a:endParaRPr lang="en-US" altLang="en-US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8171675" y="2918458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92002" y="2431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70046" y="2726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13150" y="3126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078405" y="5025510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91752" y="4573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05404" y="4646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90066" y="5047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0306" y="2424900"/>
                <a:ext cx="6654239" cy="1413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le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à 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2424900"/>
                <a:ext cx="6654239" cy="1413079"/>
              </a:xfrm>
              <a:prstGeom prst="rect">
                <a:avLst/>
              </a:prstGeom>
              <a:blipFill>
                <a:blip r:embed="rId3"/>
                <a:stretch>
                  <a:fillRect l="-1830" t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/>
          <p:nvPr/>
        </p:nvCxnSpPr>
        <p:spPr>
          <a:xfrm flipV="1">
            <a:off x="7763993" y="1748546"/>
            <a:ext cx="4181217" cy="1296062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828766" y="3055080"/>
            <a:ext cx="1948380" cy="1960071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281082" y="5016409"/>
            <a:ext cx="2496064" cy="61021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Block Arc 82"/>
          <p:cNvSpPr/>
          <p:nvPr/>
        </p:nvSpPr>
        <p:spPr>
          <a:xfrm rot="6683751">
            <a:off x="8055667" y="2872859"/>
            <a:ext cx="724221" cy="582342"/>
          </a:xfrm>
          <a:prstGeom prst="blockArc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Block Arc 83"/>
          <p:cNvSpPr/>
          <p:nvPr/>
        </p:nvSpPr>
        <p:spPr>
          <a:xfrm rot="17482742">
            <a:off x="8645500" y="4453275"/>
            <a:ext cx="724221" cy="582342"/>
          </a:xfrm>
          <a:prstGeom prst="blockArc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899713" y="3048081"/>
            <a:ext cx="1889091" cy="592149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804260" y="3029472"/>
            <a:ext cx="1972886" cy="1986308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9728720" y="4967936"/>
            <a:ext cx="2258434" cy="57574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5" name="Block Arc 94"/>
          <p:cNvSpPr/>
          <p:nvPr/>
        </p:nvSpPr>
        <p:spPr>
          <a:xfrm rot="12001255">
            <a:off x="7237847" y="3138977"/>
            <a:ext cx="1099983" cy="544048"/>
          </a:xfrm>
          <a:prstGeom prst="blockArc">
            <a:avLst>
              <a:gd name="adj1" fmla="val 10692737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Block Arc 95"/>
          <p:cNvSpPr/>
          <p:nvPr/>
        </p:nvSpPr>
        <p:spPr>
          <a:xfrm rot="908746">
            <a:off x="9377161" y="4542369"/>
            <a:ext cx="1099983" cy="577491"/>
          </a:xfrm>
          <a:prstGeom prst="blockArc">
            <a:avLst>
              <a:gd name="adj1" fmla="val 10692737"/>
              <a:gd name="adj2" fmla="val 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83" grpId="0" animBg="1"/>
      <p:bldP spid="83" grpId="1" animBg="1"/>
      <p:bldP spid="84" grpId="0" animBg="1"/>
      <p:bldP spid="84" grpId="1" animBg="1"/>
      <p:bldP spid="95" grpId="0" animBg="1"/>
      <p:bldP spid="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306" y="1039905"/>
            <a:ext cx="6654239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393169" y="4967936"/>
            <a:ext cx="4497354" cy="11663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7296538" y="2519265"/>
            <a:ext cx="3769567" cy="383488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7084545" y="1894892"/>
            <a:ext cx="4397828" cy="1371600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7154393" y="346916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A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9605297" y="5165247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B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11291873" y="2018453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/>
              <a:t>a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1482373" y="4479082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71675" y="2918458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792002" y="2431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270046" y="27267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13150" y="3126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078405" y="5025510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691752" y="45730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9105404" y="4646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390066" y="5047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12194" y="1812725"/>
                <a:ext cx="6237972" cy="1413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  <a:cs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" y="1812725"/>
                <a:ext cx="6237972" cy="1413079"/>
              </a:xfrm>
              <a:prstGeom prst="rect">
                <a:avLst/>
              </a:prstGeom>
              <a:blipFill>
                <a:blip r:embed="rId3"/>
                <a:stretch>
                  <a:fillRect l="-1951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0306" y="3384976"/>
                <a:ext cx="6237972" cy="14130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c) 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cùng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phía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3384976"/>
                <a:ext cx="6237972" cy="1413079"/>
              </a:xfrm>
              <a:prstGeom prst="rect">
                <a:avLst/>
              </a:prstGeom>
              <a:blipFill>
                <a:blip r:embed="rId4"/>
                <a:stretch>
                  <a:fillRect l="-1951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10681180" y="5582494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x</a:t>
            </a:r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0061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0306" y="206188"/>
            <a:ext cx="11460216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GÓC SO LE TRONG. GÓC ĐỒNG VỊ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307" y="1039905"/>
            <a:ext cx="6325496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?1: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ác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cặp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 le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393169" y="4957178"/>
            <a:ext cx="4497354" cy="116632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084546" y="2226833"/>
            <a:ext cx="3981560" cy="4116556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6755803" y="1846556"/>
            <a:ext cx="4993270" cy="1483578"/>
          </a:xfrm>
          <a:prstGeom prst="line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188824" y="3264057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A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9605297" y="5154489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.VnTimeH" panose="020B7200000000000000" pitchFamily="34" charset="0"/>
              </a:rPr>
              <a:t>B</a:t>
            </a:r>
            <a:endParaRPr lang="en-US" altLang="en-US" sz="2400" b="0" dirty="0">
              <a:latin typeface=".VnTimeH" panose="020B7200000000000000" pitchFamily="34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1291873" y="145543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dirty="0" smtClean="0"/>
              <a:t>z</a:t>
            </a:r>
            <a:endParaRPr lang="en-US" altLang="en-US" b="0" dirty="0"/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1482373" y="4468324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u</a:t>
            </a:r>
            <a:endParaRPr lang="en-US" altLang="en-US" b="0" dirty="0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10982157" y="580031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x</a:t>
            </a:r>
            <a:endParaRPr lang="en-US" altLang="en-US" b="0" dirty="0"/>
          </a:p>
        </p:txBody>
      </p:sp>
      <p:sp>
        <p:nvSpPr>
          <p:cNvPr id="21" name="TextBox 20"/>
          <p:cNvSpPr txBox="1"/>
          <p:nvPr/>
        </p:nvSpPr>
        <p:spPr>
          <a:xfrm>
            <a:off x="8171675" y="2907700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92002" y="2420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270046" y="27160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13150" y="31161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078405" y="5014752"/>
            <a:ext cx="300523" cy="378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91752" y="4562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05404" y="46356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390066" y="5036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7352803" y="2100113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y</a:t>
            </a:r>
            <a:endParaRPr lang="en-US" altLang="en-US" b="0" dirty="0"/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6556007" y="2809329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t</a:t>
            </a:r>
            <a:endParaRPr lang="en-US" altLang="en-US" b="0" dirty="0"/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7230593" y="460540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v</a:t>
            </a:r>
            <a:endParaRPr lang="en-US" alt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0306" y="2594261"/>
                <a:ext cx="4200279" cy="273382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le </a:t>
                </a:r>
                <a:r>
                  <a:rPr lang="en-US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sz="2800" b="0" i="1" dirty="0" smtClean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lphaLcParenR" startAt="2"/>
                </a:pP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Các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góc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đồng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80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sz="2800" dirty="0" smtClean="0"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à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2594261"/>
                <a:ext cx="4200279" cy="2733825"/>
              </a:xfrm>
              <a:prstGeom prst="rect">
                <a:avLst/>
              </a:prstGeom>
              <a:blipFill>
                <a:blip r:embed="rId2"/>
                <a:stretch>
                  <a:fillRect l="-2894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1481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85D15B4-9F88-4371-A0EB-BB38D38B7E49}"/>
              </a:ext>
            </a:extLst>
          </p:cNvPr>
          <p:cNvGrpSpPr/>
          <p:nvPr/>
        </p:nvGrpSpPr>
        <p:grpSpPr>
          <a:xfrm>
            <a:off x="3885102" y="385110"/>
            <a:ext cx="4640159" cy="5591274"/>
            <a:chOff x="2486022" y="-99643"/>
            <a:chExt cx="5021097" cy="11182548"/>
          </a:xfrm>
        </p:grpSpPr>
        <p:sp>
          <p:nvSpPr>
            <p:cNvPr id="3" name="Shape 180">
              <a:extLst>
                <a:ext uri="{FF2B5EF4-FFF2-40B4-BE49-F238E27FC236}">
                  <a16:creationId xmlns:a16="http://schemas.microsoft.com/office/drawing/2014/main" xmlns="" id="{2BA28296-8F09-4040-A732-92629D184998}"/>
                </a:ext>
              </a:extLst>
            </p:cNvPr>
            <p:cNvSpPr/>
            <p:nvPr/>
          </p:nvSpPr>
          <p:spPr>
            <a:xfrm>
              <a:off x="2887400" y="1407575"/>
              <a:ext cx="3950651" cy="893578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4500" b="1" cap="all" baseline="0">
                  <a:solidFill>
                    <a:srgbClr val="282A3A"/>
                  </a:solidFill>
                </a:defRPr>
              </a:lvl1pPr>
            </a:lstStyle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700" kern="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2</a:t>
              </a:r>
              <a:endParaRPr kumimoji="0" sz="28700" b="1" i="0" u="none" strike="noStrike" kern="0" cap="all" spc="0" normalizeH="0" baseline="0" noProof="0" dirty="0">
                <a:ln>
                  <a:noFill/>
                </a:ln>
                <a:solidFill>
                  <a:srgbClr val="282A3A"/>
                </a:solidFill>
                <a:effectLst/>
                <a:uLnTx/>
                <a:uFillTx/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endParaRPr>
            </a:p>
          </p:txBody>
        </p:sp>
        <p:sp>
          <p:nvSpPr>
            <p:cNvPr id="4" name="Shape 181">
              <a:extLst>
                <a:ext uri="{FF2B5EF4-FFF2-40B4-BE49-F238E27FC236}">
                  <a16:creationId xmlns:a16="http://schemas.microsoft.com/office/drawing/2014/main" xmlns="" id="{86437F0C-53AB-4096-865E-89855AC4A52F}"/>
                </a:ext>
              </a:extLst>
            </p:cNvPr>
            <p:cNvSpPr/>
            <p:nvPr/>
          </p:nvSpPr>
          <p:spPr>
            <a:xfrm>
              <a:off x="2486022" y="-99643"/>
              <a:ext cx="5021097" cy="111825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ctr">
                <a:defRPr sz="20000" b="1" cap="all" baseline="0">
                  <a:solidFill>
                    <a:srgbClr val="FFFFFF"/>
                  </a:solidFill>
                </a:defRPr>
              </a:lvl1pPr>
            </a:lstStyle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34697" y="627941"/>
            <a:ext cx="3540967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</a:t>
            </a:r>
            <a:r>
              <a:rPr lang="en-US" sz="5400" b="1" dirty="0" smtClean="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CHẤT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视频"/>
  <p:tag name="INKNOELEADERBOARD" val="1423202947"/>
</p:tagLst>
</file>

<file path=ppt/theme/theme1.xml><?xml version="1.0" encoding="utf-8"?>
<a:theme xmlns:a="http://schemas.openxmlformats.org/drawingml/2006/main" name="Office 主题​​">
  <a:themeElements>
    <a:clrScheme name="自定义 116">
      <a:dk1>
        <a:srgbClr val="5F5F5F"/>
      </a:dk1>
      <a:lt1>
        <a:srgbClr val="FFFFFF"/>
      </a:lt1>
      <a:dk2>
        <a:srgbClr val="FFFFFF"/>
      </a:dk2>
      <a:lt2>
        <a:srgbClr val="3F3F3F"/>
      </a:lt2>
      <a:accent1>
        <a:srgbClr val="F9FAFC"/>
      </a:accent1>
      <a:accent2>
        <a:srgbClr val="FFC0C0"/>
      </a:accent2>
      <a:accent3>
        <a:srgbClr val="FF98AB"/>
      </a:accent3>
      <a:accent4>
        <a:srgbClr val="FF7891"/>
      </a:accent4>
      <a:accent5>
        <a:srgbClr val="F35265"/>
      </a:accent5>
      <a:accent6>
        <a:srgbClr val="7F7F7F"/>
      </a:accent6>
      <a:hlink>
        <a:srgbClr val="1C0000"/>
      </a:hlink>
      <a:folHlink>
        <a:srgbClr val="1C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907</Words>
  <Application>Microsoft Office PowerPoint</Application>
  <PresentationFormat>Widescreen</PresentationFormat>
  <Paragraphs>286</Paragraphs>
  <Slides>32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SimSun</vt:lpstr>
      <vt:lpstr>.VnTime</vt:lpstr>
      <vt:lpstr>.VnTimeH</vt:lpstr>
      <vt:lpstr>Arial</vt:lpstr>
      <vt:lpstr>Calibri</vt:lpstr>
      <vt:lpstr>Cambria Math</vt:lpstr>
      <vt:lpstr>Lobster 1.3</vt:lpstr>
      <vt:lpstr>Open Sans</vt:lpstr>
      <vt:lpstr>Tahoma</vt:lpstr>
      <vt:lpstr>Times New Roman</vt:lpstr>
      <vt:lpstr>VNI-Times</vt:lpstr>
      <vt:lpstr>Wingdings</vt:lpstr>
      <vt:lpstr>等线</vt:lpstr>
      <vt:lpstr>等线 Light</vt:lpstr>
      <vt:lpstr>Office 主题​​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2视频</dc:title>
  <dc:creator>陈 西</dc:creator>
  <cp:lastModifiedBy>dell</cp:lastModifiedBy>
  <cp:revision>74</cp:revision>
  <dcterms:created xsi:type="dcterms:W3CDTF">2019-03-22T09:11:24Z</dcterms:created>
  <dcterms:modified xsi:type="dcterms:W3CDTF">2021-09-17T10:27:12Z</dcterms:modified>
</cp:coreProperties>
</file>