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8" r:id="rId3"/>
    <p:sldId id="256" r:id="rId4"/>
    <p:sldId id="298" r:id="rId5"/>
    <p:sldId id="299" r:id="rId6"/>
    <p:sldId id="290" r:id="rId7"/>
    <p:sldId id="310" r:id="rId8"/>
    <p:sldId id="311" r:id="rId9"/>
    <p:sldId id="263" r:id="rId10"/>
    <p:sldId id="288" r:id="rId11"/>
    <p:sldId id="289" r:id="rId12"/>
    <p:sldId id="293" r:id="rId13"/>
    <p:sldId id="294" r:id="rId14"/>
    <p:sldId id="295" r:id="rId15"/>
    <p:sldId id="300" r:id="rId16"/>
    <p:sldId id="301" r:id="rId17"/>
    <p:sldId id="296" r:id="rId18"/>
    <p:sldId id="277" r:id="rId19"/>
    <p:sldId id="303" r:id="rId20"/>
    <p:sldId id="304" r:id="rId21"/>
    <p:sldId id="305" r:id="rId22"/>
    <p:sldId id="306" r:id="rId23"/>
    <p:sldId id="307" r:id="rId24"/>
    <p:sldId id="309" r:id="rId25"/>
    <p:sldId id="276"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63" d="100"/>
          <a:sy n="63" d="100"/>
        </p:scale>
        <p:origin x="8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D9DF0-17DE-43E8-A50B-50AB82A2EA6D}"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6CB44-3D41-4F21-B58F-E1C414A9EE9F}" type="slidenum">
              <a:rPr lang="en-US" smtClean="0"/>
              <a:t>‹#›</a:t>
            </a:fld>
            <a:endParaRPr lang="en-US"/>
          </a:p>
        </p:txBody>
      </p:sp>
    </p:spTree>
    <p:extLst>
      <p:ext uri="{BB962C8B-B14F-4D97-AF65-F5344CB8AC3E}">
        <p14:creationId xmlns:p14="http://schemas.microsoft.com/office/powerpoint/2010/main" val="170214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1</a:t>
            </a:fld>
            <a:endParaRPr lang="zh-CN" altLang="en-US"/>
          </a:p>
        </p:txBody>
      </p:sp>
    </p:spTree>
    <p:extLst>
      <p:ext uri="{BB962C8B-B14F-4D97-AF65-F5344CB8AC3E}">
        <p14:creationId xmlns:p14="http://schemas.microsoft.com/office/powerpoint/2010/main" val="96604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C863-060A-449A-98BA-EA2580280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60515-5888-4EC0-A3E8-6DFA9A27D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9A86E-71BA-4391-B085-9632ADFB52FD}"/>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E94F8534-763F-4F14-9BFB-E6C32CD45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1F7C5-844D-45B9-A2EC-1E87C28F7E99}"/>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11586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78593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278639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241662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43689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1678938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204146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3804160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3074324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757823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0195-DF0B-4AB8-A6FD-5A7185DD2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78CF0-E6ED-45B3-ABAA-A609C945F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5B2AA-2FB9-4CAE-9D0D-BAF87B32246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C9CB915D-E40A-450B-8538-49CE973A4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AE252-C1FC-46B9-A3D7-397BA5C5E0B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182355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C863-060A-449A-98BA-EA2580280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60515-5888-4EC0-A3E8-6DFA9A27D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9A86E-71BA-4391-B085-9632ADFB52FD}"/>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E94F8534-763F-4F14-9BFB-E6C32CD45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1F7C5-844D-45B9-A2EC-1E87C28F7E99}"/>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29139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F989-73BB-44A5-8205-6277F61DA3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3271E-B54F-47A4-A299-282C7C436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44639-6137-44D9-8FA3-EF99312D7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81CF4-A47F-46AF-928E-03145DF88643}"/>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6" name="Footer Placeholder 5">
            <a:extLst>
              <a:ext uri="{FF2B5EF4-FFF2-40B4-BE49-F238E27FC236}">
                <a16:creationId xmlns:a16="http://schemas.microsoft.com/office/drawing/2014/main" id="{42950441-B561-4BCA-A274-6530523C5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798DB-D647-47C3-A7B1-0F937044729C}"/>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3459846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F77D-4C40-4CF2-8850-0B0EDD7CC1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B6E58C-50BB-42CF-8716-F1CC43CFF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2DE88B-CF60-42B4-8E74-4B887CD6A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76761-EF03-46B2-84C0-1DAC8D935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CD3C5-E6D0-4F04-ABB2-B1D913423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C85B29-69E3-48AE-BCE5-F12E9AAFB654}"/>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8" name="Footer Placeholder 7">
            <a:extLst>
              <a:ext uri="{FF2B5EF4-FFF2-40B4-BE49-F238E27FC236}">
                <a16:creationId xmlns:a16="http://schemas.microsoft.com/office/drawing/2014/main" id="{083CDC69-0780-4515-B27F-7270ADB9BE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4D4338-0F90-4E92-B521-3CD1C155DF7D}"/>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4240876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F7D-3345-477D-BEC7-16B30F850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D814B-1EDB-42F2-82D8-9E4C213C102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4" name="Footer Placeholder 3">
            <a:extLst>
              <a:ext uri="{FF2B5EF4-FFF2-40B4-BE49-F238E27FC236}">
                <a16:creationId xmlns:a16="http://schemas.microsoft.com/office/drawing/2014/main" id="{8256DC58-794C-491A-877E-A03BD7676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FEAA94-7B4C-4570-90E0-ACBD97D49EC5}"/>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1877644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42138-3863-4DF6-A7E0-5179AE0626C7}"/>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3" name="Footer Placeholder 2">
            <a:extLst>
              <a:ext uri="{FF2B5EF4-FFF2-40B4-BE49-F238E27FC236}">
                <a16:creationId xmlns:a16="http://schemas.microsoft.com/office/drawing/2014/main" id="{C3548C01-1AA8-4FC2-BA48-600961F494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7AD2B-F8E4-433D-8A6D-288D955316A4}"/>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1775912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7CB1-9FBD-465B-99DB-7A57A3972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525C8-10F9-4BD5-AD01-7D41DA5A2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426CB5-E621-4665-BBDC-10395C5EC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FA19C-EEF0-4066-AAE0-8E1A7F90F666}"/>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6" name="Footer Placeholder 5">
            <a:extLst>
              <a:ext uri="{FF2B5EF4-FFF2-40B4-BE49-F238E27FC236}">
                <a16:creationId xmlns:a16="http://schemas.microsoft.com/office/drawing/2014/main" id="{1396008D-D153-4B55-A9E3-775394883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DBF66-DC87-43EB-8B5B-4DFEBAF991FB}"/>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1871315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D3D1-1F50-4881-8D1D-AF4768931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60147B-905C-4AD1-9156-AC3E507C1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DCEB6-686B-45A8-99E9-23E42F66D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8B406-F05E-4C8B-AD4E-444C4F862A81}"/>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6" name="Footer Placeholder 5">
            <a:extLst>
              <a:ext uri="{FF2B5EF4-FFF2-40B4-BE49-F238E27FC236}">
                <a16:creationId xmlns:a16="http://schemas.microsoft.com/office/drawing/2014/main" id="{534B7B00-FB6F-4668-A73A-5005557E8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4A8B9-2CE6-45C6-A13A-438E9E30DA85}"/>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778687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0D42-8D23-4CE7-923D-37916B5EB6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B3C445-25A5-456F-BC40-3C1D3C3ACB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B511C-DBF8-4A43-A33A-47B08504451D}"/>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A299E2FD-87D1-411B-9D78-0036AA574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433B-B130-4E10-A381-3A4DBAB58309}"/>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85126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FD213-09ED-4220-AE14-288C1425F8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93772E-D5DA-48EE-AF08-50F06ED3AD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67054-D346-43F6-B55B-ABD845106BD5}"/>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CCAEB3F0-A8C9-49B1-B9DF-05AF98034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EDC5-30C9-41E8-B561-1DA5A1AB68E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330140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C863-060A-449A-98BA-EA2580280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60515-5888-4EC0-A3E8-6DFA9A27D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9A86E-71BA-4391-B085-9632ADFB52FD}"/>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E94F8534-763F-4F14-9BFB-E6C32CD45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1F7C5-844D-45B9-A2EC-1E87C28F7E99}"/>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319802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385499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112254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207148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821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368878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142-9A71-40D4-9833-C517AC91E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89919-FB10-4CB8-BDC7-E2998613E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0A68E-26EB-444E-88E9-C32AF06DEF8F}"/>
              </a:ext>
            </a:extLst>
          </p:cNvPr>
          <p:cNvSpPr>
            <a:spLocks noGrp="1"/>
          </p:cNvSpPr>
          <p:nvPr>
            <p:ph type="dt" sz="half" idx="10"/>
          </p:nvPr>
        </p:nvSpPr>
        <p:spPr/>
        <p:txBody>
          <a:body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75BE8706-5950-442D-8ABD-B03C945BC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7D3C7-6739-4B14-95C2-D1B840718BC7}"/>
              </a:ext>
            </a:extLst>
          </p:cNvPr>
          <p:cNvSpPr>
            <a:spLocks noGrp="1"/>
          </p:cNvSpPr>
          <p:nvPr>
            <p:ph type="sldNum" sz="quarter" idx="12"/>
          </p:nvPr>
        </p:nvSpPr>
        <p:spPr/>
        <p:txBody>
          <a:bodyPr/>
          <a:lstStyle/>
          <a:p>
            <a:fld id="{CD23202F-3513-42C1-9B90-2499DA3C2E87}" type="slidenum">
              <a:rPr lang="en-US" smtClean="0"/>
              <a:t>‹#›</a:t>
            </a:fld>
            <a:endParaRPr lang="en-US"/>
          </a:p>
        </p:txBody>
      </p:sp>
    </p:spTree>
    <p:extLst>
      <p:ext uri="{BB962C8B-B14F-4D97-AF65-F5344CB8AC3E}">
        <p14:creationId xmlns:p14="http://schemas.microsoft.com/office/powerpoint/2010/main" val="20902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E73F-11F9-44F7-9E58-2717590DE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8A2A3-BE30-4F65-A05C-62978DB5B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C42CC-37C2-4979-BF82-44BAD784C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ABA30-CB5C-4A5E-90F1-F24751923E31}" type="datetimeFigureOut">
              <a:rPr lang="en-US" smtClean="0"/>
              <a:t>9/16/2021</a:t>
            </a:fld>
            <a:endParaRPr lang="en-US"/>
          </a:p>
        </p:txBody>
      </p:sp>
      <p:sp>
        <p:nvSpPr>
          <p:cNvPr id="5" name="Footer Placeholder 4">
            <a:extLst>
              <a:ext uri="{FF2B5EF4-FFF2-40B4-BE49-F238E27FC236}">
                <a16:creationId xmlns:a16="http://schemas.microsoft.com/office/drawing/2014/main" id="{D561813F-D48C-4D71-9CBE-765855E69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9A0045-C271-41D9-AC48-A5FF72B6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202F-3513-42C1-9B90-2499DA3C2E87}" type="slidenum">
              <a:rPr lang="en-US" smtClean="0"/>
              <a:t>‹#›</a:t>
            </a:fld>
            <a:endParaRPr lang="en-US"/>
          </a:p>
        </p:txBody>
      </p:sp>
    </p:spTree>
    <p:extLst>
      <p:ext uri="{BB962C8B-B14F-4D97-AF65-F5344CB8AC3E}">
        <p14:creationId xmlns:p14="http://schemas.microsoft.com/office/powerpoint/2010/main" val="198948415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50" r:id="rId4"/>
    <p:sldLayoutId id="2147483675" r:id="rId5"/>
    <p:sldLayoutId id="2147483674" r:id="rId6"/>
    <p:sldLayoutId id="2147483673" r:id="rId7"/>
    <p:sldLayoutId id="2147483672" r:id="rId8"/>
    <p:sldLayoutId id="2147483671" r:id="rId9"/>
    <p:sldLayoutId id="2147483670" r:id="rId10"/>
    <p:sldLayoutId id="2147483669" r:id="rId11"/>
    <p:sldLayoutId id="2147483668" r:id="rId12"/>
    <p:sldLayoutId id="2147483667" r:id="rId13"/>
    <p:sldLayoutId id="2147483666" r:id="rId14"/>
    <p:sldLayoutId id="2147483664" r:id="rId15"/>
    <p:sldLayoutId id="2147483663" r:id="rId16"/>
    <p:sldLayoutId id="2147483662" r:id="rId17"/>
    <p:sldLayoutId id="2147483661"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sv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gif"/><Relationship Id="rId1" Type="http://schemas.openxmlformats.org/officeDocument/2006/relationships/slideLayout" Target="../slideLayouts/slideLayout4.xml"/><Relationship Id="rId6" Type="http://schemas.openxmlformats.org/officeDocument/2006/relationships/image" Target="../media/image10.jfif"/><Relationship Id="rId5" Type="http://schemas.openxmlformats.org/officeDocument/2006/relationships/image" Target="../media/image9.jfif"/><Relationship Id="rId4" Type="http://schemas.openxmlformats.org/officeDocument/2006/relationships/image" Target="../media/image8.jfif"/></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slideLayout" Target="../slideLayouts/slideLayout23.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726" y="182685"/>
            <a:ext cx="1576701" cy="156857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189" y="252189"/>
            <a:ext cx="7954963" cy="418872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66972"/>
            <a:ext cx="12192000" cy="589102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885" y="3520505"/>
            <a:ext cx="2783724" cy="3270391"/>
          </a:xfrm>
          <a:prstGeom prst="rect">
            <a:avLst/>
          </a:prstGeom>
        </p:spPr>
      </p:pic>
      <p:pic>
        <p:nvPicPr>
          <p:cNvPr id="12" name="Picture 6" descr="Hình ảnh Một Minh Họa Ong Dễ Thương, Ong Clipart, Con Ong, Phim Hoạt Hình  Ong Vector và PNG với nền trong suốt để tải xuống miễn phí">
            <a:extLst>
              <a:ext uri="{FF2B5EF4-FFF2-40B4-BE49-F238E27FC236}">
                <a16:creationId xmlns:a16="http://schemas.microsoft.com/office/drawing/2014/main" id="{3A94AA32-F23A-4C9B-82EE-F307818B12D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200" b="90000" l="10000" r="90000">
                        <a14:foregroundMark x1="53958" y1="10133" x2="49375" y2="38800"/>
                        <a14:foregroundMark x1="49375" y1="38800" x2="49375" y2="38933"/>
                        <a14:foregroundMark x1="50729" y1="5200" x2="50729" y2="5200"/>
                        <a14:foregroundMark x1="64271" y1="45467" x2="62187" y2="57733"/>
                        <a14:foregroundMark x1="81771" y1="47733" x2="69792" y2="58400"/>
                        <a14:foregroundMark x1="69792" y1="58400" x2="69792" y2="57733"/>
                        <a14:foregroundMark x1="60625" y1="46800" x2="80521" y2="54533"/>
                        <a14:foregroundMark x1="60208" y1="51333" x2="70729" y2="55733"/>
                        <a14:foregroundMark x1="78125" y1="47600" x2="78542" y2="60267"/>
                        <a14:foregroundMark x1="81667" y1="49067" x2="81771" y2="58400"/>
                      </a14:backgroundRemoval>
                    </a14:imgEffect>
                  </a14:imgLayer>
                </a14:imgProps>
              </a:ext>
              <a:ext uri="{28A0092B-C50C-407E-A947-70E740481C1C}">
                <a14:useLocalDpi xmlns:a14="http://schemas.microsoft.com/office/drawing/2010/main" val="0"/>
              </a:ext>
            </a:extLst>
          </a:blip>
          <a:srcRect l="16450" r="10116"/>
          <a:stretch/>
        </p:blipFill>
        <p:spPr bwMode="auto">
          <a:xfrm>
            <a:off x="152418" y="1751260"/>
            <a:ext cx="1180617" cy="1255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ình ảnh Một Minh Họa Ong Dễ Thương, Ong Clipart, Con Ong, Phim Hoạt Hình  Ong Vector và PNG với nền trong suốt để tải xuống miễn phí">
            <a:extLst>
              <a:ext uri="{FF2B5EF4-FFF2-40B4-BE49-F238E27FC236}">
                <a16:creationId xmlns:a16="http://schemas.microsoft.com/office/drawing/2014/main" id="{658E5607-476E-4B88-B385-359D7EF0001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200" b="90000" l="10000" r="90000">
                        <a14:foregroundMark x1="53958" y1="10133" x2="49375" y2="38800"/>
                        <a14:foregroundMark x1="49375" y1="38800" x2="49375" y2="38933"/>
                        <a14:foregroundMark x1="50729" y1="5200" x2="50729" y2="5200"/>
                        <a14:foregroundMark x1="64271" y1="45467" x2="62187" y2="57733"/>
                        <a14:foregroundMark x1="81771" y1="47733" x2="69792" y2="58400"/>
                        <a14:foregroundMark x1="69792" y1="58400" x2="69792" y2="57733"/>
                        <a14:foregroundMark x1="60625" y1="46800" x2="80521" y2="54533"/>
                        <a14:foregroundMark x1="60208" y1="51333" x2="70729" y2="55733"/>
                        <a14:foregroundMark x1="78125" y1="47600" x2="78542" y2="60267"/>
                        <a14:foregroundMark x1="81667" y1="49067" x2="81771" y2="58400"/>
                      </a14:backgroundRemoval>
                    </a14:imgEffect>
                  </a14:imgLayer>
                </a14:imgProps>
              </a:ext>
              <a:ext uri="{28A0092B-C50C-407E-A947-70E740481C1C}">
                <a14:useLocalDpi xmlns:a14="http://schemas.microsoft.com/office/drawing/2010/main" val="0"/>
              </a:ext>
            </a:extLst>
          </a:blip>
          <a:srcRect l="16450" r="10116"/>
          <a:stretch/>
        </p:blipFill>
        <p:spPr bwMode="auto">
          <a:xfrm>
            <a:off x="1174882" y="213586"/>
            <a:ext cx="1180617" cy="125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59" presetClass="path" presetSubtype="0" accel="50000" decel="50000" fill="hold" nodeType="withEffect">
                                  <p:stCondLst>
                                    <p:cond delay="0"/>
                                  </p:stCondLst>
                                  <p:childTnLst>
                                    <p:animMotion origin="layout" path="M -1.66667E-6 4.81481E-6 C -1.66667E-6 -0.03496 0.11185 -0.06181 0.24779 -0.06181 C 0.38789 -0.06181 0.49987 -0.03496 0.49987 4.81481E-6 C 0.49987 0.03495 0.61185 0.06203 0.75195 0.06203 C 0.88776 0.06203 1 0.03495 1 4.81481E-6 " pathEditMode="relative" rAng="0" ptsTypes="AAAAA">
                                      <p:cBhvr>
                                        <p:cTn id="15" dur="2000" fill="hold"/>
                                        <p:tgtEl>
                                          <p:spTgt spid="13"/>
                                        </p:tgtEl>
                                        <p:attrNameLst>
                                          <p:attrName>ppt_x</p:attrName>
                                          <p:attrName>ppt_y</p:attrName>
                                        </p:attrNameLst>
                                      </p:cBhvr>
                                      <p:rCtr x="50000" y="0"/>
                                    </p:animMotion>
                                  </p:childTnLst>
                                </p:cTn>
                              </p:par>
                              <p:par>
                                <p:cTn id="16" presetID="59" presetClass="path" presetSubtype="0" accel="50000" decel="50000" fill="hold" nodeType="withEffect">
                                  <p:stCondLst>
                                    <p:cond delay="0"/>
                                  </p:stCondLst>
                                  <p:childTnLst>
                                    <p:animMotion origin="layout" path="M 2.5E-6 7.40741E-7 C 2.5E-6 -0.03495 0.11185 -0.06181 0.24778 -0.06181 C 0.38789 -0.06181 0.49987 -0.03495 0.49987 7.40741E-7 C 0.49987 0.03495 0.61185 0.06204 0.75195 0.06204 C 0.88776 0.06204 1 0.03495 1 7.40741E-7 " pathEditMode="relative" rAng="0" ptsTypes="AAAAA">
                                      <p:cBhvr>
                                        <p:cTn id="17" dur="2000" fill="hold"/>
                                        <p:tgtEl>
                                          <p:spTgt spid="12"/>
                                        </p:tgtEl>
                                        <p:attrNameLst>
                                          <p:attrName>ppt_x</p:attrName>
                                          <p:attrName>ppt_y</p:attrName>
                                        </p:attrNameLst>
                                      </p:cBhvr>
                                      <p:rCtr x="50000" y="0"/>
                                    </p:animMotion>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750" fill="hold"/>
                                        <p:tgtEl>
                                          <p:spTgt spid="5"/>
                                        </p:tgtEl>
                                        <p:attrNameLst>
                                          <p:attrName>ppt_w</p:attrName>
                                        </p:attrNameLst>
                                      </p:cBhvr>
                                      <p:tavLst>
                                        <p:tav tm="0">
                                          <p:val>
                                            <p:fltVal val="0"/>
                                          </p:val>
                                        </p:tav>
                                        <p:tav tm="100000">
                                          <p:val>
                                            <p:strVal val="#ppt_w"/>
                                          </p:val>
                                        </p:tav>
                                      </p:tavLst>
                                    </p:anim>
                                    <p:anim calcmode="lin" valueType="num">
                                      <p:cBhvr>
                                        <p:cTn id="33" dur="750" fill="hold"/>
                                        <p:tgtEl>
                                          <p:spTgt spid="5"/>
                                        </p:tgtEl>
                                        <p:attrNameLst>
                                          <p:attrName>ppt_h</p:attrName>
                                        </p:attrNameLst>
                                      </p:cBhvr>
                                      <p:tavLst>
                                        <p:tav tm="0">
                                          <p:val>
                                            <p:fltVal val="0"/>
                                          </p:val>
                                        </p:tav>
                                        <p:tav tm="100000">
                                          <p:val>
                                            <p:strVal val="#ppt_h"/>
                                          </p:val>
                                        </p:tav>
                                      </p:tavLst>
                                    </p:anim>
                                    <p:animEffect transition="in" filter="fade">
                                      <p:cBhvr>
                                        <p:cTn id="3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sp>
        <p:nvSpPr>
          <p:cNvPr id="11" name="TextBox 10"/>
          <p:cNvSpPr txBox="1"/>
          <p:nvPr/>
        </p:nvSpPr>
        <p:spPr>
          <a:xfrm>
            <a:off x="289560" y="191882"/>
            <a:ext cx="3794760" cy="523220"/>
          </a:xfrm>
          <a:prstGeom prst="rect">
            <a:avLst/>
          </a:prstGeom>
          <a:noFill/>
        </p:spPr>
        <p:txBody>
          <a:bodyPr wrap="square" rtlCol="0">
            <a:spAutoFit/>
          </a:bodyPr>
          <a:lstStyle/>
          <a:p>
            <a:r>
              <a:rPr lang="en-US" sz="2800" dirty="0">
                <a:solidFill>
                  <a:srgbClr val="FF0000"/>
                </a:solidFill>
                <a:latin typeface="Arial" pitchFamily="34" charset="0"/>
                <a:cs typeface="Arial" pitchFamily="34" charset="0"/>
              </a:rPr>
              <a:t>III. LỤC GIÁC ĐỀU</a:t>
            </a:r>
          </a:p>
        </p:txBody>
      </p:sp>
      <p:grpSp>
        <p:nvGrpSpPr>
          <p:cNvPr id="2" name="Group 1"/>
          <p:cNvGrpSpPr/>
          <p:nvPr/>
        </p:nvGrpSpPr>
        <p:grpSpPr>
          <a:xfrm>
            <a:off x="259080" y="692326"/>
            <a:ext cx="10515600" cy="954107"/>
            <a:chOff x="259080" y="692326"/>
            <a:chExt cx="10515600" cy="954107"/>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887724"/>
              <a:ext cx="970407" cy="53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A3A062DA-93BF-4842-B601-4404401BCCE3}"/>
                </a:ext>
              </a:extLst>
            </p:cNvPr>
            <p:cNvSpPr txBox="1"/>
            <p:nvPr/>
          </p:nvSpPr>
          <p:spPr>
            <a:xfrm>
              <a:off x="1244041" y="692326"/>
              <a:ext cx="9530639" cy="954107"/>
            </a:xfrm>
            <a:prstGeom prst="rect">
              <a:avLst/>
            </a:prstGeom>
            <a:noFill/>
          </p:spPr>
          <p:txBody>
            <a:bodyPr wrap="square">
              <a:spAutoFit/>
            </a:bodyPr>
            <a:lstStyle/>
            <a:p>
              <a:r>
                <a:rPr lang="en-US" sz="2800" dirty="0">
                  <a:solidFill>
                    <a:srgbClr val="0070C0"/>
                  </a:solidFill>
                  <a:latin typeface="Arial" pitchFamily="34" charset="0"/>
                  <a:cs typeface="Arial" pitchFamily="34" charset="0"/>
                </a:rPr>
                <a:t> a. </a:t>
              </a:r>
              <a:r>
                <a:rPr lang="en-US" sz="2800" dirty="0" err="1">
                  <a:solidFill>
                    <a:srgbClr val="0070C0"/>
                  </a:solidFill>
                  <a:latin typeface="Arial" pitchFamily="34" charset="0"/>
                  <a:cs typeface="Arial" pitchFamily="34" charset="0"/>
                </a:rPr>
                <a:t>Dùng</a:t>
              </a:r>
              <a:r>
                <a:rPr lang="en-US" sz="2800" dirty="0">
                  <a:solidFill>
                    <a:srgbClr val="0070C0"/>
                  </a:solidFill>
                  <a:latin typeface="Arial" pitchFamily="34" charset="0"/>
                  <a:cs typeface="Arial" pitchFamily="34" charset="0"/>
                </a:rPr>
                <a:t> 6 </a:t>
              </a:r>
              <a:r>
                <a:rPr lang="en-US" sz="2800" dirty="0" err="1">
                  <a:solidFill>
                    <a:srgbClr val="0070C0"/>
                  </a:solidFill>
                  <a:latin typeface="Arial" pitchFamily="34" charset="0"/>
                  <a:cs typeface="Arial" pitchFamily="34" charset="0"/>
                </a:rPr>
                <a:t>miếng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bìa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tam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đã</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chuẩn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bị</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trước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để</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ghép</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thành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một</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lục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7).  </a:t>
              </a:r>
            </a:p>
          </p:txBody>
        </p:sp>
      </p:grpSp>
      <p:sp>
        <p:nvSpPr>
          <p:cNvPr id="3" name="Isosceles Triangle 2"/>
          <p:cNvSpPr/>
          <p:nvPr/>
        </p:nvSpPr>
        <p:spPr>
          <a:xfrm rot="10800000">
            <a:off x="2383919" y="2271991"/>
            <a:ext cx="1196340" cy="1031328"/>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Isosceles Triangle 13"/>
          <p:cNvSpPr/>
          <p:nvPr/>
        </p:nvSpPr>
        <p:spPr>
          <a:xfrm>
            <a:off x="1779269" y="2271991"/>
            <a:ext cx="1196340" cy="1031328"/>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Isosceles Triangle 14"/>
          <p:cNvSpPr/>
          <p:nvPr/>
        </p:nvSpPr>
        <p:spPr>
          <a:xfrm rot="10800000">
            <a:off x="2982089" y="3295535"/>
            <a:ext cx="1196340" cy="1031328"/>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Isosceles Triangle 15"/>
          <p:cNvSpPr/>
          <p:nvPr/>
        </p:nvSpPr>
        <p:spPr>
          <a:xfrm>
            <a:off x="2982089" y="2269904"/>
            <a:ext cx="1196340" cy="1031328"/>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Isosceles Triangle 16"/>
          <p:cNvSpPr/>
          <p:nvPr/>
        </p:nvSpPr>
        <p:spPr>
          <a:xfrm>
            <a:off x="2383919" y="3321010"/>
            <a:ext cx="1196340" cy="1031328"/>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Isosceles Triangle 17"/>
          <p:cNvSpPr/>
          <p:nvPr/>
        </p:nvSpPr>
        <p:spPr>
          <a:xfrm rot="10800000">
            <a:off x="1785749" y="3303320"/>
            <a:ext cx="1196340" cy="1031328"/>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Isosceles Triangle 21"/>
          <p:cNvSpPr/>
          <p:nvPr/>
        </p:nvSpPr>
        <p:spPr>
          <a:xfrm rot="10800000">
            <a:off x="10020300" y="3385257"/>
            <a:ext cx="1196340" cy="1031328"/>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Isosceles Triangle 22"/>
          <p:cNvSpPr/>
          <p:nvPr/>
        </p:nvSpPr>
        <p:spPr>
          <a:xfrm>
            <a:off x="9435090" y="2264207"/>
            <a:ext cx="1196340" cy="1031328"/>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Isosceles Triangle 23"/>
          <p:cNvSpPr/>
          <p:nvPr/>
        </p:nvSpPr>
        <p:spPr>
          <a:xfrm rot="10800000">
            <a:off x="6875548" y="2614519"/>
            <a:ext cx="1196340" cy="1031328"/>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Isosceles Triangle 24"/>
          <p:cNvSpPr/>
          <p:nvPr/>
        </p:nvSpPr>
        <p:spPr>
          <a:xfrm>
            <a:off x="7149090" y="3645847"/>
            <a:ext cx="1196340" cy="1031328"/>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Isosceles Triangle 25"/>
          <p:cNvSpPr/>
          <p:nvPr/>
        </p:nvSpPr>
        <p:spPr>
          <a:xfrm>
            <a:off x="8548890" y="3645847"/>
            <a:ext cx="1196340" cy="1031328"/>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7" name="Isosceles Triangle 26"/>
          <p:cNvSpPr/>
          <p:nvPr/>
        </p:nvSpPr>
        <p:spPr>
          <a:xfrm rot="10800000">
            <a:off x="8345430" y="2098855"/>
            <a:ext cx="1196340" cy="1031328"/>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0" name="Straight Connector 29"/>
          <p:cNvCxnSpPr/>
          <p:nvPr/>
        </p:nvCxnSpPr>
        <p:spPr>
          <a:xfrm flipV="1">
            <a:off x="2355979" y="2269904"/>
            <a:ext cx="1243584" cy="20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368549" y="4352338"/>
            <a:ext cx="1234440" cy="208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2"/>
          </p:cNvCxnSpPr>
          <p:nvPr/>
        </p:nvCxnSpPr>
        <p:spPr>
          <a:xfrm flipV="1">
            <a:off x="1779269" y="2267817"/>
            <a:ext cx="598170" cy="10515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590418" y="3289184"/>
            <a:ext cx="594361" cy="107899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5" idx="2"/>
          </p:cNvCxnSpPr>
          <p:nvPr/>
        </p:nvCxnSpPr>
        <p:spPr>
          <a:xfrm>
            <a:off x="3584068" y="2274079"/>
            <a:ext cx="594361" cy="10424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8" idx="4"/>
          </p:cNvCxnSpPr>
          <p:nvPr/>
        </p:nvCxnSpPr>
        <p:spPr>
          <a:xfrm>
            <a:off x="1785749" y="3303319"/>
            <a:ext cx="598170" cy="106070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3A062DA-93BF-4842-B601-4404401BCCE3}"/>
              </a:ext>
            </a:extLst>
          </p:cNvPr>
          <p:cNvSpPr txBox="1"/>
          <p:nvPr/>
        </p:nvSpPr>
        <p:spPr>
          <a:xfrm>
            <a:off x="314459" y="5221250"/>
            <a:ext cx="10902181" cy="954107"/>
          </a:xfrm>
          <a:prstGeom prst="rect">
            <a:avLst/>
          </a:prstGeom>
          <a:noFill/>
        </p:spPr>
        <p:txBody>
          <a:bodyPr wrap="square">
            <a:spAutoFit/>
          </a:bodyPr>
          <a:lstStyle/>
          <a:p>
            <a:r>
              <a:rPr lang="en-US" sz="2800" dirty="0">
                <a:solidFill>
                  <a:srgbClr val="0070C0"/>
                </a:solidFill>
                <a:latin typeface="Arial" pitchFamily="34" charset="0"/>
                <a:cs typeface="Arial" pitchFamily="34" charset="0"/>
              </a:rPr>
              <a:t>b. </a:t>
            </a:r>
            <a:r>
              <a:rPr lang="en-US" sz="2800" dirty="0" err="1">
                <a:solidFill>
                  <a:srgbClr val="0070C0"/>
                </a:solidFill>
                <a:latin typeface="Arial" pitchFamily="34" charset="0"/>
                <a:cs typeface="Arial" pitchFamily="34" charset="0"/>
              </a:rPr>
              <a:t>Vẽ</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đường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viền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xung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quanh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sáu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cạnh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của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lục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ở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7 ta </a:t>
            </a:r>
            <a:r>
              <a:rPr lang="en-US" sz="2800" dirty="0" err="1">
                <a:solidFill>
                  <a:srgbClr val="0070C0"/>
                </a:solidFill>
                <a:latin typeface="Arial" pitchFamily="34" charset="0"/>
                <a:cs typeface="Arial" pitchFamily="34" charset="0"/>
              </a:rPr>
              <a:t>được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lục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và</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đặt</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tên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đỉnh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của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lục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đó</a:t>
            </a:r>
            <a:r>
              <a:rPr lang="en-US" sz="2800" dirty="0">
                <a:solidFill>
                  <a:srgbClr val="0070C0"/>
                </a:solidFill>
                <a:latin typeface="Arial" pitchFamily="34" charset="0"/>
                <a:cs typeface="Arial" pitchFamily="34" charset="0"/>
              </a:rPr>
              <a:t>.</a:t>
            </a:r>
          </a:p>
        </p:txBody>
      </p:sp>
      <p:cxnSp>
        <p:nvCxnSpPr>
          <p:cNvPr id="47" name="Straight Arrow Connector 46"/>
          <p:cNvCxnSpPr/>
          <p:nvPr/>
        </p:nvCxnSpPr>
        <p:spPr>
          <a:xfrm>
            <a:off x="4693920" y="3321010"/>
            <a:ext cx="656850" cy="0"/>
          </a:xfrm>
          <a:prstGeom prst="straightConnector1">
            <a:avLst/>
          </a:prstGeom>
          <a:ln w="28575">
            <a:solidFill>
              <a:srgbClr val="ED7D31"/>
            </a:solidFill>
            <a:tailEnd type="arrow"/>
          </a:ln>
        </p:spPr>
        <p:style>
          <a:lnRef idx="1">
            <a:schemeClr val="dk1"/>
          </a:lnRef>
          <a:fillRef idx="0">
            <a:schemeClr val="dk1"/>
          </a:fillRef>
          <a:effectRef idx="0">
            <a:schemeClr val="dk1"/>
          </a:effectRef>
          <a:fontRef idx="minor">
            <a:schemeClr val="tx1"/>
          </a:fontRef>
        </p:style>
      </p:cxnSp>
      <p:sp>
        <p:nvSpPr>
          <p:cNvPr id="48" name="Rounded Rectangle 47"/>
          <p:cNvSpPr/>
          <p:nvPr/>
        </p:nvSpPr>
        <p:spPr>
          <a:xfrm>
            <a:off x="5434590" y="2894920"/>
            <a:ext cx="3630180" cy="80122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solidFill>
                  <a:srgbClr val="FF0000"/>
                </a:solidFill>
                <a:latin typeface="Arial" pitchFamily="34" charset="0"/>
                <a:cs typeface="Arial" pitchFamily="34" charset="0"/>
              </a:rPr>
              <a:t>Hình</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lục</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giác</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đều</a:t>
            </a:r>
            <a:endParaRPr lang="en-US" sz="3200" dirty="0">
              <a:solidFill>
                <a:srgbClr val="FF0000"/>
              </a:solidFill>
              <a:latin typeface="Arial" pitchFamily="34" charset="0"/>
              <a:cs typeface="Arial" pitchFamily="34" charset="0"/>
            </a:endParaRPr>
          </a:p>
        </p:txBody>
      </p:sp>
      <p:sp>
        <p:nvSpPr>
          <p:cNvPr id="49" name="TextBox 48"/>
          <p:cNvSpPr txBox="1"/>
          <p:nvPr/>
        </p:nvSpPr>
        <p:spPr>
          <a:xfrm>
            <a:off x="2324099" y="4573100"/>
            <a:ext cx="1386840" cy="523220"/>
          </a:xfrm>
          <a:prstGeom prst="rect">
            <a:avLst/>
          </a:prstGeom>
          <a:noFill/>
        </p:spPr>
        <p:txBody>
          <a:bodyPr wrap="square" rtlCol="0">
            <a:spAutoFit/>
          </a:bodyPr>
          <a:lstStyle/>
          <a:p>
            <a:r>
              <a:rPr lang="en-US" sz="2800" dirty="0" err="1">
                <a:solidFill>
                  <a:schemeClr val="accent1"/>
                </a:solidFill>
                <a:latin typeface="Arial" pitchFamily="34" charset="0"/>
                <a:cs typeface="Arial" pitchFamily="34" charset="0"/>
              </a:rPr>
              <a:t>Hình</a:t>
            </a:r>
            <a:r>
              <a:rPr lang="en-US" sz="2800" dirty="0">
                <a:solidFill>
                  <a:schemeClr val="accent1"/>
                </a:solidFill>
                <a:latin typeface="Arial" pitchFamily="34" charset="0"/>
                <a:cs typeface="Arial" pitchFamily="34" charset="0"/>
              </a:rPr>
              <a:t> 7</a:t>
            </a:r>
          </a:p>
        </p:txBody>
      </p:sp>
      <p:sp>
        <p:nvSpPr>
          <p:cNvPr id="50" name="TextBox 49"/>
          <p:cNvSpPr txBox="1"/>
          <p:nvPr/>
        </p:nvSpPr>
        <p:spPr>
          <a:xfrm>
            <a:off x="1244041" y="3131629"/>
            <a:ext cx="444268" cy="523220"/>
          </a:xfrm>
          <a:prstGeom prst="rect">
            <a:avLst/>
          </a:prstGeom>
          <a:noFill/>
        </p:spPr>
        <p:txBody>
          <a:bodyPr wrap="square" rtlCol="0">
            <a:spAutoFit/>
          </a:bodyPr>
          <a:lstStyle/>
          <a:p>
            <a:r>
              <a:rPr lang="en-US" sz="2800" dirty="0">
                <a:latin typeface="Arial" pitchFamily="34" charset="0"/>
                <a:cs typeface="Arial" pitchFamily="34" charset="0"/>
              </a:rPr>
              <a:t>A</a:t>
            </a:r>
          </a:p>
        </p:txBody>
      </p:sp>
      <p:sp>
        <p:nvSpPr>
          <p:cNvPr id="52" name="TextBox 51"/>
          <p:cNvSpPr txBox="1"/>
          <p:nvPr/>
        </p:nvSpPr>
        <p:spPr>
          <a:xfrm>
            <a:off x="1964806" y="1837245"/>
            <a:ext cx="444268" cy="523220"/>
          </a:xfrm>
          <a:prstGeom prst="rect">
            <a:avLst/>
          </a:prstGeom>
          <a:noFill/>
        </p:spPr>
        <p:txBody>
          <a:bodyPr wrap="square" rtlCol="0">
            <a:spAutoFit/>
          </a:bodyPr>
          <a:lstStyle/>
          <a:p>
            <a:r>
              <a:rPr lang="en-US" sz="2800" dirty="0">
                <a:latin typeface="Arial" pitchFamily="34" charset="0"/>
                <a:cs typeface="Arial" pitchFamily="34" charset="0"/>
              </a:rPr>
              <a:t>B</a:t>
            </a:r>
          </a:p>
        </p:txBody>
      </p:sp>
      <p:sp>
        <p:nvSpPr>
          <p:cNvPr id="53" name="TextBox 52"/>
          <p:cNvSpPr txBox="1"/>
          <p:nvPr/>
        </p:nvSpPr>
        <p:spPr>
          <a:xfrm>
            <a:off x="3640052" y="1775101"/>
            <a:ext cx="444268" cy="523220"/>
          </a:xfrm>
          <a:prstGeom prst="rect">
            <a:avLst/>
          </a:prstGeom>
          <a:noFill/>
        </p:spPr>
        <p:txBody>
          <a:bodyPr wrap="square" rtlCol="0">
            <a:spAutoFit/>
          </a:bodyPr>
          <a:lstStyle/>
          <a:p>
            <a:r>
              <a:rPr lang="en-US" sz="2800" dirty="0">
                <a:latin typeface="Arial" pitchFamily="34" charset="0"/>
                <a:cs typeface="Arial" pitchFamily="34" charset="0"/>
              </a:rPr>
              <a:t>C</a:t>
            </a:r>
          </a:p>
        </p:txBody>
      </p:sp>
      <p:sp>
        <p:nvSpPr>
          <p:cNvPr id="54" name="TextBox 53"/>
          <p:cNvSpPr txBox="1"/>
          <p:nvPr/>
        </p:nvSpPr>
        <p:spPr>
          <a:xfrm>
            <a:off x="4249652" y="3033924"/>
            <a:ext cx="444268" cy="523220"/>
          </a:xfrm>
          <a:prstGeom prst="rect">
            <a:avLst/>
          </a:prstGeom>
          <a:noFill/>
        </p:spPr>
        <p:txBody>
          <a:bodyPr wrap="square" rtlCol="0">
            <a:spAutoFit/>
          </a:bodyPr>
          <a:lstStyle/>
          <a:p>
            <a:r>
              <a:rPr lang="en-US" sz="2800" dirty="0">
                <a:latin typeface="Arial" pitchFamily="34" charset="0"/>
                <a:cs typeface="Arial" pitchFamily="34" charset="0"/>
              </a:rPr>
              <a:t>D</a:t>
            </a:r>
          </a:p>
        </p:txBody>
      </p:sp>
      <p:sp>
        <p:nvSpPr>
          <p:cNvPr id="55" name="TextBox 54"/>
          <p:cNvSpPr txBox="1"/>
          <p:nvPr/>
        </p:nvSpPr>
        <p:spPr>
          <a:xfrm>
            <a:off x="3584068" y="4311490"/>
            <a:ext cx="444268" cy="523220"/>
          </a:xfrm>
          <a:prstGeom prst="rect">
            <a:avLst/>
          </a:prstGeom>
          <a:noFill/>
        </p:spPr>
        <p:txBody>
          <a:bodyPr wrap="square" rtlCol="0">
            <a:spAutoFit/>
          </a:bodyPr>
          <a:lstStyle/>
          <a:p>
            <a:r>
              <a:rPr lang="en-US" sz="2800" dirty="0">
                <a:latin typeface="Arial" pitchFamily="34" charset="0"/>
                <a:cs typeface="Arial" pitchFamily="34" charset="0"/>
              </a:rPr>
              <a:t>E</a:t>
            </a:r>
          </a:p>
        </p:txBody>
      </p:sp>
      <p:sp>
        <p:nvSpPr>
          <p:cNvPr id="56" name="TextBox 55"/>
          <p:cNvSpPr txBox="1"/>
          <p:nvPr/>
        </p:nvSpPr>
        <p:spPr>
          <a:xfrm>
            <a:off x="1983494" y="4354426"/>
            <a:ext cx="444268" cy="523220"/>
          </a:xfrm>
          <a:prstGeom prst="rect">
            <a:avLst/>
          </a:prstGeom>
          <a:noFill/>
        </p:spPr>
        <p:txBody>
          <a:bodyPr wrap="square" rtlCol="0">
            <a:spAutoFit/>
          </a:bodyPr>
          <a:lstStyle/>
          <a:p>
            <a:r>
              <a:rPr lang="en-US" sz="2800" dirty="0">
                <a:latin typeface="Arial" pitchFamily="34" charset="0"/>
                <a:cs typeface="Arial" pitchFamily="34" charset="0"/>
              </a:rPr>
              <a:t>G</a:t>
            </a:r>
          </a:p>
        </p:txBody>
      </p:sp>
    </p:spTree>
    <p:extLst>
      <p:ext uri="{BB962C8B-B14F-4D97-AF65-F5344CB8AC3E}">
        <p14:creationId xmlns:p14="http://schemas.microsoft.com/office/powerpoint/2010/main" val="8012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33333E-6 -4.07407E-6 L -0.62578 -0.00324 " pathEditMode="relative" rAng="0" ptsTypes="AA">
                                      <p:cBhvr>
                                        <p:cTn id="31" dur="2000" fill="hold"/>
                                        <p:tgtEl>
                                          <p:spTgt spid="23"/>
                                        </p:tgtEl>
                                        <p:attrNameLst>
                                          <p:attrName>ppt_x</p:attrName>
                                          <p:attrName>ppt_y</p:attrName>
                                        </p:attrNameLst>
                                      </p:cBhvr>
                                      <p:rCtr x="-31289" y="-162"/>
                                    </p:animMotion>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2" nodeType="click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3.54167E-6 1.11022E-16 L -0.62591 -0.16782 " pathEditMode="relative" rAng="0" ptsTypes="AA">
                                      <p:cBhvr>
                                        <p:cTn id="43" dur="2000" fill="hold"/>
                                        <p:tgtEl>
                                          <p:spTgt spid="22"/>
                                        </p:tgtEl>
                                        <p:attrNameLst>
                                          <p:attrName>ppt_x</p:attrName>
                                          <p:attrName>ppt_y</p:attrName>
                                        </p:attrNameLst>
                                      </p:cBhvr>
                                      <p:rCtr x="-31302" y="-8403"/>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3.33333E-6 -2.96296E-6 L -0.34245 -0.19004 " pathEditMode="relative" rAng="0" ptsTypes="AA">
                                      <p:cBhvr>
                                        <p:cTn id="55" dur="2000" fill="hold"/>
                                        <p:tgtEl>
                                          <p:spTgt spid="25"/>
                                        </p:tgtEl>
                                        <p:attrNameLst>
                                          <p:attrName>ppt_x</p:attrName>
                                          <p:attrName>ppt_y</p:attrName>
                                        </p:attrNameLst>
                                      </p:cBhvr>
                                      <p:rCtr x="-17122" y="-9514"/>
                                    </p:animMotion>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2"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8.33333E-7 -1.48148E-6 L -0.31992 0.0875 " pathEditMode="relative" rAng="0" ptsTypes="AA">
                                      <p:cBhvr>
                                        <p:cTn id="67" dur="2000" fill="hold"/>
                                        <p:tgtEl>
                                          <p:spTgt spid="24"/>
                                        </p:tgtEl>
                                        <p:attrNameLst>
                                          <p:attrName>ppt_x</p:attrName>
                                          <p:attrName>ppt_y</p:attrName>
                                        </p:attrNameLst>
                                      </p:cBhvr>
                                      <p:rCtr x="-16003" y="4375"/>
                                    </p:animMotion>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2" nodeType="click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4.16667E-7 -2.96296E-6 L -0.50716 -0.04514 " pathEditMode="relative" rAng="0" ptsTypes="AA">
                                      <p:cBhvr>
                                        <p:cTn id="79" dur="2000" fill="hold"/>
                                        <p:tgtEl>
                                          <p:spTgt spid="26"/>
                                        </p:tgtEl>
                                        <p:attrNameLst>
                                          <p:attrName>ppt_x</p:attrName>
                                          <p:attrName>ppt_y</p:attrName>
                                        </p:attrNameLst>
                                      </p:cBhvr>
                                      <p:rCtr x="-25365" y="-2269"/>
                                    </p:animMotion>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3.75E-6 0 L -0.53437 0.16829 " pathEditMode="relative" rAng="0" ptsTypes="AA">
                                      <p:cBhvr>
                                        <p:cTn id="91" dur="2000" fill="hold"/>
                                        <p:tgtEl>
                                          <p:spTgt spid="27"/>
                                        </p:tgtEl>
                                        <p:attrNameLst>
                                          <p:attrName>ppt_x</p:attrName>
                                          <p:attrName>ppt_y</p:attrName>
                                        </p:attrNameLst>
                                      </p:cBhvr>
                                      <p:rCtr x="-26719" y="8403"/>
                                    </p:animMotion>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2" nodeType="click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barn(inVertical)">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down)">
                                      <p:cBhvr>
                                        <p:cTn id="107" dur="500"/>
                                        <p:tgtEl>
                                          <p:spTgt spid="47"/>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down)">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barn(inVertical)">
                                      <p:cBhvr>
                                        <p:cTn id="115" dur="500"/>
                                        <p:tgtEl>
                                          <p:spTgt spid="44"/>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circle(in)">
                                      <p:cBhvr>
                                        <p:cTn id="120" dur="2000"/>
                                        <p:tgtEl>
                                          <p:spTgt spid="30"/>
                                        </p:tgtEl>
                                      </p:cBhvr>
                                    </p:animEffect>
                                  </p:childTnLst>
                                </p:cTn>
                              </p:par>
                              <p:par>
                                <p:cTn id="121" presetID="6" presetClass="entr" presetSubtype="16" fill="hold"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circle(in)">
                                      <p:cBhvr>
                                        <p:cTn id="123" dur="2000"/>
                                        <p:tgtEl>
                                          <p:spTgt spid="37"/>
                                        </p:tgtEl>
                                      </p:cBhvr>
                                    </p:animEffect>
                                  </p:childTnLst>
                                </p:cTn>
                              </p:par>
                              <p:par>
                                <p:cTn id="124" presetID="6" presetClass="entr" presetSubtype="16" fill="hold"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circle(in)">
                                      <p:cBhvr>
                                        <p:cTn id="126" dur="2000"/>
                                        <p:tgtEl>
                                          <p:spTgt spid="36"/>
                                        </p:tgtEl>
                                      </p:cBhvr>
                                    </p:animEffect>
                                  </p:childTnLst>
                                </p:cTn>
                              </p:par>
                              <p:par>
                                <p:cTn id="127" presetID="6" presetClass="entr" presetSubtype="16" fill="hold"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circle(in)">
                                      <p:cBhvr>
                                        <p:cTn id="129" dur="2000"/>
                                        <p:tgtEl>
                                          <p:spTgt spid="32"/>
                                        </p:tgtEl>
                                      </p:cBhvr>
                                    </p:animEffect>
                                  </p:childTnLst>
                                </p:cTn>
                              </p:par>
                              <p:par>
                                <p:cTn id="130" presetID="6" presetClass="entr" presetSubtype="16" fill="hold"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circle(in)">
                                      <p:cBhvr>
                                        <p:cTn id="132" dur="2000"/>
                                        <p:tgtEl>
                                          <p:spTgt spid="38"/>
                                        </p:tgtEl>
                                      </p:cBhvr>
                                    </p:animEffect>
                                  </p:childTnLst>
                                </p:cTn>
                              </p:par>
                              <p:par>
                                <p:cTn id="133" presetID="6" presetClass="entr" presetSubtype="16" fill="hold"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circle(in)">
                                      <p:cBhvr>
                                        <p:cTn id="135" dur="2000"/>
                                        <p:tgtEl>
                                          <p:spTgt spid="3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14"/>
                                        </p:tgtEl>
                                      </p:cBhvr>
                                    </p:animEffect>
                                    <p:set>
                                      <p:cBhvr>
                                        <p:cTn id="140" dur="1" fill="hold">
                                          <p:stCondLst>
                                            <p:cond delay="499"/>
                                          </p:stCondLst>
                                        </p:cTn>
                                        <p:tgtEl>
                                          <p:spTgt spid="14"/>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5"/>
                                        </p:tgtEl>
                                      </p:cBhvr>
                                    </p:animEffect>
                                    <p:set>
                                      <p:cBhvr>
                                        <p:cTn id="149" dur="1" fill="hold">
                                          <p:stCondLst>
                                            <p:cond delay="499"/>
                                          </p:stCondLst>
                                        </p:cTn>
                                        <p:tgtEl>
                                          <p:spTgt spid="15"/>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7"/>
                                        </p:tgtEl>
                                      </p:cBhvr>
                                    </p:animEffect>
                                    <p:set>
                                      <p:cBhvr>
                                        <p:cTn id="152" dur="1" fill="hold">
                                          <p:stCondLst>
                                            <p:cond delay="499"/>
                                          </p:stCondLst>
                                        </p:cTn>
                                        <p:tgtEl>
                                          <p:spTgt spid="17"/>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8"/>
                                        </p:tgtEl>
                                      </p:cBhvr>
                                    </p:animEffect>
                                    <p:set>
                                      <p:cBhvr>
                                        <p:cTn id="155" dur="1" fill="hold">
                                          <p:stCondLst>
                                            <p:cond delay="499"/>
                                          </p:stCondLst>
                                        </p:cTn>
                                        <p:tgtEl>
                                          <p:spTgt spid="18"/>
                                        </p:tgtEl>
                                        <p:attrNameLst>
                                          <p:attrName>style.visibility</p:attrName>
                                        </p:attrNameLst>
                                      </p:cBhvr>
                                      <p:to>
                                        <p:strVal val="hidden"/>
                                      </p:to>
                                    </p:set>
                                  </p:childTnLst>
                                </p:cTn>
                              </p:par>
                              <p:par>
                                <p:cTn id="156" presetID="16" presetClass="entr" presetSubtype="21"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barn(inVertical)">
                                      <p:cBhvr>
                                        <p:cTn id="158" dur="500"/>
                                        <p:tgtEl>
                                          <p:spTgt spid="50"/>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52"/>
                                        </p:tgtEl>
                                        <p:attrNameLst>
                                          <p:attrName>style.visibility</p:attrName>
                                        </p:attrNameLst>
                                      </p:cBhvr>
                                      <p:to>
                                        <p:strVal val="visible"/>
                                      </p:to>
                                    </p:set>
                                    <p:animEffect transition="in" filter="barn(inVertical)">
                                      <p:cBhvr>
                                        <p:cTn id="161" dur="500"/>
                                        <p:tgtEl>
                                          <p:spTgt spid="52"/>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53"/>
                                        </p:tgtEl>
                                        <p:attrNameLst>
                                          <p:attrName>style.visibility</p:attrName>
                                        </p:attrNameLst>
                                      </p:cBhvr>
                                      <p:to>
                                        <p:strVal val="visible"/>
                                      </p:to>
                                    </p:set>
                                    <p:animEffect transition="in" filter="barn(inVertical)">
                                      <p:cBhvr>
                                        <p:cTn id="164" dur="500"/>
                                        <p:tgtEl>
                                          <p:spTgt spid="53"/>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Effect transition="in" filter="barn(inVertical)">
                                      <p:cBhvr>
                                        <p:cTn id="167" dur="500"/>
                                        <p:tgtEl>
                                          <p:spTgt spid="54"/>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barn(inVertical)">
                                      <p:cBhvr>
                                        <p:cTn id="170" dur="500"/>
                                        <p:tgtEl>
                                          <p:spTgt spid="55"/>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barn(inVertical)">
                                      <p:cBhvr>
                                        <p:cTn id="17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44" grpId="0"/>
      <p:bldP spid="48" grpId="0" animBg="1"/>
      <p:bldP spid="49" grpId="0"/>
      <p:bldP spid="50" grpId="0"/>
      <p:bldP spid="52"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199" y="1103594"/>
            <a:ext cx="3394493" cy="328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90500" y="99749"/>
            <a:ext cx="10584180" cy="616404"/>
            <a:chOff x="190500" y="99749"/>
            <a:chExt cx="10584180" cy="616404"/>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9749"/>
              <a:ext cx="1150620" cy="61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A3A062DA-93BF-4842-B601-4404401BCCE3}"/>
                </a:ext>
              </a:extLst>
            </p:cNvPr>
            <p:cNvSpPr txBox="1"/>
            <p:nvPr/>
          </p:nvSpPr>
          <p:spPr>
            <a:xfrm>
              <a:off x="1244041" y="160709"/>
              <a:ext cx="9530639" cy="523220"/>
            </a:xfrm>
            <a:prstGeom prst="rect">
              <a:avLst/>
            </a:prstGeom>
            <a:noFill/>
          </p:spPr>
          <p:txBody>
            <a:bodyPr wrap="square">
              <a:spAutoFit/>
            </a:bodyPr>
            <a:lstStyle/>
            <a:p>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Quan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sát</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lục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ABCDEG ở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8, </a:t>
              </a:r>
              <a:r>
                <a:rPr lang="en-US" sz="2800" dirty="0" err="1">
                  <a:solidFill>
                    <a:srgbClr val="0070C0"/>
                  </a:solidFill>
                  <a:latin typeface="Arial" pitchFamily="34" charset="0"/>
                  <a:cs typeface="Arial" pitchFamily="34" charset="0"/>
                </a:rPr>
                <a:t>yêu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cầu</a:t>
              </a:r>
              <a:r>
                <a:rPr lang="en-US" sz="2800" dirty="0">
                  <a:solidFill>
                    <a:srgbClr val="0070C0"/>
                  </a:solidFill>
                  <a:latin typeface="Arial" pitchFamily="34" charset="0"/>
                  <a:cs typeface="Arial" pitchFamily="34" charset="0"/>
                </a:rPr>
                <a:t>:</a:t>
              </a:r>
            </a:p>
          </p:txBody>
        </p:sp>
      </p:grpSp>
      <p:sp>
        <p:nvSpPr>
          <p:cNvPr id="10" name="TextBox 9">
            <a:extLst>
              <a:ext uri="{FF2B5EF4-FFF2-40B4-BE49-F238E27FC236}">
                <a16:creationId xmlns:a16="http://schemas.microsoft.com/office/drawing/2014/main" id="{A3A062DA-93BF-4842-B601-4404401BCCE3}"/>
              </a:ext>
            </a:extLst>
          </p:cNvPr>
          <p:cNvSpPr txBox="1"/>
          <p:nvPr/>
        </p:nvSpPr>
        <p:spPr>
          <a:xfrm>
            <a:off x="190500" y="857222"/>
            <a:ext cx="8100059" cy="1384995"/>
          </a:xfrm>
          <a:prstGeom prst="rect">
            <a:avLst/>
          </a:prstGeom>
          <a:noFill/>
        </p:spPr>
        <p:txBody>
          <a:bodyPr wrap="square">
            <a:spAutoFit/>
          </a:bodyPr>
          <a:lstStyle/>
          <a:p>
            <a:r>
              <a:rPr lang="en-US" sz="2800" dirty="0">
                <a:solidFill>
                  <a:srgbClr val="0070C0"/>
                </a:solidFill>
                <a:latin typeface="Arial" pitchFamily="34" charset="0"/>
                <a:cs typeface="Arial" pitchFamily="34" charset="0"/>
              </a:rPr>
              <a:t> a. </a:t>
            </a:r>
            <a:r>
              <a:rPr lang="en-US" sz="2800" dirty="0" err="1">
                <a:solidFill>
                  <a:srgbClr val="0070C0"/>
                </a:solidFill>
                <a:latin typeface="Arial" pitchFamily="34" charset="0"/>
                <a:cs typeface="Arial" pitchFamily="34" charset="0"/>
              </a:rPr>
              <a:t>Dựa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trên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tam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OAB, OBC, OCD, ODE, OEG, OGA, </a:t>
            </a:r>
            <a:r>
              <a:rPr lang="en-US" sz="2800" dirty="0" err="1">
                <a:solidFill>
                  <a:srgbClr val="0070C0"/>
                </a:solidFill>
                <a:latin typeface="Arial" pitchFamily="34" charset="0"/>
                <a:cs typeface="Arial" pitchFamily="34" charset="0"/>
              </a:rPr>
              <a:t>hãy</a:t>
            </a:r>
            <a:r>
              <a:rPr lang="en-US" sz="2800" dirty="0">
                <a:solidFill>
                  <a:srgbClr val="0070C0"/>
                </a:solidFill>
                <a:latin typeface="Arial" pitchFamily="34" charset="0"/>
                <a:cs typeface="Arial" pitchFamily="34" charset="0"/>
              </a:rPr>
              <a:t> so </a:t>
            </a:r>
            <a:r>
              <a:rPr lang="en-US" sz="2800" dirty="0" err="1">
                <a:solidFill>
                  <a:srgbClr val="0070C0"/>
                </a:solidFill>
                <a:latin typeface="Arial" pitchFamily="34" charset="0"/>
                <a:cs typeface="Arial" pitchFamily="34" charset="0"/>
              </a:rPr>
              <a:t>sánh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độ</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dài</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cạnh</a:t>
            </a:r>
            <a:r>
              <a:rPr lang="en-US" sz="2800" dirty="0">
                <a:solidFill>
                  <a:srgbClr val="0070C0"/>
                </a:solidFill>
                <a:latin typeface="Arial" pitchFamily="34" charset="0"/>
                <a:cs typeface="Arial" pitchFamily="34" charset="0"/>
              </a:rPr>
              <a:t> AB, BC, CD, DE, EG, GA.</a:t>
            </a:r>
          </a:p>
        </p:txBody>
      </p:sp>
      <p:sp>
        <p:nvSpPr>
          <p:cNvPr id="11" name="TextBox 10">
            <a:extLst>
              <a:ext uri="{FF2B5EF4-FFF2-40B4-BE49-F238E27FC236}">
                <a16:creationId xmlns:a16="http://schemas.microsoft.com/office/drawing/2014/main" id="{A3A062DA-93BF-4842-B601-4404401BCCE3}"/>
              </a:ext>
            </a:extLst>
          </p:cNvPr>
          <p:cNvSpPr txBox="1"/>
          <p:nvPr/>
        </p:nvSpPr>
        <p:spPr>
          <a:xfrm>
            <a:off x="190499" y="2213582"/>
            <a:ext cx="8100059" cy="1384995"/>
          </a:xfrm>
          <a:prstGeom prst="rect">
            <a:avLst/>
          </a:prstGeom>
          <a:noFill/>
        </p:spPr>
        <p:txBody>
          <a:bodyPr wrap="square">
            <a:spAutoFit/>
          </a:bodyPr>
          <a:lstStyle/>
          <a:p>
            <a:r>
              <a:rPr lang="en-US" sz="2800" dirty="0">
                <a:solidFill>
                  <a:srgbClr val="0070C0"/>
                </a:solidFill>
                <a:latin typeface="Arial" pitchFamily="34" charset="0"/>
                <a:cs typeface="Arial" pitchFamily="34" charset="0"/>
              </a:rPr>
              <a:t> b. </a:t>
            </a:r>
            <a:r>
              <a:rPr lang="en-US" sz="2800" dirty="0" err="1">
                <a:solidFill>
                  <a:srgbClr val="0070C0"/>
                </a:solidFill>
                <a:latin typeface="Arial" pitchFamily="34" charset="0"/>
                <a:cs typeface="Arial" pitchFamily="34" charset="0"/>
              </a:rPr>
              <a:t>Gấp</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mảnh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giấy</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lục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ABCDG </a:t>
            </a:r>
            <a:r>
              <a:rPr lang="en-US" sz="2800" dirty="0" err="1">
                <a:solidFill>
                  <a:srgbClr val="0070C0"/>
                </a:solidFill>
                <a:latin typeface="Arial" pitchFamily="34" charset="0"/>
                <a:cs typeface="Arial" pitchFamily="34" charset="0"/>
              </a:rPr>
              <a:t>theo</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đường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chéo</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chính</a:t>
            </a:r>
            <a:r>
              <a:rPr lang="en-US" sz="2800" dirty="0">
                <a:solidFill>
                  <a:srgbClr val="0070C0"/>
                </a:solidFill>
                <a:latin typeface="Arial" pitchFamily="34" charset="0"/>
                <a:cs typeface="Arial" pitchFamily="34" charset="0"/>
              </a:rPr>
              <a:t> AD, BE, CG. Cho </a:t>
            </a:r>
            <a:r>
              <a:rPr lang="en-US" sz="2800" dirty="0" err="1">
                <a:solidFill>
                  <a:srgbClr val="0070C0"/>
                </a:solidFill>
                <a:latin typeface="Arial" pitchFamily="34" charset="0"/>
                <a:cs typeface="Arial" pitchFamily="34" charset="0"/>
              </a:rPr>
              <a:t>biết</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chúng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có</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cùng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đi</a:t>
            </a:r>
            <a:r>
              <a:rPr lang="en-US" sz="2800" dirty="0">
                <a:solidFill>
                  <a:srgbClr val="0070C0"/>
                </a:solidFill>
                <a:latin typeface="Arial" pitchFamily="34" charset="0"/>
                <a:cs typeface="Arial" pitchFamily="34" charset="0"/>
              </a:rPr>
              <a:t> qua </a:t>
            </a:r>
            <a:r>
              <a:rPr lang="en-US" sz="2800" dirty="0" err="1">
                <a:solidFill>
                  <a:srgbClr val="0070C0"/>
                </a:solidFill>
                <a:latin typeface="Arial" pitchFamily="34" charset="0"/>
                <a:cs typeface="Arial" pitchFamily="34" charset="0"/>
              </a:rPr>
              <a:t>điểm</a:t>
            </a:r>
            <a:r>
              <a:rPr lang="en-US" sz="2800" dirty="0">
                <a:solidFill>
                  <a:srgbClr val="0070C0"/>
                </a:solidFill>
                <a:latin typeface="Arial" pitchFamily="34" charset="0"/>
                <a:cs typeface="Arial" pitchFamily="34" charset="0"/>
              </a:rPr>
              <a:t> O </a:t>
            </a:r>
            <a:r>
              <a:rPr lang="en-US" sz="2800" dirty="0" err="1">
                <a:solidFill>
                  <a:srgbClr val="0070C0"/>
                </a:solidFill>
                <a:latin typeface="Arial" pitchFamily="34" charset="0"/>
                <a:cs typeface="Arial" pitchFamily="34" charset="0"/>
              </a:rPr>
              <a:t>không</a:t>
            </a:r>
            <a:r>
              <a:rPr lang="en-US" sz="2800" dirty="0">
                <a:solidFill>
                  <a:srgbClr val="0070C0"/>
                </a:solidFill>
                <a:latin typeface="Arial" pitchFamily="34" charset="0"/>
                <a:cs typeface="Arial" pitchFamily="34" charset="0"/>
              </a:rPr>
              <a:t>?</a:t>
            </a:r>
          </a:p>
        </p:txBody>
      </p:sp>
      <p:sp>
        <p:nvSpPr>
          <p:cNvPr id="12" name="TextBox 11">
            <a:extLst>
              <a:ext uri="{FF2B5EF4-FFF2-40B4-BE49-F238E27FC236}">
                <a16:creationId xmlns:a16="http://schemas.microsoft.com/office/drawing/2014/main" id="{A3A062DA-93BF-4842-B601-4404401BCCE3}"/>
              </a:ext>
            </a:extLst>
          </p:cNvPr>
          <p:cNvSpPr txBox="1"/>
          <p:nvPr/>
        </p:nvSpPr>
        <p:spPr>
          <a:xfrm>
            <a:off x="190500" y="3585274"/>
            <a:ext cx="8862060" cy="1384995"/>
          </a:xfrm>
          <a:prstGeom prst="rect">
            <a:avLst/>
          </a:prstGeom>
          <a:noFill/>
        </p:spPr>
        <p:txBody>
          <a:bodyPr wrap="square">
            <a:spAutoFit/>
          </a:bodyPr>
          <a:lstStyle/>
          <a:p>
            <a:r>
              <a:rPr lang="en-US" sz="2800" dirty="0">
                <a:solidFill>
                  <a:srgbClr val="0070C0"/>
                </a:solidFill>
                <a:latin typeface="Arial" pitchFamily="34" charset="0"/>
                <a:cs typeface="Arial" pitchFamily="34" charset="0"/>
              </a:rPr>
              <a:t> c. </a:t>
            </a:r>
            <a:r>
              <a:rPr lang="en-US" sz="2800" dirty="0" err="1">
                <a:solidFill>
                  <a:srgbClr val="0070C0"/>
                </a:solidFill>
                <a:latin typeface="Arial" pitchFamily="34" charset="0"/>
                <a:cs typeface="Arial" pitchFamily="34" charset="0"/>
              </a:rPr>
              <a:t>Dựa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trên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tam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OAB, OBC, OCD, ODE, OEG, OGA, </a:t>
            </a:r>
            <a:r>
              <a:rPr lang="en-US" sz="2800" dirty="0" err="1">
                <a:solidFill>
                  <a:srgbClr val="0070C0"/>
                </a:solidFill>
                <a:latin typeface="Arial" pitchFamily="34" charset="0"/>
                <a:cs typeface="Arial" pitchFamily="34" charset="0"/>
              </a:rPr>
              <a:t>hãy</a:t>
            </a:r>
            <a:r>
              <a:rPr lang="en-US" sz="2800" dirty="0">
                <a:solidFill>
                  <a:srgbClr val="0070C0"/>
                </a:solidFill>
                <a:latin typeface="Arial" pitchFamily="34" charset="0"/>
                <a:cs typeface="Arial" pitchFamily="34" charset="0"/>
              </a:rPr>
              <a:t> so </a:t>
            </a:r>
            <a:r>
              <a:rPr lang="en-US" sz="2800" dirty="0" err="1">
                <a:solidFill>
                  <a:srgbClr val="0070C0"/>
                </a:solidFill>
                <a:latin typeface="Arial" pitchFamily="34" charset="0"/>
                <a:cs typeface="Arial" pitchFamily="34" charset="0"/>
              </a:rPr>
              <a:t>sánh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độ</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dài</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đường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chéo</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chính</a:t>
            </a:r>
            <a:r>
              <a:rPr lang="en-US" sz="2800" dirty="0">
                <a:solidFill>
                  <a:srgbClr val="0070C0"/>
                </a:solidFill>
                <a:latin typeface="Arial" pitchFamily="34" charset="0"/>
                <a:cs typeface="Arial" pitchFamily="34" charset="0"/>
              </a:rPr>
              <a:t>, AD, BE, CG.</a:t>
            </a:r>
          </a:p>
        </p:txBody>
      </p:sp>
      <p:sp>
        <p:nvSpPr>
          <p:cNvPr id="13" name="TextBox 12">
            <a:extLst>
              <a:ext uri="{FF2B5EF4-FFF2-40B4-BE49-F238E27FC236}">
                <a16:creationId xmlns:a16="http://schemas.microsoft.com/office/drawing/2014/main" id="{A3A062DA-93BF-4842-B601-4404401BCCE3}"/>
              </a:ext>
            </a:extLst>
          </p:cNvPr>
          <p:cNvSpPr txBox="1"/>
          <p:nvPr/>
        </p:nvSpPr>
        <p:spPr>
          <a:xfrm>
            <a:off x="190500" y="4955029"/>
            <a:ext cx="10934700" cy="954107"/>
          </a:xfrm>
          <a:prstGeom prst="rect">
            <a:avLst/>
          </a:prstGeom>
          <a:noFill/>
        </p:spPr>
        <p:txBody>
          <a:bodyPr wrap="square">
            <a:spAutoFit/>
          </a:bodyPr>
          <a:lstStyle/>
          <a:p>
            <a:r>
              <a:rPr lang="en-US" sz="2800" dirty="0">
                <a:solidFill>
                  <a:srgbClr val="0070C0"/>
                </a:solidFill>
                <a:latin typeface="Arial" pitchFamily="34" charset="0"/>
                <a:cs typeface="Arial" pitchFamily="34" charset="0"/>
              </a:rPr>
              <a:t> c. </a:t>
            </a:r>
            <a:r>
              <a:rPr lang="en-US" sz="2800" dirty="0" err="1">
                <a:solidFill>
                  <a:srgbClr val="0070C0"/>
                </a:solidFill>
                <a:latin typeface="Arial" pitchFamily="34" charset="0"/>
                <a:cs typeface="Arial" pitchFamily="34" charset="0"/>
              </a:rPr>
              <a:t>Dựa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trên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tam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OAB, OBC, OCD, ODE, OEG, OGA, </a:t>
            </a:r>
            <a:r>
              <a:rPr lang="en-US" sz="2800" dirty="0" err="1">
                <a:solidFill>
                  <a:srgbClr val="0070C0"/>
                </a:solidFill>
                <a:latin typeface="Arial" pitchFamily="34" charset="0"/>
                <a:cs typeface="Arial" pitchFamily="34" charset="0"/>
              </a:rPr>
              <a:t>hãy</a:t>
            </a:r>
            <a:r>
              <a:rPr lang="en-US" sz="2800" dirty="0">
                <a:solidFill>
                  <a:srgbClr val="0070C0"/>
                </a:solidFill>
                <a:latin typeface="Arial" pitchFamily="34" charset="0"/>
                <a:cs typeface="Arial" pitchFamily="34" charset="0"/>
              </a:rPr>
              <a:t> so </a:t>
            </a:r>
            <a:r>
              <a:rPr lang="en-US" sz="2800" dirty="0" err="1">
                <a:solidFill>
                  <a:srgbClr val="0070C0"/>
                </a:solidFill>
                <a:latin typeface="Arial" pitchFamily="34" charset="0"/>
                <a:cs typeface="Arial" pitchFamily="34" charset="0"/>
              </a:rPr>
              <a:t>sánh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góc</a:t>
            </a:r>
            <a:r>
              <a:rPr lang="en-US" sz="2800" dirty="0">
                <a:solidFill>
                  <a:srgbClr val="0070C0"/>
                </a:solidFill>
                <a:latin typeface="Arial" pitchFamily="34" charset="0"/>
                <a:cs typeface="Arial" pitchFamily="34" charset="0"/>
              </a:rPr>
              <a:t> ở </a:t>
            </a:r>
            <a:r>
              <a:rPr lang="en-US" sz="2800" dirty="0" err="1">
                <a:solidFill>
                  <a:srgbClr val="0070C0"/>
                </a:solidFill>
                <a:latin typeface="Arial" pitchFamily="34" charset="0"/>
                <a:cs typeface="Arial" pitchFamily="34" charset="0"/>
              </a:rPr>
              <a:t>đỉnh</a:t>
            </a:r>
            <a:r>
              <a:rPr lang="en-US" sz="2800" dirty="0">
                <a:solidFill>
                  <a:srgbClr val="0070C0"/>
                </a:solidFill>
                <a:latin typeface="Arial" pitchFamily="34" charset="0"/>
                <a:cs typeface="Arial" pitchFamily="34" charset="0"/>
              </a:rPr>
              <a:t> A, B, C, D, E, G.</a:t>
            </a:r>
          </a:p>
        </p:txBody>
      </p:sp>
      <p:sp>
        <p:nvSpPr>
          <p:cNvPr id="14" name="TextBox 13">
            <a:extLst>
              <a:ext uri="{FF2B5EF4-FFF2-40B4-BE49-F238E27FC236}">
                <a16:creationId xmlns:a16="http://schemas.microsoft.com/office/drawing/2014/main" id="{DEAC0E1E-50D5-48F7-8449-EF3C31CD2512}"/>
              </a:ext>
            </a:extLst>
          </p:cNvPr>
          <p:cNvSpPr txBox="1"/>
          <p:nvPr/>
        </p:nvSpPr>
        <p:spPr>
          <a:xfrm>
            <a:off x="0" y="6035404"/>
            <a:ext cx="3856053" cy="707886"/>
          </a:xfrm>
          <a:prstGeom prst="rect">
            <a:avLst/>
          </a:prstGeom>
          <a:noFill/>
        </p:spPr>
        <p:txBody>
          <a:bodyPr wrap="square">
            <a:spAutoFit/>
          </a:bodyPr>
          <a:lstStyle/>
          <a:p>
            <a:r>
              <a:rPr lang="en-US" sz="2000" b="1" i="1" dirty="0">
                <a:solidFill>
                  <a:srgbClr val="7030A0"/>
                </a:solidFill>
                <a:latin typeface="Times New Roman" panose="02020603050405020304" pitchFamily="18" charset="0"/>
              </a:rPr>
              <a:t>Chia </a:t>
            </a:r>
            <a:r>
              <a:rPr lang="en-US" sz="2000" b="1" i="1" dirty="0" err="1">
                <a:solidFill>
                  <a:srgbClr val="7030A0"/>
                </a:solidFill>
                <a:latin typeface="Times New Roman" panose="02020603050405020304" pitchFamily="18" charset="0"/>
              </a:rPr>
              <a:t>lớp</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thành</a:t>
            </a:r>
            <a:r>
              <a:rPr lang="en-US" sz="2000" b="1" i="1" dirty="0">
                <a:solidFill>
                  <a:srgbClr val="7030A0"/>
                </a:solidFill>
                <a:latin typeface="Times New Roman" panose="02020603050405020304" pitchFamily="18" charset="0"/>
              </a:rPr>
              <a:t> 4 </a:t>
            </a:r>
            <a:r>
              <a:rPr lang="en-US" sz="2000" b="1" i="1" dirty="0" err="1">
                <a:solidFill>
                  <a:srgbClr val="7030A0"/>
                </a:solidFill>
                <a:latin typeface="Times New Roman" panose="02020603050405020304" pitchFamily="18" charset="0"/>
              </a:rPr>
              <a:t>nhóm</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Mỗi</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nhóm</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làm</a:t>
            </a:r>
            <a:r>
              <a:rPr lang="en-US" sz="2000" b="1" i="1" dirty="0">
                <a:solidFill>
                  <a:srgbClr val="7030A0"/>
                </a:solidFill>
                <a:latin typeface="Times New Roman" panose="02020603050405020304" pitchFamily="18" charset="0"/>
              </a:rPr>
              <a:t> 1 </a:t>
            </a:r>
            <a:r>
              <a:rPr lang="en-US" sz="2000" b="1" i="1" dirty="0" err="1">
                <a:solidFill>
                  <a:srgbClr val="7030A0"/>
                </a:solidFill>
                <a:latin typeface="Times New Roman" panose="02020603050405020304" pitchFamily="18" charset="0"/>
              </a:rPr>
              <a:t>hoạt</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động</a:t>
            </a:r>
            <a:r>
              <a:rPr lang="en-US" sz="2000" b="1" i="1" dirty="0">
                <a:solidFill>
                  <a:srgbClr val="7030A0"/>
                </a:solidFill>
                <a:latin typeface="Times New Roman" panose="02020603050405020304" pitchFamily="18" charset="0"/>
              </a:rPr>
              <a:t> (3 </a:t>
            </a:r>
            <a:r>
              <a:rPr lang="en-US" sz="2000" b="1" i="1" dirty="0" err="1">
                <a:solidFill>
                  <a:srgbClr val="7030A0"/>
                </a:solidFill>
                <a:latin typeface="Times New Roman" panose="02020603050405020304" pitchFamily="18" charset="0"/>
              </a:rPr>
              <a:t>phút</a:t>
            </a:r>
            <a:r>
              <a:rPr lang="en-US" sz="2000" b="1" i="1" dirty="0">
                <a:solidFill>
                  <a:srgbClr val="7030A0"/>
                </a:solidFill>
                <a:latin typeface="Times New Roman" panose="02020603050405020304" pitchFamily="18" charset="0"/>
              </a:rPr>
              <a:t>)</a:t>
            </a:r>
            <a:endParaRPr lang="en-US" sz="2000" i="1" dirty="0">
              <a:solidFill>
                <a:srgbClr val="7030A0"/>
              </a:solidFill>
            </a:endParaRPr>
          </a:p>
        </p:txBody>
      </p:sp>
      <p:sp>
        <p:nvSpPr>
          <p:cNvPr id="15" name="Rounded Rectangle 1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16" name="Rounded Rectangle 1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17" name="Rounded Rectangle 1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18" name="Rounded Rectangle 1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19" name="Rounded Rectangle 1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20" name="Rounded Rectangle 1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21" name="Rounded Rectangle 2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22" name="Rounded Rectangle 2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23" name="Rounded Rectangle 2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24" name="Rounded Rectangle 2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25" name="Rounded Rectangle 2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26" name="Rounded Rectangle 2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27" name="Rounded Rectangle 2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28" name="Rounded Rectangle 2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29" name="Rounded Rectangle 2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30" name="Rounded Rectangle 2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31" name="Rounded Rectangle 3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32" name="Rounded Rectangle 3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33" name="Rounded Rectangle 3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34" name="Rounded Rectangle 3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35" name="Rounded Rectangle 3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36" name="Rounded Rectangle 3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37" name="Rounded Rectangle 3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38" name="Rounded Rectangle 3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39" name="Rounded Rectangle 3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40" name="Rounded Rectangle 3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41" name="Rounded Rectangle 4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42" name="Rounded Rectangle 4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43" name="Rounded Rectangle 4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44" name="Rounded Rectangle 4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45" name="Rounded Rectangle 4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46" name="Rounded Rectangle 4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47" name="Rounded Rectangle 4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48" name="Rounded Rectangle 4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49" name="Rounded Rectangle 4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50" name="Rounded Rectangle 4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51" name="Rounded Rectangle 5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52" name="Rounded Rectangle 5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53" name="Rounded Rectangle 5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54" name="Rounded Rectangle 5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55" name="Rounded Rectangle 5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56" name="Rounded Rectangle 5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57" name="Rounded Rectangle 5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58" name="Rounded Rectangle 5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59" name="Rounded Rectangle 5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60" name="Rounded Rectangle 5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61" name="Rounded Rectangle 6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62" name="Rounded Rectangle 6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63" name="Rounded Rectangle 6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64" name="Rounded Rectangle 6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65" name="Rounded Rectangle 6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66" name="Rounded Rectangle 6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67" name="Rounded Rectangle 6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68" name="Rounded Rectangle 6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69" name="Rounded Rectangle 6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70" name="Rounded Rectangle 6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71" name="Rounded Rectangle 7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72" name="Rounded Rectangle 7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73" name="Rounded Rectangle 7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74" name="Rounded Rectangle 7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75" name="Rounded Rectangle 7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76" name="Rounded Rectangle 7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77" name="Rounded Rectangle 7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78" name="Rounded Rectangle 7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79" name="Rounded Rectangle 7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80" name="Rounded Rectangle 7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81" name="Rounded Rectangle 8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82" name="Rounded Rectangle 8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83" name="Rounded Rectangle 8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84" name="Rounded Rectangle 8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85" name="Rounded Rectangle 8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86" name="Rounded Rectangle 8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87" name="Rounded Rectangle 8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88" name="Rounded Rectangle 8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89" name="Rounded Rectangle 8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90" name="Rounded Rectangle 8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91" name="Rounded Rectangle 9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92" name="Rounded Rectangle 9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93" name="Rounded Rectangle 9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94" name="Rounded Rectangle 9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95" name="Rounded Rectangle 9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96" name="Rounded Rectangle 9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97" name="Rounded Rectangle 9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98" name="Rounded Rectangle 9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99" name="Rounded Rectangle 9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100" name="Rounded Rectangle 9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101" name="Rounded Rectangle 10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102" name="Rounded Rectangle 10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103" name="Rounded Rectangle 10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104" name="Rounded Rectangle 10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105" name="Rounded Rectangle 10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106" name="Rounded Rectangle 10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07" name="Rounded Rectangle 10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08" name="Rounded Rectangle 10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09" name="Rounded Rectangle 10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10" name="Rounded Rectangle 10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11" name="Rounded Rectangle 11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12" name="Rounded Rectangle 11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13" name="Rounded Rectangle 11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14" name="Rounded Rectangle 11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15" name="Rounded Rectangle 11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16" name="Rounded Rectangle 11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17" name="Rounded Rectangle 11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18" name="Rounded Rectangle 11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19" name="Rounded Rectangle 11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20" name="Rounded Rectangle 11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21" name="Rounded Rectangle 12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22" name="Rounded Rectangle 12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23" name="Rounded Rectangle 12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24" name="Rounded Rectangle 12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25" name="Rounded Rectangle 12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26" name="Rounded Rectangle 12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27" name="Rounded Rectangle 12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28" name="Rounded Rectangle 12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29" name="Rounded Rectangle 12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30" name="Rounded Rectangle 12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31" name="Rounded Rectangle 13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32" name="Rounded Rectangle 13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33" name="Rounded Rectangle 13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34" name="Rounded Rectangle 13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35" name="Rounded Rectangle 13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36" name="Rounded Rectangle 13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37" name="Rounded Rectangle 13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38" name="Rounded Rectangle 13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39" name="Rounded Rectangle 13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40" name="Rounded Rectangle 13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41" name="Rounded Rectangle 14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42" name="Rounded Rectangle 14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43" name="Rounded Rectangle 14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44" name="Rounded Rectangle 14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45" name="Rounded Rectangle 14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46" name="Rounded Rectangle 14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47" name="Rounded Rectangle 14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48" name="Rounded Rectangle 14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49" name="Rounded Rectangle 14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50" name="Rounded Rectangle 14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51" name="Rounded Rectangle 15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52" name="Rounded Rectangle 15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53" name="Rounded Rectangle 15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54" name="Rounded Rectangle 15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55" name="Rounded Rectangle 15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56" name="Rounded Rectangle 15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57" name="Rounded Rectangle 15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58" name="Rounded Rectangle 15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59" name="Rounded Rectangle 15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60" name="Rounded Rectangle 15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61" name="Rounded Rectangle 16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62" name="Rounded Rectangle 16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63" name="Rounded Rectangle 16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64" name="Rounded Rectangle 16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65" name="Rounded Rectangle 16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66" name="Rounded Rectangle 16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67" name="Rounded Rectangle 16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68" name="Rounded Rectangle 16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69" name="Rounded Rectangle 16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70" name="Rounded Rectangle 16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71" name="Rounded Rectangle 17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72" name="Rounded Rectangle 17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73" name="Rounded Rectangle 17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74" name="Rounded Rectangle 17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75" name="Rounded Rectangle 17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76" name="Rounded Rectangle 17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77" name="Rounded Rectangle 17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78" name="Rounded Rectangle 17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79" name="Rounded Rectangle 17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80" name="Rounded Rectangle 17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81" name="Rounded Rectangle 18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82" name="Rounded Rectangle 18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83" name="Rounded Rectangle 18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84" name="Rounded Rectangle 18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85" name="Rounded Rectangle 184"/>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86" name="Rounded Rectangle 185"/>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87" name="Rounded Rectangle 186"/>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88" name="Rounded Rectangle 187"/>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89" name="Rounded Rectangle 188"/>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90" name="Rounded Rectangle 189"/>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91" name="Rounded Rectangle 190"/>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92" name="Rounded Rectangle 191"/>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93" name="Rounded Rectangle 192"/>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94" name="Rounded Rectangle 193"/>
          <p:cNvSpPr/>
          <p:nvPr/>
        </p:nvSpPr>
        <p:spPr>
          <a:xfrm>
            <a:off x="9944724" y="198176"/>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195" name="Rounded Rectangle 194"/>
          <p:cNvSpPr/>
          <p:nvPr/>
        </p:nvSpPr>
        <p:spPr>
          <a:xfrm>
            <a:off x="9907249" y="180688"/>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spTree>
    <p:extLst>
      <p:ext uri="{BB962C8B-B14F-4D97-AF65-F5344CB8AC3E}">
        <p14:creationId xmlns:p14="http://schemas.microsoft.com/office/powerpoint/2010/main" val="41096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6"/>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7"/>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8"/>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9"/>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0"/>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1"/>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2"/>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3"/>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4"/>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5"/>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6"/>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7"/>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8"/>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29"/>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0"/>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1"/>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2"/>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3"/>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4"/>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5"/>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36"/>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37"/>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38"/>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39"/>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0"/>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41"/>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42"/>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43"/>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44"/>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45"/>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46"/>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47"/>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48"/>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49"/>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0"/>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51"/>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52"/>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53"/>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54"/>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55"/>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56"/>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57"/>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58"/>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59"/>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0"/>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61"/>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62"/>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63"/>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64"/>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65"/>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66"/>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67"/>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68"/>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69"/>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0"/>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71"/>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72"/>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73"/>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0" nodeType="afterEffect">
                                  <p:stCondLst>
                                    <p:cond delay="0"/>
                                  </p:stCondLst>
                                  <p:childTnLst>
                                    <p:set>
                                      <p:cBhvr>
                                        <p:cTn id="183" dur="1000">
                                          <p:stCondLst>
                                            <p:cond delay="0"/>
                                          </p:stCondLst>
                                        </p:cTn>
                                        <p:tgtEl>
                                          <p:spTgt spid="74"/>
                                        </p:tgtEl>
                                        <p:attrNameLst>
                                          <p:attrName>style.visibility</p:attrName>
                                        </p:attrNameLst>
                                      </p:cBhvr>
                                      <p:to>
                                        <p:strVal val="visible"/>
                                      </p:to>
                                    </p:set>
                                  </p:childTnLst>
                                </p:cTn>
                              </p:par>
                            </p:childTnLst>
                          </p:cTn>
                        </p:par>
                        <p:par>
                          <p:cTn id="184" fill="hold">
                            <p:stCondLst>
                              <p:cond delay="60000"/>
                            </p:stCondLst>
                            <p:childTnLst>
                              <p:par>
                                <p:cTn id="185" presetID="11" presetClass="entr" presetSubtype="0" fill="hold" grpId="0" nodeType="afterEffect">
                                  <p:stCondLst>
                                    <p:cond delay="0"/>
                                  </p:stCondLst>
                                  <p:childTnLst>
                                    <p:set>
                                      <p:cBhvr>
                                        <p:cTn id="186" dur="1000">
                                          <p:stCondLst>
                                            <p:cond delay="0"/>
                                          </p:stCondLst>
                                        </p:cTn>
                                        <p:tgtEl>
                                          <p:spTgt spid="75"/>
                                        </p:tgtEl>
                                        <p:attrNameLst>
                                          <p:attrName>style.visibility</p:attrName>
                                        </p:attrNameLst>
                                      </p:cBhvr>
                                      <p:to>
                                        <p:strVal val="visible"/>
                                      </p:to>
                                    </p:set>
                                  </p:childTnLst>
                                </p:cTn>
                              </p:par>
                            </p:childTnLst>
                          </p:cTn>
                        </p:par>
                        <p:par>
                          <p:cTn id="187" fill="hold">
                            <p:stCondLst>
                              <p:cond delay="61000"/>
                            </p:stCondLst>
                            <p:childTnLst>
                              <p:par>
                                <p:cTn id="188" presetID="11" presetClass="entr" presetSubtype="0" fill="hold" grpId="0" nodeType="afterEffect">
                                  <p:stCondLst>
                                    <p:cond delay="0"/>
                                  </p:stCondLst>
                                  <p:childTnLst>
                                    <p:set>
                                      <p:cBhvr>
                                        <p:cTn id="189" dur="1000">
                                          <p:stCondLst>
                                            <p:cond delay="0"/>
                                          </p:stCondLst>
                                        </p:cTn>
                                        <p:tgtEl>
                                          <p:spTgt spid="76"/>
                                        </p:tgtEl>
                                        <p:attrNameLst>
                                          <p:attrName>style.visibility</p:attrName>
                                        </p:attrNameLst>
                                      </p:cBhvr>
                                      <p:to>
                                        <p:strVal val="visible"/>
                                      </p:to>
                                    </p:set>
                                  </p:childTnLst>
                                </p:cTn>
                              </p:par>
                            </p:childTnLst>
                          </p:cTn>
                        </p:par>
                        <p:par>
                          <p:cTn id="190" fill="hold">
                            <p:stCondLst>
                              <p:cond delay="62000"/>
                            </p:stCondLst>
                            <p:childTnLst>
                              <p:par>
                                <p:cTn id="191" presetID="11" presetClass="entr" presetSubtype="0" fill="hold" grpId="0" nodeType="afterEffect">
                                  <p:stCondLst>
                                    <p:cond delay="0"/>
                                  </p:stCondLst>
                                  <p:childTnLst>
                                    <p:set>
                                      <p:cBhvr>
                                        <p:cTn id="192" dur="1000">
                                          <p:stCondLst>
                                            <p:cond delay="0"/>
                                          </p:stCondLst>
                                        </p:cTn>
                                        <p:tgtEl>
                                          <p:spTgt spid="77"/>
                                        </p:tgtEl>
                                        <p:attrNameLst>
                                          <p:attrName>style.visibility</p:attrName>
                                        </p:attrNameLst>
                                      </p:cBhvr>
                                      <p:to>
                                        <p:strVal val="visible"/>
                                      </p:to>
                                    </p:set>
                                  </p:childTnLst>
                                </p:cTn>
                              </p:par>
                            </p:childTnLst>
                          </p:cTn>
                        </p:par>
                        <p:par>
                          <p:cTn id="193" fill="hold">
                            <p:stCondLst>
                              <p:cond delay="63000"/>
                            </p:stCondLst>
                            <p:childTnLst>
                              <p:par>
                                <p:cTn id="194" presetID="11" presetClass="entr" presetSubtype="0" fill="hold" grpId="0" nodeType="afterEffect">
                                  <p:stCondLst>
                                    <p:cond delay="0"/>
                                  </p:stCondLst>
                                  <p:childTnLst>
                                    <p:set>
                                      <p:cBhvr>
                                        <p:cTn id="195" dur="1000">
                                          <p:stCondLst>
                                            <p:cond delay="0"/>
                                          </p:stCondLst>
                                        </p:cTn>
                                        <p:tgtEl>
                                          <p:spTgt spid="78"/>
                                        </p:tgtEl>
                                        <p:attrNameLst>
                                          <p:attrName>style.visibility</p:attrName>
                                        </p:attrNameLst>
                                      </p:cBhvr>
                                      <p:to>
                                        <p:strVal val="visible"/>
                                      </p:to>
                                    </p:set>
                                  </p:childTnLst>
                                </p:cTn>
                              </p:par>
                            </p:childTnLst>
                          </p:cTn>
                        </p:par>
                        <p:par>
                          <p:cTn id="196" fill="hold">
                            <p:stCondLst>
                              <p:cond delay="64000"/>
                            </p:stCondLst>
                            <p:childTnLst>
                              <p:par>
                                <p:cTn id="197" presetID="11" presetClass="entr" presetSubtype="0" fill="hold" grpId="0" nodeType="afterEffect">
                                  <p:stCondLst>
                                    <p:cond delay="0"/>
                                  </p:stCondLst>
                                  <p:childTnLst>
                                    <p:set>
                                      <p:cBhvr>
                                        <p:cTn id="198" dur="1000">
                                          <p:stCondLst>
                                            <p:cond delay="0"/>
                                          </p:stCondLst>
                                        </p:cTn>
                                        <p:tgtEl>
                                          <p:spTgt spid="79"/>
                                        </p:tgtEl>
                                        <p:attrNameLst>
                                          <p:attrName>style.visibility</p:attrName>
                                        </p:attrNameLst>
                                      </p:cBhvr>
                                      <p:to>
                                        <p:strVal val="visible"/>
                                      </p:to>
                                    </p:set>
                                  </p:childTnLst>
                                </p:cTn>
                              </p:par>
                            </p:childTnLst>
                          </p:cTn>
                        </p:par>
                        <p:par>
                          <p:cTn id="199" fill="hold">
                            <p:stCondLst>
                              <p:cond delay="65000"/>
                            </p:stCondLst>
                            <p:childTnLst>
                              <p:par>
                                <p:cTn id="200" presetID="11" presetClass="entr" presetSubtype="0" fill="hold" grpId="0" nodeType="afterEffect">
                                  <p:stCondLst>
                                    <p:cond delay="0"/>
                                  </p:stCondLst>
                                  <p:childTnLst>
                                    <p:set>
                                      <p:cBhvr>
                                        <p:cTn id="201" dur="1000">
                                          <p:stCondLst>
                                            <p:cond delay="0"/>
                                          </p:stCondLst>
                                        </p:cTn>
                                        <p:tgtEl>
                                          <p:spTgt spid="80"/>
                                        </p:tgtEl>
                                        <p:attrNameLst>
                                          <p:attrName>style.visibility</p:attrName>
                                        </p:attrNameLst>
                                      </p:cBhvr>
                                      <p:to>
                                        <p:strVal val="visible"/>
                                      </p:to>
                                    </p:set>
                                  </p:childTnLst>
                                </p:cTn>
                              </p:par>
                            </p:childTnLst>
                          </p:cTn>
                        </p:par>
                        <p:par>
                          <p:cTn id="202" fill="hold">
                            <p:stCondLst>
                              <p:cond delay="66000"/>
                            </p:stCondLst>
                            <p:childTnLst>
                              <p:par>
                                <p:cTn id="203" presetID="11" presetClass="entr" presetSubtype="0" fill="hold" grpId="0" nodeType="afterEffect">
                                  <p:stCondLst>
                                    <p:cond delay="0"/>
                                  </p:stCondLst>
                                  <p:childTnLst>
                                    <p:set>
                                      <p:cBhvr>
                                        <p:cTn id="204" dur="1000">
                                          <p:stCondLst>
                                            <p:cond delay="0"/>
                                          </p:stCondLst>
                                        </p:cTn>
                                        <p:tgtEl>
                                          <p:spTgt spid="81"/>
                                        </p:tgtEl>
                                        <p:attrNameLst>
                                          <p:attrName>style.visibility</p:attrName>
                                        </p:attrNameLst>
                                      </p:cBhvr>
                                      <p:to>
                                        <p:strVal val="visible"/>
                                      </p:to>
                                    </p:set>
                                  </p:childTnLst>
                                </p:cTn>
                              </p:par>
                            </p:childTnLst>
                          </p:cTn>
                        </p:par>
                        <p:par>
                          <p:cTn id="205" fill="hold">
                            <p:stCondLst>
                              <p:cond delay="67000"/>
                            </p:stCondLst>
                            <p:childTnLst>
                              <p:par>
                                <p:cTn id="206" presetID="11" presetClass="entr" presetSubtype="0" fill="hold" grpId="0" nodeType="afterEffect">
                                  <p:stCondLst>
                                    <p:cond delay="0"/>
                                  </p:stCondLst>
                                  <p:childTnLst>
                                    <p:set>
                                      <p:cBhvr>
                                        <p:cTn id="207" dur="1000">
                                          <p:stCondLst>
                                            <p:cond delay="0"/>
                                          </p:stCondLst>
                                        </p:cTn>
                                        <p:tgtEl>
                                          <p:spTgt spid="82"/>
                                        </p:tgtEl>
                                        <p:attrNameLst>
                                          <p:attrName>style.visibility</p:attrName>
                                        </p:attrNameLst>
                                      </p:cBhvr>
                                      <p:to>
                                        <p:strVal val="visible"/>
                                      </p:to>
                                    </p:set>
                                  </p:childTnLst>
                                </p:cTn>
                              </p:par>
                            </p:childTnLst>
                          </p:cTn>
                        </p:par>
                        <p:par>
                          <p:cTn id="208" fill="hold">
                            <p:stCondLst>
                              <p:cond delay="68000"/>
                            </p:stCondLst>
                            <p:childTnLst>
                              <p:par>
                                <p:cTn id="209" presetID="11" presetClass="entr" presetSubtype="0" fill="hold" grpId="0" nodeType="afterEffect">
                                  <p:stCondLst>
                                    <p:cond delay="0"/>
                                  </p:stCondLst>
                                  <p:childTnLst>
                                    <p:set>
                                      <p:cBhvr>
                                        <p:cTn id="210" dur="1000">
                                          <p:stCondLst>
                                            <p:cond delay="0"/>
                                          </p:stCondLst>
                                        </p:cTn>
                                        <p:tgtEl>
                                          <p:spTgt spid="83"/>
                                        </p:tgtEl>
                                        <p:attrNameLst>
                                          <p:attrName>style.visibility</p:attrName>
                                        </p:attrNameLst>
                                      </p:cBhvr>
                                      <p:to>
                                        <p:strVal val="visible"/>
                                      </p:to>
                                    </p:set>
                                  </p:childTnLst>
                                </p:cTn>
                              </p:par>
                            </p:childTnLst>
                          </p:cTn>
                        </p:par>
                        <p:par>
                          <p:cTn id="211" fill="hold">
                            <p:stCondLst>
                              <p:cond delay="69000"/>
                            </p:stCondLst>
                            <p:childTnLst>
                              <p:par>
                                <p:cTn id="212" presetID="11" presetClass="entr" presetSubtype="0" fill="hold" grpId="0" nodeType="afterEffect">
                                  <p:stCondLst>
                                    <p:cond delay="0"/>
                                  </p:stCondLst>
                                  <p:childTnLst>
                                    <p:set>
                                      <p:cBhvr>
                                        <p:cTn id="213" dur="1000">
                                          <p:stCondLst>
                                            <p:cond delay="0"/>
                                          </p:stCondLst>
                                        </p:cTn>
                                        <p:tgtEl>
                                          <p:spTgt spid="84"/>
                                        </p:tgtEl>
                                        <p:attrNameLst>
                                          <p:attrName>style.visibility</p:attrName>
                                        </p:attrNameLst>
                                      </p:cBhvr>
                                      <p:to>
                                        <p:strVal val="visible"/>
                                      </p:to>
                                    </p:set>
                                  </p:childTnLst>
                                </p:cTn>
                              </p:par>
                            </p:childTnLst>
                          </p:cTn>
                        </p:par>
                        <p:par>
                          <p:cTn id="214" fill="hold">
                            <p:stCondLst>
                              <p:cond delay="70000"/>
                            </p:stCondLst>
                            <p:childTnLst>
                              <p:par>
                                <p:cTn id="215" presetID="11" presetClass="entr" presetSubtype="0" fill="hold" grpId="0" nodeType="afterEffect">
                                  <p:stCondLst>
                                    <p:cond delay="0"/>
                                  </p:stCondLst>
                                  <p:childTnLst>
                                    <p:set>
                                      <p:cBhvr>
                                        <p:cTn id="216" dur="1000">
                                          <p:stCondLst>
                                            <p:cond delay="0"/>
                                          </p:stCondLst>
                                        </p:cTn>
                                        <p:tgtEl>
                                          <p:spTgt spid="85"/>
                                        </p:tgtEl>
                                        <p:attrNameLst>
                                          <p:attrName>style.visibility</p:attrName>
                                        </p:attrNameLst>
                                      </p:cBhvr>
                                      <p:to>
                                        <p:strVal val="visible"/>
                                      </p:to>
                                    </p:set>
                                  </p:childTnLst>
                                </p:cTn>
                              </p:par>
                            </p:childTnLst>
                          </p:cTn>
                        </p:par>
                        <p:par>
                          <p:cTn id="217" fill="hold">
                            <p:stCondLst>
                              <p:cond delay="71000"/>
                            </p:stCondLst>
                            <p:childTnLst>
                              <p:par>
                                <p:cTn id="218" presetID="11" presetClass="entr" presetSubtype="0" fill="hold" grpId="0" nodeType="afterEffect">
                                  <p:stCondLst>
                                    <p:cond delay="0"/>
                                  </p:stCondLst>
                                  <p:childTnLst>
                                    <p:set>
                                      <p:cBhvr>
                                        <p:cTn id="219" dur="1000">
                                          <p:stCondLst>
                                            <p:cond delay="0"/>
                                          </p:stCondLst>
                                        </p:cTn>
                                        <p:tgtEl>
                                          <p:spTgt spid="86"/>
                                        </p:tgtEl>
                                        <p:attrNameLst>
                                          <p:attrName>style.visibility</p:attrName>
                                        </p:attrNameLst>
                                      </p:cBhvr>
                                      <p:to>
                                        <p:strVal val="visible"/>
                                      </p:to>
                                    </p:set>
                                  </p:childTnLst>
                                </p:cTn>
                              </p:par>
                            </p:childTnLst>
                          </p:cTn>
                        </p:par>
                        <p:par>
                          <p:cTn id="220" fill="hold">
                            <p:stCondLst>
                              <p:cond delay="72000"/>
                            </p:stCondLst>
                            <p:childTnLst>
                              <p:par>
                                <p:cTn id="221" presetID="11" presetClass="entr" presetSubtype="0" fill="hold" grpId="0" nodeType="afterEffect">
                                  <p:stCondLst>
                                    <p:cond delay="0"/>
                                  </p:stCondLst>
                                  <p:childTnLst>
                                    <p:set>
                                      <p:cBhvr>
                                        <p:cTn id="222" dur="1000">
                                          <p:stCondLst>
                                            <p:cond delay="0"/>
                                          </p:stCondLst>
                                        </p:cTn>
                                        <p:tgtEl>
                                          <p:spTgt spid="87"/>
                                        </p:tgtEl>
                                        <p:attrNameLst>
                                          <p:attrName>style.visibility</p:attrName>
                                        </p:attrNameLst>
                                      </p:cBhvr>
                                      <p:to>
                                        <p:strVal val="visible"/>
                                      </p:to>
                                    </p:set>
                                  </p:childTnLst>
                                </p:cTn>
                              </p:par>
                            </p:childTnLst>
                          </p:cTn>
                        </p:par>
                        <p:par>
                          <p:cTn id="223" fill="hold">
                            <p:stCondLst>
                              <p:cond delay="73000"/>
                            </p:stCondLst>
                            <p:childTnLst>
                              <p:par>
                                <p:cTn id="224" presetID="11" presetClass="entr" presetSubtype="0" fill="hold" grpId="0" nodeType="afterEffect">
                                  <p:stCondLst>
                                    <p:cond delay="0"/>
                                  </p:stCondLst>
                                  <p:childTnLst>
                                    <p:set>
                                      <p:cBhvr>
                                        <p:cTn id="225" dur="1000">
                                          <p:stCondLst>
                                            <p:cond delay="0"/>
                                          </p:stCondLst>
                                        </p:cTn>
                                        <p:tgtEl>
                                          <p:spTgt spid="88"/>
                                        </p:tgtEl>
                                        <p:attrNameLst>
                                          <p:attrName>style.visibility</p:attrName>
                                        </p:attrNameLst>
                                      </p:cBhvr>
                                      <p:to>
                                        <p:strVal val="visible"/>
                                      </p:to>
                                    </p:set>
                                  </p:childTnLst>
                                </p:cTn>
                              </p:par>
                            </p:childTnLst>
                          </p:cTn>
                        </p:par>
                        <p:par>
                          <p:cTn id="226" fill="hold">
                            <p:stCondLst>
                              <p:cond delay="74000"/>
                            </p:stCondLst>
                            <p:childTnLst>
                              <p:par>
                                <p:cTn id="227" presetID="11" presetClass="entr" presetSubtype="0" fill="hold" grpId="0" nodeType="afterEffect">
                                  <p:stCondLst>
                                    <p:cond delay="0"/>
                                  </p:stCondLst>
                                  <p:childTnLst>
                                    <p:set>
                                      <p:cBhvr>
                                        <p:cTn id="228" dur="1000">
                                          <p:stCondLst>
                                            <p:cond delay="0"/>
                                          </p:stCondLst>
                                        </p:cTn>
                                        <p:tgtEl>
                                          <p:spTgt spid="89"/>
                                        </p:tgtEl>
                                        <p:attrNameLst>
                                          <p:attrName>style.visibility</p:attrName>
                                        </p:attrNameLst>
                                      </p:cBhvr>
                                      <p:to>
                                        <p:strVal val="visible"/>
                                      </p:to>
                                    </p:set>
                                  </p:childTnLst>
                                </p:cTn>
                              </p:par>
                            </p:childTnLst>
                          </p:cTn>
                        </p:par>
                        <p:par>
                          <p:cTn id="229" fill="hold">
                            <p:stCondLst>
                              <p:cond delay="75000"/>
                            </p:stCondLst>
                            <p:childTnLst>
                              <p:par>
                                <p:cTn id="230" presetID="11" presetClass="entr" presetSubtype="0" fill="hold" grpId="0" nodeType="afterEffect">
                                  <p:stCondLst>
                                    <p:cond delay="0"/>
                                  </p:stCondLst>
                                  <p:childTnLst>
                                    <p:set>
                                      <p:cBhvr>
                                        <p:cTn id="231" dur="1000">
                                          <p:stCondLst>
                                            <p:cond delay="0"/>
                                          </p:stCondLst>
                                        </p:cTn>
                                        <p:tgtEl>
                                          <p:spTgt spid="90"/>
                                        </p:tgtEl>
                                        <p:attrNameLst>
                                          <p:attrName>style.visibility</p:attrName>
                                        </p:attrNameLst>
                                      </p:cBhvr>
                                      <p:to>
                                        <p:strVal val="visible"/>
                                      </p:to>
                                    </p:set>
                                  </p:childTnLst>
                                </p:cTn>
                              </p:par>
                            </p:childTnLst>
                          </p:cTn>
                        </p:par>
                        <p:par>
                          <p:cTn id="232" fill="hold">
                            <p:stCondLst>
                              <p:cond delay="76000"/>
                            </p:stCondLst>
                            <p:childTnLst>
                              <p:par>
                                <p:cTn id="233" presetID="11" presetClass="entr" presetSubtype="0" fill="hold" grpId="0" nodeType="afterEffect">
                                  <p:stCondLst>
                                    <p:cond delay="0"/>
                                  </p:stCondLst>
                                  <p:childTnLst>
                                    <p:set>
                                      <p:cBhvr>
                                        <p:cTn id="234" dur="1000">
                                          <p:stCondLst>
                                            <p:cond delay="0"/>
                                          </p:stCondLst>
                                        </p:cTn>
                                        <p:tgtEl>
                                          <p:spTgt spid="91"/>
                                        </p:tgtEl>
                                        <p:attrNameLst>
                                          <p:attrName>style.visibility</p:attrName>
                                        </p:attrNameLst>
                                      </p:cBhvr>
                                      <p:to>
                                        <p:strVal val="visible"/>
                                      </p:to>
                                    </p:set>
                                  </p:childTnLst>
                                </p:cTn>
                              </p:par>
                            </p:childTnLst>
                          </p:cTn>
                        </p:par>
                        <p:par>
                          <p:cTn id="235" fill="hold">
                            <p:stCondLst>
                              <p:cond delay="77000"/>
                            </p:stCondLst>
                            <p:childTnLst>
                              <p:par>
                                <p:cTn id="236" presetID="11" presetClass="entr" presetSubtype="0" fill="hold" grpId="0" nodeType="afterEffect">
                                  <p:stCondLst>
                                    <p:cond delay="0"/>
                                  </p:stCondLst>
                                  <p:childTnLst>
                                    <p:set>
                                      <p:cBhvr>
                                        <p:cTn id="237" dur="1000">
                                          <p:stCondLst>
                                            <p:cond delay="0"/>
                                          </p:stCondLst>
                                        </p:cTn>
                                        <p:tgtEl>
                                          <p:spTgt spid="92"/>
                                        </p:tgtEl>
                                        <p:attrNameLst>
                                          <p:attrName>style.visibility</p:attrName>
                                        </p:attrNameLst>
                                      </p:cBhvr>
                                      <p:to>
                                        <p:strVal val="visible"/>
                                      </p:to>
                                    </p:set>
                                  </p:childTnLst>
                                </p:cTn>
                              </p:par>
                            </p:childTnLst>
                          </p:cTn>
                        </p:par>
                        <p:par>
                          <p:cTn id="238" fill="hold">
                            <p:stCondLst>
                              <p:cond delay="78000"/>
                            </p:stCondLst>
                            <p:childTnLst>
                              <p:par>
                                <p:cTn id="239" presetID="11" presetClass="entr" presetSubtype="0" fill="hold" grpId="0" nodeType="afterEffect">
                                  <p:stCondLst>
                                    <p:cond delay="0"/>
                                  </p:stCondLst>
                                  <p:childTnLst>
                                    <p:set>
                                      <p:cBhvr>
                                        <p:cTn id="240" dur="1000">
                                          <p:stCondLst>
                                            <p:cond delay="0"/>
                                          </p:stCondLst>
                                        </p:cTn>
                                        <p:tgtEl>
                                          <p:spTgt spid="93"/>
                                        </p:tgtEl>
                                        <p:attrNameLst>
                                          <p:attrName>style.visibility</p:attrName>
                                        </p:attrNameLst>
                                      </p:cBhvr>
                                      <p:to>
                                        <p:strVal val="visible"/>
                                      </p:to>
                                    </p:set>
                                  </p:childTnLst>
                                </p:cTn>
                              </p:par>
                            </p:childTnLst>
                          </p:cTn>
                        </p:par>
                        <p:par>
                          <p:cTn id="241" fill="hold">
                            <p:stCondLst>
                              <p:cond delay="79000"/>
                            </p:stCondLst>
                            <p:childTnLst>
                              <p:par>
                                <p:cTn id="242" presetID="11" presetClass="entr" presetSubtype="0" fill="hold" grpId="0" nodeType="afterEffect">
                                  <p:stCondLst>
                                    <p:cond delay="0"/>
                                  </p:stCondLst>
                                  <p:childTnLst>
                                    <p:set>
                                      <p:cBhvr>
                                        <p:cTn id="243" dur="1000">
                                          <p:stCondLst>
                                            <p:cond delay="0"/>
                                          </p:stCondLst>
                                        </p:cTn>
                                        <p:tgtEl>
                                          <p:spTgt spid="94"/>
                                        </p:tgtEl>
                                        <p:attrNameLst>
                                          <p:attrName>style.visibility</p:attrName>
                                        </p:attrNameLst>
                                      </p:cBhvr>
                                      <p:to>
                                        <p:strVal val="visible"/>
                                      </p:to>
                                    </p:set>
                                  </p:childTnLst>
                                </p:cTn>
                              </p:par>
                            </p:childTnLst>
                          </p:cTn>
                        </p:par>
                        <p:par>
                          <p:cTn id="244" fill="hold">
                            <p:stCondLst>
                              <p:cond delay="80000"/>
                            </p:stCondLst>
                            <p:childTnLst>
                              <p:par>
                                <p:cTn id="245" presetID="11" presetClass="entr" presetSubtype="0" fill="hold" grpId="0" nodeType="afterEffect">
                                  <p:stCondLst>
                                    <p:cond delay="0"/>
                                  </p:stCondLst>
                                  <p:childTnLst>
                                    <p:set>
                                      <p:cBhvr>
                                        <p:cTn id="246" dur="1000">
                                          <p:stCondLst>
                                            <p:cond delay="0"/>
                                          </p:stCondLst>
                                        </p:cTn>
                                        <p:tgtEl>
                                          <p:spTgt spid="95"/>
                                        </p:tgtEl>
                                        <p:attrNameLst>
                                          <p:attrName>style.visibility</p:attrName>
                                        </p:attrNameLst>
                                      </p:cBhvr>
                                      <p:to>
                                        <p:strVal val="visible"/>
                                      </p:to>
                                    </p:set>
                                  </p:childTnLst>
                                </p:cTn>
                              </p:par>
                            </p:childTnLst>
                          </p:cTn>
                        </p:par>
                        <p:par>
                          <p:cTn id="247" fill="hold">
                            <p:stCondLst>
                              <p:cond delay="81000"/>
                            </p:stCondLst>
                            <p:childTnLst>
                              <p:par>
                                <p:cTn id="248" presetID="11" presetClass="entr" presetSubtype="0" fill="hold" grpId="0" nodeType="afterEffect">
                                  <p:stCondLst>
                                    <p:cond delay="0"/>
                                  </p:stCondLst>
                                  <p:childTnLst>
                                    <p:set>
                                      <p:cBhvr>
                                        <p:cTn id="249" dur="1000">
                                          <p:stCondLst>
                                            <p:cond delay="0"/>
                                          </p:stCondLst>
                                        </p:cTn>
                                        <p:tgtEl>
                                          <p:spTgt spid="96"/>
                                        </p:tgtEl>
                                        <p:attrNameLst>
                                          <p:attrName>style.visibility</p:attrName>
                                        </p:attrNameLst>
                                      </p:cBhvr>
                                      <p:to>
                                        <p:strVal val="visible"/>
                                      </p:to>
                                    </p:set>
                                  </p:childTnLst>
                                </p:cTn>
                              </p:par>
                            </p:childTnLst>
                          </p:cTn>
                        </p:par>
                        <p:par>
                          <p:cTn id="250" fill="hold">
                            <p:stCondLst>
                              <p:cond delay="82000"/>
                            </p:stCondLst>
                            <p:childTnLst>
                              <p:par>
                                <p:cTn id="251" presetID="11" presetClass="entr" presetSubtype="0" fill="hold" grpId="0" nodeType="afterEffect">
                                  <p:stCondLst>
                                    <p:cond delay="0"/>
                                  </p:stCondLst>
                                  <p:childTnLst>
                                    <p:set>
                                      <p:cBhvr>
                                        <p:cTn id="252" dur="1000">
                                          <p:stCondLst>
                                            <p:cond delay="0"/>
                                          </p:stCondLst>
                                        </p:cTn>
                                        <p:tgtEl>
                                          <p:spTgt spid="97"/>
                                        </p:tgtEl>
                                        <p:attrNameLst>
                                          <p:attrName>style.visibility</p:attrName>
                                        </p:attrNameLst>
                                      </p:cBhvr>
                                      <p:to>
                                        <p:strVal val="visible"/>
                                      </p:to>
                                    </p:set>
                                  </p:childTnLst>
                                </p:cTn>
                              </p:par>
                            </p:childTnLst>
                          </p:cTn>
                        </p:par>
                        <p:par>
                          <p:cTn id="253" fill="hold">
                            <p:stCondLst>
                              <p:cond delay="83000"/>
                            </p:stCondLst>
                            <p:childTnLst>
                              <p:par>
                                <p:cTn id="254" presetID="11" presetClass="entr" presetSubtype="0" fill="hold" grpId="0" nodeType="afterEffect">
                                  <p:stCondLst>
                                    <p:cond delay="0"/>
                                  </p:stCondLst>
                                  <p:childTnLst>
                                    <p:set>
                                      <p:cBhvr>
                                        <p:cTn id="255" dur="1000">
                                          <p:stCondLst>
                                            <p:cond delay="0"/>
                                          </p:stCondLst>
                                        </p:cTn>
                                        <p:tgtEl>
                                          <p:spTgt spid="98"/>
                                        </p:tgtEl>
                                        <p:attrNameLst>
                                          <p:attrName>style.visibility</p:attrName>
                                        </p:attrNameLst>
                                      </p:cBhvr>
                                      <p:to>
                                        <p:strVal val="visible"/>
                                      </p:to>
                                    </p:set>
                                  </p:childTnLst>
                                </p:cTn>
                              </p:par>
                            </p:childTnLst>
                          </p:cTn>
                        </p:par>
                        <p:par>
                          <p:cTn id="256" fill="hold">
                            <p:stCondLst>
                              <p:cond delay="84000"/>
                            </p:stCondLst>
                            <p:childTnLst>
                              <p:par>
                                <p:cTn id="257" presetID="11" presetClass="entr" presetSubtype="0" fill="hold" grpId="0" nodeType="afterEffect">
                                  <p:stCondLst>
                                    <p:cond delay="0"/>
                                  </p:stCondLst>
                                  <p:childTnLst>
                                    <p:set>
                                      <p:cBhvr>
                                        <p:cTn id="258" dur="1000">
                                          <p:stCondLst>
                                            <p:cond delay="0"/>
                                          </p:stCondLst>
                                        </p:cTn>
                                        <p:tgtEl>
                                          <p:spTgt spid="99"/>
                                        </p:tgtEl>
                                        <p:attrNameLst>
                                          <p:attrName>style.visibility</p:attrName>
                                        </p:attrNameLst>
                                      </p:cBhvr>
                                      <p:to>
                                        <p:strVal val="visible"/>
                                      </p:to>
                                    </p:set>
                                  </p:childTnLst>
                                </p:cTn>
                              </p:par>
                            </p:childTnLst>
                          </p:cTn>
                        </p:par>
                        <p:par>
                          <p:cTn id="259" fill="hold">
                            <p:stCondLst>
                              <p:cond delay="85000"/>
                            </p:stCondLst>
                            <p:childTnLst>
                              <p:par>
                                <p:cTn id="260" presetID="11" presetClass="entr" presetSubtype="0" fill="hold" grpId="0" nodeType="afterEffect">
                                  <p:stCondLst>
                                    <p:cond delay="0"/>
                                  </p:stCondLst>
                                  <p:childTnLst>
                                    <p:set>
                                      <p:cBhvr>
                                        <p:cTn id="261" dur="1000">
                                          <p:stCondLst>
                                            <p:cond delay="0"/>
                                          </p:stCondLst>
                                        </p:cTn>
                                        <p:tgtEl>
                                          <p:spTgt spid="100"/>
                                        </p:tgtEl>
                                        <p:attrNameLst>
                                          <p:attrName>style.visibility</p:attrName>
                                        </p:attrNameLst>
                                      </p:cBhvr>
                                      <p:to>
                                        <p:strVal val="visible"/>
                                      </p:to>
                                    </p:set>
                                  </p:childTnLst>
                                </p:cTn>
                              </p:par>
                            </p:childTnLst>
                          </p:cTn>
                        </p:par>
                        <p:par>
                          <p:cTn id="262" fill="hold">
                            <p:stCondLst>
                              <p:cond delay="86000"/>
                            </p:stCondLst>
                            <p:childTnLst>
                              <p:par>
                                <p:cTn id="263" presetID="11" presetClass="entr" presetSubtype="0" fill="hold" grpId="0" nodeType="afterEffect">
                                  <p:stCondLst>
                                    <p:cond delay="0"/>
                                  </p:stCondLst>
                                  <p:childTnLst>
                                    <p:set>
                                      <p:cBhvr>
                                        <p:cTn id="264" dur="1000">
                                          <p:stCondLst>
                                            <p:cond delay="0"/>
                                          </p:stCondLst>
                                        </p:cTn>
                                        <p:tgtEl>
                                          <p:spTgt spid="101"/>
                                        </p:tgtEl>
                                        <p:attrNameLst>
                                          <p:attrName>style.visibility</p:attrName>
                                        </p:attrNameLst>
                                      </p:cBhvr>
                                      <p:to>
                                        <p:strVal val="visible"/>
                                      </p:to>
                                    </p:set>
                                  </p:childTnLst>
                                </p:cTn>
                              </p:par>
                            </p:childTnLst>
                          </p:cTn>
                        </p:par>
                        <p:par>
                          <p:cTn id="265" fill="hold">
                            <p:stCondLst>
                              <p:cond delay="87000"/>
                            </p:stCondLst>
                            <p:childTnLst>
                              <p:par>
                                <p:cTn id="266" presetID="11" presetClass="entr" presetSubtype="0" fill="hold" grpId="0" nodeType="afterEffect">
                                  <p:stCondLst>
                                    <p:cond delay="0"/>
                                  </p:stCondLst>
                                  <p:childTnLst>
                                    <p:set>
                                      <p:cBhvr>
                                        <p:cTn id="267" dur="1000">
                                          <p:stCondLst>
                                            <p:cond delay="0"/>
                                          </p:stCondLst>
                                        </p:cTn>
                                        <p:tgtEl>
                                          <p:spTgt spid="102"/>
                                        </p:tgtEl>
                                        <p:attrNameLst>
                                          <p:attrName>style.visibility</p:attrName>
                                        </p:attrNameLst>
                                      </p:cBhvr>
                                      <p:to>
                                        <p:strVal val="visible"/>
                                      </p:to>
                                    </p:set>
                                  </p:childTnLst>
                                </p:cTn>
                              </p:par>
                            </p:childTnLst>
                          </p:cTn>
                        </p:par>
                        <p:par>
                          <p:cTn id="268" fill="hold">
                            <p:stCondLst>
                              <p:cond delay="88000"/>
                            </p:stCondLst>
                            <p:childTnLst>
                              <p:par>
                                <p:cTn id="269" presetID="11" presetClass="entr" presetSubtype="0" fill="hold" grpId="0" nodeType="afterEffect">
                                  <p:stCondLst>
                                    <p:cond delay="0"/>
                                  </p:stCondLst>
                                  <p:childTnLst>
                                    <p:set>
                                      <p:cBhvr>
                                        <p:cTn id="270" dur="1000">
                                          <p:stCondLst>
                                            <p:cond delay="0"/>
                                          </p:stCondLst>
                                        </p:cTn>
                                        <p:tgtEl>
                                          <p:spTgt spid="103"/>
                                        </p:tgtEl>
                                        <p:attrNameLst>
                                          <p:attrName>style.visibility</p:attrName>
                                        </p:attrNameLst>
                                      </p:cBhvr>
                                      <p:to>
                                        <p:strVal val="visible"/>
                                      </p:to>
                                    </p:set>
                                  </p:childTnLst>
                                </p:cTn>
                              </p:par>
                            </p:childTnLst>
                          </p:cTn>
                        </p:par>
                        <p:par>
                          <p:cTn id="271" fill="hold">
                            <p:stCondLst>
                              <p:cond delay="89000"/>
                            </p:stCondLst>
                            <p:childTnLst>
                              <p:par>
                                <p:cTn id="272" presetID="11" presetClass="entr" presetSubtype="0" fill="hold" grpId="0" nodeType="afterEffect">
                                  <p:stCondLst>
                                    <p:cond delay="0"/>
                                  </p:stCondLst>
                                  <p:childTnLst>
                                    <p:set>
                                      <p:cBhvr>
                                        <p:cTn id="273" dur="1000">
                                          <p:stCondLst>
                                            <p:cond delay="0"/>
                                          </p:stCondLst>
                                        </p:cTn>
                                        <p:tgtEl>
                                          <p:spTgt spid="104"/>
                                        </p:tgtEl>
                                        <p:attrNameLst>
                                          <p:attrName>style.visibility</p:attrName>
                                        </p:attrNameLst>
                                      </p:cBhvr>
                                      <p:to>
                                        <p:strVal val="visible"/>
                                      </p:to>
                                    </p:set>
                                  </p:childTnLst>
                                </p:cTn>
                              </p:par>
                            </p:childTnLst>
                          </p:cTn>
                        </p:par>
                        <p:par>
                          <p:cTn id="274" fill="hold">
                            <p:stCondLst>
                              <p:cond delay="90000"/>
                            </p:stCondLst>
                            <p:childTnLst>
                              <p:par>
                                <p:cTn id="275" presetID="11" presetClass="entr" presetSubtype="0" fill="hold" grpId="0" nodeType="afterEffect">
                                  <p:stCondLst>
                                    <p:cond delay="0"/>
                                  </p:stCondLst>
                                  <p:childTnLst>
                                    <p:set>
                                      <p:cBhvr>
                                        <p:cTn id="276" dur="1000">
                                          <p:stCondLst>
                                            <p:cond delay="0"/>
                                          </p:stCondLst>
                                        </p:cTn>
                                        <p:tgtEl>
                                          <p:spTgt spid="105"/>
                                        </p:tgtEl>
                                        <p:attrNameLst>
                                          <p:attrName>style.visibility</p:attrName>
                                        </p:attrNameLst>
                                      </p:cBhvr>
                                      <p:to>
                                        <p:strVal val="visible"/>
                                      </p:to>
                                    </p:set>
                                  </p:childTnLst>
                                </p:cTn>
                              </p:par>
                            </p:childTnLst>
                          </p:cTn>
                        </p:par>
                        <p:par>
                          <p:cTn id="277" fill="hold">
                            <p:stCondLst>
                              <p:cond delay="91000"/>
                            </p:stCondLst>
                            <p:childTnLst>
                              <p:par>
                                <p:cTn id="278" presetID="11" presetClass="entr" presetSubtype="0" fill="hold" grpId="0" nodeType="afterEffect">
                                  <p:stCondLst>
                                    <p:cond delay="0"/>
                                  </p:stCondLst>
                                  <p:childTnLst>
                                    <p:set>
                                      <p:cBhvr>
                                        <p:cTn id="279" dur="1000">
                                          <p:stCondLst>
                                            <p:cond delay="0"/>
                                          </p:stCondLst>
                                        </p:cTn>
                                        <p:tgtEl>
                                          <p:spTgt spid="106"/>
                                        </p:tgtEl>
                                        <p:attrNameLst>
                                          <p:attrName>style.visibility</p:attrName>
                                        </p:attrNameLst>
                                      </p:cBhvr>
                                      <p:to>
                                        <p:strVal val="visible"/>
                                      </p:to>
                                    </p:set>
                                  </p:childTnLst>
                                </p:cTn>
                              </p:par>
                            </p:childTnLst>
                          </p:cTn>
                        </p:par>
                        <p:par>
                          <p:cTn id="280" fill="hold">
                            <p:stCondLst>
                              <p:cond delay="92000"/>
                            </p:stCondLst>
                            <p:childTnLst>
                              <p:par>
                                <p:cTn id="281" presetID="11" presetClass="entr" presetSubtype="0" fill="hold" grpId="0" nodeType="afterEffect">
                                  <p:stCondLst>
                                    <p:cond delay="0"/>
                                  </p:stCondLst>
                                  <p:childTnLst>
                                    <p:set>
                                      <p:cBhvr>
                                        <p:cTn id="282" dur="1000">
                                          <p:stCondLst>
                                            <p:cond delay="0"/>
                                          </p:stCondLst>
                                        </p:cTn>
                                        <p:tgtEl>
                                          <p:spTgt spid="107"/>
                                        </p:tgtEl>
                                        <p:attrNameLst>
                                          <p:attrName>style.visibility</p:attrName>
                                        </p:attrNameLst>
                                      </p:cBhvr>
                                      <p:to>
                                        <p:strVal val="visible"/>
                                      </p:to>
                                    </p:set>
                                  </p:childTnLst>
                                </p:cTn>
                              </p:par>
                            </p:childTnLst>
                          </p:cTn>
                        </p:par>
                        <p:par>
                          <p:cTn id="283" fill="hold">
                            <p:stCondLst>
                              <p:cond delay="93000"/>
                            </p:stCondLst>
                            <p:childTnLst>
                              <p:par>
                                <p:cTn id="284" presetID="11" presetClass="entr" presetSubtype="0" fill="hold" grpId="0" nodeType="afterEffect">
                                  <p:stCondLst>
                                    <p:cond delay="0"/>
                                  </p:stCondLst>
                                  <p:childTnLst>
                                    <p:set>
                                      <p:cBhvr>
                                        <p:cTn id="285" dur="1000">
                                          <p:stCondLst>
                                            <p:cond delay="0"/>
                                          </p:stCondLst>
                                        </p:cTn>
                                        <p:tgtEl>
                                          <p:spTgt spid="108"/>
                                        </p:tgtEl>
                                        <p:attrNameLst>
                                          <p:attrName>style.visibility</p:attrName>
                                        </p:attrNameLst>
                                      </p:cBhvr>
                                      <p:to>
                                        <p:strVal val="visible"/>
                                      </p:to>
                                    </p:set>
                                  </p:childTnLst>
                                </p:cTn>
                              </p:par>
                            </p:childTnLst>
                          </p:cTn>
                        </p:par>
                        <p:par>
                          <p:cTn id="286" fill="hold">
                            <p:stCondLst>
                              <p:cond delay="94000"/>
                            </p:stCondLst>
                            <p:childTnLst>
                              <p:par>
                                <p:cTn id="287" presetID="11" presetClass="entr" presetSubtype="0" fill="hold" grpId="0" nodeType="afterEffect">
                                  <p:stCondLst>
                                    <p:cond delay="0"/>
                                  </p:stCondLst>
                                  <p:childTnLst>
                                    <p:set>
                                      <p:cBhvr>
                                        <p:cTn id="288" dur="1000">
                                          <p:stCondLst>
                                            <p:cond delay="0"/>
                                          </p:stCondLst>
                                        </p:cTn>
                                        <p:tgtEl>
                                          <p:spTgt spid="109"/>
                                        </p:tgtEl>
                                        <p:attrNameLst>
                                          <p:attrName>style.visibility</p:attrName>
                                        </p:attrNameLst>
                                      </p:cBhvr>
                                      <p:to>
                                        <p:strVal val="visible"/>
                                      </p:to>
                                    </p:set>
                                  </p:childTnLst>
                                </p:cTn>
                              </p:par>
                            </p:childTnLst>
                          </p:cTn>
                        </p:par>
                        <p:par>
                          <p:cTn id="289" fill="hold">
                            <p:stCondLst>
                              <p:cond delay="95000"/>
                            </p:stCondLst>
                            <p:childTnLst>
                              <p:par>
                                <p:cTn id="290" presetID="11" presetClass="entr" presetSubtype="0" fill="hold" grpId="0" nodeType="afterEffect">
                                  <p:stCondLst>
                                    <p:cond delay="0"/>
                                  </p:stCondLst>
                                  <p:childTnLst>
                                    <p:set>
                                      <p:cBhvr>
                                        <p:cTn id="291" dur="1000">
                                          <p:stCondLst>
                                            <p:cond delay="0"/>
                                          </p:stCondLst>
                                        </p:cTn>
                                        <p:tgtEl>
                                          <p:spTgt spid="110"/>
                                        </p:tgtEl>
                                        <p:attrNameLst>
                                          <p:attrName>style.visibility</p:attrName>
                                        </p:attrNameLst>
                                      </p:cBhvr>
                                      <p:to>
                                        <p:strVal val="visible"/>
                                      </p:to>
                                    </p:set>
                                  </p:childTnLst>
                                </p:cTn>
                              </p:par>
                            </p:childTnLst>
                          </p:cTn>
                        </p:par>
                        <p:par>
                          <p:cTn id="292" fill="hold">
                            <p:stCondLst>
                              <p:cond delay="96000"/>
                            </p:stCondLst>
                            <p:childTnLst>
                              <p:par>
                                <p:cTn id="293" presetID="11" presetClass="entr" presetSubtype="0" fill="hold" grpId="0" nodeType="afterEffect">
                                  <p:stCondLst>
                                    <p:cond delay="0"/>
                                  </p:stCondLst>
                                  <p:childTnLst>
                                    <p:set>
                                      <p:cBhvr>
                                        <p:cTn id="294" dur="1000">
                                          <p:stCondLst>
                                            <p:cond delay="0"/>
                                          </p:stCondLst>
                                        </p:cTn>
                                        <p:tgtEl>
                                          <p:spTgt spid="111"/>
                                        </p:tgtEl>
                                        <p:attrNameLst>
                                          <p:attrName>style.visibility</p:attrName>
                                        </p:attrNameLst>
                                      </p:cBhvr>
                                      <p:to>
                                        <p:strVal val="visible"/>
                                      </p:to>
                                    </p:set>
                                  </p:childTnLst>
                                </p:cTn>
                              </p:par>
                            </p:childTnLst>
                          </p:cTn>
                        </p:par>
                        <p:par>
                          <p:cTn id="295" fill="hold">
                            <p:stCondLst>
                              <p:cond delay="97000"/>
                            </p:stCondLst>
                            <p:childTnLst>
                              <p:par>
                                <p:cTn id="296" presetID="11" presetClass="entr" presetSubtype="0" fill="hold" grpId="0" nodeType="afterEffect">
                                  <p:stCondLst>
                                    <p:cond delay="0"/>
                                  </p:stCondLst>
                                  <p:childTnLst>
                                    <p:set>
                                      <p:cBhvr>
                                        <p:cTn id="297" dur="1000">
                                          <p:stCondLst>
                                            <p:cond delay="0"/>
                                          </p:stCondLst>
                                        </p:cTn>
                                        <p:tgtEl>
                                          <p:spTgt spid="112"/>
                                        </p:tgtEl>
                                        <p:attrNameLst>
                                          <p:attrName>style.visibility</p:attrName>
                                        </p:attrNameLst>
                                      </p:cBhvr>
                                      <p:to>
                                        <p:strVal val="visible"/>
                                      </p:to>
                                    </p:set>
                                  </p:childTnLst>
                                </p:cTn>
                              </p:par>
                            </p:childTnLst>
                          </p:cTn>
                        </p:par>
                        <p:par>
                          <p:cTn id="298" fill="hold">
                            <p:stCondLst>
                              <p:cond delay="98000"/>
                            </p:stCondLst>
                            <p:childTnLst>
                              <p:par>
                                <p:cTn id="299" presetID="11" presetClass="entr" presetSubtype="0" fill="hold" grpId="0" nodeType="afterEffect">
                                  <p:stCondLst>
                                    <p:cond delay="0"/>
                                  </p:stCondLst>
                                  <p:childTnLst>
                                    <p:set>
                                      <p:cBhvr>
                                        <p:cTn id="300" dur="1000">
                                          <p:stCondLst>
                                            <p:cond delay="0"/>
                                          </p:stCondLst>
                                        </p:cTn>
                                        <p:tgtEl>
                                          <p:spTgt spid="113"/>
                                        </p:tgtEl>
                                        <p:attrNameLst>
                                          <p:attrName>style.visibility</p:attrName>
                                        </p:attrNameLst>
                                      </p:cBhvr>
                                      <p:to>
                                        <p:strVal val="visible"/>
                                      </p:to>
                                    </p:set>
                                  </p:childTnLst>
                                </p:cTn>
                              </p:par>
                            </p:childTnLst>
                          </p:cTn>
                        </p:par>
                        <p:par>
                          <p:cTn id="301" fill="hold">
                            <p:stCondLst>
                              <p:cond delay="99000"/>
                            </p:stCondLst>
                            <p:childTnLst>
                              <p:par>
                                <p:cTn id="302" presetID="11" presetClass="entr" presetSubtype="0" fill="hold" grpId="0" nodeType="afterEffect">
                                  <p:stCondLst>
                                    <p:cond delay="0"/>
                                  </p:stCondLst>
                                  <p:childTnLst>
                                    <p:set>
                                      <p:cBhvr>
                                        <p:cTn id="303" dur="1000">
                                          <p:stCondLst>
                                            <p:cond delay="0"/>
                                          </p:stCondLst>
                                        </p:cTn>
                                        <p:tgtEl>
                                          <p:spTgt spid="114"/>
                                        </p:tgtEl>
                                        <p:attrNameLst>
                                          <p:attrName>style.visibility</p:attrName>
                                        </p:attrNameLst>
                                      </p:cBhvr>
                                      <p:to>
                                        <p:strVal val="visible"/>
                                      </p:to>
                                    </p:set>
                                  </p:childTnLst>
                                </p:cTn>
                              </p:par>
                            </p:childTnLst>
                          </p:cTn>
                        </p:par>
                        <p:par>
                          <p:cTn id="304" fill="hold">
                            <p:stCondLst>
                              <p:cond delay="100000"/>
                            </p:stCondLst>
                            <p:childTnLst>
                              <p:par>
                                <p:cTn id="305" presetID="11" presetClass="entr" presetSubtype="0" fill="hold" grpId="0" nodeType="afterEffect">
                                  <p:stCondLst>
                                    <p:cond delay="0"/>
                                  </p:stCondLst>
                                  <p:childTnLst>
                                    <p:set>
                                      <p:cBhvr>
                                        <p:cTn id="306" dur="1000">
                                          <p:stCondLst>
                                            <p:cond delay="0"/>
                                          </p:stCondLst>
                                        </p:cTn>
                                        <p:tgtEl>
                                          <p:spTgt spid="115"/>
                                        </p:tgtEl>
                                        <p:attrNameLst>
                                          <p:attrName>style.visibility</p:attrName>
                                        </p:attrNameLst>
                                      </p:cBhvr>
                                      <p:to>
                                        <p:strVal val="visible"/>
                                      </p:to>
                                    </p:set>
                                  </p:childTnLst>
                                </p:cTn>
                              </p:par>
                            </p:childTnLst>
                          </p:cTn>
                        </p:par>
                        <p:par>
                          <p:cTn id="307" fill="hold">
                            <p:stCondLst>
                              <p:cond delay="101000"/>
                            </p:stCondLst>
                            <p:childTnLst>
                              <p:par>
                                <p:cTn id="308" presetID="11" presetClass="entr" presetSubtype="0" fill="hold" grpId="0" nodeType="afterEffect">
                                  <p:stCondLst>
                                    <p:cond delay="0"/>
                                  </p:stCondLst>
                                  <p:childTnLst>
                                    <p:set>
                                      <p:cBhvr>
                                        <p:cTn id="309" dur="1000">
                                          <p:stCondLst>
                                            <p:cond delay="0"/>
                                          </p:stCondLst>
                                        </p:cTn>
                                        <p:tgtEl>
                                          <p:spTgt spid="116"/>
                                        </p:tgtEl>
                                        <p:attrNameLst>
                                          <p:attrName>style.visibility</p:attrName>
                                        </p:attrNameLst>
                                      </p:cBhvr>
                                      <p:to>
                                        <p:strVal val="visible"/>
                                      </p:to>
                                    </p:set>
                                  </p:childTnLst>
                                </p:cTn>
                              </p:par>
                            </p:childTnLst>
                          </p:cTn>
                        </p:par>
                        <p:par>
                          <p:cTn id="310" fill="hold">
                            <p:stCondLst>
                              <p:cond delay="102000"/>
                            </p:stCondLst>
                            <p:childTnLst>
                              <p:par>
                                <p:cTn id="311" presetID="11" presetClass="entr" presetSubtype="0" fill="hold" grpId="0" nodeType="afterEffect">
                                  <p:stCondLst>
                                    <p:cond delay="0"/>
                                  </p:stCondLst>
                                  <p:childTnLst>
                                    <p:set>
                                      <p:cBhvr>
                                        <p:cTn id="312" dur="1000">
                                          <p:stCondLst>
                                            <p:cond delay="0"/>
                                          </p:stCondLst>
                                        </p:cTn>
                                        <p:tgtEl>
                                          <p:spTgt spid="117"/>
                                        </p:tgtEl>
                                        <p:attrNameLst>
                                          <p:attrName>style.visibility</p:attrName>
                                        </p:attrNameLst>
                                      </p:cBhvr>
                                      <p:to>
                                        <p:strVal val="visible"/>
                                      </p:to>
                                    </p:set>
                                  </p:childTnLst>
                                </p:cTn>
                              </p:par>
                            </p:childTnLst>
                          </p:cTn>
                        </p:par>
                        <p:par>
                          <p:cTn id="313" fill="hold">
                            <p:stCondLst>
                              <p:cond delay="103000"/>
                            </p:stCondLst>
                            <p:childTnLst>
                              <p:par>
                                <p:cTn id="314" presetID="11" presetClass="entr" presetSubtype="0" fill="hold" grpId="0" nodeType="afterEffect">
                                  <p:stCondLst>
                                    <p:cond delay="0"/>
                                  </p:stCondLst>
                                  <p:childTnLst>
                                    <p:set>
                                      <p:cBhvr>
                                        <p:cTn id="315" dur="1000">
                                          <p:stCondLst>
                                            <p:cond delay="0"/>
                                          </p:stCondLst>
                                        </p:cTn>
                                        <p:tgtEl>
                                          <p:spTgt spid="118"/>
                                        </p:tgtEl>
                                        <p:attrNameLst>
                                          <p:attrName>style.visibility</p:attrName>
                                        </p:attrNameLst>
                                      </p:cBhvr>
                                      <p:to>
                                        <p:strVal val="visible"/>
                                      </p:to>
                                    </p:set>
                                  </p:childTnLst>
                                </p:cTn>
                              </p:par>
                            </p:childTnLst>
                          </p:cTn>
                        </p:par>
                        <p:par>
                          <p:cTn id="316" fill="hold">
                            <p:stCondLst>
                              <p:cond delay="104000"/>
                            </p:stCondLst>
                            <p:childTnLst>
                              <p:par>
                                <p:cTn id="317" presetID="11" presetClass="entr" presetSubtype="0" fill="hold" grpId="0" nodeType="afterEffect">
                                  <p:stCondLst>
                                    <p:cond delay="0"/>
                                  </p:stCondLst>
                                  <p:childTnLst>
                                    <p:set>
                                      <p:cBhvr>
                                        <p:cTn id="318" dur="1000">
                                          <p:stCondLst>
                                            <p:cond delay="0"/>
                                          </p:stCondLst>
                                        </p:cTn>
                                        <p:tgtEl>
                                          <p:spTgt spid="119"/>
                                        </p:tgtEl>
                                        <p:attrNameLst>
                                          <p:attrName>style.visibility</p:attrName>
                                        </p:attrNameLst>
                                      </p:cBhvr>
                                      <p:to>
                                        <p:strVal val="visible"/>
                                      </p:to>
                                    </p:set>
                                  </p:childTnLst>
                                </p:cTn>
                              </p:par>
                            </p:childTnLst>
                          </p:cTn>
                        </p:par>
                        <p:par>
                          <p:cTn id="319" fill="hold">
                            <p:stCondLst>
                              <p:cond delay="105000"/>
                            </p:stCondLst>
                            <p:childTnLst>
                              <p:par>
                                <p:cTn id="320" presetID="11" presetClass="entr" presetSubtype="0" fill="hold" grpId="0" nodeType="afterEffect">
                                  <p:stCondLst>
                                    <p:cond delay="0"/>
                                  </p:stCondLst>
                                  <p:childTnLst>
                                    <p:set>
                                      <p:cBhvr>
                                        <p:cTn id="321" dur="1000">
                                          <p:stCondLst>
                                            <p:cond delay="0"/>
                                          </p:stCondLst>
                                        </p:cTn>
                                        <p:tgtEl>
                                          <p:spTgt spid="120"/>
                                        </p:tgtEl>
                                        <p:attrNameLst>
                                          <p:attrName>style.visibility</p:attrName>
                                        </p:attrNameLst>
                                      </p:cBhvr>
                                      <p:to>
                                        <p:strVal val="visible"/>
                                      </p:to>
                                    </p:set>
                                  </p:childTnLst>
                                </p:cTn>
                              </p:par>
                            </p:childTnLst>
                          </p:cTn>
                        </p:par>
                        <p:par>
                          <p:cTn id="322" fill="hold">
                            <p:stCondLst>
                              <p:cond delay="106000"/>
                            </p:stCondLst>
                            <p:childTnLst>
                              <p:par>
                                <p:cTn id="323" presetID="11" presetClass="entr" presetSubtype="0" fill="hold" grpId="0" nodeType="afterEffect">
                                  <p:stCondLst>
                                    <p:cond delay="0"/>
                                  </p:stCondLst>
                                  <p:childTnLst>
                                    <p:set>
                                      <p:cBhvr>
                                        <p:cTn id="324" dur="1000">
                                          <p:stCondLst>
                                            <p:cond delay="0"/>
                                          </p:stCondLst>
                                        </p:cTn>
                                        <p:tgtEl>
                                          <p:spTgt spid="121"/>
                                        </p:tgtEl>
                                        <p:attrNameLst>
                                          <p:attrName>style.visibility</p:attrName>
                                        </p:attrNameLst>
                                      </p:cBhvr>
                                      <p:to>
                                        <p:strVal val="visible"/>
                                      </p:to>
                                    </p:set>
                                  </p:childTnLst>
                                </p:cTn>
                              </p:par>
                            </p:childTnLst>
                          </p:cTn>
                        </p:par>
                        <p:par>
                          <p:cTn id="325" fill="hold">
                            <p:stCondLst>
                              <p:cond delay="107000"/>
                            </p:stCondLst>
                            <p:childTnLst>
                              <p:par>
                                <p:cTn id="326" presetID="11" presetClass="entr" presetSubtype="0" fill="hold" grpId="0" nodeType="afterEffect">
                                  <p:stCondLst>
                                    <p:cond delay="0"/>
                                  </p:stCondLst>
                                  <p:childTnLst>
                                    <p:set>
                                      <p:cBhvr>
                                        <p:cTn id="327" dur="1000">
                                          <p:stCondLst>
                                            <p:cond delay="0"/>
                                          </p:stCondLst>
                                        </p:cTn>
                                        <p:tgtEl>
                                          <p:spTgt spid="122"/>
                                        </p:tgtEl>
                                        <p:attrNameLst>
                                          <p:attrName>style.visibility</p:attrName>
                                        </p:attrNameLst>
                                      </p:cBhvr>
                                      <p:to>
                                        <p:strVal val="visible"/>
                                      </p:to>
                                    </p:set>
                                  </p:childTnLst>
                                </p:cTn>
                              </p:par>
                            </p:childTnLst>
                          </p:cTn>
                        </p:par>
                        <p:par>
                          <p:cTn id="328" fill="hold">
                            <p:stCondLst>
                              <p:cond delay="108000"/>
                            </p:stCondLst>
                            <p:childTnLst>
                              <p:par>
                                <p:cTn id="329" presetID="11" presetClass="entr" presetSubtype="0" fill="hold" grpId="0" nodeType="afterEffect">
                                  <p:stCondLst>
                                    <p:cond delay="0"/>
                                  </p:stCondLst>
                                  <p:childTnLst>
                                    <p:set>
                                      <p:cBhvr>
                                        <p:cTn id="330" dur="1000">
                                          <p:stCondLst>
                                            <p:cond delay="0"/>
                                          </p:stCondLst>
                                        </p:cTn>
                                        <p:tgtEl>
                                          <p:spTgt spid="123"/>
                                        </p:tgtEl>
                                        <p:attrNameLst>
                                          <p:attrName>style.visibility</p:attrName>
                                        </p:attrNameLst>
                                      </p:cBhvr>
                                      <p:to>
                                        <p:strVal val="visible"/>
                                      </p:to>
                                    </p:set>
                                  </p:childTnLst>
                                </p:cTn>
                              </p:par>
                            </p:childTnLst>
                          </p:cTn>
                        </p:par>
                        <p:par>
                          <p:cTn id="331" fill="hold">
                            <p:stCondLst>
                              <p:cond delay="109000"/>
                            </p:stCondLst>
                            <p:childTnLst>
                              <p:par>
                                <p:cTn id="332" presetID="11" presetClass="entr" presetSubtype="0" fill="hold" grpId="0" nodeType="afterEffect">
                                  <p:stCondLst>
                                    <p:cond delay="0"/>
                                  </p:stCondLst>
                                  <p:childTnLst>
                                    <p:set>
                                      <p:cBhvr>
                                        <p:cTn id="333" dur="1000">
                                          <p:stCondLst>
                                            <p:cond delay="0"/>
                                          </p:stCondLst>
                                        </p:cTn>
                                        <p:tgtEl>
                                          <p:spTgt spid="124"/>
                                        </p:tgtEl>
                                        <p:attrNameLst>
                                          <p:attrName>style.visibility</p:attrName>
                                        </p:attrNameLst>
                                      </p:cBhvr>
                                      <p:to>
                                        <p:strVal val="visible"/>
                                      </p:to>
                                    </p:set>
                                  </p:childTnLst>
                                </p:cTn>
                              </p:par>
                            </p:childTnLst>
                          </p:cTn>
                        </p:par>
                        <p:par>
                          <p:cTn id="334" fill="hold">
                            <p:stCondLst>
                              <p:cond delay="110000"/>
                            </p:stCondLst>
                            <p:childTnLst>
                              <p:par>
                                <p:cTn id="335" presetID="11" presetClass="entr" presetSubtype="0" fill="hold" grpId="0" nodeType="afterEffect">
                                  <p:stCondLst>
                                    <p:cond delay="0"/>
                                  </p:stCondLst>
                                  <p:childTnLst>
                                    <p:set>
                                      <p:cBhvr>
                                        <p:cTn id="336" dur="1000">
                                          <p:stCondLst>
                                            <p:cond delay="0"/>
                                          </p:stCondLst>
                                        </p:cTn>
                                        <p:tgtEl>
                                          <p:spTgt spid="125"/>
                                        </p:tgtEl>
                                        <p:attrNameLst>
                                          <p:attrName>style.visibility</p:attrName>
                                        </p:attrNameLst>
                                      </p:cBhvr>
                                      <p:to>
                                        <p:strVal val="visible"/>
                                      </p:to>
                                    </p:set>
                                  </p:childTnLst>
                                </p:cTn>
                              </p:par>
                            </p:childTnLst>
                          </p:cTn>
                        </p:par>
                        <p:par>
                          <p:cTn id="337" fill="hold">
                            <p:stCondLst>
                              <p:cond delay="111000"/>
                            </p:stCondLst>
                            <p:childTnLst>
                              <p:par>
                                <p:cTn id="338" presetID="11" presetClass="entr" presetSubtype="0" fill="hold" grpId="0" nodeType="afterEffect">
                                  <p:stCondLst>
                                    <p:cond delay="0"/>
                                  </p:stCondLst>
                                  <p:childTnLst>
                                    <p:set>
                                      <p:cBhvr>
                                        <p:cTn id="339" dur="1000">
                                          <p:stCondLst>
                                            <p:cond delay="0"/>
                                          </p:stCondLst>
                                        </p:cTn>
                                        <p:tgtEl>
                                          <p:spTgt spid="126"/>
                                        </p:tgtEl>
                                        <p:attrNameLst>
                                          <p:attrName>style.visibility</p:attrName>
                                        </p:attrNameLst>
                                      </p:cBhvr>
                                      <p:to>
                                        <p:strVal val="visible"/>
                                      </p:to>
                                    </p:set>
                                  </p:childTnLst>
                                </p:cTn>
                              </p:par>
                            </p:childTnLst>
                          </p:cTn>
                        </p:par>
                        <p:par>
                          <p:cTn id="340" fill="hold">
                            <p:stCondLst>
                              <p:cond delay="112000"/>
                            </p:stCondLst>
                            <p:childTnLst>
                              <p:par>
                                <p:cTn id="341" presetID="11" presetClass="entr" presetSubtype="0" fill="hold" grpId="0" nodeType="afterEffect">
                                  <p:stCondLst>
                                    <p:cond delay="0"/>
                                  </p:stCondLst>
                                  <p:childTnLst>
                                    <p:set>
                                      <p:cBhvr>
                                        <p:cTn id="342" dur="1000">
                                          <p:stCondLst>
                                            <p:cond delay="0"/>
                                          </p:stCondLst>
                                        </p:cTn>
                                        <p:tgtEl>
                                          <p:spTgt spid="127"/>
                                        </p:tgtEl>
                                        <p:attrNameLst>
                                          <p:attrName>style.visibility</p:attrName>
                                        </p:attrNameLst>
                                      </p:cBhvr>
                                      <p:to>
                                        <p:strVal val="visible"/>
                                      </p:to>
                                    </p:set>
                                  </p:childTnLst>
                                </p:cTn>
                              </p:par>
                            </p:childTnLst>
                          </p:cTn>
                        </p:par>
                        <p:par>
                          <p:cTn id="343" fill="hold">
                            <p:stCondLst>
                              <p:cond delay="113000"/>
                            </p:stCondLst>
                            <p:childTnLst>
                              <p:par>
                                <p:cTn id="344" presetID="11" presetClass="entr" presetSubtype="0" fill="hold" grpId="0" nodeType="afterEffect">
                                  <p:stCondLst>
                                    <p:cond delay="0"/>
                                  </p:stCondLst>
                                  <p:childTnLst>
                                    <p:set>
                                      <p:cBhvr>
                                        <p:cTn id="345" dur="1000">
                                          <p:stCondLst>
                                            <p:cond delay="0"/>
                                          </p:stCondLst>
                                        </p:cTn>
                                        <p:tgtEl>
                                          <p:spTgt spid="128"/>
                                        </p:tgtEl>
                                        <p:attrNameLst>
                                          <p:attrName>style.visibility</p:attrName>
                                        </p:attrNameLst>
                                      </p:cBhvr>
                                      <p:to>
                                        <p:strVal val="visible"/>
                                      </p:to>
                                    </p:set>
                                  </p:childTnLst>
                                </p:cTn>
                              </p:par>
                            </p:childTnLst>
                          </p:cTn>
                        </p:par>
                        <p:par>
                          <p:cTn id="346" fill="hold">
                            <p:stCondLst>
                              <p:cond delay="114000"/>
                            </p:stCondLst>
                            <p:childTnLst>
                              <p:par>
                                <p:cTn id="347" presetID="11" presetClass="entr" presetSubtype="0" fill="hold" grpId="0" nodeType="afterEffect">
                                  <p:stCondLst>
                                    <p:cond delay="0"/>
                                  </p:stCondLst>
                                  <p:childTnLst>
                                    <p:set>
                                      <p:cBhvr>
                                        <p:cTn id="348" dur="1000">
                                          <p:stCondLst>
                                            <p:cond delay="0"/>
                                          </p:stCondLst>
                                        </p:cTn>
                                        <p:tgtEl>
                                          <p:spTgt spid="129"/>
                                        </p:tgtEl>
                                        <p:attrNameLst>
                                          <p:attrName>style.visibility</p:attrName>
                                        </p:attrNameLst>
                                      </p:cBhvr>
                                      <p:to>
                                        <p:strVal val="visible"/>
                                      </p:to>
                                    </p:set>
                                  </p:childTnLst>
                                </p:cTn>
                              </p:par>
                            </p:childTnLst>
                          </p:cTn>
                        </p:par>
                        <p:par>
                          <p:cTn id="349" fill="hold">
                            <p:stCondLst>
                              <p:cond delay="115000"/>
                            </p:stCondLst>
                            <p:childTnLst>
                              <p:par>
                                <p:cTn id="350" presetID="11" presetClass="entr" presetSubtype="0" fill="hold" grpId="0" nodeType="afterEffect">
                                  <p:stCondLst>
                                    <p:cond delay="0"/>
                                  </p:stCondLst>
                                  <p:childTnLst>
                                    <p:set>
                                      <p:cBhvr>
                                        <p:cTn id="351" dur="1000">
                                          <p:stCondLst>
                                            <p:cond delay="0"/>
                                          </p:stCondLst>
                                        </p:cTn>
                                        <p:tgtEl>
                                          <p:spTgt spid="130"/>
                                        </p:tgtEl>
                                        <p:attrNameLst>
                                          <p:attrName>style.visibility</p:attrName>
                                        </p:attrNameLst>
                                      </p:cBhvr>
                                      <p:to>
                                        <p:strVal val="visible"/>
                                      </p:to>
                                    </p:set>
                                  </p:childTnLst>
                                </p:cTn>
                              </p:par>
                            </p:childTnLst>
                          </p:cTn>
                        </p:par>
                        <p:par>
                          <p:cTn id="352" fill="hold">
                            <p:stCondLst>
                              <p:cond delay="116000"/>
                            </p:stCondLst>
                            <p:childTnLst>
                              <p:par>
                                <p:cTn id="353" presetID="11" presetClass="entr" presetSubtype="0" fill="hold" grpId="0" nodeType="afterEffect">
                                  <p:stCondLst>
                                    <p:cond delay="0"/>
                                  </p:stCondLst>
                                  <p:childTnLst>
                                    <p:set>
                                      <p:cBhvr>
                                        <p:cTn id="354" dur="1000">
                                          <p:stCondLst>
                                            <p:cond delay="0"/>
                                          </p:stCondLst>
                                        </p:cTn>
                                        <p:tgtEl>
                                          <p:spTgt spid="131"/>
                                        </p:tgtEl>
                                        <p:attrNameLst>
                                          <p:attrName>style.visibility</p:attrName>
                                        </p:attrNameLst>
                                      </p:cBhvr>
                                      <p:to>
                                        <p:strVal val="visible"/>
                                      </p:to>
                                    </p:set>
                                  </p:childTnLst>
                                </p:cTn>
                              </p:par>
                            </p:childTnLst>
                          </p:cTn>
                        </p:par>
                        <p:par>
                          <p:cTn id="355" fill="hold">
                            <p:stCondLst>
                              <p:cond delay="117000"/>
                            </p:stCondLst>
                            <p:childTnLst>
                              <p:par>
                                <p:cTn id="356" presetID="11" presetClass="entr" presetSubtype="0" fill="hold" grpId="0" nodeType="afterEffect">
                                  <p:stCondLst>
                                    <p:cond delay="0"/>
                                  </p:stCondLst>
                                  <p:childTnLst>
                                    <p:set>
                                      <p:cBhvr>
                                        <p:cTn id="357" dur="1000">
                                          <p:stCondLst>
                                            <p:cond delay="0"/>
                                          </p:stCondLst>
                                        </p:cTn>
                                        <p:tgtEl>
                                          <p:spTgt spid="132"/>
                                        </p:tgtEl>
                                        <p:attrNameLst>
                                          <p:attrName>style.visibility</p:attrName>
                                        </p:attrNameLst>
                                      </p:cBhvr>
                                      <p:to>
                                        <p:strVal val="visible"/>
                                      </p:to>
                                    </p:set>
                                  </p:childTnLst>
                                </p:cTn>
                              </p:par>
                            </p:childTnLst>
                          </p:cTn>
                        </p:par>
                        <p:par>
                          <p:cTn id="358" fill="hold">
                            <p:stCondLst>
                              <p:cond delay="118000"/>
                            </p:stCondLst>
                            <p:childTnLst>
                              <p:par>
                                <p:cTn id="359" presetID="11" presetClass="entr" presetSubtype="0" fill="hold" grpId="0" nodeType="afterEffect">
                                  <p:stCondLst>
                                    <p:cond delay="0"/>
                                  </p:stCondLst>
                                  <p:childTnLst>
                                    <p:set>
                                      <p:cBhvr>
                                        <p:cTn id="360" dur="1000">
                                          <p:stCondLst>
                                            <p:cond delay="0"/>
                                          </p:stCondLst>
                                        </p:cTn>
                                        <p:tgtEl>
                                          <p:spTgt spid="133"/>
                                        </p:tgtEl>
                                        <p:attrNameLst>
                                          <p:attrName>style.visibility</p:attrName>
                                        </p:attrNameLst>
                                      </p:cBhvr>
                                      <p:to>
                                        <p:strVal val="visible"/>
                                      </p:to>
                                    </p:set>
                                  </p:childTnLst>
                                </p:cTn>
                              </p:par>
                            </p:childTnLst>
                          </p:cTn>
                        </p:par>
                        <p:par>
                          <p:cTn id="361" fill="hold">
                            <p:stCondLst>
                              <p:cond delay="119000"/>
                            </p:stCondLst>
                            <p:childTnLst>
                              <p:par>
                                <p:cTn id="362" presetID="11" presetClass="entr" presetSubtype="0" fill="hold" grpId="0" nodeType="afterEffect">
                                  <p:stCondLst>
                                    <p:cond delay="0"/>
                                  </p:stCondLst>
                                  <p:childTnLst>
                                    <p:set>
                                      <p:cBhvr>
                                        <p:cTn id="363" dur="1000">
                                          <p:stCondLst>
                                            <p:cond delay="0"/>
                                          </p:stCondLst>
                                        </p:cTn>
                                        <p:tgtEl>
                                          <p:spTgt spid="134"/>
                                        </p:tgtEl>
                                        <p:attrNameLst>
                                          <p:attrName>style.visibility</p:attrName>
                                        </p:attrNameLst>
                                      </p:cBhvr>
                                      <p:to>
                                        <p:strVal val="visible"/>
                                      </p:to>
                                    </p:set>
                                  </p:childTnLst>
                                </p:cTn>
                              </p:par>
                            </p:childTnLst>
                          </p:cTn>
                        </p:par>
                        <p:par>
                          <p:cTn id="364" fill="hold">
                            <p:stCondLst>
                              <p:cond delay="120000"/>
                            </p:stCondLst>
                            <p:childTnLst>
                              <p:par>
                                <p:cTn id="365" presetID="11" presetClass="entr" presetSubtype="0" fill="hold" grpId="0" nodeType="afterEffect">
                                  <p:stCondLst>
                                    <p:cond delay="0"/>
                                  </p:stCondLst>
                                  <p:childTnLst>
                                    <p:set>
                                      <p:cBhvr>
                                        <p:cTn id="366" dur="1000">
                                          <p:stCondLst>
                                            <p:cond delay="0"/>
                                          </p:stCondLst>
                                        </p:cTn>
                                        <p:tgtEl>
                                          <p:spTgt spid="135"/>
                                        </p:tgtEl>
                                        <p:attrNameLst>
                                          <p:attrName>style.visibility</p:attrName>
                                        </p:attrNameLst>
                                      </p:cBhvr>
                                      <p:to>
                                        <p:strVal val="visible"/>
                                      </p:to>
                                    </p:set>
                                  </p:childTnLst>
                                </p:cTn>
                              </p:par>
                            </p:childTnLst>
                          </p:cTn>
                        </p:par>
                        <p:par>
                          <p:cTn id="367" fill="hold">
                            <p:stCondLst>
                              <p:cond delay="121000"/>
                            </p:stCondLst>
                            <p:childTnLst>
                              <p:par>
                                <p:cTn id="368" presetID="11" presetClass="entr" presetSubtype="0" fill="hold" grpId="0" nodeType="afterEffect">
                                  <p:stCondLst>
                                    <p:cond delay="0"/>
                                  </p:stCondLst>
                                  <p:childTnLst>
                                    <p:set>
                                      <p:cBhvr>
                                        <p:cTn id="369" dur="1000">
                                          <p:stCondLst>
                                            <p:cond delay="0"/>
                                          </p:stCondLst>
                                        </p:cTn>
                                        <p:tgtEl>
                                          <p:spTgt spid="136"/>
                                        </p:tgtEl>
                                        <p:attrNameLst>
                                          <p:attrName>style.visibility</p:attrName>
                                        </p:attrNameLst>
                                      </p:cBhvr>
                                      <p:to>
                                        <p:strVal val="visible"/>
                                      </p:to>
                                    </p:set>
                                  </p:childTnLst>
                                </p:cTn>
                              </p:par>
                            </p:childTnLst>
                          </p:cTn>
                        </p:par>
                        <p:par>
                          <p:cTn id="370" fill="hold">
                            <p:stCondLst>
                              <p:cond delay="122000"/>
                            </p:stCondLst>
                            <p:childTnLst>
                              <p:par>
                                <p:cTn id="371" presetID="11" presetClass="entr" presetSubtype="0" fill="hold" grpId="0" nodeType="afterEffect">
                                  <p:stCondLst>
                                    <p:cond delay="0"/>
                                  </p:stCondLst>
                                  <p:childTnLst>
                                    <p:set>
                                      <p:cBhvr>
                                        <p:cTn id="372" dur="1000">
                                          <p:stCondLst>
                                            <p:cond delay="0"/>
                                          </p:stCondLst>
                                        </p:cTn>
                                        <p:tgtEl>
                                          <p:spTgt spid="137"/>
                                        </p:tgtEl>
                                        <p:attrNameLst>
                                          <p:attrName>style.visibility</p:attrName>
                                        </p:attrNameLst>
                                      </p:cBhvr>
                                      <p:to>
                                        <p:strVal val="visible"/>
                                      </p:to>
                                    </p:set>
                                  </p:childTnLst>
                                </p:cTn>
                              </p:par>
                            </p:childTnLst>
                          </p:cTn>
                        </p:par>
                        <p:par>
                          <p:cTn id="373" fill="hold">
                            <p:stCondLst>
                              <p:cond delay="123000"/>
                            </p:stCondLst>
                            <p:childTnLst>
                              <p:par>
                                <p:cTn id="374" presetID="11" presetClass="entr" presetSubtype="0" fill="hold" grpId="0" nodeType="afterEffect">
                                  <p:stCondLst>
                                    <p:cond delay="0"/>
                                  </p:stCondLst>
                                  <p:childTnLst>
                                    <p:set>
                                      <p:cBhvr>
                                        <p:cTn id="375" dur="1000">
                                          <p:stCondLst>
                                            <p:cond delay="0"/>
                                          </p:stCondLst>
                                        </p:cTn>
                                        <p:tgtEl>
                                          <p:spTgt spid="138"/>
                                        </p:tgtEl>
                                        <p:attrNameLst>
                                          <p:attrName>style.visibility</p:attrName>
                                        </p:attrNameLst>
                                      </p:cBhvr>
                                      <p:to>
                                        <p:strVal val="visible"/>
                                      </p:to>
                                    </p:set>
                                  </p:childTnLst>
                                </p:cTn>
                              </p:par>
                            </p:childTnLst>
                          </p:cTn>
                        </p:par>
                        <p:par>
                          <p:cTn id="376" fill="hold">
                            <p:stCondLst>
                              <p:cond delay="124000"/>
                            </p:stCondLst>
                            <p:childTnLst>
                              <p:par>
                                <p:cTn id="377" presetID="11" presetClass="entr" presetSubtype="0" fill="hold" grpId="0" nodeType="afterEffect">
                                  <p:stCondLst>
                                    <p:cond delay="0"/>
                                  </p:stCondLst>
                                  <p:childTnLst>
                                    <p:set>
                                      <p:cBhvr>
                                        <p:cTn id="378" dur="1000">
                                          <p:stCondLst>
                                            <p:cond delay="0"/>
                                          </p:stCondLst>
                                        </p:cTn>
                                        <p:tgtEl>
                                          <p:spTgt spid="139"/>
                                        </p:tgtEl>
                                        <p:attrNameLst>
                                          <p:attrName>style.visibility</p:attrName>
                                        </p:attrNameLst>
                                      </p:cBhvr>
                                      <p:to>
                                        <p:strVal val="visible"/>
                                      </p:to>
                                    </p:set>
                                  </p:childTnLst>
                                </p:cTn>
                              </p:par>
                            </p:childTnLst>
                          </p:cTn>
                        </p:par>
                        <p:par>
                          <p:cTn id="379" fill="hold">
                            <p:stCondLst>
                              <p:cond delay="125000"/>
                            </p:stCondLst>
                            <p:childTnLst>
                              <p:par>
                                <p:cTn id="380" presetID="11" presetClass="entr" presetSubtype="0" fill="hold" grpId="0" nodeType="afterEffect">
                                  <p:stCondLst>
                                    <p:cond delay="0"/>
                                  </p:stCondLst>
                                  <p:childTnLst>
                                    <p:set>
                                      <p:cBhvr>
                                        <p:cTn id="381" dur="1000">
                                          <p:stCondLst>
                                            <p:cond delay="0"/>
                                          </p:stCondLst>
                                        </p:cTn>
                                        <p:tgtEl>
                                          <p:spTgt spid="140"/>
                                        </p:tgtEl>
                                        <p:attrNameLst>
                                          <p:attrName>style.visibility</p:attrName>
                                        </p:attrNameLst>
                                      </p:cBhvr>
                                      <p:to>
                                        <p:strVal val="visible"/>
                                      </p:to>
                                    </p:set>
                                  </p:childTnLst>
                                </p:cTn>
                              </p:par>
                            </p:childTnLst>
                          </p:cTn>
                        </p:par>
                        <p:par>
                          <p:cTn id="382" fill="hold">
                            <p:stCondLst>
                              <p:cond delay="126000"/>
                            </p:stCondLst>
                            <p:childTnLst>
                              <p:par>
                                <p:cTn id="383" presetID="11" presetClass="entr" presetSubtype="0" fill="hold" grpId="0" nodeType="afterEffect">
                                  <p:stCondLst>
                                    <p:cond delay="0"/>
                                  </p:stCondLst>
                                  <p:childTnLst>
                                    <p:set>
                                      <p:cBhvr>
                                        <p:cTn id="384" dur="1000">
                                          <p:stCondLst>
                                            <p:cond delay="0"/>
                                          </p:stCondLst>
                                        </p:cTn>
                                        <p:tgtEl>
                                          <p:spTgt spid="141"/>
                                        </p:tgtEl>
                                        <p:attrNameLst>
                                          <p:attrName>style.visibility</p:attrName>
                                        </p:attrNameLst>
                                      </p:cBhvr>
                                      <p:to>
                                        <p:strVal val="visible"/>
                                      </p:to>
                                    </p:set>
                                  </p:childTnLst>
                                </p:cTn>
                              </p:par>
                            </p:childTnLst>
                          </p:cTn>
                        </p:par>
                        <p:par>
                          <p:cTn id="385" fill="hold">
                            <p:stCondLst>
                              <p:cond delay="127000"/>
                            </p:stCondLst>
                            <p:childTnLst>
                              <p:par>
                                <p:cTn id="386" presetID="11" presetClass="entr" presetSubtype="0" fill="hold" grpId="0" nodeType="afterEffect">
                                  <p:stCondLst>
                                    <p:cond delay="0"/>
                                  </p:stCondLst>
                                  <p:childTnLst>
                                    <p:set>
                                      <p:cBhvr>
                                        <p:cTn id="387" dur="1000">
                                          <p:stCondLst>
                                            <p:cond delay="0"/>
                                          </p:stCondLst>
                                        </p:cTn>
                                        <p:tgtEl>
                                          <p:spTgt spid="142"/>
                                        </p:tgtEl>
                                        <p:attrNameLst>
                                          <p:attrName>style.visibility</p:attrName>
                                        </p:attrNameLst>
                                      </p:cBhvr>
                                      <p:to>
                                        <p:strVal val="visible"/>
                                      </p:to>
                                    </p:set>
                                  </p:childTnLst>
                                </p:cTn>
                              </p:par>
                            </p:childTnLst>
                          </p:cTn>
                        </p:par>
                        <p:par>
                          <p:cTn id="388" fill="hold">
                            <p:stCondLst>
                              <p:cond delay="128000"/>
                            </p:stCondLst>
                            <p:childTnLst>
                              <p:par>
                                <p:cTn id="389" presetID="11" presetClass="entr" presetSubtype="0" fill="hold" grpId="0" nodeType="afterEffect">
                                  <p:stCondLst>
                                    <p:cond delay="0"/>
                                  </p:stCondLst>
                                  <p:childTnLst>
                                    <p:set>
                                      <p:cBhvr>
                                        <p:cTn id="390" dur="1000">
                                          <p:stCondLst>
                                            <p:cond delay="0"/>
                                          </p:stCondLst>
                                        </p:cTn>
                                        <p:tgtEl>
                                          <p:spTgt spid="143"/>
                                        </p:tgtEl>
                                        <p:attrNameLst>
                                          <p:attrName>style.visibility</p:attrName>
                                        </p:attrNameLst>
                                      </p:cBhvr>
                                      <p:to>
                                        <p:strVal val="visible"/>
                                      </p:to>
                                    </p:set>
                                  </p:childTnLst>
                                </p:cTn>
                              </p:par>
                            </p:childTnLst>
                          </p:cTn>
                        </p:par>
                        <p:par>
                          <p:cTn id="391" fill="hold">
                            <p:stCondLst>
                              <p:cond delay="129000"/>
                            </p:stCondLst>
                            <p:childTnLst>
                              <p:par>
                                <p:cTn id="392" presetID="11" presetClass="entr" presetSubtype="0" fill="hold" grpId="0" nodeType="afterEffect">
                                  <p:stCondLst>
                                    <p:cond delay="0"/>
                                  </p:stCondLst>
                                  <p:childTnLst>
                                    <p:set>
                                      <p:cBhvr>
                                        <p:cTn id="393" dur="1000">
                                          <p:stCondLst>
                                            <p:cond delay="0"/>
                                          </p:stCondLst>
                                        </p:cTn>
                                        <p:tgtEl>
                                          <p:spTgt spid="144"/>
                                        </p:tgtEl>
                                        <p:attrNameLst>
                                          <p:attrName>style.visibility</p:attrName>
                                        </p:attrNameLst>
                                      </p:cBhvr>
                                      <p:to>
                                        <p:strVal val="visible"/>
                                      </p:to>
                                    </p:set>
                                  </p:childTnLst>
                                </p:cTn>
                              </p:par>
                            </p:childTnLst>
                          </p:cTn>
                        </p:par>
                        <p:par>
                          <p:cTn id="394" fill="hold">
                            <p:stCondLst>
                              <p:cond delay="130000"/>
                            </p:stCondLst>
                            <p:childTnLst>
                              <p:par>
                                <p:cTn id="395" presetID="11" presetClass="entr" presetSubtype="0" fill="hold" grpId="0" nodeType="afterEffect">
                                  <p:stCondLst>
                                    <p:cond delay="0"/>
                                  </p:stCondLst>
                                  <p:childTnLst>
                                    <p:set>
                                      <p:cBhvr>
                                        <p:cTn id="396" dur="1000">
                                          <p:stCondLst>
                                            <p:cond delay="0"/>
                                          </p:stCondLst>
                                        </p:cTn>
                                        <p:tgtEl>
                                          <p:spTgt spid="145"/>
                                        </p:tgtEl>
                                        <p:attrNameLst>
                                          <p:attrName>style.visibility</p:attrName>
                                        </p:attrNameLst>
                                      </p:cBhvr>
                                      <p:to>
                                        <p:strVal val="visible"/>
                                      </p:to>
                                    </p:set>
                                  </p:childTnLst>
                                </p:cTn>
                              </p:par>
                            </p:childTnLst>
                          </p:cTn>
                        </p:par>
                        <p:par>
                          <p:cTn id="397" fill="hold">
                            <p:stCondLst>
                              <p:cond delay="131000"/>
                            </p:stCondLst>
                            <p:childTnLst>
                              <p:par>
                                <p:cTn id="398" presetID="11" presetClass="entr" presetSubtype="0" fill="hold" grpId="0" nodeType="afterEffect">
                                  <p:stCondLst>
                                    <p:cond delay="0"/>
                                  </p:stCondLst>
                                  <p:childTnLst>
                                    <p:set>
                                      <p:cBhvr>
                                        <p:cTn id="399" dur="1000">
                                          <p:stCondLst>
                                            <p:cond delay="0"/>
                                          </p:stCondLst>
                                        </p:cTn>
                                        <p:tgtEl>
                                          <p:spTgt spid="146"/>
                                        </p:tgtEl>
                                        <p:attrNameLst>
                                          <p:attrName>style.visibility</p:attrName>
                                        </p:attrNameLst>
                                      </p:cBhvr>
                                      <p:to>
                                        <p:strVal val="visible"/>
                                      </p:to>
                                    </p:set>
                                  </p:childTnLst>
                                </p:cTn>
                              </p:par>
                            </p:childTnLst>
                          </p:cTn>
                        </p:par>
                        <p:par>
                          <p:cTn id="400" fill="hold">
                            <p:stCondLst>
                              <p:cond delay="132000"/>
                            </p:stCondLst>
                            <p:childTnLst>
                              <p:par>
                                <p:cTn id="401" presetID="11" presetClass="entr" presetSubtype="0" fill="hold" grpId="0" nodeType="afterEffect">
                                  <p:stCondLst>
                                    <p:cond delay="0"/>
                                  </p:stCondLst>
                                  <p:childTnLst>
                                    <p:set>
                                      <p:cBhvr>
                                        <p:cTn id="402" dur="1000">
                                          <p:stCondLst>
                                            <p:cond delay="0"/>
                                          </p:stCondLst>
                                        </p:cTn>
                                        <p:tgtEl>
                                          <p:spTgt spid="147"/>
                                        </p:tgtEl>
                                        <p:attrNameLst>
                                          <p:attrName>style.visibility</p:attrName>
                                        </p:attrNameLst>
                                      </p:cBhvr>
                                      <p:to>
                                        <p:strVal val="visible"/>
                                      </p:to>
                                    </p:set>
                                  </p:childTnLst>
                                </p:cTn>
                              </p:par>
                            </p:childTnLst>
                          </p:cTn>
                        </p:par>
                        <p:par>
                          <p:cTn id="403" fill="hold">
                            <p:stCondLst>
                              <p:cond delay="133000"/>
                            </p:stCondLst>
                            <p:childTnLst>
                              <p:par>
                                <p:cTn id="404" presetID="11" presetClass="entr" presetSubtype="0" fill="hold" grpId="0" nodeType="afterEffect">
                                  <p:stCondLst>
                                    <p:cond delay="0"/>
                                  </p:stCondLst>
                                  <p:childTnLst>
                                    <p:set>
                                      <p:cBhvr>
                                        <p:cTn id="405" dur="1000">
                                          <p:stCondLst>
                                            <p:cond delay="0"/>
                                          </p:stCondLst>
                                        </p:cTn>
                                        <p:tgtEl>
                                          <p:spTgt spid="148"/>
                                        </p:tgtEl>
                                        <p:attrNameLst>
                                          <p:attrName>style.visibility</p:attrName>
                                        </p:attrNameLst>
                                      </p:cBhvr>
                                      <p:to>
                                        <p:strVal val="visible"/>
                                      </p:to>
                                    </p:set>
                                  </p:childTnLst>
                                </p:cTn>
                              </p:par>
                            </p:childTnLst>
                          </p:cTn>
                        </p:par>
                        <p:par>
                          <p:cTn id="406" fill="hold">
                            <p:stCondLst>
                              <p:cond delay="134000"/>
                            </p:stCondLst>
                            <p:childTnLst>
                              <p:par>
                                <p:cTn id="407" presetID="11" presetClass="entr" presetSubtype="0" fill="hold" grpId="0" nodeType="afterEffect">
                                  <p:stCondLst>
                                    <p:cond delay="0"/>
                                  </p:stCondLst>
                                  <p:childTnLst>
                                    <p:set>
                                      <p:cBhvr>
                                        <p:cTn id="408" dur="1000">
                                          <p:stCondLst>
                                            <p:cond delay="0"/>
                                          </p:stCondLst>
                                        </p:cTn>
                                        <p:tgtEl>
                                          <p:spTgt spid="149"/>
                                        </p:tgtEl>
                                        <p:attrNameLst>
                                          <p:attrName>style.visibility</p:attrName>
                                        </p:attrNameLst>
                                      </p:cBhvr>
                                      <p:to>
                                        <p:strVal val="visible"/>
                                      </p:to>
                                    </p:set>
                                  </p:childTnLst>
                                </p:cTn>
                              </p:par>
                            </p:childTnLst>
                          </p:cTn>
                        </p:par>
                        <p:par>
                          <p:cTn id="409" fill="hold">
                            <p:stCondLst>
                              <p:cond delay="135000"/>
                            </p:stCondLst>
                            <p:childTnLst>
                              <p:par>
                                <p:cTn id="410" presetID="11" presetClass="entr" presetSubtype="0" fill="hold" grpId="0" nodeType="afterEffect">
                                  <p:stCondLst>
                                    <p:cond delay="0"/>
                                  </p:stCondLst>
                                  <p:childTnLst>
                                    <p:set>
                                      <p:cBhvr>
                                        <p:cTn id="411" dur="1000">
                                          <p:stCondLst>
                                            <p:cond delay="0"/>
                                          </p:stCondLst>
                                        </p:cTn>
                                        <p:tgtEl>
                                          <p:spTgt spid="150"/>
                                        </p:tgtEl>
                                        <p:attrNameLst>
                                          <p:attrName>style.visibility</p:attrName>
                                        </p:attrNameLst>
                                      </p:cBhvr>
                                      <p:to>
                                        <p:strVal val="visible"/>
                                      </p:to>
                                    </p:set>
                                  </p:childTnLst>
                                </p:cTn>
                              </p:par>
                            </p:childTnLst>
                          </p:cTn>
                        </p:par>
                        <p:par>
                          <p:cTn id="412" fill="hold">
                            <p:stCondLst>
                              <p:cond delay="136000"/>
                            </p:stCondLst>
                            <p:childTnLst>
                              <p:par>
                                <p:cTn id="413" presetID="11" presetClass="entr" presetSubtype="0" fill="hold" grpId="0" nodeType="afterEffect">
                                  <p:stCondLst>
                                    <p:cond delay="0"/>
                                  </p:stCondLst>
                                  <p:childTnLst>
                                    <p:set>
                                      <p:cBhvr>
                                        <p:cTn id="414" dur="1000">
                                          <p:stCondLst>
                                            <p:cond delay="0"/>
                                          </p:stCondLst>
                                        </p:cTn>
                                        <p:tgtEl>
                                          <p:spTgt spid="151"/>
                                        </p:tgtEl>
                                        <p:attrNameLst>
                                          <p:attrName>style.visibility</p:attrName>
                                        </p:attrNameLst>
                                      </p:cBhvr>
                                      <p:to>
                                        <p:strVal val="visible"/>
                                      </p:to>
                                    </p:set>
                                  </p:childTnLst>
                                </p:cTn>
                              </p:par>
                            </p:childTnLst>
                          </p:cTn>
                        </p:par>
                        <p:par>
                          <p:cTn id="415" fill="hold">
                            <p:stCondLst>
                              <p:cond delay="137000"/>
                            </p:stCondLst>
                            <p:childTnLst>
                              <p:par>
                                <p:cTn id="416" presetID="11" presetClass="entr" presetSubtype="0" fill="hold" grpId="0" nodeType="afterEffect">
                                  <p:stCondLst>
                                    <p:cond delay="0"/>
                                  </p:stCondLst>
                                  <p:childTnLst>
                                    <p:set>
                                      <p:cBhvr>
                                        <p:cTn id="417" dur="1000">
                                          <p:stCondLst>
                                            <p:cond delay="0"/>
                                          </p:stCondLst>
                                        </p:cTn>
                                        <p:tgtEl>
                                          <p:spTgt spid="152"/>
                                        </p:tgtEl>
                                        <p:attrNameLst>
                                          <p:attrName>style.visibility</p:attrName>
                                        </p:attrNameLst>
                                      </p:cBhvr>
                                      <p:to>
                                        <p:strVal val="visible"/>
                                      </p:to>
                                    </p:set>
                                  </p:childTnLst>
                                </p:cTn>
                              </p:par>
                            </p:childTnLst>
                          </p:cTn>
                        </p:par>
                        <p:par>
                          <p:cTn id="418" fill="hold">
                            <p:stCondLst>
                              <p:cond delay="138000"/>
                            </p:stCondLst>
                            <p:childTnLst>
                              <p:par>
                                <p:cTn id="419" presetID="11" presetClass="entr" presetSubtype="0" fill="hold" grpId="0" nodeType="afterEffect">
                                  <p:stCondLst>
                                    <p:cond delay="0"/>
                                  </p:stCondLst>
                                  <p:childTnLst>
                                    <p:set>
                                      <p:cBhvr>
                                        <p:cTn id="420" dur="1000">
                                          <p:stCondLst>
                                            <p:cond delay="0"/>
                                          </p:stCondLst>
                                        </p:cTn>
                                        <p:tgtEl>
                                          <p:spTgt spid="153"/>
                                        </p:tgtEl>
                                        <p:attrNameLst>
                                          <p:attrName>style.visibility</p:attrName>
                                        </p:attrNameLst>
                                      </p:cBhvr>
                                      <p:to>
                                        <p:strVal val="visible"/>
                                      </p:to>
                                    </p:set>
                                  </p:childTnLst>
                                </p:cTn>
                              </p:par>
                            </p:childTnLst>
                          </p:cTn>
                        </p:par>
                        <p:par>
                          <p:cTn id="421" fill="hold">
                            <p:stCondLst>
                              <p:cond delay="139000"/>
                            </p:stCondLst>
                            <p:childTnLst>
                              <p:par>
                                <p:cTn id="422" presetID="11" presetClass="entr" presetSubtype="0" fill="hold" grpId="0" nodeType="afterEffect">
                                  <p:stCondLst>
                                    <p:cond delay="0"/>
                                  </p:stCondLst>
                                  <p:childTnLst>
                                    <p:set>
                                      <p:cBhvr>
                                        <p:cTn id="423" dur="1000">
                                          <p:stCondLst>
                                            <p:cond delay="0"/>
                                          </p:stCondLst>
                                        </p:cTn>
                                        <p:tgtEl>
                                          <p:spTgt spid="154"/>
                                        </p:tgtEl>
                                        <p:attrNameLst>
                                          <p:attrName>style.visibility</p:attrName>
                                        </p:attrNameLst>
                                      </p:cBhvr>
                                      <p:to>
                                        <p:strVal val="visible"/>
                                      </p:to>
                                    </p:set>
                                  </p:childTnLst>
                                </p:cTn>
                              </p:par>
                            </p:childTnLst>
                          </p:cTn>
                        </p:par>
                        <p:par>
                          <p:cTn id="424" fill="hold">
                            <p:stCondLst>
                              <p:cond delay="140000"/>
                            </p:stCondLst>
                            <p:childTnLst>
                              <p:par>
                                <p:cTn id="425" presetID="11" presetClass="entr" presetSubtype="0" fill="hold" grpId="0" nodeType="afterEffect">
                                  <p:stCondLst>
                                    <p:cond delay="0"/>
                                  </p:stCondLst>
                                  <p:childTnLst>
                                    <p:set>
                                      <p:cBhvr>
                                        <p:cTn id="426" dur="1000">
                                          <p:stCondLst>
                                            <p:cond delay="0"/>
                                          </p:stCondLst>
                                        </p:cTn>
                                        <p:tgtEl>
                                          <p:spTgt spid="155"/>
                                        </p:tgtEl>
                                        <p:attrNameLst>
                                          <p:attrName>style.visibility</p:attrName>
                                        </p:attrNameLst>
                                      </p:cBhvr>
                                      <p:to>
                                        <p:strVal val="visible"/>
                                      </p:to>
                                    </p:set>
                                  </p:childTnLst>
                                </p:cTn>
                              </p:par>
                            </p:childTnLst>
                          </p:cTn>
                        </p:par>
                        <p:par>
                          <p:cTn id="427" fill="hold">
                            <p:stCondLst>
                              <p:cond delay="141000"/>
                            </p:stCondLst>
                            <p:childTnLst>
                              <p:par>
                                <p:cTn id="428" presetID="11" presetClass="entr" presetSubtype="0" fill="hold" grpId="0" nodeType="afterEffect">
                                  <p:stCondLst>
                                    <p:cond delay="0"/>
                                  </p:stCondLst>
                                  <p:childTnLst>
                                    <p:set>
                                      <p:cBhvr>
                                        <p:cTn id="429" dur="1000">
                                          <p:stCondLst>
                                            <p:cond delay="0"/>
                                          </p:stCondLst>
                                        </p:cTn>
                                        <p:tgtEl>
                                          <p:spTgt spid="156"/>
                                        </p:tgtEl>
                                        <p:attrNameLst>
                                          <p:attrName>style.visibility</p:attrName>
                                        </p:attrNameLst>
                                      </p:cBhvr>
                                      <p:to>
                                        <p:strVal val="visible"/>
                                      </p:to>
                                    </p:set>
                                  </p:childTnLst>
                                </p:cTn>
                              </p:par>
                            </p:childTnLst>
                          </p:cTn>
                        </p:par>
                        <p:par>
                          <p:cTn id="430" fill="hold">
                            <p:stCondLst>
                              <p:cond delay="142000"/>
                            </p:stCondLst>
                            <p:childTnLst>
                              <p:par>
                                <p:cTn id="431" presetID="11" presetClass="entr" presetSubtype="0" fill="hold" grpId="0" nodeType="afterEffect">
                                  <p:stCondLst>
                                    <p:cond delay="0"/>
                                  </p:stCondLst>
                                  <p:childTnLst>
                                    <p:set>
                                      <p:cBhvr>
                                        <p:cTn id="432" dur="1000">
                                          <p:stCondLst>
                                            <p:cond delay="0"/>
                                          </p:stCondLst>
                                        </p:cTn>
                                        <p:tgtEl>
                                          <p:spTgt spid="157"/>
                                        </p:tgtEl>
                                        <p:attrNameLst>
                                          <p:attrName>style.visibility</p:attrName>
                                        </p:attrNameLst>
                                      </p:cBhvr>
                                      <p:to>
                                        <p:strVal val="visible"/>
                                      </p:to>
                                    </p:set>
                                  </p:childTnLst>
                                </p:cTn>
                              </p:par>
                            </p:childTnLst>
                          </p:cTn>
                        </p:par>
                        <p:par>
                          <p:cTn id="433" fill="hold">
                            <p:stCondLst>
                              <p:cond delay="143000"/>
                            </p:stCondLst>
                            <p:childTnLst>
                              <p:par>
                                <p:cTn id="434" presetID="11" presetClass="entr" presetSubtype="0" fill="hold" grpId="0" nodeType="afterEffect">
                                  <p:stCondLst>
                                    <p:cond delay="0"/>
                                  </p:stCondLst>
                                  <p:childTnLst>
                                    <p:set>
                                      <p:cBhvr>
                                        <p:cTn id="435" dur="1000">
                                          <p:stCondLst>
                                            <p:cond delay="0"/>
                                          </p:stCondLst>
                                        </p:cTn>
                                        <p:tgtEl>
                                          <p:spTgt spid="158"/>
                                        </p:tgtEl>
                                        <p:attrNameLst>
                                          <p:attrName>style.visibility</p:attrName>
                                        </p:attrNameLst>
                                      </p:cBhvr>
                                      <p:to>
                                        <p:strVal val="visible"/>
                                      </p:to>
                                    </p:set>
                                  </p:childTnLst>
                                </p:cTn>
                              </p:par>
                            </p:childTnLst>
                          </p:cTn>
                        </p:par>
                        <p:par>
                          <p:cTn id="436" fill="hold">
                            <p:stCondLst>
                              <p:cond delay="144000"/>
                            </p:stCondLst>
                            <p:childTnLst>
                              <p:par>
                                <p:cTn id="437" presetID="11" presetClass="entr" presetSubtype="0" fill="hold" grpId="0" nodeType="afterEffect">
                                  <p:stCondLst>
                                    <p:cond delay="0"/>
                                  </p:stCondLst>
                                  <p:childTnLst>
                                    <p:set>
                                      <p:cBhvr>
                                        <p:cTn id="438" dur="1000">
                                          <p:stCondLst>
                                            <p:cond delay="0"/>
                                          </p:stCondLst>
                                        </p:cTn>
                                        <p:tgtEl>
                                          <p:spTgt spid="159"/>
                                        </p:tgtEl>
                                        <p:attrNameLst>
                                          <p:attrName>style.visibility</p:attrName>
                                        </p:attrNameLst>
                                      </p:cBhvr>
                                      <p:to>
                                        <p:strVal val="visible"/>
                                      </p:to>
                                    </p:set>
                                  </p:childTnLst>
                                </p:cTn>
                              </p:par>
                            </p:childTnLst>
                          </p:cTn>
                        </p:par>
                        <p:par>
                          <p:cTn id="439" fill="hold">
                            <p:stCondLst>
                              <p:cond delay="145000"/>
                            </p:stCondLst>
                            <p:childTnLst>
                              <p:par>
                                <p:cTn id="440" presetID="11" presetClass="entr" presetSubtype="0" fill="hold" grpId="0" nodeType="afterEffect">
                                  <p:stCondLst>
                                    <p:cond delay="0"/>
                                  </p:stCondLst>
                                  <p:childTnLst>
                                    <p:set>
                                      <p:cBhvr>
                                        <p:cTn id="441" dur="1000">
                                          <p:stCondLst>
                                            <p:cond delay="0"/>
                                          </p:stCondLst>
                                        </p:cTn>
                                        <p:tgtEl>
                                          <p:spTgt spid="160"/>
                                        </p:tgtEl>
                                        <p:attrNameLst>
                                          <p:attrName>style.visibility</p:attrName>
                                        </p:attrNameLst>
                                      </p:cBhvr>
                                      <p:to>
                                        <p:strVal val="visible"/>
                                      </p:to>
                                    </p:set>
                                  </p:childTnLst>
                                </p:cTn>
                              </p:par>
                            </p:childTnLst>
                          </p:cTn>
                        </p:par>
                        <p:par>
                          <p:cTn id="442" fill="hold">
                            <p:stCondLst>
                              <p:cond delay="146000"/>
                            </p:stCondLst>
                            <p:childTnLst>
                              <p:par>
                                <p:cTn id="443" presetID="11" presetClass="entr" presetSubtype="0" fill="hold" grpId="0" nodeType="afterEffect">
                                  <p:stCondLst>
                                    <p:cond delay="0"/>
                                  </p:stCondLst>
                                  <p:childTnLst>
                                    <p:set>
                                      <p:cBhvr>
                                        <p:cTn id="444" dur="1000">
                                          <p:stCondLst>
                                            <p:cond delay="0"/>
                                          </p:stCondLst>
                                        </p:cTn>
                                        <p:tgtEl>
                                          <p:spTgt spid="161"/>
                                        </p:tgtEl>
                                        <p:attrNameLst>
                                          <p:attrName>style.visibility</p:attrName>
                                        </p:attrNameLst>
                                      </p:cBhvr>
                                      <p:to>
                                        <p:strVal val="visible"/>
                                      </p:to>
                                    </p:set>
                                  </p:childTnLst>
                                </p:cTn>
                              </p:par>
                            </p:childTnLst>
                          </p:cTn>
                        </p:par>
                        <p:par>
                          <p:cTn id="445" fill="hold">
                            <p:stCondLst>
                              <p:cond delay="147000"/>
                            </p:stCondLst>
                            <p:childTnLst>
                              <p:par>
                                <p:cTn id="446" presetID="11" presetClass="entr" presetSubtype="0" fill="hold" grpId="0" nodeType="afterEffect">
                                  <p:stCondLst>
                                    <p:cond delay="0"/>
                                  </p:stCondLst>
                                  <p:childTnLst>
                                    <p:set>
                                      <p:cBhvr>
                                        <p:cTn id="447" dur="1000">
                                          <p:stCondLst>
                                            <p:cond delay="0"/>
                                          </p:stCondLst>
                                        </p:cTn>
                                        <p:tgtEl>
                                          <p:spTgt spid="162"/>
                                        </p:tgtEl>
                                        <p:attrNameLst>
                                          <p:attrName>style.visibility</p:attrName>
                                        </p:attrNameLst>
                                      </p:cBhvr>
                                      <p:to>
                                        <p:strVal val="visible"/>
                                      </p:to>
                                    </p:set>
                                  </p:childTnLst>
                                </p:cTn>
                              </p:par>
                            </p:childTnLst>
                          </p:cTn>
                        </p:par>
                        <p:par>
                          <p:cTn id="448" fill="hold">
                            <p:stCondLst>
                              <p:cond delay="148000"/>
                            </p:stCondLst>
                            <p:childTnLst>
                              <p:par>
                                <p:cTn id="449" presetID="11" presetClass="entr" presetSubtype="0" fill="hold" grpId="0" nodeType="afterEffect">
                                  <p:stCondLst>
                                    <p:cond delay="0"/>
                                  </p:stCondLst>
                                  <p:childTnLst>
                                    <p:set>
                                      <p:cBhvr>
                                        <p:cTn id="450" dur="1000">
                                          <p:stCondLst>
                                            <p:cond delay="0"/>
                                          </p:stCondLst>
                                        </p:cTn>
                                        <p:tgtEl>
                                          <p:spTgt spid="163"/>
                                        </p:tgtEl>
                                        <p:attrNameLst>
                                          <p:attrName>style.visibility</p:attrName>
                                        </p:attrNameLst>
                                      </p:cBhvr>
                                      <p:to>
                                        <p:strVal val="visible"/>
                                      </p:to>
                                    </p:set>
                                  </p:childTnLst>
                                </p:cTn>
                              </p:par>
                            </p:childTnLst>
                          </p:cTn>
                        </p:par>
                        <p:par>
                          <p:cTn id="451" fill="hold">
                            <p:stCondLst>
                              <p:cond delay="149000"/>
                            </p:stCondLst>
                            <p:childTnLst>
                              <p:par>
                                <p:cTn id="452" presetID="11" presetClass="entr" presetSubtype="0" fill="hold" grpId="0" nodeType="afterEffect">
                                  <p:stCondLst>
                                    <p:cond delay="0"/>
                                  </p:stCondLst>
                                  <p:childTnLst>
                                    <p:set>
                                      <p:cBhvr>
                                        <p:cTn id="453" dur="1000">
                                          <p:stCondLst>
                                            <p:cond delay="0"/>
                                          </p:stCondLst>
                                        </p:cTn>
                                        <p:tgtEl>
                                          <p:spTgt spid="164"/>
                                        </p:tgtEl>
                                        <p:attrNameLst>
                                          <p:attrName>style.visibility</p:attrName>
                                        </p:attrNameLst>
                                      </p:cBhvr>
                                      <p:to>
                                        <p:strVal val="visible"/>
                                      </p:to>
                                    </p:set>
                                  </p:childTnLst>
                                </p:cTn>
                              </p:par>
                            </p:childTnLst>
                          </p:cTn>
                        </p:par>
                        <p:par>
                          <p:cTn id="454" fill="hold">
                            <p:stCondLst>
                              <p:cond delay="150000"/>
                            </p:stCondLst>
                            <p:childTnLst>
                              <p:par>
                                <p:cTn id="455" presetID="11" presetClass="entr" presetSubtype="0" fill="hold" grpId="0" nodeType="afterEffect">
                                  <p:stCondLst>
                                    <p:cond delay="0"/>
                                  </p:stCondLst>
                                  <p:childTnLst>
                                    <p:set>
                                      <p:cBhvr>
                                        <p:cTn id="456" dur="1000">
                                          <p:stCondLst>
                                            <p:cond delay="0"/>
                                          </p:stCondLst>
                                        </p:cTn>
                                        <p:tgtEl>
                                          <p:spTgt spid="165"/>
                                        </p:tgtEl>
                                        <p:attrNameLst>
                                          <p:attrName>style.visibility</p:attrName>
                                        </p:attrNameLst>
                                      </p:cBhvr>
                                      <p:to>
                                        <p:strVal val="visible"/>
                                      </p:to>
                                    </p:set>
                                  </p:childTnLst>
                                </p:cTn>
                              </p:par>
                            </p:childTnLst>
                          </p:cTn>
                        </p:par>
                        <p:par>
                          <p:cTn id="457" fill="hold">
                            <p:stCondLst>
                              <p:cond delay="151000"/>
                            </p:stCondLst>
                            <p:childTnLst>
                              <p:par>
                                <p:cTn id="458" presetID="11" presetClass="entr" presetSubtype="0" fill="hold" grpId="0" nodeType="afterEffect">
                                  <p:stCondLst>
                                    <p:cond delay="0"/>
                                  </p:stCondLst>
                                  <p:childTnLst>
                                    <p:set>
                                      <p:cBhvr>
                                        <p:cTn id="459" dur="1000">
                                          <p:stCondLst>
                                            <p:cond delay="0"/>
                                          </p:stCondLst>
                                        </p:cTn>
                                        <p:tgtEl>
                                          <p:spTgt spid="166"/>
                                        </p:tgtEl>
                                        <p:attrNameLst>
                                          <p:attrName>style.visibility</p:attrName>
                                        </p:attrNameLst>
                                      </p:cBhvr>
                                      <p:to>
                                        <p:strVal val="visible"/>
                                      </p:to>
                                    </p:set>
                                  </p:childTnLst>
                                </p:cTn>
                              </p:par>
                            </p:childTnLst>
                          </p:cTn>
                        </p:par>
                        <p:par>
                          <p:cTn id="460" fill="hold">
                            <p:stCondLst>
                              <p:cond delay="152000"/>
                            </p:stCondLst>
                            <p:childTnLst>
                              <p:par>
                                <p:cTn id="461" presetID="11" presetClass="entr" presetSubtype="0" fill="hold" grpId="0" nodeType="afterEffect">
                                  <p:stCondLst>
                                    <p:cond delay="0"/>
                                  </p:stCondLst>
                                  <p:childTnLst>
                                    <p:set>
                                      <p:cBhvr>
                                        <p:cTn id="462" dur="1000">
                                          <p:stCondLst>
                                            <p:cond delay="0"/>
                                          </p:stCondLst>
                                        </p:cTn>
                                        <p:tgtEl>
                                          <p:spTgt spid="167"/>
                                        </p:tgtEl>
                                        <p:attrNameLst>
                                          <p:attrName>style.visibility</p:attrName>
                                        </p:attrNameLst>
                                      </p:cBhvr>
                                      <p:to>
                                        <p:strVal val="visible"/>
                                      </p:to>
                                    </p:set>
                                  </p:childTnLst>
                                </p:cTn>
                              </p:par>
                            </p:childTnLst>
                          </p:cTn>
                        </p:par>
                        <p:par>
                          <p:cTn id="463" fill="hold">
                            <p:stCondLst>
                              <p:cond delay="153000"/>
                            </p:stCondLst>
                            <p:childTnLst>
                              <p:par>
                                <p:cTn id="464" presetID="11" presetClass="entr" presetSubtype="0" fill="hold" grpId="0" nodeType="afterEffect">
                                  <p:stCondLst>
                                    <p:cond delay="0"/>
                                  </p:stCondLst>
                                  <p:childTnLst>
                                    <p:set>
                                      <p:cBhvr>
                                        <p:cTn id="465" dur="1000">
                                          <p:stCondLst>
                                            <p:cond delay="0"/>
                                          </p:stCondLst>
                                        </p:cTn>
                                        <p:tgtEl>
                                          <p:spTgt spid="168"/>
                                        </p:tgtEl>
                                        <p:attrNameLst>
                                          <p:attrName>style.visibility</p:attrName>
                                        </p:attrNameLst>
                                      </p:cBhvr>
                                      <p:to>
                                        <p:strVal val="visible"/>
                                      </p:to>
                                    </p:set>
                                  </p:childTnLst>
                                </p:cTn>
                              </p:par>
                            </p:childTnLst>
                          </p:cTn>
                        </p:par>
                        <p:par>
                          <p:cTn id="466" fill="hold">
                            <p:stCondLst>
                              <p:cond delay="154000"/>
                            </p:stCondLst>
                            <p:childTnLst>
                              <p:par>
                                <p:cTn id="467" presetID="11" presetClass="entr" presetSubtype="0" fill="hold" grpId="0" nodeType="afterEffect">
                                  <p:stCondLst>
                                    <p:cond delay="0"/>
                                  </p:stCondLst>
                                  <p:childTnLst>
                                    <p:set>
                                      <p:cBhvr>
                                        <p:cTn id="468" dur="1000">
                                          <p:stCondLst>
                                            <p:cond delay="0"/>
                                          </p:stCondLst>
                                        </p:cTn>
                                        <p:tgtEl>
                                          <p:spTgt spid="169"/>
                                        </p:tgtEl>
                                        <p:attrNameLst>
                                          <p:attrName>style.visibility</p:attrName>
                                        </p:attrNameLst>
                                      </p:cBhvr>
                                      <p:to>
                                        <p:strVal val="visible"/>
                                      </p:to>
                                    </p:set>
                                  </p:childTnLst>
                                </p:cTn>
                              </p:par>
                            </p:childTnLst>
                          </p:cTn>
                        </p:par>
                        <p:par>
                          <p:cTn id="469" fill="hold">
                            <p:stCondLst>
                              <p:cond delay="155000"/>
                            </p:stCondLst>
                            <p:childTnLst>
                              <p:par>
                                <p:cTn id="470" presetID="11" presetClass="entr" presetSubtype="0" fill="hold" grpId="0" nodeType="afterEffect">
                                  <p:stCondLst>
                                    <p:cond delay="0"/>
                                  </p:stCondLst>
                                  <p:childTnLst>
                                    <p:set>
                                      <p:cBhvr>
                                        <p:cTn id="471" dur="1000">
                                          <p:stCondLst>
                                            <p:cond delay="0"/>
                                          </p:stCondLst>
                                        </p:cTn>
                                        <p:tgtEl>
                                          <p:spTgt spid="170"/>
                                        </p:tgtEl>
                                        <p:attrNameLst>
                                          <p:attrName>style.visibility</p:attrName>
                                        </p:attrNameLst>
                                      </p:cBhvr>
                                      <p:to>
                                        <p:strVal val="visible"/>
                                      </p:to>
                                    </p:set>
                                  </p:childTnLst>
                                </p:cTn>
                              </p:par>
                            </p:childTnLst>
                          </p:cTn>
                        </p:par>
                        <p:par>
                          <p:cTn id="472" fill="hold">
                            <p:stCondLst>
                              <p:cond delay="156000"/>
                            </p:stCondLst>
                            <p:childTnLst>
                              <p:par>
                                <p:cTn id="473" presetID="11" presetClass="entr" presetSubtype="0" fill="hold" grpId="0" nodeType="afterEffect">
                                  <p:stCondLst>
                                    <p:cond delay="0"/>
                                  </p:stCondLst>
                                  <p:childTnLst>
                                    <p:set>
                                      <p:cBhvr>
                                        <p:cTn id="474" dur="1000">
                                          <p:stCondLst>
                                            <p:cond delay="0"/>
                                          </p:stCondLst>
                                        </p:cTn>
                                        <p:tgtEl>
                                          <p:spTgt spid="171"/>
                                        </p:tgtEl>
                                        <p:attrNameLst>
                                          <p:attrName>style.visibility</p:attrName>
                                        </p:attrNameLst>
                                      </p:cBhvr>
                                      <p:to>
                                        <p:strVal val="visible"/>
                                      </p:to>
                                    </p:set>
                                  </p:childTnLst>
                                </p:cTn>
                              </p:par>
                            </p:childTnLst>
                          </p:cTn>
                        </p:par>
                        <p:par>
                          <p:cTn id="475" fill="hold">
                            <p:stCondLst>
                              <p:cond delay="157000"/>
                            </p:stCondLst>
                            <p:childTnLst>
                              <p:par>
                                <p:cTn id="476" presetID="11" presetClass="entr" presetSubtype="0" fill="hold" grpId="0" nodeType="afterEffect">
                                  <p:stCondLst>
                                    <p:cond delay="0"/>
                                  </p:stCondLst>
                                  <p:childTnLst>
                                    <p:set>
                                      <p:cBhvr>
                                        <p:cTn id="477" dur="1000">
                                          <p:stCondLst>
                                            <p:cond delay="0"/>
                                          </p:stCondLst>
                                        </p:cTn>
                                        <p:tgtEl>
                                          <p:spTgt spid="172"/>
                                        </p:tgtEl>
                                        <p:attrNameLst>
                                          <p:attrName>style.visibility</p:attrName>
                                        </p:attrNameLst>
                                      </p:cBhvr>
                                      <p:to>
                                        <p:strVal val="visible"/>
                                      </p:to>
                                    </p:set>
                                  </p:childTnLst>
                                </p:cTn>
                              </p:par>
                            </p:childTnLst>
                          </p:cTn>
                        </p:par>
                        <p:par>
                          <p:cTn id="478" fill="hold">
                            <p:stCondLst>
                              <p:cond delay="158000"/>
                            </p:stCondLst>
                            <p:childTnLst>
                              <p:par>
                                <p:cTn id="479" presetID="11" presetClass="entr" presetSubtype="0" fill="hold" grpId="0" nodeType="afterEffect">
                                  <p:stCondLst>
                                    <p:cond delay="0"/>
                                  </p:stCondLst>
                                  <p:childTnLst>
                                    <p:set>
                                      <p:cBhvr>
                                        <p:cTn id="480" dur="1000">
                                          <p:stCondLst>
                                            <p:cond delay="0"/>
                                          </p:stCondLst>
                                        </p:cTn>
                                        <p:tgtEl>
                                          <p:spTgt spid="173"/>
                                        </p:tgtEl>
                                        <p:attrNameLst>
                                          <p:attrName>style.visibility</p:attrName>
                                        </p:attrNameLst>
                                      </p:cBhvr>
                                      <p:to>
                                        <p:strVal val="visible"/>
                                      </p:to>
                                    </p:set>
                                  </p:childTnLst>
                                </p:cTn>
                              </p:par>
                            </p:childTnLst>
                          </p:cTn>
                        </p:par>
                        <p:par>
                          <p:cTn id="481" fill="hold">
                            <p:stCondLst>
                              <p:cond delay="159000"/>
                            </p:stCondLst>
                            <p:childTnLst>
                              <p:par>
                                <p:cTn id="482" presetID="11" presetClass="entr" presetSubtype="0" fill="hold" grpId="0" nodeType="afterEffect">
                                  <p:stCondLst>
                                    <p:cond delay="0"/>
                                  </p:stCondLst>
                                  <p:childTnLst>
                                    <p:set>
                                      <p:cBhvr>
                                        <p:cTn id="483" dur="1000">
                                          <p:stCondLst>
                                            <p:cond delay="0"/>
                                          </p:stCondLst>
                                        </p:cTn>
                                        <p:tgtEl>
                                          <p:spTgt spid="174"/>
                                        </p:tgtEl>
                                        <p:attrNameLst>
                                          <p:attrName>style.visibility</p:attrName>
                                        </p:attrNameLst>
                                      </p:cBhvr>
                                      <p:to>
                                        <p:strVal val="visible"/>
                                      </p:to>
                                    </p:set>
                                  </p:childTnLst>
                                </p:cTn>
                              </p:par>
                            </p:childTnLst>
                          </p:cTn>
                        </p:par>
                        <p:par>
                          <p:cTn id="484" fill="hold">
                            <p:stCondLst>
                              <p:cond delay="160000"/>
                            </p:stCondLst>
                            <p:childTnLst>
                              <p:par>
                                <p:cTn id="485" presetID="11" presetClass="entr" presetSubtype="0" fill="hold" grpId="0" nodeType="afterEffect">
                                  <p:stCondLst>
                                    <p:cond delay="0"/>
                                  </p:stCondLst>
                                  <p:childTnLst>
                                    <p:set>
                                      <p:cBhvr>
                                        <p:cTn id="486" dur="1000">
                                          <p:stCondLst>
                                            <p:cond delay="0"/>
                                          </p:stCondLst>
                                        </p:cTn>
                                        <p:tgtEl>
                                          <p:spTgt spid="175"/>
                                        </p:tgtEl>
                                        <p:attrNameLst>
                                          <p:attrName>style.visibility</p:attrName>
                                        </p:attrNameLst>
                                      </p:cBhvr>
                                      <p:to>
                                        <p:strVal val="visible"/>
                                      </p:to>
                                    </p:set>
                                  </p:childTnLst>
                                </p:cTn>
                              </p:par>
                            </p:childTnLst>
                          </p:cTn>
                        </p:par>
                        <p:par>
                          <p:cTn id="487" fill="hold">
                            <p:stCondLst>
                              <p:cond delay="161000"/>
                            </p:stCondLst>
                            <p:childTnLst>
                              <p:par>
                                <p:cTn id="488" presetID="11" presetClass="entr" presetSubtype="0" fill="hold" grpId="0" nodeType="afterEffect">
                                  <p:stCondLst>
                                    <p:cond delay="0"/>
                                  </p:stCondLst>
                                  <p:childTnLst>
                                    <p:set>
                                      <p:cBhvr>
                                        <p:cTn id="489" dur="1000">
                                          <p:stCondLst>
                                            <p:cond delay="0"/>
                                          </p:stCondLst>
                                        </p:cTn>
                                        <p:tgtEl>
                                          <p:spTgt spid="176"/>
                                        </p:tgtEl>
                                        <p:attrNameLst>
                                          <p:attrName>style.visibility</p:attrName>
                                        </p:attrNameLst>
                                      </p:cBhvr>
                                      <p:to>
                                        <p:strVal val="visible"/>
                                      </p:to>
                                    </p:set>
                                  </p:childTnLst>
                                </p:cTn>
                              </p:par>
                            </p:childTnLst>
                          </p:cTn>
                        </p:par>
                        <p:par>
                          <p:cTn id="490" fill="hold">
                            <p:stCondLst>
                              <p:cond delay="162000"/>
                            </p:stCondLst>
                            <p:childTnLst>
                              <p:par>
                                <p:cTn id="491" presetID="11" presetClass="entr" presetSubtype="0" fill="hold" grpId="0" nodeType="afterEffect">
                                  <p:stCondLst>
                                    <p:cond delay="0"/>
                                  </p:stCondLst>
                                  <p:childTnLst>
                                    <p:set>
                                      <p:cBhvr>
                                        <p:cTn id="492" dur="1000">
                                          <p:stCondLst>
                                            <p:cond delay="0"/>
                                          </p:stCondLst>
                                        </p:cTn>
                                        <p:tgtEl>
                                          <p:spTgt spid="177"/>
                                        </p:tgtEl>
                                        <p:attrNameLst>
                                          <p:attrName>style.visibility</p:attrName>
                                        </p:attrNameLst>
                                      </p:cBhvr>
                                      <p:to>
                                        <p:strVal val="visible"/>
                                      </p:to>
                                    </p:set>
                                  </p:childTnLst>
                                </p:cTn>
                              </p:par>
                            </p:childTnLst>
                          </p:cTn>
                        </p:par>
                        <p:par>
                          <p:cTn id="493" fill="hold">
                            <p:stCondLst>
                              <p:cond delay="163000"/>
                            </p:stCondLst>
                            <p:childTnLst>
                              <p:par>
                                <p:cTn id="494" presetID="11" presetClass="entr" presetSubtype="0" fill="hold" grpId="0" nodeType="afterEffect">
                                  <p:stCondLst>
                                    <p:cond delay="0"/>
                                  </p:stCondLst>
                                  <p:childTnLst>
                                    <p:set>
                                      <p:cBhvr>
                                        <p:cTn id="495" dur="1000">
                                          <p:stCondLst>
                                            <p:cond delay="0"/>
                                          </p:stCondLst>
                                        </p:cTn>
                                        <p:tgtEl>
                                          <p:spTgt spid="178"/>
                                        </p:tgtEl>
                                        <p:attrNameLst>
                                          <p:attrName>style.visibility</p:attrName>
                                        </p:attrNameLst>
                                      </p:cBhvr>
                                      <p:to>
                                        <p:strVal val="visible"/>
                                      </p:to>
                                    </p:set>
                                  </p:childTnLst>
                                </p:cTn>
                              </p:par>
                            </p:childTnLst>
                          </p:cTn>
                        </p:par>
                        <p:par>
                          <p:cTn id="496" fill="hold">
                            <p:stCondLst>
                              <p:cond delay="164000"/>
                            </p:stCondLst>
                            <p:childTnLst>
                              <p:par>
                                <p:cTn id="497" presetID="11" presetClass="entr" presetSubtype="0" fill="hold" grpId="0" nodeType="afterEffect">
                                  <p:stCondLst>
                                    <p:cond delay="0"/>
                                  </p:stCondLst>
                                  <p:childTnLst>
                                    <p:set>
                                      <p:cBhvr>
                                        <p:cTn id="498" dur="1000">
                                          <p:stCondLst>
                                            <p:cond delay="0"/>
                                          </p:stCondLst>
                                        </p:cTn>
                                        <p:tgtEl>
                                          <p:spTgt spid="179"/>
                                        </p:tgtEl>
                                        <p:attrNameLst>
                                          <p:attrName>style.visibility</p:attrName>
                                        </p:attrNameLst>
                                      </p:cBhvr>
                                      <p:to>
                                        <p:strVal val="visible"/>
                                      </p:to>
                                    </p:set>
                                  </p:childTnLst>
                                </p:cTn>
                              </p:par>
                            </p:childTnLst>
                          </p:cTn>
                        </p:par>
                        <p:par>
                          <p:cTn id="499" fill="hold">
                            <p:stCondLst>
                              <p:cond delay="165000"/>
                            </p:stCondLst>
                            <p:childTnLst>
                              <p:par>
                                <p:cTn id="500" presetID="11" presetClass="entr" presetSubtype="0" fill="hold" grpId="0" nodeType="afterEffect">
                                  <p:stCondLst>
                                    <p:cond delay="0"/>
                                  </p:stCondLst>
                                  <p:childTnLst>
                                    <p:set>
                                      <p:cBhvr>
                                        <p:cTn id="501" dur="1000">
                                          <p:stCondLst>
                                            <p:cond delay="0"/>
                                          </p:stCondLst>
                                        </p:cTn>
                                        <p:tgtEl>
                                          <p:spTgt spid="180"/>
                                        </p:tgtEl>
                                        <p:attrNameLst>
                                          <p:attrName>style.visibility</p:attrName>
                                        </p:attrNameLst>
                                      </p:cBhvr>
                                      <p:to>
                                        <p:strVal val="visible"/>
                                      </p:to>
                                    </p:set>
                                  </p:childTnLst>
                                </p:cTn>
                              </p:par>
                            </p:childTnLst>
                          </p:cTn>
                        </p:par>
                        <p:par>
                          <p:cTn id="502" fill="hold">
                            <p:stCondLst>
                              <p:cond delay="166000"/>
                            </p:stCondLst>
                            <p:childTnLst>
                              <p:par>
                                <p:cTn id="503" presetID="11" presetClass="entr" presetSubtype="0" fill="hold" grpId="0" nodeType="afterEffect">
                                  <p:stCondLst>
                                    <p:cond delay="0"/>
                                  </p:stCondLst>
                                  <p:childTnLst>
                                    <p:set>
                                      <p:cBhvr>
                                        <p:cTn id="504" dur="1000">
                                          <p:stCondLst>
                                            <p:cond delay="0"/>
                                          </p:stCondLst>
                                        </p:cTn>
                                        <p:tgtEl>
                                          <p:spTgt spid="181"/>
                                        </p:tgtEl>
                                        <p:attrNameLst>
                                          <p:attrName>style.visibility</p:attrName>
                                        </p:attrNameLst>
                                      </p:cBhvr>
                                      <p:to>
                                        <p:strVal val="visible"/>
                                      </p:to>
                                    </p:set>
                                  </p:childTnLst>
                                </p:cTn>
                              </p:par>
                            </p:childTnLst>
                          </p:cTn>
                        </p:par>
                        <p:par>
                          <p:cTn id="505" fill="hold">
                            <p:stCondLst>
                              <p:cond delay="167000"/>
                            </p:stCondLst>
                            <p:childTnLst>
                              <p:par>
                                <p:cTn id="506" presetID="11" presetClass="entr" presetSubtype="0" fill="hold" grpId="0" nodeType="afterEffect">
                                  <p:stCondLst>
                                    <p:cond delay="0"/>
                                  </p:stCondLst>
                                  <p:childTnLst>
                                    <p:set>
                                      <p:cBhvr>
                                        <p:cTn id="507" dur="1000">
                                          <p:stCondLst>
                                            <p:cond delay="0"/>
                                          </p:stCondLst>
                                        </p:cTn>
                                        <p:tgtEl>
                                          <p:spTgt spid="182"/>
                                        </p:tgtEl>
                                        <p:attrNameLst>
                                          <p:attrName>style.visibility</p:attrName>
                                        </p:attrNameLst>
                                      </p:cBhvr>
                                      <p:to>
                                        <p:strVal val="visible"/>
                                      </p:to>
                                    </p:set>
                                  </p:childTnLst>
                                </p:cTn>
                              </p:par>
                            </p:childTnLst>
                          </p:cTn>
                        </p:par>
                        <p:par>
                          <p:cTn id="508" fill="hold">
                            <p:stCondLst>
                              <p:cond delay="168000"/>
                            </p:stCondLst>
                            <p:childTnLst>
                              <p:par>
                                <p:cTn id="509" presetID="11" presetClass="entr" presetSubtype="0" fill="hold" grpId="0" nodeType="afterEffect">
                                  <p:stCondLst>
                                    <p:cond delay="0"/>
                                  </p:stCondLst>
                                  <p:childTnLst>
                                    <p:set>
                                      <p:cBhvr>
                                        <p:cTn id="510" dur="1000">
                                          <p:stCondLst>
                                            <p:cond delay="0"/>
                                          </p:stCondLst>
                                        </p:cTn>
                                        <p:tgtEl>
                                          <p:spTgt spid="183"/>
                                        </p:tgtEl>
                                        <p:attrNameLst>
                                          <p:attrName>style.visibility</p:attrName>
                                        </p:attrNameLst>
                                      </p:cBhvr>
                                      <p:to>
                                        <p:strVal val="visible"/>
                                      </p:to>
                                    </p:set>
                                  </p:childTnLst>
                                </p:cTn>
                              </p:par>
                            </p:childTnLst>
                          </p:cTn>
                        </p:par>
                        <p:par>
                          <p:cTn id="511" fill="hold">
                            <p:stCondLst>
                              <p:cond delay="169000"/>
                            </p:stCondLst>
                            <p:childTnLst>
                              <p:par>
                                <p:cTn id="512" presetID="11" presetClass="entr" presetSubtype="0" fill="hold" grpId="0" nodeType="afterEffect">
                                  <p:stCondLst>
                                    <p:cond delay="0"/>
                                  </p:stCondLst>
                                  <p:childTnLst>
                                    <p:set>
                                      <p:cBhvr>
                                        <p:cTn id="513" dur="1000">
                                          <p:stCondLst>
                                            <p:cond delay="0"/>
                                          </p:stCondLst>
                                        </p:cTn>
                                        <p:tgtEl>
                                          <p:spTgt spid="184"/>
                                        </p:tgtEl>
                                        <p:attrNameLst>
                                          <p:attrName>style.visibility</p:attrName>
                                        </p:attrNameLst>
                                      </p:cBhvr>
                                      <p:to>
                                        <p:strVal val="visible"/>
                                      </p:to>
                                    </p:set>
                                  </p:childTnLst>
                                </p:cTn>
                              </p:par>
                            </p:childTnLst>
                          </p:cTn>
                        </p:par>
                        <p:par>
                          <p:cTn id="514" fill="hold">
                            <p:stCondLst>
                              <p:cond delay="170000"/>
                            </p:stCondLst>
                            <p:childTnLst>
                              <p:par>
                                <p:cTn id="515" presetID="11" presetClass="entr" presetSubtype="0" fill="hold" grpId="0" nodeType="afterEffect">
                                  <p:stCondLst>
                                    <p:cond delay="0"/>
                                  </p:stCondLst>
                                  <p:childTnLst>
                                    <p:set>
                                      <p:cBhvr>
                                        <p:cTn id="516" dur="1000">
                                          <p:stCondLst>
                                            <p:cond delay="0"/>
                                          </p:stCondLst>
                                        </p:cTn>
                                        <p:tgtEl>
                                          <p:spTgt spid="185"/>
                                        </p:tgtEl>
                                        <p:attrNameLst>
                                          <p:attrName>style.visibility</p:attrName>
                                        </p:attrNameLst>
                                      </p:cBhvr>
                                      <p:to>
                                        <p:strVal val="visible"/>
                                      </p:to>
                                    </p:set>
                                  </p:childTnLst>
                                </p:cTn>
                              </p:par>
                            </p:childTnLst>
                          </p:cTn>
                        </p:par>
                        <p:par>
                          <p:cTn id="517" fill="hold">
                            <p:stCondLst>
                              <p:cond delay="171000"/>
                            </p:stCondLst>
                            <p:childTnLst>
                              <p:par>
                                <p:cTn id="518" presetID="11" presetClass="entr" presetSubtype="0" fill="hold" grpId="0" nodeType="afterEffect">
                                  <p:stCondLst>
                                    <p:cond delay="0"/>
                                  </p:stCondLst>
                                  <p:childTnLst>
                                    <p:set>
                                      <p:cBhvr>
                                        <p:cTn id="519" dur="1000">
                                          <p:stCondLst>
                                            <p:cond delay="0"/>
                                          </p:stCondLst>
                                        </p:cTn>
                                        <p:tgtEl>
                                          <p:spTgt spid="186"/>
                                        </p:tgtEl>
                                        <p:attrNameLst>
                                          <p:attrName>style.visibility</p:attrName>
                                        </p:attrNameLst>
                                      </p:cBhvr>
                                      <p:to>
                                        <p:strVal val="visible"/>
                                      </p:to>
                                    </p:set>
                                  </p:childTnLst>
                                </p:cTn>
                              </p:par>
                            </p:childTnLst>
                          </p:cTn>
                        </p:par>
                        <p:par>
                          <p:cTn id="520" fill="hold">
                            <p:stCondLst>
                              <p:cond delay="172000"/>
                            </p:stCondLst>
                            <p:childTnLst>
                              <p:par>
                                <p:cTn id="521" presetID="11" presetClass="entr" presetSubtype="0" fill="hold" grpId="0" nodeType="afterEffect">
                                  <p:stCondLst>
                                    <p:cond delay="0"/>
                                  </p:stCondLst>
                                  <p:childTnLst>
                                    <p:set>
                                      <p:cBhvr>
                                        <p:cTn id="522" dur="1000">
                                          <p:stCondLst>
                                            <p:cond delay="0"/>
                                          </p:stCondLst>
                                        </p:cTn>
                                        <p:tgtEl>
                                          <p:spTgt spid="187"/>
                                        </p:tgtEl>
                                        <p:attrNameLst>
                                          <p:attrName>style.visibility</p:attrName>
                                        </p:attrNameLst>
                                      </p:cBhvr>
                                      <p:to>
                                        <p:strVal val="visible"/>
                                      </p:to>
                                    </p:set>
                                  </p:childTnLst>
                                </p:cTn>
                              </p:par>
                            </p:childTnLst>
                          </p:cTn>
                        </p:par>
                        <p:par>
                          <p:cTn id="523" fill="hold">
                            <p:stCondLst>
                              <p:cond delay="173000"/>
                            </p:stCondLst>
                            <p:childTnLst>
                              <p:par>
                                <p:cTn id="524" presetID="11" presetClass="entr" presetSubtype="0" fill="hold" grpId="0" nodeType="afterEffect">
                                  <p:stCondLst>
                                    <p:cond delay="0"/>
                                  </p:stCondLst>
                                  <p:childTnLst>
                                    <p:set>
                                      <p:cBhvr>
                                        <p:cTn id="525" dur="1000">
                                          <p:stCondLst>
                                            <p:cond delay="0"/>
                                          </p:stCondLst>
                                        </p:cTn>
                                        <p:tgtEl>
                                          <p:spTgt spid="188"/>
                                        </p:tgtEl>
                                        <p:attrNameLst>
                                          <p:attrName>style.visibility</p:attrName>
                                        </p:attrNameLst>
                                      </p:cBhvr>
                                      <p:to>
                                        <p:strVal val="visible"/>
                                      </p:to>
                                    </p:set>
                                  </p:childTnLst>
                                </p:cTn>
                              </p:par>
                            </p:childTnLst>
                          </p:cTn>
                        </p:par>
                        <p:par>
                          <p:cTn id="526" fill="hold">
                            <p:stCondLst>
                              <p:cond delay="174000"/>
                            </p:stCondLst>
                            <p:childTnLst>
                              <p:par>
                                <p:cTn id="527" presetID="11" presetClass="entr" presetSubtype="0" fill="hold" grpId="0" nodeType="afterEffect">
                                  <p:stCondLst>
                                    <p:cond delay="0"/>
                                  </p:stCondLst>
                                  <p:childTnLst>
                                    <p:set>
                                      <p:cBhvr>
                                        <p:cTn id="528" dur="1000">
                                          <p:stCondLst>
                                            <p:cond delay="0"/>
                                          </p:stCondLst>
                                        </p:cTn>
                                        <p:tgtEl>
                                          <p:spTgt spid="189"/>
                                        </p:tgtEl>
                                        <p:attrNameLst>
                                          <p:attrName>style.visibility</p:attrName>
                                        </p:attrNameLst>
                                      </p:cBhvr>
                                      <p:to>
                                        <p:strVal val="visible"/>
                                      </p:to>
                                    </p:set>
                                  </p:childTnLst>
                                </p:cTn>
                              </p:par>
                            </p:childTnLst>
                          </p:cTn>
                        </p:par>
                        <p:par>
                          <p:cTn id="529" fill="hold">
                            <p:stCondLst>
                              <p:cond delay="175000"/>
                            </p:stCondLst>
                            <p:childTnLst>
                              <p:par>
                                <p:cTn id="530" presetID="11" presetClass="entr" presetSubtype="0" fill="hold" grpId="0" nodeType="afterEffect">
                                  <p:stCondLst>
                                    <p:cond delay="0"/>
                                  </p:stCondLst>
                                  <p:childTnLst>
                                    <p:set>
                                      <p:cBhvr>
                                        <p:cTn id="531" dur="1000">
                                          <p:stCondLst>
                                            <p:cond delay="0"/>
                                          </p:stCondLst>
                                        </p:cTn>
                                        <p:tgtEl>
                                          <p:spTgt spid="190"/>
                                        </p:tgtEl>
                                        <p:attrNameLst>
                                          <p:attrName>style.visibility</p:attrName>
                                        </p:attrNameLst>
                                      </p:cBhvr>
                                      <p:to>
                                        <p:strVal val="visible"/>
                                      </p:to>
                                    </p:set>
                                  </p:childTnLst>
                                </p:cTn>
                              </p:par>
                            </p:childTnLst>
                          </p:cTn>
                        </p:par>
                        <p:par>
                          <p:cTn id="532" fill="hold">
                            <p:stCondLst>
                              <p:cond delay="176000"/>
                            </p:stCondLst>
                            <p:childTnLst>
                              <p:par>
                                <p:cTn id="533" presetID="11" presetClass="entr" presetSubtype="0" fill="hold" grpId="0" nodeType="afterEffect">
                                  <p:stCondLst>
                                    <p:cond delay="0"/>
                                  </p:stCondLst>
                                  <p:childTnLst>
                                    <p:set>
                                      <p:cBhvr>
                                        <p:cTn id="534" dur="1000">
                                          <p:stCondLst>
                                            <p:cond delay="0"/>
                                          </p:stCondLst>
                                        </p:cTn>
                                        <p:tgtEl>
                                          <p:spTgt spid="191"/>
                                        </p:tgtEl>
                                        <p:attrNameLst>
                                          <p:attrName>style.visibility</p:attrName>
                                        </p:attrNameLst>
                                      </p:cBhvr>
                                      <p:to>
                                        <p:strVal val="visible"/>
                                      </p:to>
                                    </p:set>
                                  </p:childTnLst>
                                </p:cTn>
                              </p:par>
                            </p:childTnLst>
                          </p:cTn>
                        </p:par>
                        <p:par>
                          <p:cTn id="535" fill="hold">
                            <p:stCondLst>
                              <p:cond delay="177000"/>
                            </p:stCondLst>
                            <p:childTnLst>
                              <p:par>
                                <p:cTn id="536" presetID="11" presetClass="entr" presetSubtype="0" fill="hold" grpId="0" nodeType="afterEffect">
                                  <p:stCondLst>
                                    <p:cond delay="0"/>
                                  </p:stCondLst>
                                  <p:childTnLst>
                                    <p:set>
                                      <p:cBhvr>
                                        <p:cTn id="537" dur="1000">
                                          <p:stCondLst>
                                            <p:cond delay="0"/>
                                          </p:stCondLst>
                                        </p:cTn>
                                        <p:tgtEl>
                                          <p:spTgt spid="192"/>
                                        </p:tgtEl>
                                        <p:attrNameLst>
                                          <p:attrName>style.visibility</p:attrName>
                                        </p:attrNameLst>
                                      </p:cBhvr>
                                      <p:to>
                                        <p:strVal val="visible"/>
                                      </p:to>
                                    </p:set>
                                  </p:childTnLst>
                                </p:cTn>
                              </p:par>
                            </p:childTnLst>
                          </p:cTn>
                        </p:par>
                        <p:par>
                          <p:cTn id="538" fill="hold">
                            <p:stCondLst>
                              <p:cond delay="178000"/>
                            </p:stCondLst>
                            <p:childTnLst>
                              <p:par>
                                <p:cTn id="539" presetID="11" presetClass="entr" presetSubtype="0" fill="hold" grpId="0" nodeType="afterEffect">
                                  <p:stCondLst>
                                    <p:cond delay="0"/>
                                  </p:stCondLst>
                                  <p:childTnLst>
                                    <p:set>
                                      <p:cBhvr>
                                        <p:cTn id="540" dur="1000">
                                          <p:stCondLst>
                                            <p:cond delay="0"/>
                                          </p:stCondLst>
                                        </p:cTn>
                                        <p:tgtEl>
                                          <p:spTgt spid="193"/>
                                        </p:tgtEl>
                                        <p:attrNameLst>
                                          <p:attrName>style.visibility</p:attrName>
                                        </p:attrNameLst>
                                      </p:cBhvr>
                                      <p:to>
                                        <p:strVal val="visible"/>
                                      </p:to>
                                    </p:set>
                                  </p:childTnLst>
                                </p:cTn>
                              </p:par>
                            </p:childTnLst>
                          </p:cTn>
                        </p:par>
                        <p:par>
                          <p:cTn id="541" fill="hold">
                            <p:stCondLst>
                              <p:cond delay="179000"/>
                            </p:stCondLst>
                            <p:childTnLst>
                              <p:par>
                                <p:cTn id="542" presetID="11" presetClass="entr" presetSubtype="0" fill="hold" grpId="0" nodeType="afterEffect">
                                  <p:stCondLst>
                                    <p:cond delay="0"/>
                                  </p:stCondLst>
                                  <p:childTnLst>
                                    <p:set>
                                      <p:cBhvr>
                                        <p:cTn id="543" dur="1000">
                                          <p:stCondLst>
                                            <p:cond delay="0"/>
                                          </p:stCondLst>
                                        </p:cTn>
                                        <p:tgtEl>
                                          <p:spTgt spid="194"/>
                                        </p:tgtEl>
                                        <p:attrNameLst>
                                          <p:attrName>style.visibility</p:attrName>
                                        </p:attrNameLst>
                                      </p:cBhvr>
                                      <p:to>
                                        <p:strVal val="visible"/>
                                      </p:to>
                                    </p:set>
                                  </p:childTnLst>
                                </p:cTn>
                              </p:par>
                            </p:childTnLst>
                          </p:cTn>
                        </p:par>
                        <p:par>
                          <p:cTn id="544" fill="hold">
                            <p:stCondLst>
                              <p:cond delay="180000"/>
                            </p:stCondLst>
                            <p:childTnLst>
                              <p:par>
                                <p:cTn id="545" presetID="11" presetClass="entr" presetSubtype="0" fill="hold" grpId="0" nodeType="afterEffect">
                                  <p:stCondLst>
                                    <p:cond delay="0"/>
                                  </p:stCondLst>
                                  <p:childTnLst>
                                    <p:set>
                                      <p:cBhvr>
                                        <p:cTn id="546" dur="1000">
                                          <p:stCondLst>
                                            <p:cond delay="0"/>
                                          </p:stCondLst>
                                        </p:cTn>
                                        <p:tgtEl>
                                          <p:spTgt spid="195"/>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2" presetClass="entr" presetSubtype="4" fill="hold" grpId="0" nodeType="clickEffect">
                                  <p:stCondLst>
                                    <p:cond delay="0"/>
                                  </p:stCondLst>
                                  <p:childTnLst>
                                    <p:set>
                                      <p:cBhvr>
                                        <p:cTn id="550" dur="1" fill="hold">
                                          <p:stCondLst>
                                            <p:cond delay="0"/>
                                          </p:stCondLst>
                                        </p:cTn>
                                        <p:tgtEl>
                                          <p:spTgt spid="10"/>
                                        </p:tgtEl>
                                        <p:attrNameLst>
                                          <p:attrName>style.visibility</p:attrName>
                                        </p:attrNameLst>
                                      </p:cBhvr>
                                      <p:to>
                                        <p:strVal val="visible"/>
                                      </p:to>
                                    </p:set>
                                    <p:anim calcmode="lin" valueType="num">
                                      <p:cBhvr additive="base">
                                        <p:cTn id="551" dur="500" fill="hold"/>
                                        <p:tgtEl>
                                          <p:spTgt spid="10"/>
                                        </p:tgtEl>
                                        <p:attrNameLst>
                                          <p:attrName>ppt_x</p:attrName>
                                        </p:attrNameLst>
                                      </p:cBhvr>
                                      <p:tavLst>
                                        <p:tav tm="0">
                                          <p:val>
                                            <p:strVal val="#ppt_x"/>
                                          </p:val>
                                        </p:tav>
                                        <p:tav tm="100000">
                                          <p:val>
                                            <p:strVal val="#ppt_x"/>
                                          </p:val>
                                        </p:tav>
                                      </p:tavLst>
                                    </p:anim>
                                    <p:anim calcmode="lin" valueType="num">
                                      <p:cBhvr additive="base">
                                        <p:cTn id="5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3" fill="hold">
                      <p:stCondLst>
                        <p:cond delay="indefinite"/>
                      </p:stCondLst>
                      <p:childTnLst>
                        <p:par>
                          <p:cTn id="554" fill="hold">
                            <p:stCondLst>
                              <p:cond delay="0"/>
                            </p:stCondLst>
                            <p:childTnLst>
                              <p:par>
                                <p:cTn id="555" presetID="2" presetClass="entr" presetSubtype="4" fill="hold" grpId="0" nodeType="clickEffect">
                                  <p:stCondLst>
                                    <p:cond delay="0"/>
                                  </p:stCondLst>
                                  <p:childTnLst>
                                    <p:set>
                                      <p:cBhvr>
                                        <p:cTn id="556" dur="1" fill="hold">
                                          <p:stCondLst>
                                            <p:cond delay="0"/>
                                          </p:stCondLst>
                                        </p:cTn>
                                        <p:tgtEl>
                                          <p:spTgt spid="11"/>
                                        </p:tgtEl>
                                        <p:attrNameLst>
                                          <p:attrName>style.visibility</p:attrName>
                                        </p:attrNameLst>
                                      </p:cBhvr>
                                      <p:to>
                                        <p:strVal val="visible"/>
                                      </p:to>
                                    </p:set>
                                    <p:anim calcmode="lin" valueType="num">
                                      <p:cBhvr additive="base">
                                        <p:cTn id="557" dur="500" fill="hold"/>
                                        <p:tgtEl>
                                          <p:spTgt spid="11"/>
                                        </p:tgtEl>
                                        <p:attrNameLst>
                                          <p:attrName>ppt_x</p:attrName>
                                        </p:attrNameLst>
                                      </p:cBhvr>
                                      <p:tavLst>
                                        <p:tav tm="0">
                                          <p:val>
                                            <p:strVal val="#ppt_x"/>
                                          </p:val>
                                        </p:tav>
                                        <p:tav tm="100000">
                                          <p:val>
                                            <p:strVal val="#ppt_x"/>
                                          </p:val>
                                        </p:tav>
                                      </p:tavLst>
                                    </p:anim>
                                    <p:anim calcmode="lin" valueType="num">
                                      <p:cBhvr additive="base">
                                        <p:cTn id="5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9" fill="hold">
                      <p:stCondLst>
                        <p:cond delay="indefinite"/>
                      </p:stCondLst>
                      <p:childTnLst>
                        <p:par>
                          <p:cTn id="560" fill="hold">
                            <p:stCondLst>
                              <p:cond delay="0"/>
                            </p:stCondLst>
                            <p:childTnLst>
                              <p:par>
                                <p:cTn id="561" presetID="2" presetClass="entr" presetSubtype="4" fill="hold" grpId="0" nodeType="clickEffect">
                                  <p:stCondLst>
                                    <p:cond delay="0"/>
                                  </p:stCondLst>
                                  <p:childTnLst>
                                    <p:set>
                                      <p:cBhvr>
                                        <p:cTn id="562" dur="1" fill="hold">
                                          <p:stCondLst>
                                            <p:cond delay="0"/>
                                          </p:stCondLst>
                                        </p:cTn>
                                        <p:tgtEl>
                                          <p:spTgt spid="12"/>
                                        </p:tgtEl>
                                        <p:attrNameLst>
                                          <p:attrName>style.visibility</p:attrName>
                                        </p:attrNameLst>
                                      </p:cBhvr>
                                      <p:to>
                                        <p:strVal val="visible"/>
                                      </p:to>
                                    </p:set>
                                    <p:anim calcmode="lin" valueType="num">
                                      <p:cBhvr additive="base">
                                        <p:cTn id="563" dur="500" fill="hold"/>
                                        <p:tgtEl>
                                          <p:spTgt spid="12"/>
                                        </p:tgtEl>
                                        <p:attrNameLst>
                                          <p:attrName>ppt_x</p:attrName>
                                        </p:attrNameLst>
                                      </p:cBhvr>
                                      <p:tavLst>
                                        <p:tav tm="0">
                                          <p:val>
                                            <p:strVal val="#ppt_x"/>
                                          </p:val>
                                        </p:tav>
                                        <p:tav tm="100000">
                                          <p:val>
                                            <p:strVal val="#ppt_x"/>
                                          </p:val>
                                        </p:tav>
                                      </p:tavLst>
                                    </p:anim>
                                    <p:anim calcmode="lin" valueType="num">
                                      <p:cBhvr additive="base">
                                        <p:cTn id="5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5" fill="hold">
                      <p:stCondLst>
                        <p:cond delay="indefinite"/>
                      </p:stCondLst>
                      <p:childTnLst>
                        <p:par>
                          <p:cTn id="566" fill="hold">
                            <p:stCondLst>
                              <p:cond delay="0"/>
                            </p:stCondLst>
                            <p:childTnLst>
                              <p:par>
                                <p:cTn id="567" presetID="2" presetClass="entr" presetSubtype="4" fill="hold" grpId="0" nodeType="clickEffect">
                                  <p:stCondLst>
                                    <p:cond delay="0"/>
                                  </p:stCondLst>
                                  <p:childTnLst>
                                    <p:set>
                                      <p:cBhvr>
                                        <p:cTn id="568" dur="1" fill="hold">
                                          <p:stCondLst>
                                            <p:cond delay="0"/>
                                          </p:stCondLst>
                                        </p:cTn>
                                        <p:tgtEl>
                                          <p:spTgt spid="13"/>
                                        </p:tgtEl>
                                        <p:attrNameLst>
                                          <p:attrName>style.visibility</p:attrName>
                                        </p:attrNameLst>
                                      </p:cBhvr>
                                      <p:to>
                                        <p:strVal val="visible"/>
                                      </p:to>
                                    </p:set>
                                    <p:anim calcmode="lin" valueType="num">
                                      <p:cBhvr additive="base">
                                        <p:cTn id="569" dur="500" fill="hold"/>
                                        <p:tgtEl>
                                          <p:spTgt spid="13"/>
                                        </p:tgtEl>
                                        <p:attrNameLst>
                                          <p:attrName>ppt_x</p:attrName>
                                        </p:attrNameLst>
                                      </p:cBhvr>
                                      <p:tavLst>
                                        <p:tav tm="0">
                                          <p:val>
                                            <p:strVal val="#ppt_x"/>
                                          </p:val>
                                        </p:tav>
                                        <p:tav tm="100000">
                                          <p:val>
                                            <p:strVal val="#ppt_x"/>
                                          </p:val>
                                        </p:tav>
                                      </p:tavLst>
                                    </p:anim>
                                    <p:anim calcmode="lin" valueType="num">
                                      <p:cBhvr additive="base">
                                        <p:cTn id="5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1" fill="hold">
                      <p:stCondLst>
                        <p:cond delay="indefinite"/>
                      </p:stCondLst>
                      <p:childTnLst>
                        <p:par>
                          <p:cTn id="572" fill="hold">
                            <p:stCondLst>
                              <p:cond delay="0"/>
                            </p:stCondLst>
                            <p:childTnLst>
                              <p:par>
                                <p:cTn id="573" presetID="2" presetClass="entr" presetSubtype="4" fill="hold" nodeType="clickEffect">
                                  <p:stCondLst>
                                    <p:cond delay="0"/>
                                  </p:stCondLst>
                                  <p:childTnLst>
                                    <p:set>
                                      <p:cBhvr>
                                        <p:cTn id="574" dur="1" fill="hold">
                                          <p:stCondLst>
                                            <p:cond delay="0"/>
                                          </p:stCondLst>
                                        </p:cTn>
                                        <p:tgtEl>
                                          <p:spTgt spid="7170"/>
                                        </p:tgtEl>
                                        <p:attrNameLst>
                                          <p:attrName>style.visibility</p:attrName>
                                        </p:attrNameLst>
                                      </p:cBhvr>
                                      <p:to>
                                        <p:strVal val="visible"/>
                                      </p:to>
                                    </p:set>
                                    <p:anim calcmode="lin" valueType="num">
                                      <p:cBhvr additive="base">
                                        <p:cTn id="575" dur="500" fill="hold"/>
                                        <p:tgtEl>
                                          <p:spTgt spid="7170"/>
                                        </p:tgtEl>
                                        <p:attrNameLst>
                                          <p:attrName>ppt_x</p:attrName>
                                        </p:attrNameLst>
                                      </p:cBhvr>
                                      <p:tavLst>
                                        <p:tav tm="0">
                                          <p:val>
                                            <p:strVal val="#ppt_x"/>
                                          </p:val>
                                        </p:tav>
                                        <p:tav tm="100000">
                                          <p:val>
                                            <p:strVal val="#ppt_x"/>
                                          </p:val>
                                        </p:tav>
                                      </p:tavLst>
                                    </p:anim>
                                    <p:anim calcmode="lin" valueType="num">
                                      <p:cBhvr additive="base">
                                        <p:cTn id="57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693" y="1742666"/>
            <a:ext cx="3431480" cy="331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7660" y="141711"/>
            <a:ext cx="2049780" cy="584775"/>
          </a:xfrm>
          <a:prstGeom prst="rect">
            <a:avLst/>
          </a:prstGeom>
          <a:noFill/>
        </p:spPr>
        <p:txBody>
          <a:bodyPr wrap="square" rtlCol="0">
            <a:spAutoFit/>
          </a:bodyPr>
          <a:lstStyle/>
          <a:p>
            <a:r>
              <a:rPr lang="en-US" sz="3200" dirty="0" err="1">
                <a:solidFill>
                  <a:srgbClr val="FF0000"/>
                </a:solidFill>
                <a:latin typeface="Arial" pitchFamily="34" charset="0"/>
                <a:cs typeface="Arial" pitchFamily="34" charset="0"/>
              </a:rPr>
              <a:t>Nhận</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xét</a:t>
            </a:r>
            <a:r>
              <a:rPr lang="en-US" sz="3200" dirty="0">
                <a:solidFill>
                  <a:srgbClr val="FF0000"/>
                </a:solidFill>
                <a:latin typeface="Arial" pitchFamily="34" charset="0"/>
                <a:cs typeface="Arial" pitchFamily="34" charset="0"/>
              </a:rPr>
              <a:t>:</a:t>
            </a:r>
          </a:p>
        </p:txBody>
      </p:sp>
      <p:sp>
        <p:nvSpPr>
          <p:cNvPr id="9" name="TextBox 8">
            <a:extLst>
              <a:ext uri="{FF2B5EF4-FFF2-40B4-BE49-F238E27FC236}">
                <a16:creationId xmlns:a16="http://schemas.microsoft.com/office/drawing/2014/main" id="{A3A062DA-93BF-4842-B601-4404401BCCE3}"/>
              </a:ext>
            </a:extLst>
          </p:cNvPr>
          <p:cNvSpPr txBox="1"/>
          <p:nvPr/>
        </p:nvSpPr>
        <p:spPr>
          <a:xfrm>
            <a:off x="2249880" y="172488"/>
            <a:ext cx="10445040" cy="523220"/>
          </a:xfrm>
          <a:prstGeom prst="rect">
            <a:avLst/>
          </a:prstGeom>
          <a:noFill/>
        </p:spPr>
        <p:txBody>
          <a:bodyPr wrap="square">
            <a:spAutoFit/>
          </a:bodyPr>
          <a:lstStyle/>
          <a:p>
            <a:r>
              <a:rPr lang="en-US" sz="2800" dirty="0" err="1">
                <a:solidFill>
                  <a:srgbClr val="0070C0"/>
                </a:solidFill>
                <a:latin typeface="Arial" pitchFamily="34" charset="0"/>
                <a:cs typeface="Arial" pitchFamily="34" charset="0"/>
              </a:rPr>
              <a:t>Lục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giác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đều</a:t>
            </a:r>
            <a:r>
              <a:rPr lang="en-US" sz="2800" dirty="0">
                <a:solidFill>
                  <a:srgbClr val="0070C0"/>
                </a:solidFill>
                <a:latin typeface="Arial" pitchFamily="34" charset="0"/>
                <a:cs typeface="Arial" pitchFamily="34" charset="0"/>
              </a:rPr>
              <a:t> ABCDEG ở </a:t>
            </a:r>
            <a:r>
              <a:rPr lang="en-US" sz="2800" dirty="0" err="1">
                <a:solidFill>
                  <a:srgbClr val="0070C0"/>
                </a:solidFill>
                <a:latin typeface="Arial" pitchFamily="34" charset="0"/>
                <a:cs typeface="Arial" pitchFamily="34" charset="0"/>
              </a:rPr>
              <a:t>hình</a:t>
            </a:r>
            <a:r>
              <a:rPr lang="en-US" sz="2800" dirty="0">
                <a:solidFill>
                  <a:srgbClr val="0070C0"/>
                </a:solidFill>
                <a:latin typeface="Arial" pitchFamily="34" charset="0"/>
                <a:cs typeface="Arial" pitchFamily="34" charset="0"/>
              </a:rPr>
              <a:t> 8 </a:t>
            </a:r>
            <a:r>
              <a:rPr lang="en-US" sz="2800" dirty="0" err="1">
                <a:solidFill>
                  <a:srgbClr val="0070C0"/>
                </a:solidFill>
                <a:latin typeface="Arial" pitchFamily="34" charset="0"/>
                <a:cs typeface="Arial" pitchFamily="34" charset="0"/>
              </a:rPr>
              <a:t>có</a:t>
            </a:r>
            <a:r>
              <a:rPr lang="en-US" sz="2800" dirty="0">
                <a:solidFill>
                  <a:srgbClr val="0070C0"/>
                </a:solidFill>
                <a:latin typeface="Arial" pitchFamily="34" charset="0"/>
                <a:cs typeface="Arial" pitchFamily="34" charset="0"/>
              </a:rPr>
              <a:t>:</a:t>
            </a:r>
          </a:p>
        </p:txBody>
      </p:sp>
      <p:sp>
        <p:nvSpPr>
          <p:cNvPr id="10" name="TextBox 9">
            <a:extLst>
              <a:ext uri="{FF2B5EF4-FFF2-40B4-BE49-F238E27FC236}">
                <a16:creationId xmlns:a16="http://schemas.microsoft.com/office/drawing/2014/main" id="{A3A062DA-93BF-4842-B601-4404401BCCE3}"/>
              </a:ext>
            </a:extLst>
          </p:cNvPr>
          <p:cNvSpPr txBox="1"/>
          <p:nvPr/>
        </p:nvSpPr>
        <p:spPr>
          <a:xfrm>
            <a:off x="198120" y="1164554"/>
            <a:ext cx="9509760" cy="658835"/>
          </a:xfrm>
          <a:prstGeom prst="rect">
            <a:avLst/>
          </a:prstGeom>
          <a:noFill/>
        </p:spPr>
        <p:txBody>
          <a:bodyPr wrap="square">
            <a:spAutoFit/>
          </a:bodyPr>
          <a:lstStyle/>
          <a:p>
            <a:pPr marL="457200" indent="-457200">
              <a:lnSpc>
                <a:spcPct val="150000"/>
              </a:lnSpc>
              <a:buFontTx/>
              <a:buChar char="-"/>
            </a:pPr>
            <a:r>
              <a:rPr lang="en-US" sz="2800" dirty="0" err="1">
                <a:solidFill>
                  <a:srgbClr val="0070C0"/>
                </a:solidFill>
                <a:latin typeface="Arial" pitchFamily="34" charset="0"/>
                <a:cs typeface="Arial" pitchFamily="34" charset="0"/>
              </a:rPr>
              <a:t>Sáu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cạnh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bằng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nhau</a:t>
            </a:r>
            <a:r>
              <a:rPr lang="en-US" sz="2800" dirty="0">
                <a:solidFill>
                  <a:srgbClr val="0070C0"/>
                </a:solidFill>
                <a:latin typeface="Arial" pitchFamily="34" charset="0"/>
                <a:cs typeface="Arial" pitchFamily="34" charset="0"/>
              </a:rPr>
              <a:t> AB = BC = CD = DE = EG = GA.</a:t>
            </a:r>
          </a:p>
        </p:txBody>
      </p:sp>
      <p:sp>
        <p:nvSpPr>
          <p:cNvPr id="11" name="Rectangle 10"/>
          <p:cNvSpPr/>
          <p:nvPr/>
        </p:nvSpPr>
        <p:spPr>
          <a:xfrm>
            <a:off x="182880" y="2213818"/>
            <a:ext cx="7196201" cy="523220"/>
          </a:xfrm>
          <a:prstGeom prst="rect">
            <a:avLst/>
          </a:prstGeom>
        </p:spPr>
        <p:txBody>
          <a:bodyPr wrap="none">
            <a:spAutoFit/>
          </a:bodyPr>
          <a:lstStyle/>
          <a:p>
            <a:r>
              <a:rPr lang="en-US" sz="2800" dirty="0">
                <a:solidFill>
                  <a:srgbClr val="0070C0"/>
                </a:solidFill>
                <a:latin typeface="Arial" pitchFamily="34" charset="0"/>
                <a:cs typeface="Arial" pitchFamily="34" charset="0"/>
              </a:rPr>
              <a:t>- Ba </a:t>
            </a:r>
            <a:r>
              <a:rPr lang="en-US" sz="2800" dirty="0" err="1">
                <a:solidFill>
                  <a:srgbClr val="0070C0"/>
                </a:solidFill>
                <a:latin typeface="Arial" pitchFamily="34" charset="0"/>
                <a:cs typeface="Arial" pitchFamily="34" charset="0"/>
              </a:rPr>
              <a:t>đường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chéo</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chính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cắt</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nhau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tại</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điểm</a:t>
            </a:r>
            <a:r>
              <a:rPr lang="en-US" sz="2800" dirty="0">
                <a:solidFill>
                  <a:srgbClr val="0070C0"/>
                </a:solidFill>
                <a:latin typeface="Arial" pitchFamily="34" charset="0"/>
                <a:cs typeface="Arial" pitchFamily="34" charset="0"/>
              </a:rPr>
              <a:t> O.</a:t>
            </a:r>
            <a:endParaRPr lang="en-US" sz="2800" dirty="0"/>
          </a:p>
        </p:txBody>
      </p:sp>
      <p:sp>
        <p:nvSpPr>
          <p:cNvPr id="12" name="Rectangle 11"/>
          <p:cNvSpPr/>
          <p:nvPr/>
        </p:nvSpPr>
        <p:spPr>
          <a:xfrm>
            <a:off x="167640" y="3008240"/>
            <a:ext cx="8192692" cy="523220"/>
          </a:xfrm>
          <a:prstGeom prst="rect">
            <a:avLst/>
          </a:prstGeom>
        </p:spPr>
        <p:txBody>
          <a:bodyPr wrap="none">
            <a:spAutoFit/>
          </a:bodyPr>
          <a:lstStyle/>
          <a:p>
            <a:r>
              <a:rPr lang="en-US" sz="2800" dirty="0">
                <a:solidFill>
                  <a:srgbClr val="0070C0"/>
                </a:solidFill>
                <a:latin typeface="Arial" pitchFamily="34" charset="0"/>
                <a:cs typeface="Arial" pitchFamily="34" charset="0"/>
              </a:rPr>
              <a:t>- Ba </a:t>
            </a:r>
            <a:r>
              <a:rPr lang="en-US" sz="2800" dirty="0" err="1">
                <a:solidFill>
                  <a:srgbClr val="0070C0"/>
                </a:solidFill>
                <a:latin typeface="Arial" pitchFamily="34" charset="0"/>
                <a:cs typeface="Arial" pitchFamily="34" charset="0"/>
              </a:rPr>
              <a:t>đường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chéo</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chính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bằng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nhau</a:t>
            </a:r>
            <a:r>
              <a:rPr lang="en-US" sz="2800" dirty="0">
                <a:solidFill>
                  <a:srgbClr val="0070C0"/>
                </a:solidFill>
                <a:latin typeface="Arial" pitchFamily="34" charset="0"/>
                <a:cs typeface="Arial" pitchFamily="34" charset="0"/>
              </a:rPr>
              <a:t> AD = BE = CG.</a:t>
            </a:r>
            <a:endParaRPr lang="en-US" sz="2800" dirty="0"/>
          </a:p>
        </p:txBody>
      </p:sp>
      <p:sp>
        <p:nvSpPr>
          <p:cNvPr id="13" name="Rectangle 12"/>
          <p:cNvSpPr/>
          <p:nvPr/>
        </p:nvSpPr>
        <p:spPr>
          <a:xfrm>
            <a:off x="137160" y="3727936"/>
            <a:ext cx="7987508" cy="523220"/>
          </a:xfrm>
          <a:prstGeom prst="rect">
            <a:avLst/>
          </a:prstGeom>
        </p:spPr>
        <p:txBody>
          <a:bodyPr wrap="none">
            <a:spAutoFit/>
          </a:bodyPr>
          <a:lstStyle/>
          <a:p>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Sáu</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góc</a:t>
            </a:r>
            <a:r>
              <a:rPr lang="en-US" sz="2800" dirty="0">
                <a:solidFill>
                  <a:srgbClr val="0070C0"/>
                </a:solidFill>
                <a:latin typeface="Arial" pitchFamily="34" charset="0"/>
                <a:cs typeface="Arial" pitchFamily="34" charset="0"/>
              </a:rPr>
              <a:t> ở </a:t>
            </a:r>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đỉnh</a:t>
            </a:r>
            <a:r>
              <a:rPr lang="en-US" sz="2800" dirty="0">
                <a:solidFill>
                  <a:srgbClr val="0070C0"/>
                </a:solidFill>
                <a:latin typeface="Arial" pitchFamily="34" charset="0"/>
                <a:cs typeface="Arial" pitchFamily="34" charset="0"/>
              </a:rPr>
              <a:t> A, B, C, D, E, G </a:t>
            </a:r>
            <a:r>
              <a:rPr lang="en-US" sz="2800" dirty="0" err="1">
                <a:solidFill>
                  <a:srgbClr val="0070C0"/>
                </a:solidFill>
                <a:latin typeface="Arial" pitchFamily="34" charset="0"/>
                <a:cs typeface="Arial" pitchFamily="34" charset="0"/>
              </a:rPr>
              <a:t>bằng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nhau</a:t>
            </a:r>
            <a:r>
              <a:rPr lang="en-US" sz="2800" dirty="0">
                <a:solidFill>
                  <a:srgbClr val="0070C0"/>
                </a:solidFill>
                <a:latin typeface="Arial" pitchFamily="34" charset="0"/>
                <a:cs typeface="Arial" pitchFamily="34" charset="0"/>
              </a:rPr>
              <a:t>.</a:t>
            </a:r>
            <a:endParaRPr lang="en-US" sz="2800" dirty="0"/>
          </a:p>
        </p:txBody>
      </p:sp>
    </p:spTree>
    <p:extLst>
      <p:ext uri="{BB962C8B-B14F-4D97-AF65-F5344CB8AC3E}">
        <p14:creationId xmlns:p14="http://schemas.microsoft.com/office/powerpoint/2010/main" val="68138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065520" y="991071"/>
            <a:ext cx="3779520" cy="3024870"/>
          </a:xfrm>
          <a:prstGeom prst="ellipse">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CA5C00B0-B2B6-4792-8C67-F8C09471186E}"/>
              </a:ext>
            </a:extLst>
          </p:cNvPr>
          <p:cNvGrpSpPr/>
          <p:nvPr/>
        </p:nvGrpSpPr>
        <p:grpSpPr>
          <a:xfrm rot="5400000">
            <a:off x="8120296" y="3481627"/>
            <a:ext cx="7417440" cy="653685"/>
            <a:chOff x="4871257" y="83128"/>
            <a:chExt cx="8074530" cy="653685"/>
          </a:xfrm>
        </p:grpSpPr>
        <p:sp>
          <p:nvSpPr>
            <p:cNvPr id="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EF5EE85-C87E-4391-B9D7-C957829925F2}"/>
                </a:ext>
              </a:extLst>
            </p:cNvPr>
            <p:cNvSpPr txBox="1"/>
            <p:nvPr/>
          </p:nvSpPr>
          <p:spPr>
            <a:xfrm>
              <a:off x="5841539" y="179139"/>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LUYỆN TẬP</a:t>
              </a:r>
              <a:endParaRPr lang="en-US" sz="2400" dirty="0">
                <a:solidFill>
                  <a:srgbClr val="FFFF00"/>
                </a:solidFill>
              </a:endParaRPr>
            </a:p>
          </p:txBody>
        </p:sp>
      </p:grpSp>
      <p:grpSp>
        <p:nvGrpSpPr>
          <p:cNvPr id="7" name="Group 6"/>
          <p:cNvGrpSpPr/>
          <p:nvPr/>
        </p:nvGrpSpPr>
        <p:grpSpPr>
          <a:xfrm>
            <a:off x="-26461" y="45656"/>
            <a:ext cx="2379687" cy="2362264"/>
            <a:chOff x="7873351" y="3344218"/>
            <a:chExt cx="2846231" cy="2532753"/>
          </a:xfrm>
        </p:grpSpPr>
        <p:pic>
          <p:nvPicPr>
            <p:cNvPr id="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7873351" y="3344218"/>
              <a:ext cx="2532753" cy="2532753"/>
            </a:xfrm>
            <a:prstGeom prst="rect">
              <a:avLst/>
            </a:prstGeom>
          </p:spPr>
        </p:pic>
        <p:pic>
          <p:nvPicPr>
            <p:cNvPr id="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1180" y="3939943"/>
              <a:ext cx="1488402" cy="1488402"/>
            </a:xfrm>
            <a:prstGeom prst="rect">
              <a:avLst/>
            </a:prstGeom>
          </p:spPr>
        </p:pic>
      </p:grpSp>
      <p:sp>
        <p:nvSpPr>
          <p:cNvPr id="10" name="Rectangle 9"/>
          <p:cNvSpPr/>
          <p:nvPr/>
        </p:nvSpPr>
        <p:spPr>
          <a:xfrm>
            <a:off x="2353225" y="467851"/>
            <a:ext cx="9802633" cy="523220"/>
          </a:xfrm>
          <a:prstGeom prst="rect">
            <a:avLst/>
          </a:prstGeom>
        </p:spPr>
        <p:txBody>
          <a:bodyPr wrap="square">
            <a:spAutoFit/>
          </a:bodyPr>
          <a:lstStyle/>
          <a:p>
            <a:r>
              <a:rPr lang="en-US" sz="2800" dirty="0" err="1">
                <a:solidFill>
                  <a:schemeClr val="accent1"/>
                </a:solidFill>
                <a:latin typeface="Arial" pitchFamily="34" charset="0"/>
                <a:cs typeface="Arial" pitchFamily="34" charset="0"/>
              </a:rPr>
              <a:t>Quan</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sát</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các</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hình</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sau</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cho</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biết</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hình</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nào</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là</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lục</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giác</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đều</a:t>
            </a:r>
            <a:r>
              <a:rPr lang="en-US" sz="2800" dirty="0">
                <a:solidFill>
                  <a:schemeClr val="accent1"/>
                </a:solidFill>
                <a:latin typeface="Arial" pitchFamily="34" charset="0"/>
                <a:cs typeface="Arial" pitchFamily="34" charset="0"/>
              </a:rPr>
              <a:t>?</a:t>
            </a: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8985" y="1069340"/>
            <a:ext cx="2479320" cy="255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8940" y="1051547"/>
            <a:ext cx="2461260" cy="29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981" y="3784375"/>
            <a:ext cx="2887328" cy="295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760" y="4015941"/>
            <a:ext cx="2293620" cy="272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15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barn(inVertical)">
                                      <p:cBhvr>
                                        <p:cTn id="15" dur="500"/>
                                        <p:tgtEl>
                                          <p:spTgt spid="9218"/>
                                        </p:tgtEl>
                                      </p:cBhvr>
                                    </p:animEffect>
                                  </p:childTnLst>
                                </p:cTn>
                              </p:par>
                              <p:par>
                                <p:cTn id="16" presetID="16" presetClass="entr" presetSubtype="21"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Effect transition="in" filter="barn(inVertical)">
                                      <p:cBhvr>
                                        <p:cTn id="18" dur="500"/>
                                        <p:tgtEl>
                                          <p:spTgt spid="9219"/>
                                        </p:tgtEl>
                                      </p:cBhvr>
                                    </p:animEffect>
                                  </p:childTnLst>
                                </p:cTn>
                              </p:par>
                              <p:par>
                                <p:cTn id="19" presetID="16" presetClass="entr" presetSubtype="21" fill="hold" nodeType="with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barn(inVertical)">
                                      <p:cBhvr>
                                        <p:cTn id="21" dur="500"/>
                                        <p:tgtEl>
                                          <p:spTgt spid="9221"/>
                                        </p:tgtEl>
                                      </p:cBhvr>
                                    </p:animEffect>
                                  </p:childTnLst>
                                </p:cTn>
                              </p:par>
                              <p:par>
                                <p:cTn id="22" presetID="16" presetClass="entr" presetSubtype="21"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barn(inVertical)">
                                      <p:cBhvr>
                                        <p:cTn id="24" dur="500"/>
                                        <p:tgtEl>
                                          <p:spTgt spid="92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A5C00B0-B2B6-4792-8C67-F8C09471186E}"/>
              </a:ext>
            </a:extLst>
          </p:cNvPr>
          <p:cNvGrpSpPr/>
          <p:nvPr/>
        </p:nvGrpSpPr>
        <p:grpSpPr>
          <a:xfrm rot="5400000">
            <a:off x="8179521" y="3458544"/>
            <a:ext cx="7371273" cy="653685"/>
            <a:chOff x="4871257" y="83128"/>
            <a:chExt cx="8024272" cy="653685"/>
          </a:xfrm>
        </p:grpSpPr>
        <p:sp>
          <p:nvSpPr>
            <p:cNvPr id="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EF5EE85-C87E-4391-B9D7-C957829925F2}"/>
                </a:ext>
              </a:extLst>
            </p:cNvPr>
            <p:cNvSpPr txBox="1"/>
            <p:nvPr/>
          </p:nvSpPr>
          <p:spPr>
            <a:xfrm>
              <a:off x="5791281" y="179139"/>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LUYỆN TẬP</a:t>
              </a:r>
              <a:endParaRPr lang="en-US" sz="2400" dirty="0">
                <a:solidFill>
                  <a:srgbClr val="FFFF00"/>
                </a:solidFill>
              </a:endParaRPr>
            </a:p>
          </p:txBody>
        </p:sp>
      </p:grpSp>
      <p:grpSp>
        <p:nvGrpSpPr>
          <p:cNvPr id="7" name="Group 6"/>
          <p:cNvGrpSpPr/>
          <p:nvPr/>
        </p:nvGrpSpPr>
        <p:grpSpPr>
          <a:xfrm>
            <a:off x="-26461" y="45656"/>
            <a:ext cx="2379687" cy="2362264"/>
            <a:chOff x="7873351" y="3344218"/>
            <a:chExt cx="2846231" cy="2532753"/>
          </a:xfrm>
        </p:grpSpPr>
        <p:pic>
          <p:nvPicPr>
            <p:cNvPr id="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7873351" y="3344218"/>
              <a:ext cx="2532753" cy="2532753"/>
            </a:xfrm>
            <a:prstGeom prst="rect">
              <a:avLst/>
            </a:prstGeom>
          </p:spPr>
        </p:pic>
        <p:pic>
          <p:nvPicPr>
            <p:cNvPr id="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1180" y="3939943"/>
              <a:ext cx="1488402" cy="1488402"/>
            </a:xfrm>
            <a:prstGeom prst="rect">
              <a:avLst/>
            </a:prstGeom>
          </p:spPr>
        </p:pic>
      </p:grpSp>
      <p:sp>
        <p:nvSpPr>
          <p:cNvPr id="10" name="Rectangle 9"/>
          <p:cNvSpPr/>
          <p:nvPr/>
        </p:nvSpPr>
        <p:spPr>
          <a:xfrm>
            <a:off x="2353225" y="467851"/>
            <a:ext cx="9112968" cy="954107"/>
          </a:xfrm>
          <a:prstGeom prst="rect">
            <a:avLst/>
          </a:prstGeom>
        </p:spPr>
        <p:txBody>
          <a:bodyPr wrap="square">
            <a:spAutoFit/>
          </a:bodyPr>
          <a:lstStyle/>
          <a:p>
            <a:r>
              <a:rPr lang="en-US" sz="2800" dirty="0" err="1">
                <a:solidFill>
                  <a:schemeClr val="accent1"/>
                </a:solidFill>
                <a:latin typeface="Arial" pitchFamily="34" charset="0"/>
                <a:cs typeface="Arial" pitchFamily="34" charset="0"/>
              </a:rPr>
              <a:t>Bài</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tập</a:t>
            </a:r>
            <a:r>
              <a:rPr lang="en-US" sz="2800" dirty="0">
                <a:solidFill>
                  <a:schemeClr val="accent1"/>
                </a:solidFill>
                <a:latin typeface="Arial" pitchFamily="34" charset="0"/>
                <a:cs typeface="Arial" pitchFamily="34" charset="0"/>
              </a:rPr>
              <a:t> 3b (SGK/tr97): </a:t>
            </a:r>
            <a:r>
              <a:rPr lang="en-US" sz="2800" dirty="0" err="1">
                <a:solidFill>
                  <a:schemeClr val="accent1"/>
                </a:solidFill>
                <a:latin typeface="Arial" pitchFamily="34" charset="0"/>
                <a:cs typeface="Arial" pitchFamily="34" charset="0"/>
              </a:rPr>
              <a:t>Gấp</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và</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cắt</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giấy</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hình</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lục</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giác</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đều</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từ</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mảnh</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giấy</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hình</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vuông</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theo</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hướng</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dẫn</a:t>
            </a:r>
            <a:r>
              <a:rPr lang="en-US" sz="2800" dirty="0">
                <a:solidFill>
                  <a:schemeClr val="accent1"/>
                </a:solidFill>
                <a:latin typeface="Arial" pitchFamily="34" charset="0"/>
                <a:cs typeface="Arial" pitchFamily="34" charset="0"/>
              </a:rPr>
              <a:t> (a </a:t>
            </a:r>
            <a:r>
              <a:rPr lang="en-US" sz="2800" dirty="0" err="1">
                <a:solidFill>
                  <a:schemeClr val="accent1"/>
                </a:solidFill>
                <a:latin typeface="Arial" pitchFamily="34" charset="0"/>
                <a:cs typeface="Arial" pitchFamily="34" charset="0"/>
              </a:rPr>
              <a:t>đến</a:t>
            </a:r>
            <a:r>
              <a:rPr lang="en-US" sz="2800" dirty="0">
                <a:solidFill>
                  <a:schemeClr val="accent1"/>
                </a:solidFill>
                <a:latin typeface="Arial" pitchFamily="34" charset="0"/>
                <a:cs typeface="Arial" pitchFamily="34" charset="0"/>
              </a:rPr>
              <a:t> h)</a:t>
            </a: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0117" y="1532293"/>
            <a:ext cx="4117822" cy="23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5775" y="1555754"/>
            <a:ext cx="4390388" cy="234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895" y="4095432"/>
            <a:ext cx="5581251" cy="232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5803" y="3901439"/>
            <a:ext cx="2784475" cy="267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5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arn(inVertical)">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barn(inVertical)">
                                      <p:cBhvr>
                                        <p:cTn id="20" dur="500"/>
                                        <p:tgtEl>
                                          <p:spTgt spid="1024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Effect transition="in" filter="barn(inVertical)">
                                      <p:cBhvr>
                                        <p:cTn id="25" dur="500"/>
                                        <p:tgtEl>
                                          <p:spTgt spid="1024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45"/>
                                        </p:tgtEl>
                                        <p:attrNameLst>
                                          <p:attrName>style.visibility</p:attrName>
                                        </p:attrNameLst>
                                      </p:cBhvr>
                                      <p:to>
                                        <p:strVal val="visible"/>
                                      </p:to>
                                    </p:set>
                                    <p:animEffect transition="in" filter="barn(inVertical)">
                                      <p:cBhvr>
                                        <p:cTn id="30"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9CDCEC-1184-451E-A417-6B188BB16C0E}"/>
              </a:ext>
            </a:extLst>
          </p:cNvPr>
          <p:cNvPicPr>
            <a:picLocks noChangeAspect="1"/>
          </p:cNvPicPr>
          <p:nvPr/>
        </p:nvPicPr>
        <p:blipFill>
          <a:blip r:embed="rId2"/>
          <a:stretch>
            <a:fillRect/>
          </a:stretch>
        </p:blipFill>
        <p:spPr>
          <a:xfrm>
            <a:off x="1524001" y="114300"/>
            <a:ext cx="8658225" cy="3695700"/>
          </a:xfrm>
          <a:prstGeom prst="rect">
            <a:avLst/>
          </a:prstGeom>
        </p:spPr>
      </p:pic>
      <p:grpSp>
        <p:nvGrpSpPr>
          <p:cNvPr id="3" name="Group 2">
            <a:extLst>
              <a:ext uri="{FF2B5EF4-FFF2-40B4-BE49-F238E27FC236}">
                <a16:creationId xmlns:a16="http://schemas.microsoft.com/office/drawing/2014/main" id="{FDA53249-90A2-427A-83E6-11FE835C75A2}"/>
              </a:ext>
            </a:extLst>
          </p:cNvPr>
          <p:cNvGrpSpPr/>
          <p:nvPr/>
        </p:nvGrpSpPr>
        <p:grpSpPr>
          <a:xfrm rot="5400000">
            <a:off x="8179521" y="3458544"/>
            <a:ext cx="7371273" cy="653685"/>
            <a:chOff x="4871257" y="83128"/>
            <a:chExt cx="8024272" cy="653685"/>
          </a:xfrm>
        </p:grpSpPr>
        <p:sp>
          <p:nvSpPr>
            <p:cNvPr id="4" name="Rectangle: Rounded Corners 28">
              <a:extLst>
                <a:ext uri="{FF2B5EF4-FFF2-40B4-BE49-F238E27FC236}">
                  <a16:creationId xmlns:a16="http://schemas.microsoft.com/office/drawing/2014/main" id="{9E34840F-97EA-4182-956E-7EA913F6CE82}"/>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TextBox 4">
              <a:extLst>
                <a:ext uri="{FF2B5EF4-FFF2-40B4-BE49-F238E27FC236}">
                  <a16:creationId xmlns:a16="http://schemas.microsoft.com/office/drawing/2014/main" id="{F1868B87-8FA1-437B-AECA-F08528B90E47}"/>
                </a:ext>
              </a:extLst>
            </p:cNvPr>
            <p:cNvSpPr txBox="1"/>
            <p:nvPr/>
          </p:nvSpPr>
          <p:spPr>
            <a:xfrm>
              <a:off x="5791281" y="179139"/>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VẬN DỤNG</a:t>
              </a:r>
              <a:endParaRPr lang="en-US" sz="2400" dirty="0">
                <a:solidFill>
                  <a:srgbClr val="FFFF00"/>
                </a:solidFill>
              </a:endParaRPr>
            </a:p>
          </p:txBody>
        </p:sp>
      </p:grpSp>
    </p:spTree>
    <p:extLst>
      <p:ext uri="{BB962C8B-B14F-4D97-AF65-F5344CB8AC3E}">
        <p14:creationId xmlns:p14="http://schemas.microsoft.com/office/powerpoint/2010/main" val="10512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6BDE5F-0B42-410A-ABD6-8032F9F6937D}"/>
              </a:ext>
            </a:extLst>
          </p:cNvPr>
          <p:cNvSpPr/>
          <p:nvPr/>
        </p:nvSpPr>
        <p:spPr>
          <a:xfrm>
            <a:off x="1676400" y="76201"/>
            <a:ext cx="1219200" cy="83820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latin typeface="+mj-lt"/>
              </a:rPr>
              <a:t>Giải</a:t>
            </a:r>
            <a:endParaRPr lang="en-US" sz="3200" b="1" i="1" dirty="0">
              <a:solidFill>
                <a:srgbClr val="FF0000"/>
              </a:solidFill>
              <a:latin typeface="+mj-lt"/>
            </a:endParaRPr>
          </a:p>
        </p:txBody>
      </p:sp>
      <p:pic>
        <p:nvPicPr>
          <p:cNvPr id="5" name="Picture 4">
            <a:extLst>
              <a:ext uri="{FF2B5EF4-FFF2-40B4-BE49-F238E27FC236}">
                <a16:creationId xmlns:a16="http://schemas.microsoft.com/office/drawing/2014/main" id="{78507631-4FE6-47A0-AE03-C34FCDA457CD}"/>
              </a:ext>
            </a:extLst>
          </p:cNvPr>
          <p:cNvPicPr>
            <a:picLocks noChangeAspect="1"/>
          </p:cNvPicPr>
          <p:nvPr/>
        </p:nvPicPr>
        <p:blipFill>
          <a:blip r:embed="rId2"/>
          <a:stretch>
            <a:fillRect/>
          </a:stretch>
        </p:blipFill>
        <p:spPr>
          <a:xfrm>
            <a:off x="1798098" y="1047565"/>
            <a:ext cx="4297902" cy="2610036"/>
          </a:xfrm>
          <a:prstGeom prst="rect">
            <a:avLst/>
          </a:prstGeom>
        </p:spPr>
      </p:pic>
      <p:pic>
        <p:nvPicPr>
          <p:cNvPr id="3" name="Picture 2">
            <a:extLst>
              <a:ext uri="{FF2B5EF4-FFF2-40B4-BE49-F238E27FC236}">
                <a16:creationId xmlns:a16="http://schemas.microsoft.com/office/drawing/2014/main" id="{F755E50A-95D1-433D-AE4C-792488A013AF}"/>
              </a:ext>
            </a:extLst>
          </p:cNvPr>
          <p:cNvPicPr>
            <a:picLocks noChangeAspect="1"/>
          </p:cNvPicPr>
          <p:nvPr/>
        </p:nvPicPr>
        <p:blipFill>
          <a:blip r:embed="rId3"/>
          <a:stretch>
            <a:fillRect/>
          </a:stretch>
        </p:blipFill>
        <p:spPr>
          <a:xfrm>
            <a:off x="6248400" y="1049784"/>
            <a:ext cx="4145502" cy="2607817"/>
          </a:xfrm>
          <a:prstGeom prst="rect">
            <a:avLst/>
          </a:prstGeom>
        </p:spPr>
      </p:pic>
      <p:pic>
        <p:nvPicPr>
          <p:cNvPr id="7" name="Picture 6">
            <a:extLst>
              <a:ext uri="{FF2B5EF4-FFF2-40B4-BE49-F238E27FC236}">
                <a16:creationId xmlns:a16="http://schemas.microsoft.com/office/drawing/2014/main" id="{213F6B5D-7D90-4E37-B67D-C7D9643F30AF}"/>
              </a:ext>
            </a:extLst>
          </p:cNvPr>
          <p:cNvPicPr>
            <a:picLocks noChangeAspect="1"/>
          </p:cNvPicPr>
          <p:nvPr/>
        </p:nvPicPr>
        <p:blipFill>
          <a:blip r:embed="rId4"/>
          <a:stretch>
            <a:fillRect/>
          </a:stretch>
        </p:blipFill>
        <p:spPr>
          <a:xfrm>
            <a:off x="3733800" y="3815178"/>
            <a:ext cx="4953000" cy="2607817"/>
          </a:xfrm>
          <a:prstGeom prst="rect">
            <a:avLst/>
          </a:prstGeom>
        </p:spPr>
      </p:pic>
      <p:grpSp>
        <p:nvGrpSpPr>
          <p:cNvPr id="6" name="Group 5">
            <a:extLst>
              <a:ext uri="{FF2B5EF4-FFF2-40B4-BE49-F238E27FC236}">
                <a16:creationId xmlns:a16="http://schemas.microsoft.com/office/drawing/2014/main" id="{1925D78D-A645-45AF-A180-E94AFB4D68C7}"/>
              </a:ext>
            </a:extLst>
          </p:cNvPr>
          <p:cNvGrpSpPr/>
          <p:nvPr/>
        </p:nvGrpSpPr>
        <p:grpSpPr>
          <a:xfrm rot="5400000">
            <a:off x="8179521" y="3488335"/>
            <a:ext cx="7371273" cy="653685"/>
            <a:chOff x="4871257" y="83128"/>
            <a:chExt cx="8024272" cy="653685"/>
          </a:xfrm>
        </p:grpSpPr>
        <p:sp>
          <p:nvSpPr>
            <p:cNvPr id="8" name="Rectangle: Rounded Corners 28">
              <a:extLst>
                <a:ext uri="{FF2B5EF4-FFF2-40B4-BE49-F238E27FC236}">
                  <a16:creationId xmlns:a16="http://schemas.microsoft.com/office/drawing/2014/main" id="{5D5E8E81-10AA-4AD2-AFC9-5F1B167BE0E2}"/>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632FA24E-B349-4BFD-8BF8-90F802220024}"/>
                </a:ext>
              </a:extLst>
            </p:cNvPr>
            <p:cNvSpPr txBox="1"/>
            <p:nvPr/>
          </p:nvSpPr>
          <p:spPr>
            <a:xfrm>
              <a:off x="5791281" y="179139"/>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VẬN DỤNG</a:t>
              </a:r>
              <a:endParaRPr lang="en-US" sz="2400" dirty="0">
                <a:solidFill>
                  <a:srgbClr val="FFFF00"/>
                </a:solidFill>
              </a:endParaRPr>
            </a:p>
          </p:txBody>
        </p:sp>
      </p:grpSp>
    </p:spTree>
    <p:extLst>
      <p:ext uri="{BB962C8B-B14F-4D97-AF65-F5344CB8AC3E}">
        <p14:creationId xmlns:p14="http://schemas.microsoft.com/office/powerpoint/2010/main" val="338809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5" name="TextBox 4">
            <a:extLst>
              <a:ext uri="{FF2B5EF4-FFF2-40B4-BE49-F238E27FC236}">
                <a16:creationId xmlns:a16="http://schemas.microsoft.com/office/drawing/2014/main" id="{A3A062DA-93BF-4842-B601-4404401BCCE3}"/>
              </a:ext>
            </a:extLst>
          </p:cNvPr>
          <p:cNvSpPr txBox="1"/>
          <p:nvPr/>
        </p:nvSpPr>
        <p:spPr>
          <a:xfrm>
            <a:off x="472440" y="1471690"/>
            <a:ext cx="11247120" cy="4524315"/>
          </a:xfrm>
          <a:prstGeom prst="rect">
            <a:avLst/>
          </a:prstGeom>
          <a:noFill/>
        </p:spPr>
        <p:txBody>
          <a:bodyPr wrap="square">
            <a:spAutoFit/>
          </a:bodyPr>
          <a:lstStyle/>
          <a:p>
            <a:pPr marL="457200" indent="-457200">
              <a:lnSpc>
                <a:spcPct val="150000"/>
              </a:lnSpc>
              <a:buFontTx/>
              <a:buChar char="-"/>
            </a:pPr>
            <a:r>
              <a:rPr lang="en-US" sz="3200" dirty="0" err="1">
                <a:solidFill>
                  <a:schemeClr val="accent1"/>
                </a:solidFill>
                <a:latin typeface="Arial" pitchFamily="34" charset="0"/>
                <a:cs typeface="Arial" pitchFamily="34" charset="0"/>
              </a:rPr>
              <a:t>Đọc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lại</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toàn</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bộ</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nội</a:t>
            </a:r>
            <a:r>
              <a:rPr lang="en-US" sz="3200" dirty="0">
                <a:solidFill>
                  <a:schemeClr val="accent1"/>
                </a:solidFill>
                <a:latin typeface="Arial" pitchFamily="34" charset="0"/>
                <a:cs typeface="Arial" pitchFamily="34" charset="0"/>
              </a:rPr>
              <a:t> dung </a:t>
            </a:r>
            <a:r>
              <a:rPr lang="en-US" sz="3200" dirty="0" err="1">
                <a:solidFill>
                  <a:schemeClr val="accent1"/>
                </a:solidFill>
                <a:latin typeface="Arial" pitchFamily="34" charset="0"/>
                <a:cs typeface="Arial" pitchFamily="34" charset="0"/>
              </a:rPr>
              <a:t>đã</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học</a:t>
            </a:r>
            <a:r>
              <a:rPr lang="en-US" sz="3200" dirty="0">
                <a:solidFill>
                  <a:schemeClr val="accent1"/>
                </a:solidFill>
                <a:latin typeface="Arial" pitchFamily="34" charset="0"/>
                <a:cs typeface="Arial" pitchFamily="34" charset="0"/>
              </a:rPr>
              <a:t>.</a:t>
            </a:r>
          </a:p>
          <a:p>
            <a:pPr marL="457200" indent="-457200">
              <a:lnSpc>
                <a:spcPct val="150000"/>
              </a:lnSpc>
              <a:buFontTx/>
              <a:buChar char="-"/>
            </a:pPr>
            <a:r>
              <a:rPr lang="en-US" sz="3200" dirty="0" err="1">
                <a:solidFill>
                  <a:schemeClr val="accent1"/>
                </a:solidFill>
                <a:latin typeface="Arial" pitchFamily="34" charset="0"/>
                <a:cs typeface="Arial" pitchFamily="34" charset="0"/>
              </a:rPr>
              <a:t>Học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thuộc</a:t>
            </a:r>
            <a:r>
              <a:rPr lang="en-US" sz="3200" dirty="0">
                <a:solidFill>
                  <a:schemeClr val="accent1"/>
                </a:solidFill>
                <a:latin typeface="Arial" pitchFamily="34" charset="0"/>
                <a:cs typeface="Arial" pitchFamily="34" charset="0"/>
              </a:rPr>
              <a:t>:</a:t>
            </a:r>
          </a:p>
          <a:p>
            <a:pPr>
              <a:lnSpc>
                <a:spcPct val="150000"/>
              </a:lnSpc>
            </a:pPr>
            <a:r>
              <a:rPr lang="en-US" sz="3200" dirty="0">
                <a:solidFill>
                  <a:schemeClr val="accent1"/>
                </a:solidFill>
                <a:latin typeface="Arial" pitchFamily="34" charset="0"/>
                <a:cs typeface="Arial" pitchFamily="34" charset="0"/>
              </a:rPr>
              <a:t>	+ </a:t>
            </a:r>
            <a:r>
              <a:rPr lang="en-US" sz="3200" dirty="0" err="1">
                <a:solidFill>
                  <a:schemeClr val="accent1"/>
                </a:solidFill>
                <a:latin typeface="Arial" pitchFamily="34" charset="0"/>
                <a:cs typeface="Arial" pitchFamily="34" charset="0"/>
              </a:rPr>
              <a:t>Các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nhận</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xét</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để</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nhận</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biết</a:t>
            </a:r>
            <a:r>
              <a:rPr lang="en-US" sz="3200" dirty="0">
                <a:solidFill>
                  <a:schemeClr val="accent1"/>
                </a:solidFill>
                <a:latin typeface="Arial" pitchFamily="34" charset="0"/>
                <a:cs typeface="Arial" pitchFamily="34" charset="0"/>
              </a:rPr>
              <a:t> tam </a:t>
            </a:r>
            <a:r>
              <a:rPr lang="en-US" sz="3200" dirty="0" err="1">
                <a:solidFill>
                  <a:schemeClr val="accent1"/>
                </a:solidFill>
                <a:latin typeface="Arial" pitchFamily="34" charset="0"/>
                <a:cs typeface="Arial" pitchFamily="34" charset="0"/>
              </a:rPr>
              <a:t>giác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đều</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hình</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vuông</a:t>
            </a:r>
            <a:r>
              <a:rPr lang="en-US" sz="3200" dirty="0">
                <a:solidFill>
                  <a:schemeClr val="accent1"/>
                </a:solidFill>
                <a:latin typeface="Arial" pitchFamily="34" charset="0"/>
                <a:cs typeface="Arial" pitchFamily="34" charset="0"/>
              </a:rPr>
              <a:t>.</a:t>
            </a:r>
          </a:p>
          <a:p>
            <a:pPr>
              <a:lnSpc>
                <a:spcPct val="150000"/>
              </a:lnSpc>
            </a:pPr>
            <a:r>
              <a:rPr lang="en-US" sz="3200" dirty="0">
                <a:solidFill>
                  <a:schemeClr val="accent1"/>
                </a:solidFill>
                <a:latin typeface="Arial" pitchFamily="34" charset="0"/>
                <a:cs typeface="Arial" pitchFamily="34" charset="0"/>
              </a:rPr>
              <a:t>	+ </a:t>
            </a:r>
            <a:r>
              <a:rPr lang="en-US" sz="3200" dirty="0" err="1">
                <a:solidFill>
                  <a:schemeClr val="accent1"/>
                </a:solidFill>
                <a:latin typeface="Arial" pitchFamily="34" charset="0"/>
                <a:cs typeface="Arial" pitchFamily="34" charset="0"/>
              </a:rPr>
              <a:t>Các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bước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vẽ</a:t>
            </a:r>
            <a:r>
              <a:rPr lang="en-US" sz="3200" dirty="0">
                <a:solidFill>
                  <a:schemeClr val="accent1"/>
                </a:solidFill>
                <a:latin typeface="Arial" pitchFamily="34" charset="0"/>
                <a:cs typeface="Arial" pitchFamily="34" charset="0"/>
              </a:rPr>
              <a:t> tam </a:t>
            </a:r>
            <a:r>
              <a:rPr lang="en-US" sz="3200" dirty="0" err="1">
                <a:solidFill>
                  <a:schemeClr val="accent1"/>
                </a:solidFill>
                <a:latin typeface="Arial" pitchFamily="34" charset="0"/>
                <a:cs typeface="Arial" pitchFamily="34" charset="0"/>
              </a:rPr>
              <a:t>giác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đều</a:t>
            </a:r>
            <a:r>
              <a:rPr lang="en-US" sz="3200" dirty="0">
                <a:solidFill>
                  <a:schemeClr val="accent1"/>
                </a:solidFill>
                <a:latin typeface="Arial" pitchFamily="34" charset="0"/>
                <a:cs typeface="Arial" pitchFamily="34" charset="0"/>
              </a:rPr>
              <a:t>.</a:t>
            </a:r>
          </a:p>
          <a:p>
            <a:pPr marL="457200" indent="-457200">
              <a:lnSpc>
                <a:spcPct val="150000"/>
              </a:lnSpc>
              <a:buFontTx/>
              <a:buChar char="-"/>
            </a:pPr>
            <a:r>
              <a:rPr lang="en-US" sz="3200" dirty="0" err="1">
                <a:solidFill>
                  <a:schemeClr val="accent1"/>
                </a:solidFill>
                <a:latin typeface="Arial" pitchFamily="34" charset="0"/>
                <a:cs typeface="Arial" pitchFamily="34" charset="0"/>
              </a:rPr>
              <a:t>Làm</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các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bài</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tập</a:t>
            </a:r>
            <a:r>
              <a:rPr lang="en-US" sz="3200" dirty="0">
                <a:solidFill>
                  <a:schemeClr val="accent1"/>
                </a:solidFill>
                <a:latin typeface="Arial" pitchFamily="34" charset="0"/>
                <a:cs typeface="Arial" pitchFamily="34" charset="0"/>
              </a:rPr>
              <a:t> 3a, 4 (SGK/tr9).</a:t>
            </a:r>
          </a:p>
          <a:p>
            <a:pPr marL="457200" indent="-457200">
              <a:lnSpc>
                <a:spcPct val="150000"/>
              </a:lnSpc>
              <a:buFontTx/>
              <a:buChar char="-"/>
            </a:pPr>
            <a:r>
              <a:rPr lang="en-US" sz="3200" dirty="0" err="1">
                <a:solidFill>
                  <a:schemeClr val="accent1"/>
                </a:solidFill>
                <a:latin typeface="Arial" pitchFamily="34" charset="0"/>
                <a:cs typeface="Arial" pitchFamily="34" charset="0"/>
              </a:rPr>
              <a:t>Đọc</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nội</a:t>
            </a:r>
            <a:r>
              <a:rPr lang="en-US" sz="3200" dirty="0">
                <a:solidFill>
                  <a:schemeClr val="accent1"/>
                </a:solidFill>
                <a:latin typeface="Arial" pitchFamily="34" charset="0"/>
                <a:cs typeface="Arial" pitchFamily="34" charset="0"/>
              </a:rPr>
              <a:t> dung </a:t>
            </a:r>
            <a:r>
              <a:rPr lang="en-US" sz="3200" dirty="0" err="1">
                <a:solidFill>
                  <a:schemeClr val="accent1"/>
                </a:solidFill>
                <a:latin typeface="Arial" pitchFamily="34" charset="0"/>
                <a:cs typeface="Arial" pitchFamily="34" charset="0"/>
              </a:rPr>
              <a:t>của</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phần</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còn</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lại</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tiết</a:t>
            </a:r>
            <a:r>
              <a:rPr lang="en-US" sz="3200" dirty="0">
                <a:solidFill>
                  <a:schemeClr val="accent1"/>
                </a:solidFill>
                <a:latin typeface="Arial" pitchFamily="34" charset="0"/>
                <a:cs typeface="Arial" pitchFamily="34" charset="0"/>
              </a:rPr>
              <a:t> </a:t>
            </a:r>
            <a:r>
              <a:rPr lang="en-US" sz="3200" dirty="0" err="1">
                <a:solidFill>
                  <a:schemeClr val="accent1"/>
                </a:solidFill>
                <a:latin typeface="Arial" pitchFamily="34" charset="0"/>
                <a:cs typeface="Arial" pitchFamily="34" charset="0"/>
              </a:rPr>
              <a:t>sau</a:t>
            </a:r>
            <a:r>
              <a:rPr lang="en-US" sz="3200" dirty="0">
                <a:solidFill>
                  <a:schemeClr val="accent1"/>
                </a:solidFill>
                <a:latin typeface="Arial" pitchFamily="34" charset="0"/>
                <a:cs typeface="Arial" pitchFamily="34" charset="0"/>
              </a:rPr>
              <a:t> hoc.</a:t>
            </a:r>
            <a:endParaRPr lang="en-US" sz="32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94857" y="316101"/>
            <a:ext cx="5300662"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5" name="TextBox 4"/>
          <p:cNvSpPr txBox="1"/>
          <p:nvPr/>
        </p:nvSpPr>
        <p:spPr>
          <a:xfrm>
            <a:off x="1217568" y="1135131"/>
            <a:ext cx="10915649" cy="523220"/>
          </a:xfrm>
          <a:prstGeom prst="rect">
            <a:avLst/>
          </a:prstGeom>
          <a:noFill/>
        </p:spPr>
        <p:txBody>
          <a:bodyPr wrap="square">
            <a:spAutoFit/>
          </a:bodyPr>
          <a:lstStyle/>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1: Tam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đều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là</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tam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097043" y="2072959"/>
            <a:ext cx="601821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4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4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081166" y="3115003"/>
            <a:ext cx="60340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3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3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2066879" y="4187892"/>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5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5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2103393" y="5125720"/>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6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6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295355" y="2072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A.</a:t>
            </a:r>
          </a:p>
        </p:txBody>
      </p:sp>
      <p:sp>
        <p:nvSpPr>
          <p:cNvPr id="11" name="TextBox 10"/>
          <p:cNvSpPr txBox="1">
            <a:spLocks noChangeArrowheads="1"/>
          </p:cNvSpPr>
          <p:nvPr/>
        </p:nvSpPr>
        <p:spPr bwMode="auto">
          <a:xfrm>
            <a:off x="1289005" y="3087371"/>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B.</a:t>
            </a:r>
          </a:p>
        </p:txBody>
      </p:sp>
      <p:sp>
        <p:nvSpPr>
          <p:cNvPr id="12" name="TextBox 11"/>
          <p:cNvSpPr txBox="1">
            <a:spLocks noChangeArrowheads="1"/>
          </p:cNvSpPr>
          <p:nvPr/>
        </p:nvSpPr>
        <p:spPr bwMode="auto">
          <a:xfrm>
            <a:off x="1304880" y="4231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a:t>
            </a:r>
          </a:p>
        </p:txBody>
      </p:sp>
      <p:sp>
        <p:nvSpPr>
          <p:cNvPr id="13" name="TextBox 12"/>
          <p:cNvSpPr txBox="1">
            <a:spLocks noChangeArrowheads="1"/>
          </p:cNvSpPr>
          <p:nvPr/>
        </p:nvSpPr>
        <p:spPr bwMode="auto">
          <a:xfrm>
            <a:off x="1304880" y="5279709"/>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D.</a:t>
            </a:r>
          </a:p>
        </p:txBody>
      </p:sp>
      <p:sp>
        <p:nvSpPr>
          <p:cNvPr id="15" name="Oval 14"/>
          <p:cNvSpPr/>
          <p:nvPr/>
        </p:nvSpPr>
        <p:spPr>
          <a:xfrm>
            <a:off x="1217568" y="3059906"/>
            <a:ext cx="684213" cy="73818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981" y="0"/>
            <a:ext cx="1532606" cy="1581150"/>
          </a:xfrm>
          <a:prstGeom prst="rect">
            <a:avLst/>
          </a:prstGeom>
        </p:spPr>
      </p:pic>
    </p:spTree>
    <p:extLst>
      <p:ext uri="{BB962C8B-B14F-4D97-AF65-F5344CB8AC3E}">
        <p14:creationId xmlns:p14="http://schemas.microsoft.com/office/powerpoint/2010/main" val="10061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94857" y="316101"/>
            <a:ext cx="5300662"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5" name="TextBox 4"/>
          <p:cNvSpPr txBox="1"/>
          <p:nvPr/>
        </p:nvSpPr>
        <p:spPr>
          <a:xfrm>
            <a:off x="1217568" y="1135131"/>
            <a:ext cx="10915649" cy="523220"/>
          </a:xfrm>
          <a:prstGeom prst="rect">
            <a:avLst/>
          </a:prstGeom>
          <a:noFill/>
        </p:spPr>
        <p:txBody>
          <a:bodyPr wrap="square">
            <a:spAutoFit/>
          </a:bodyPr>
          <a:lstStyle/>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2: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vuông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là</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tứ</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097043" y="2072959"/>
            <a:ext cx="601821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3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3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081166" y="3115003"/>
            <a:ext cx="60340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5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5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2066879" y="4187892"/>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4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4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2103393" y="5125720"/>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6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6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295355" y="2072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A.</a:t>
            </a:r>
          </a:p>
        </p:txBody>
      </p:sp>
      <p:sp>
        <p:nvSpPr>
          <p:cNvPr id="11" name="TextBox 10"/>
          <p:cNvSpPr txBox="1">
            <a:spLocks noChangeArrowheads="1"/>
          </p:cNvSpPr>
          <p:nvPr/>
        </p:nvSpPr>
        <p:spPr bwMode="auto">
          <a:xfrm>
            <a:off x="1295355" y="3129631"/>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B.</a:t>
            </a:r>
          </a:p>
        </p:txBody>
      </p:sp>
      <p:sp>
        <p:nvSpPr>
          <p:cNvPr id="12" name="TextBox 11"/>
          <p:cNvSpPr txBox="1">
            <a:spLocks noChangeArrowheads="1"/>
          </p:cNvSpPr>
          <p:nvPr/>
        </p:nvSpPr>
        <p:spPr bwMode="auto">
          <a:xfrm>
            <a:off x="1304880" y="4231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a:t>
            </a:r>
          </a:p>
        </p:txBody>
      </p:sp>
      <p:sp>
        <p:nvSpPr>
          <p:cNvPr id="13" name="TextBox 12"/>
          <p:cNvSpPr txBox="1">
            <a:spLocks noChangeArrowheads="1"/>
          </p:cNvSpPr>
          <p:nvPr/>
        </p:nvSpPr>
        <p:spPr bwMode="auto">
          <a:xfrm>
            <a:off x="1304880" y="5279709"/>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D.</a:t>
            </a:r>
          </a:p>
        </p:txBody>
      </p:sp>
      <p:sp>
        <p:nvSpPr>
          <p:cNvPr id="15" name="Oval 14"/>
          <p:cNvSpPr/>
          <p:nvPr/>
        </p:nvSpPr>
        <p:spPr>
          <a:xfrm>
            <a:off x="1181328" y="4231959"/>
            <a:ext cx="684213" cy="52228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981" y="0"/>
            <a:ext cx="1532606" cy="1581150"/>
          </a:xfrm>
          <a:prstGeom prst="rect">
            <a:avLst/>
          </a:prstGeom>
        </p:spPr>
      </p:pic>
    </p:spTree>
    <p:extLst>
      <p:ext uri="{BB962C8B-B14F-4D97-AF65-F5344CB8AC3E}">
        <p14:creationId xmlns:p14="http://schemas.microsoft.com/office/powerpoint/2010/main" val="275100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flipV="1">
            <a:off x="-3404393" y="3452018"/>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8772526" y="3452814"/>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49213" y="16689"/>
            <a:ext cx="12118973" cy="5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130629" y="6851226"/>
            <a:ext cx="11930742" cy="5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AutoShape 16" descr="Kết quả hình ảnh cho SÁCH GIÁO KHOA TOÁN 7"/>
          <p:cNvSpPr>
            <a:spLocks noChangeAspect="1" noChangeArrowheads="1"/>
          </p:cNvSpPr>
          <p:nvPr/>
        </p:nvSpPr>
        <p:spPr bwMode="auto">
          <a:xfrm>
            <a:off x="1679575" y="-114300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1" name="AutoShape 18" descr="Kết quả hình ảnh cho SÁCH GIÁO KHOA TOÁN 7"/>
          <p:cNvSpPr>
            <a:spLocks noChangeAspect="1" noChangeArrowheads="1"/>
          </p:cNvSpPr>
          <p:nvPr/>
        </p:nvSpPr>
        <p:spPr bwMode="auto">
          <a:xfrm>
            <a:off x="1831975" y="-99060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133" y="244654"/>
            <a:ext cx="1422221" cy="1422221"/>
          </a:xfrm>
          <a:prstGeom prst="rect">
            <a:avLst/>
          </a:prstGeom>
        </p:spPr>
      </p:pic>
      <p:sp>
        <p:nvSpPr>
          <p:cNvPr id="15" name="TextBox 14"/>
          <p:cNvSpPr txBox="1"/>
          <p:nvPr/>
        </p:nvSpPr>
        <p:spPr>
          <a:xfrm>
            <a:off x="7848600" y="6218002"/>
            <a:ext cx="4708071" cy="400110"/>
          </a:xfrm>
          <a:prstGeom prst="rect">
            <a:avLst/>
          </a:prstGeom>
          <a:noFill/>
        </p:spPr>
        <p:txBody>
          <a:bodyPr wrap="square" rtlCol="0">
            <a:spAutoFit/>
          </a:bodyPr>
          <a:lstStyle/>
          <a:p>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Giáo</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viên</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Nguyễn</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Văn</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76" y="3687241"/>
            <a:ext cx="2347912" cy="23479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9797" y="4090793"/>
            <a:ext cx="3407547" cy="17807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2240" y="3687241"/>
            <a:ext cx="2850250" cy="2145941"/>
          </a:xfrm>
          <a:prstGeom prst="rect">
            <a:avLst/>
          </a:prstGeom>
        </p:spPr>
      </p:pic>
      <p:sp>
        <p:nvSpPr>
          <p:cNvPr id="16" name="!!2">
            <a:extLst>
              <a:ext uri="{FF2B5EF4-FFF2-40B4-BE49-F238E27FC236}">
                <a16:creationId xmlns:a16="http://schemas.microsoft.com/office/drawing/2014/main" id="{073C9FFE-3434-41A8-A115-4073D8FF840A}"/>
              </a:ext>
            </a:extLst>
          </p:cNvPr>
          <p:cNvSpPr txBox="1">
            <a:spLocks/>
          </p:cNvSpPr>
          <p:nvPr/>
        </p:nvSpPr>
        <p:spPr>
          <a:xfrm>
            <a:off x="235647" y="239887"/>
            <a:ext cx="11626844" cy="32949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5000" b="1" dirty="0" err="1">
                <a:solidFill>
                  <a:srgbClr val="FF0000"/>
                </a:solidFill>
                <a:latin typeface="Times New Roman" panose="02020603050405020304" pitchFamily="18" charset="0"/>
                <a:cs typeface="Times New Roman" panose="02020603050405020304" pitchFamily="18" charset="0"/>
              </a:rPr>
              <a:t>Tiết</a:t>
            </a:r>
            <a:r>
              <a:rPr lang="en-US" sz="5000" b="1" dirty="0">
                <a:solidFill>
                  <a:srgbClr val="FF0000"/>
                </a:solidFill>
                <a:latin typeface="Times New Roman" panose="02020603050405020304" pitchFamily="18" charset="0"/>
                <a:cs typeface="Times New Roman" panose="02020603050405020304" pitchFamily="18" charset="0"/>
              </a:rPr>
              <a:t> 3.</a:t>
            </a:r>
            <a:br>
              <a:rPr lang="en-US" sz="5000" b="1" dirty="0">
                <a:solidFill>
                  <a:srgbClr val="FF0000"/>
                </a:solidFill>
                <a:latin typeface="Times New Roman" panose="02020603050405020304" pitchFamily="18" charset="0"/>
                <a:cs typeface="Times New Roman" panose="02020603050405020304" pitchFamily="18" charset="0"/>
              </a:rPr>
            </a:br>
            <a:r>
              <a:rPr lang="nl-NL" sz="5400" b="1" dirty="0">
                <a:solidFill>
                  <a:srgbClr val="FF0000"/>
                </a:solidFill>
              </a:rPr>
              <a:t>§ 1.TAM GIÁC ĐỀU ,HÌNH VUÔNG, </a:t>
            </a:r>
          </a:p>
          <a:p>
            <a:pPr algn="ctr">
              <a:lnSpc>
                <a:spcPct val="150000"/>
              </a:lnSpc>
            </a:pPr>
            <a:r>
              <a:rPr lang="nl-NL" sz="5400" b="1" dirty="0">
                <a:solidFill>
                  <a:srgbClr val="FF0000"/>
                </a:solidFill>
              </a:rPr>
              <a:t>LỤC GIÁC ĐỀU</a:t>
            </a:r>
            <a:endParaRPr lang="en-US" sz="5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342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94857" y="316101"/>
            <a:ext cx="5300662"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5" name="TextBox 4"/>
          <p:cNvSpPr txBox="1"/>
          <p:nvPr/>
        </p:nvSpPr>
        <p:spPr>
          <a:xfrm>
            <a:off x="1217568" y="1135131"/>
            <a:ext cx="10915649" cy="523220"/>
          </a:xfrm>
          <a:prstGeom prst="rect">
            <a:avLst/>
          </a:prstGeom>
          <a:noFill/>
        </p:spPr>
        <p:txBody>
          <a:bodyPr wrap="square">
            <a:spAutoFit/>
          </a:bodyPr>
          <a:lstStyle/>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3: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Lục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đều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là</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lục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097043" y="2072959"/>
            <a:ext cx="601821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4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4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081166" y="3115003"/>
            <a:ext cx="60340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3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3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2066879" y="4187892"/>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5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5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2103393" y="5125720"/>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6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6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endParaRPr lang="en-US" altLang="en-US" sz="28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295355" y="2072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A.</a:t>
            </a:r>
          </a:p>
        </p:txBody>
      </p:sp>
      <p:sp>
        <p:nvSpPr>
          <p:cNvPr id="11" name="TextBox 10"/>
          <p:cNvSpPr txBox="1">
            <a:spLocks noChangeArrowheads="1"/>
          </p:cNvSpPr>
          <p:nvPr/>
        </p:nvSpPr>
        <p:spPr bwMode="auto">
          <a:xfrm>
            <a:off x="1289005" y="3087371"/>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B.</a:t>
            </a:r>
          </a:p>
        </p:txBody>
      </p:sp>
      <p:sp>
        <p:nvSpPr>
          <p:cNvPr id="12" name="TextBox 11"/>
          <p:cNvSpPr txBox="1">
            <a:spLocks noChangeArrowheads="1"/>
          </p:cNvSpPr>
          <p:nvPr/>
        </p:nvSpPr>
        <p:spPr bwMode="auto">
          <a:xfrm>
            <a:off x="1304880" y="4231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a:t>
            </a:r>
          </a:p>
        </p:txBody>
      </p:sp>
      <p:sp>
        <p:nvSpPr>
          <p:cNvPr id="13" name="TextBox 12"/>
          <p:cNvSpPr txBox="1">
            <a:spLocks noChangeArrowheads="1"/>
          </p:cNvSpPr>
          <p:nvPr/>
        </p:nvSpPr>
        <p:spPr bwMode="auto">
          <a:xfrm>
            <a:off x="1304880" y="5279709"/>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D.</a:t>
            </a:r>
          </a:p>
        </p:txBody>
      </p:sp>
      <p:sp>
        <p:nvSpPr>
          <p:cNvPr id="15" name="Oval 14"/>
          <p:cNvSpPr/>
          <p:nvPr/>
        </p:nvSpPr>
        <p:spPr>
          <a:xfrm>
            <a:off x="1133959" y="5172552"/>
            <a:ext cx="684213" cy="73818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981" y="0"/>
            <a:ext cx="1532606" cy="1581150"/>
          </a:xfrm>
          <a:prstGeom prst="rect">
            <a:avLst/>
          </a:prstGeom>
        </p:spPr>
      </p:pic>
    </p:spTree>
    <p:extLst>
      <p:ext uri="{BB962C8B-B14F-4D97-AF65-F5344CB8AC3E}">
        <p14:creationId xmlns:p14="http://schemas.microsoft.com/office/powerpoint/2010/main" val="422250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94857" y="316101"/>
            <a:ext cx="5300662"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5" name="TextBox 4"/>
          <p:cNvSpPr txBox="1"/>
          <p:nvPr/>
        </p:nvSpPr>
        <p:spPr>
          <a:xfrm>
            <a:off x="1217568" y="1135131"/>
            <a:ext cx="10915649" cy="523220"/>
          </a:xfrm>
          <a:prstGeom prst="rect">
            <a:avLst/>
          </a:prstGeom>
          <a:noFill/>
        </p:spPr>
        <p:txBody>
          <a:bodyPr wrap="square">
            <a:spAutoFit/>
          </a:bodyPr>
          <a:lstStyle/>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4: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Lục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đều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đo</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mỗi</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góc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đỉnh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bằng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 Box 4"/>
              <p:cNvSpPr txBox="1">
                <a:spLocks noChangeArrowheads="1"/>
              </p:cNvSpPr>
              <p:nvPr/>
            </p:nvSpPr>
            <p:spPr bwMode="auto">
              <a:xfrm>
                <a:off x="2097043" y="2072959"/>
                <a:ext cx="601821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14:m>
                  <m:oMathPara xmlns:m="http://schemas.openxmlformats.org/officeDocument/2006/math">
                    <m:oMathParaPr>
                      <m:jc m:val="centerGroup"/>
                    </m:oMathParaPr>
                    <m:oMath xmlns:m="http://schemas.openxmlformats.org/officeDocument/2006/math">
                      <m:sSup>
                        <m:sSupPr>
                          <m:ctrlPr>
                            <a:rPr lang="en-US"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60</m:t>
                          </m:r>
                        </m:e>
                        <m:sup>
                          <m:r>
                            <a:rPr lang="en-US" altLang="en-US" sz="2800" b="0" i="1" smtClean="0">
                              <a:latin typeface="Cambria Math" panose="02040503050406030204" pitchFamily="18" charset="0"/>
                              <a:cs typeface="Times New Roman" panose="02020603050405020304" pitchFamily="18" charset="0"/>
                            </a:rPr>
                            <m:t>0</m:t>
                          </m:r>
                        </m:sup>
                      </m:sSup>
                    </m:oMath>
                  </m:oMathPara>
                </a14:m>
                <a:endParaRPr lang="en-US" altLang="en-US" sz="2800" dirty="0">
                  <a:latin typeface="Times New Roman" panose="02020603050405020304" pitchFamily="18" charset="0"/>
                  <a:cs typeface="Times New Roman" panose="02020603050405020304" pitchFamily="18" charset="0"/>
                </a:endParaRPr>
              </a:p>
            </p:txBody>
          </p:sp>
        </mc:Choice>
        <mc:Fallback xmlns="">
          <p:sp>
            <p:nvSpPr>
              <p:cNvPr id="6" name="Text Box 4"/>
              <p:cNvSpPr txBox="1">
                <a:spLocks noRot="1" noChangeAspect="1" noMove="1" noResize="1" noEditPoints="1" noAdjustHandles="1" noChangeArrowheads="1" noChangeShapeType="1" noTextEdit="1"/>
              </p:cNvSpPr>
              <p:nvPr/>
            </p:nvSpPr>
            <p:spPr bwMode="auto">
              <a:xfrm>
                <a:off x="2097043" y="2072959"/>
                <a:ext cx="6018210" cy="523220"/>
              </a:xfrm>
              <a:prstGeom prst="rect">
                <a:avLst/>
              </a:prstGeom>
              <a:blipFill>
                <a:blip r:embed="rId2"/>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5"/>
              <p:cNvSpPr txBox="1">
                <a:spLocks noChangeArrowheads="1"/>
              </p:cNvSpPr>
              <p:nvPr/>
            </p:nvSpPr>
            <p:spPr bwMode="auto">
              <a:xfrm>
                <a:off x="2081166" y="3115003"/>
                <a:ext cx="60340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14:m>
                  <m:oMathPara xmlns:m="http://schemas.openxmlformats.org/officeDocument/2006/math">
                    <m:oMathParaPr>
                      <m:jc m:val="centerGroup"/>
                    </m:oMathParaPr>
                    <m:oMath xmlns:m="http://schemas.openxmlformats.org/officeDocument/2006/math">
                      <m:sSup>
                        <m:sSupPr>
                          <m:ctrlPr>
                            <a:rPr lang="en-US"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120</m:t>
                          </m:r>
                        </m:e>
                        <m:sup>
                          <m:r>
                            <a:rPr lang="en-US" altLang="en-US" sz="2800" b="0" i="1" smtClean="0">
                              <a:latin typeface="Cambria Math" panose="02040503050406030204" pitchFamily="18" charset="0"/>
                              <a:cs typeface="Times New Roman" panose="02020603050405020304" pitchFamily="18" charset="0"/>
                            </a:rPr>
                            <m:t>0</m:t>
                          </m:r>
                        </m:sup>
                      </m:sSup>
                    </m:oMath>
                  </m:oMathPara>
                </a14:m>
                <a:endParaRPr lang="en-US" altLang="en-US" sz="2800" dirty="0">
                  <a:latin typeface="Times New Roman" panose="02020603050405020304" pitchFamily="18" charset="0"/>
                  <a:cs typeface="Times New Roman" panose="02020603050405020304" pitchFamily="18" charset="0"/>
                </a:endParaRPr>
              </a:p>
            </p:txBody>
          </p:sp>
        </mc:Choice>
        <mc:Fallback xmlns="">
          <p:sp>
            <p:nvSpPr>
              <p:cNvPr id="7" name="Text Box 5"/>
              <p:cNvSpPr txBox="1">
                <a:spLocks noRot="1" noChangeAspect="1" noMove="1" noResize="1" noEditPoints="1" noAdjustHandles="1" noChangeArrowheads="1" noChangeShapeType="1" noTextEdit="1"/>
              </p:cNvSpPr>
              <p:nvPr/>
            </p:nvSpPr>
            <p:spPr bwMode="auto">
              <a:xfrm>
                <a:off x="2081166" y="3115003"/>
                <a:ext cx="6034087" cy="523220"/>
              </a:xfrm>
              <a:prstGeom prst="rect">
                <a:avLst/>
              </a:prstGeom>
              <a:blipFill>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6"/>
              <p:cNvSpPr txBox="1">
                <a:spLocks noChangeArrowheads="1"/>
              </p:cNvSpPr>
              <p:nvPr/>
            </p:nvSpPr>
            <p:spPr bwMode="auto">
              <a:xfrm>
                <a:off x="2066878" y="4187892"/>
                <a:ext cx="6048375" cy="54886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14:m>
                  <m:oMathPara xmlns:m="http://schemas.openxmlformats.org/officeDocument/2006/math">
                    <m:oMathParaPr>
                      <m:jc m:val="centerGroup"/>
                    </m:oMathParaPr>
                    <m:oMath xmlns:m="http://schemas.openxmlformats.org/officeDocument/2006/math">
                      <m:sSup>
                        <m:sSupPr>
                          <m:ctrlPr>
                            <a:rPr lang="en-US"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270</m:t>
                          </m:r>
                        </m:e>
                        <m:sup>
                          <m:r>
                            <a:rPr lang="en-US" altLang="en-US" sz="2800" b="0" i="1" smtClean="0">
                              <a:latin typeface="Cambria Math" panose="02040503050406030204" pitchFamily="18" charset="0"/>
                              <a:cs typeface="Times New Roman" panose="02020603050405020304" pitchFamily="18" charset="0"/>
                            </a:rPr>
                            <m:t>0</m:t>
                          </m:r>
                        </m:sup>
                      </m:sSup>
                    </m:oMath>
                  </m:oMathPara>
                </a14:m>
                <a:endParaRPr lang="en-US" altLang="en-US" sz="2800" dirty="0">
                  <a:latin typeface="Times New Roman" panose="02020603050405020304" pitchFamily="18" charset="0"/>
                  <a:cs typeface="Times New Roman" panose="02020603050405020304" pitchFamily="18" charset="0"/>
                </a:endParaRPr>
              </a:p>
            </p:txBody>
          </p:sp>
        </mc:Choice>
        <mc:Fallback xmlns="">
          <p:sp>
            <p:nvSpPr>
              <p:cNvPr id="8" name="Text Box 6"/>
              <p:cNvSpPr txBox="1">
                <a:spLocks noRot="1" noChangeAspect="1" noMove="1" noResize="1" noEditPoints="1" noAdjustHandles="1" noChangeArrowheads="1" noChangeShapeType="1" noTextEdit="1"/>
              </p:cNvSpPr>
              <p:nvPr/>
            </p:nvSpPr>
            <p:spPr bwMode="auto">
              <a:xfrm>
                <a:off x="2066878" y="4187892"/>
                <a:ext cx="6048375" cy="548868"/>
              </a:xfrm>
              <a:prstGeom prst="rect">
                <a:avLst/>
              </a:prstGeom>
              <a:blipFill>
                <a:blip r:embed="rId4"/>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7"/>
              <p:cNvSpPr txBox="1">
                <a:spLocks noChangeArrowheads="1"/>
              </p:cNvSpPr>
              <p:nvPr/>
            </p:nvSpPr>
            <p:spPr bwMode="auto">
              <a:xfrm>
                <a:off x="1901781" y="5257445"/>
                <a:ext cx="6048375" cy="54886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14:m>
                  <m:oMathPara xmlns:m="http://schemas.openxmlformats.org/officeDocument/2006/math">
                    <m:oMathParaPr>
                      <m:jc m:val="centerGroup"/>
                    </m:oMathParaPr>
                    <m:oMath xmlns:m="http://schemas.openxmlformats.org/officeDocument/2006/math">
                      <m:sSup>
                        <m:sSupPr>
                          <m:ctrlPr>
                            <a:rPr lang="en-US"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90</m:t>
                          </m:r>
                        </m:e>
                        <m:sup>
                          <m:r>
                            <a:rPr lang="en-US" altLang="en-US" sz="2800" b="0" i="1" smtClean="0">
                              <a:latin typeface="Cambria Math" panose="02040503050406030204" pitchFamily="18" charset="0"/>
                              <a:cs typeface="Times New Roman" panose="02020603050405020304" pitchFamily="18" charset="0"/>
                            </a:rPr>
                            <m:t>0</m:t>
                          </m:r>
                        </m:sup>
                      </m:sSup>
                    </m:oMath>
                  </m:oMathPara>
                </a14:m>
                <a:endParaRPr lang="en-US" altLang="en-US" sz="2800" dirty="0">
                  <a:latin typeface="Times New Roman" panose="02020603050405020304" pitchFamily="18" charset="0"/>
                  <a:cs typeface="Times New Roman" panose="02020603050405020304" pitchFamily="18" charset="0"/>
                </a:endParaRPr>
              </a:p>
            </p:txBody>
          </p:sp>
        </mc:Choice>
        <mc:Fallback xmlns="">
          <p:sp>
            <p:nvSpPr>
              <p:cNvPr id="9" name="Text Box 7"/>
              <p:cNvSpPr txBox="1">
                <a:spLocks noRot="1" noChangeAspect="1" noMove="1" noResize="1" noEditPoints="1" noAdjustHandles="1" noChangeArrowheads="1" noChangeShapeType="1" noTextEdit="1"/>
              </p:cNvSpPr>
              <p:nvPr/>
            </p:nvSpPr>
            <p:spPr bwMode="auto">
              <a:xfrm>
                <a:off x="1901781" y="5257445"/>
                <a:ext cx="6048375" cy="548868"/>
              </a:xfrm>
              <a:prstGeom prst="rect">
                <a:avLst/>
              </a:prstGeom>
              <a:blipFill>
                <a:blip r:embed="rId5"/>
                <a:stretch>
                  <a:fillRect/>
                </a:stretch>
              </a:blipFill>
              <a:ln/>
            </p:spPr>
            <p:txBody>
              <a:bodyPr/>
              <a:lstStyle/>
              <a:p>
                <a:r>
                  <a:rPr lang="en-US">
                    <a:noFill/>
                  </a:rPr>
                  <a:t> </a:t>
                </a:r>
              </a:p>
            </p:txBody>
          </p:sp>
        </mc:Fallback>
      </mc:AlternateContent>
      <p:sp>
        <p:nvSpPr>
          <p:cNvPr id="10" name="TextBox 9"/>
          <p:cNvSpPr txBox="1">
            <a:spLocks noChangeArrowheads="1"/>
          </p:cNvSpPr>
          <p:nvPr/>
        </p:nvSpPr>
        <p:spPr bwMode="auto">
          <a:xfrm>
            <a:off x="1295355" y="2072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A.</a:t>
            </a:r>
          </a:p>
        </p:txBody>
      </p:sp>
      <p:sp>
        <p:nvSpPr>
          <p:cNvPr id="11" name="TextBox 10"/>
          <p:cNvSpPr txBox="1">
            <a:spLocks noChangeArrowheads="1"/>
          </p:cNvSpPr>
          <p:nvPr/>
        </p:nvSpPr>
        <p:spPr bwMode="auto">
          <a:xfrm>
            <a:off x="1289005" y="3087371"/>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B.</a:t>
            </a:r>
          </a:p>
        </p:txBody>
      </p:sp>
      <p:sp>
        <p:nvSpPr>
          <p:cNvPr id="12" name="TextBox 11"/>
          <p:cNvSpPr txBox="1">
            <a:spLocks noChangeArrowheads="1"/>
          </p:cNvSpPr>
          <p:nvPr/>
        </p:nvSpPr>
        <p:spPr bwMode="auto">
          <a:xfrm>
            <a:off x="1304880" y="4231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a:t>
            </a:r>
          </a:p>
        </p:txBody>
      </p:sp>
      <p:sp>
        <p:nvSpPr>
          <p:cNvPr id="13" name="TextBox 12"/>
          <p:cNvSpPr txBox="1">
            <a:spLocks noChangeArrowheads="1"/>
          </p:cNvSpPr>
          <p:nvPr/>
        </p:nvSpPr>
        <p:spPr bwMode="auto">
          <a:xfrm>
            <a:off x="1304880" y="5279709"/>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D.</a:t>
            </a:r>
          </a:p>
        </p:txBody>
      </p:sp>
      <p:sp>
        <p:nvSpPr>
          <p:cNvPr id="15" name="Oval 14"/>
          <p:cNvSpPr/>
          <p:nvPr/>
        </p:nvSpPr>
        <p:spPr>
          <a:xfrm>
            <a:off x="1217568" y="3033395"/>
            <a:ext cx="684213" cy="73818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981" y="0"/>
            <a:ext cx="1532606" cy="1581150"/>
          </a:xfrm>
          <a:prstGeom prst="rect">
            <a:avLst/>
          </a:prstGeom>
        </p:spPr>
      </p:pic>
    </p:spTree>
    <p:extLst>
      <p:ext uri="{BB962C8B-B14F-4D97-AF65-F5344CB8AC3E}">
        <p14:creationId xmlns:p14="http://schemas.microsoft.com/office/powerpoint/2010/main" val="68401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94857" y="316101"/>
            <a:ext cx="5300662"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5" name="TextBox 4"/>
          <p:cNvSpPr txBox="1"/>
          <p:nvPr/>
        </p:nvSpPr>
        <p:spPr>
          <a:xfrm>
            <a:off x="1217568" y="1135131"/>
            <a:ext cx="10915649" cy="954107"/>
          </a:xfrm>
          <a:prstGeom prst="rect">
            <a:avLst/>
          </a:prstGeom>
          <a:noFill/>
        </p:spPr>
        <p:txBody>
          <a:bodyPr wrap="square">
            <a:spAutoFit/>
          </a:bodyPr>
          <a:lstStyle/>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5: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Diện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lục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bằng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bao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nhiêu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lần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diện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p>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tam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đều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cùng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độ</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dài</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cạnh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097043" y="2072959"/>
            <a:ext cx="601821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  4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081166" y="3115003"/>
            <a:ext cx="60340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5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2066879" y="4187892"/>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6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2103393" y="5125720"/>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 7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295355" y="2072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A.</a:t>
            </a:r>
          </a:p>
        </p:txBody>
      </p:sp>
      <p:sp>
        <p:nvSpPr>
          <p:cNvPr id="11" name="TextBox 10"/>
          <p:cNvSpPr txBox="1">
            <a:spLocks noChangeArrowheads="1"/>
          </p:cNvSpPr>
          <p:nvPr/>
        </p:nvSpPr>
        <p:spPr bwMode="auto">
          <a:xfrm>
            <a:off x="1274717" y="3087371"/>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B.</a:t>
            </a:r>
          </a:p>
        </p:txBody>
      </p:sp>
      <p:sp>
        <p:nvSpPr>
          <p:cNvPr id="12" name="TextBox 11"/>
          <p:cNvSpPr txBox="1">
            <a:spLocks noChangeArrowheads="1"/>
          </p:cNvSpPr>
          <p:nvPr/>
        </p:nvSpPr>
        <p:spPr bwMode="auto">
          <a:xfrm>
            <a:off x="1304880" y="4231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a:t>
            </a:r>
          </a:p>
        </p:txBody>
      </p:sp>
      <p:sp>
        <p:nvSpPr>
          <p:cNvPr id="13" name="TextBox 12"/>
          <p:cNvSpPr txBox="1">
            <a:spLocks noChangeArrowheads="1"/>
          </p:cNvSpPr>
          <p:nvPr/>
        </p:nvSpPr>
        <p:spPr bwMode="auto">
          <a:xfrm>
            <a:off x="1304880" y="5279709"/>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D.</a:t>
            </a:r>
          </a:p>
        </p:txBody>
      </p:sp>
      <p:sp>
        <p:nvSpPr>
          <p:cNvPr id="15" name="Oval 14"/>
          <p:cNvSpPr/>
          <p:nvPr/>
        </p:nvSpPr>
        <p:spPr>
          <a:xfrm>
            <a:off x="1127124" y="4136709"/>
            <a:ext cx="684213" cy="73818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981" y="0"/>
            <a:ext cx="1532606" cy="1581150"/>
          </a:xfrm>
          <a:prstGeom prst="rect">
            <a:avLst/>
          </a:prstGeom>
        </p:spPr>
      </p:pic>
    </p:spTree>
    <p:extLst>
      <p:ext uri="{BB962C8B-B14F-4D97-AF65-F5344CB8AC3E}">
        <p14:creationId xmlns:p14="http://schemas.microsoft.com/office/powerpoint/2010/main" val="107878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94857" y="316101"/>
            <a:ext cx="5300662"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5" name="TextBox 4"/>
          <p:cNvSpPr txBox="1"/>
          <p:nvPr/>
        </p:nvSpPr>
        <p:spPr>
          <a:xfrm>
            <a:off x="1235892" y="1118852"/>
            <a:ext cx="10915649" cy="954107"/>
          </a:xfrm>
          <a:prstGeom prst="rect">
            <a:avLst/>
          </a:prstGeom>
          <a:noFill/>
        </p:spPr>
        <p:txBody>
          <a:bodyPr wrap="square">
            <a:spAutoFit/>
          </a:bodyPr>
          <a:lstStyle/>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6: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lục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đều:Độ</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dài</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đường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chéo</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chính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gấp</a:t>
            </a:r>
            <a:endParaRPr lang="en-US" sz="2800" b="1" i="1" dirty="0">
              <a:solidFill>
                <a:schemeClr val="accent1">
                  <a:lumMod val="50000"/>
                </a:schemeClr>
              </a:solidFill>
              <a:latin typeface="Times New Roman" panose="02020603050405020304" pitchFamily="18" charset="0"/>
              <a:cs typeface="Times New Roman" panose="02020603050405020304" pitchFamily="18" charset="0"/>
            </a:endParaRPr>
          </a:p>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mấy</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lần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độ</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dài</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cạnh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097043" y="2072959"/>
            <a:ext cx="601821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081166" y="3115003"/>
            <a:ext cx="60340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3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2066879" y="4187892"/>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 4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2103393" y="5125720"/>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 5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295355" y="2072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A.</a:t>
            </a:r>
          </a:p>
        </p:txBody>
      </p:sp>
      <p:sp>
        <p:nvSpPr>
          <p:cNvPr id="11" name="TextBox 10"/>
          <p:cNvSpPr txBox="1">
            <a:spLocks noChangeArrowheads="1"/>
          </p:cNvSpPr>
          <p:nvPr/>
        </p:nvSpPr>
        <p:spPr bwMode="auto">
          <a:xfrm>
            <a:off x="1289005" y="3087371"/>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B.</a:t>
            </a:r>
          </a:p>
        </p:txBody>
      </p:sp>
      <p:sp>
        <p:nvSpPr>
          <p:cNvPr id="12" name="TextBox 11"/>
          <p:cNvSpPr txBox="1">
            <a:spLocks noChangeArrowheads="1"/>
          </p:cNvSpPr>
          <p:nvPr/>
        </p:nvSpPr>
        <p:spPr bwMode="auto">
          <a:xfrm>
            <a:off x="1304880" y="4231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a:t>
            </a:r>
          </a:p>
        </p:txBody>
      </p:sp>
      <p:sp>
        <p:nvSpPr>
          <p:cNvPr id="13" name="TextBox 12"/>
          <p:cNvSpPr txBox="1">
            <a:spLocks noChangeArrowheads="1"/>
          </p:cNvSpPr>
          <p:nvPr/>
        </p:nvSpPr>
        <p:spPr bwMode="auto">
          <a:xfrm>
            <a:off x="1304880" y="5279709"/>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D.</a:t>
            </a:r>
          </a:p>
        </p:txBody>
      </p:sp>
      <p:sp>
        <p:nvSpPr>
          <p:cNvPr id="15" name="Oval 14"/>
          <p:cNvSpPr/>
          <p:nvPr/>
        </p:nvSpPr>
        <p:spPr>
          <a:xfrm>
            <a:off x="1235892" y="1921841"/>
            <a:ext cx="684213" cy="73818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981" y="0"/>
            <a:ext cx="1532606" cy="1581150"/>
          </a:xfrm>
          <a:prstGeom prst="rect">
            <a:avLst/>
          </a:prstGeom>
        </p:spPr>
      </p:pic>
    </p:spTree>
    <p:extLst>
      <p:ext uri="{BB962C8B-B14F-4D97-AF65-F5344CB8AC3E}">
        <p14:creationId xmlns:p14="http://schemas.microsoft.com/office/powerpoint/2010/main" val="33467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94857" y="316101"/>
            <a:ext cx="5300662"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5" name="TextBox 4"/>
          <p:cNvSpPr txBox="1"/>
          <p:nvPr/>
        </p:nvSpPr>
        <p:spPr>
          <a:xfrm>
            <a:off x="1217568" y="1135131"/>
            <a:ext cx="10915649" cy="954107"/>
          </a:xfrm>
          <a:prstGeom prst="rect">
            <a:avLst/>
          </a:prstGeom>
          <a:noFill/>
        </p:spPr>
        <p:txBody>
          <a:bodyPr wrap="square">
            <a:spAutoFit/>
          </a:bodyPr>
          <a:lstStyle/>
          <a:p>
            <a:pPr>
              <a:defRPr/>
            </a:pP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6: Chu vi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lục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đều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gấp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mấy</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lần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chu vi</a:t>
            </a:r>
          </a:p>
          <a:p>
            <a:pPr>
              <a:defRPr/>
            </a:pP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tam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đều</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cùng</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độ</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dài</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cạnh</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097043" y="2072959"/>
            <a:ext cx="601821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081166" y="3115003"/>
            <a:ext cx="60340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dirty="0">
                <a:latin typeface="Times New Roman" panose="02020603050405020304" pitchFamily="18" charset="0"/>
                <a:cs typeface="Times New Roman" panose="02020603050405020304" pitchFamily="18" charset="0"/>
              </a:rPr>
              <a:t>3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2066879" y="4187892"/>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 4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2103393" y="5125720"/>
            <a:ext cx="6048375"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200"/>
              </a:spcAft>
              <a:defRPr/>
            </a:pPr>
            <a:r>
              <a:rPr lang="en-US" altLang="en-US" sz="2800" dirty="0">
                <a:latin typeface="Times New Roman" panose="02020603050405020304" pitchFamily="18" charset="0"/>
                <a:cs typeface="Times New Roman" panose="02020603050405020304" pitchFamily="18" charset="0"/>
              </a:rPr>
              <a:t> 5 </a:t>
            </a:r>
            <a:r>
              <a:rPr lang="en-US" altLang="en-US" sz="2800" dirty="0" err="1">
                <a:latin typeface="Times New Roman" panose="02020603050405020304" pitchFamily="18" charset="0"/>
                <a:cs typeface="Times New Roman" panose="02020603050405020304" pitchFamily="18" charset="0"/>
              </a:rPr>
              <a:t>lần</a:t>
            </a:r>
            <a:endParaRPr lang="en-US" altLang="en-US" sz="28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289005" y="2072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A.</a:t>
            </a:r>
          </a:p>
        </p:txBody>
      </p:sp>
      <p:sp>
        <p:nvSpPr>
          <p:cNvPr id="11" name="TextBox 10"/>
          <p:cNvSpPr txBox="1">
            <a:spLocks noChangeArrowheads="1"/>
          </p:cNvSpPr>
          <p:nvPr/>
        </p:nvSpPr>
        <p:spPr bwMode="auto">
          <a:xfrm>
            <a:off x="1289005" y="3087371"/>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B.</a:t>
            </a:r>
          </a:p>
        </p:txBody>
      </p:sp>
      <p:sp>
        <p:nvSpPr>
          <p:cNvPr id="12" name="TextBox 11"/>
          <p:cNvSpPr txBox="1">
            <a:spLocks noChangeArrowheads="1"/>
          </p:cNvSpPr>
          <p:nvPr/>
        </p:nvSpPr>
        <p:spPr bwMode="auto">
          <a:xfrm>
            <a:off x="1304880" y="4231959"/>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a:t>
            </a:r>
          </a:p>
        </p:txBody>
      </p:sp>
      <p:sp>
        <p:nvSpPr>
          <p:cNvPr id="13" name="TextBox 12"/>
          <p:cNvSpPr txBox="1">
            <a:spLocks noChangeArrowheads="1"/>
          </p:cNvSpPr>
          <p:nvPr/>
        </p:nvSpPr>
        <p:spPr bwMode="auto">
          <a:xfrm>
            <a:off x="1304880" y="5279709"/>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D.</a:t>
            </a:r>
          </a:p>
        </p:txBody>
      </p:sp>
      <p:sp>
        <p:nvSpPr>
          <p:cNvPr id="15" name="Oval 14"/>
          <p:cNvSpPr/>
          <p:nvPr/>
        </p:nvSpPr>
        <p:spPr>
          <a:xfrm>
            <a:off x="1237207" y="1922552"/>
            <a:ext cx="684213" cy="73818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981" y="0"/>
            <a:ext cx="1532606" cy="1581150"/>
          </a:xfrm>
          <a:prstGeom prst="rect">
            <a:avLst/>
          </a:prstGeom>
        </p:spPr>
      </p:pic>
    </p:spTree>
    <p:extLst>
      <p:ext uri="{BB962C8B-B14F-4D97-AF65-F5344CB8AC3E}">
        <p14:creationId xmlns:p14="http://schemas.microsoft.com/office/powerpoint/2010/main" val="31175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End Is Nigh For Mylan, But How Different Will The New Company Be? ::  Scrip">
            <a:extLst>
              <a:ext uri="{FF2B5EF4-FFF2-40B4-BE49-F238E27FC236}">
                <a16:creationId xmlns:a16="http://schemas.microsoft.com/office/drawing/2014/main" id="{DD552863-F421-4964-A895-2B563946E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75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D9AF554-51CD-467B-90A4-0536D02AACDB}"/>
              </a:ext>
            </a:extLst>
          </p:cNvPr>
          <p:cNvSpPr txBox="1"/>
          <p:nvPr/>
        </p:nvSpPr>
        <p:spPr>
          <a:xfrm>
            <a:off x="754583" y="-8201764"/>
            <a:ext cx="389530" cy="10156627"/>
          </a:xfrm>
          <a:prstGeom prst="rect">
            <a:avLst/>
          </a:prstGeom>
          <a:noFill/>
        </p:spPr>
        <p:txBody>
          <a:bodyPr wrap="none" lIns="0" tIns="0" rIns="0" bIns="0" rtlCol="0">
            <a:spAutoFit/>
          </a:bodyPr>
          <a:lstStyle/>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vi-VN" sz="6000">
                <a:solidFill>
                  <a:srgbClr val="70543F"/>
                </a:solidFill>
                <a:latin typeface="#9Slide02 Tieu de rat dai 01" panose="02000000000000000000" pitchFamily="2" charset="0"/>
                <a:ea typeface="#9Slide02 Tieu de rat dai 01" panose="02000000000000000000" pitchFamily="2" charset="0"/>
              </a:rPr>
              <a:t>1</a:t>
            </a:r>
          </a:p>
        </p:txBody>
      </p:sp>
      <p:sp>
        <p:nvSpPr>
          <p:cNvPr id="32" name="TextBox 31">
            <a:extLst>
              <a:ext uri="{FF2B5EF4-FFF2-40B4-BE49-F238E27FC236}">
                <a16:creationId xmlns:a16="http://schemas.microsoft.com/office/drawing/2014/main" id="{A55F60E6-7D71-4AA7-BA60-19FFBEB2CE81}"/>
              </a:ext>
            </a:extLst>
          </p:cNvPr>
          <p:cNvSpPr txBox="1"/>
          <p:nvPr/>
        </p:nvSpPr>
        <p:spPr>
          <a:xfrm>
            <a:off x="1307310" y="-8201764"/>
            <a:ext cx="389530" cy="10156627"/>
          </a:xfrm>
          <a:prstGeom prst="rect">
            <a:avLst/>
          </a:prstGeom>
          <a:noFill/>
        </p:spPr>
        <p:txBody>
          <a:bodyPr wrap="none" lIns="0" tIns="0" rIns="0" bIns="0" rtlCol="0">
            <a:spAutoFit/>
          </a:bodyPr>
          <a:lstStyle/>
          <a:p>
            <a:pPr algn="l"/>
            <a:r>
              <a:rPr lang="vi-VN" sz="6000">
                <a:solidFill>
                  <a:srgbClr val="70543F"/>
                </a:solidFill>
                <a:latin typeface="#9Slide02 Tieu de rat dai 01" panose="02000000000000000000" pitchFamily="2" charset="0"/>
                <a:ea typeface="#9Slide02 Tieu de rat dai 01" panose="02000000000000000000" pitchFamily="2" charset="0"/>
              </a:rPr>
              <a:t>0</a:t>
            </a:r>
          </a:p>
          <a:p>
            <a:pPr algn="l"/>
            <a:r>
              <a:rPr lang="en-US" sz="6000">
                <a:solidFill>
                  <a:srgbClr val="70543F"/>
                </a:solidFill>
                <a:latin typeface="#9Slide02 Tieu de rat dai 01" panose="02000000000000000000" pitchFamily="2" charset="0"/>
                <a:ea typeface="#9Slide02 Tieu de rat dai 01" panose="02000000000000000000" pitchFamily="2" charset="0"/>
              </a:rPr>
              <a:t>1</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2</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3</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4</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5</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6</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7</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8</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9</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p:txBody>
      </p:sp>
      <p:sp>
        <p:nvSpPr>
          <p:cNvPr id="33" name="TextBox 32">
            <a:extLst>
              <a:ext uri="{FF2B5EF4-FFF2-40B4-BE49-F238E27FC236}">
                <a16:creationId xmlns:a16="http://schemas.microsoft.com/office/drawing/2014/main" id="{F4EFC4A3-AE88-4097-BB5C-A800DB335005}"/>
              </a:ext>
            </a:extLst>
          </p:cNvPr>
          <p:cNvSpPr txBox="1"/>
          <p:nvPr/>
        </p:nvSpPr>
        <p:spPr>
          <a:xfrm>
            <a:off x="1856843" y="-8201764"/>
            <a:ext cx="389530" cy="10156627"/>
          </a:xfrm>
          <a:prstGeom prst="rect">
            <a:avLst/>
          </a:prstGeom>
          <a:noFill/>
        </p:spPr>
        <p:txBody>
          <a:bodyPr wrap="none" lIns="0" tIns="0" rIns="0" bIns="0" rtlCol="0">
            <a:spAutoFit/>
          </a:bodyPr>
          <a:lstStyle/>
          <a:p>
            <a:pPr algn="l"/>
            <a:r>
              <a:rPr lang="en-US" sz="6000">
                <a:solidFill>
                  <a:srgbClr val="70543F"/>
                </a:solidFill>
                <a:latin typeface="#9Slide02 Tieu de rat dai 01" panose="02000000000000000000" pitchFamily="2" charset="0"/>
                <a:ea typeface="#9Slide02 Tieu de rat dai 01" panose="02000000000000000000" pitchFamily="2" charset="0"/>
              </a:rPr>
              <a:t>1</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2</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3</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4</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5</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6</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7</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8</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9</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0</a:t>
            </a:r>
            <a:endParaRPr lang="vi-VN" sz="6000">
              <a:solidFill>
                <a:srgbClr val="70543F"/>
              </a:solidFill>
              <a:latin typeface="#9Slide02 Tieu de rat dai 01" panose="02000000000000000000" pitchFamily="2" charset="0"/>
              <a:ea typeface="#9Slide02 Tieu de rat dai 01" panose="02000000000000000000" pitchFamily="2" charset="0"/>
            </a:endParaRPr>
          </a:p>
        </p:txBody>
      </p:sp>
      <p:sp>
        <p:nvSpPr>
          <p:cNvPr id="34" name="TextBox 33">
            <a:extLst>
              <a:ext uri="{FF2B5EF4-FFF2-40B4-BE49-F238E27FC236}">
                <a16:creationId xmlns:a16="http://schemas.microsoft.com/office/drawing/2014/main" id="{DB544721-93EF-4137-9F13-397B29C38AA3}"/>
              </a:ext>
            </a:extLst>
          </p:cNvPr>
          <p:cNvSpPr txBox="1"/>
          <p:nvPr/>
        </p:nvSpPr>
        <p:spPr>
          <a:xfrm>
            <a:off x="2282696" y="-8201764"/>
            <a:ext cx="549831" cy="10156627"/>
          </a:xfrm>
          <a:prstGeom prst="rect">
            <a:avLst/>
          </a:prstGeom>
          <a:noFill/>
        </p:spPr>
        <p:txBody>
          <a:bodyPr wrap="none" lIns="0" tIns="0" rIns="0" bIns="0" rtlCol="0">
            <a:spAutoFit/>
          </a:bodyPr>
          <a:lstStyle/>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a:p>
            <a:pPr algn="l"/>
            <a:r>
              <a:rPr lang="en-US" sz="6000">
                <a:solidFill>
                  <a:srgbClr val="70543F"/>
                </a:solidFill>
                <a:latin typeface="#9Slide02 Tieu de rat dai 01" panose="02000000000000000000" pitchFamily="2" charset="0"/>
                <a:ea typeface="#9Slide02 Tieu de rat dai 01" panose="02000000000000000000" pitchFamily="2" charset="0"/>
              </a:rPr>
              <a:t>%</a:t>
            </a:r>
            <a:endParaRPr lang="vi-VN" sz="6000">
              <a:solidFill>
                <a:srgbClr val="70543F"/>
              </a:solidFill>
              <a:latin typeface="#9Slide02 Tieu de rat dai 01" panose="02000000000000000000" pitchFamily="2" charset="0"/>
              <a:ea typeface="#9Slide02 Tieu de rat dai 01" panose="02000000000000000000" pitchFamily="2" charset="0"/>
            </a:endParaRPr>
          </a:p>
        </p:txBody>
      </p:sp>
      <p:sp>
        <p:nvSpPr>
          <p:cNvPr id="48" name="Freeform: Shape 47">
            <a:extLst>
              <a:ext uri="{FF2B5EF4-FFF2-40B4-BE49-F238E27FC236}">
                <a16:creationId xmlns:a16="http://schemas.microsoft.com/office/drawing/2014/main" id="{D4BA1B40-8517-483E-B537-5CB196296D2C}"/>
              </a:ext>
            </a:extLst>
          </p:cNvPr>
          <p:cNvSpPr/>
          <p:nvPr/>
        </p:nvSpPr>
        <p:spPr>
          <a:xfrm>
            <a:off x="-40512" y="-115077"/>
            <a:ext cx="12273024" cy="6973077"/>
          </a:xfrm>
          <a:custGeom>
            <a:avLst/>
            <a:gdLst>
              <a:gd name="connsiteX0" fmla="*/ 794923 w 12192000"/>
              <a:gd name="connsiteY0" fmla="*/ 960029 h 6973077"/>
              <a:gd name="connsiteX1" fmla="*/ 601879 w 12192000"/>
              <a:gd name="connsiteY1" fmla="*/ 1153073 h 6973077"/>
              <a:gd name="connsiteX2" fmla="*/ 601879 w 12192000"/>
              <a:gd name="connsiteY2" fmla="*/ 2118271 h 6973077"/>
              <a:gd name="connsiteX3" fmla="*/ 2967144 w 12192000"/>
              <a:gd name="connsiteY3" fmla="*/ 2118271 h 6973077"/>
              <a:gd name="connsiteX4" fmla="*/ 3160188 w 12192000"/>
              <a:gd name="connsiteY4" fmla="*/ 1925227 h 6973077"/>
              <a:gd name="connsiteX5" fmla="*/ 3160188 w 12192000"/>
              <a:gd name="connsiteY5" fmla="*/ 960029 h 6973077"/>
              <a:gd name="connsiteX6" fmla="*/ 0 w 12192000"/>
              <a:gd name="connsiteY6" fmla="*/ 0 h 6973077"/>
              <a:gd name="connsiteX7" fmla="*/ 12192000 w 12192000"/>
              <a:gd name="connsiteY7" fmla="*/ 0 h 6973077"/>
              <a:gd name="connsiteX8" fmla="*/ 12192000 w 12192000"/>
              <a:gd name="connsiteY8" fmla="*/ 6973077 h 6973077"/>
              <a:gd name="connsiteX9" fmla="*/ 0 w 12192000"/>
              <a:gd name="connsiteY9" fmla="*/ 6973077 h 697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973077">
                <a:moveTo>
                  <a:pt x="794923" y="960029"/>
                </a:moveTo>
                <a:cubicBezTo>
                  <a:pt x="688308" y="960029"/>
                  <a:pt x="601879" y="1046458"/>
                  <a:pt x="601879" y="1153073"/>
                </a:cubicBezTo>
                <a:lnTo>
                  <a:pt x="601879" y="2118271"/>
                </a:lnTo>
                <a:lnTo>
                  <a:pt x="2967144" y="2118271"/>
                </a:lnTo>
                <a:cubicBezTo>
                  <a:pt x="3073759" y="2118271"/>
                  <a:pt x="3160188" y="2031842"/>
                  <a:pt x="3160188" y="1925227"/>
                </a:cubicBezTo>
                <a:lnTo>
                  <a:pt x="3160188" y="960029"/>
                </a:lnTo>
                <a:close/>
                <a:moveTo>
                  <a:pt x="0" y="0"/>
                </a:moveTo>
                <a:lnTo>
                  <a:pt x="12192000" y="0"/>
                </a:lnTo>
                <a:lnTo>
                  <a:pt x="12192000" y="6973077"/>
                </a:lnTo>
                <a:lnTo>
                  <a:pt x="0" y="6973077"/>
                </a:lnTo>
                <a:close/>
              </a:path>
            </a:pathLst>
          </a:cu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IN"/>
          </a:p>
        </p:txBody>
      </p:sp>
      <p:grpSp>
        <p:nvGrpSpPr>
          <p:cNvPr id="49" name="Group 48">
            <a:extLst>
              <a:ext uri="{FF2B5EF4-FFF2-40B4-BE49-F238E27FC236}">
                <a16:creationId xmlns:a16="http://schemas.microsoft.com/office/drawing/2014/main" id="{5E5FF3E1-8BFC-4EEC-AAA4-AFA8E2D930EB}"/>
              </a:ext>
            </a:extLst>
          </p:cNvPr>
          <p:cNvGrpSpPr/>
          <p:nvPr/>
        </p:nvGrpSpPr>
        <p:grpSpPr>
          <a:xfrm>
            <a:off x="2832527" y="1031842"/>
            <a:ext cx="9173248" cy="1184099"/>
            <a:chOff x="2300788" y="1124439"/>
            <a:chExt cx="9173248" cy="1184099"/>
          </a:xfrm>
        </p:grpSpPr>
        <p:sp>
          <p:nvSpPr>
            <p:cNvPr id="50" name="Parallelogram 49">
              <a:extLst>
                <a:ext uri="{FF2B5EF4-FFF2-40B4-BE49-F238E27FC236}">
                  <a16:creationId xmlns:a16="http://schemas.microsoft.com/office/drawing/2014/main" id="{D89185F6-DD12-4709-B661-F83ABF3172E0}"/>
                </a:ext>
              </a:extLst>
            </p:cNvPr>
            <p:cNvSpPr/>
            <p:nvPr/>
          </p:nvSpPr>
          <p:spPr>
            <a:xfrm>
              <a:off x="2749453" y="1863864"/>
              <a:ext cx="7921236" cy="237397"/>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Parallelogram 50">
              <a:extLst>
                <a:ext uri="{FF2B5EF4-FFF2-40B4-BE49-F238E27FC236}">
                  <a16:creationId xmlns:a16="http://schemas.microsoft.com/office/drawing/2014/main" id="{EE3D0DC8-D101-4622-892C-092B4A5895C1}"/>
                </a:ext>
              </a:extLst>
            </p:cNvPr>
            <p:cNvSpPr/>
            <p:nvPr/>
          </p:nvSpPr>
          <p:spPr>
            <a:xfrm>
              <a:off x="2300788" y="2144125"/>
              <a:ext cx="7921236" cy="164413"/>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Parallelogram 51">
              <a:extLst>
                <a:ext uri="{FF2B5EF4-FFF2-40B4-BE49-F238E27FC236}">
                  <a16:creationId xmlns:a16="http://schemas.microsoft.com/office/drawing/2014/main" id="{53181D12-01AB-4538-B6CB-36F0804EB1C7}"/>
                </a:ext>
              </a:extLst>
            </p:cNvPr>
            <p:cNvSpPr/>
            <p:nvPr/>
          </p:nvSpPr>
          <p:spPr>
            <a:xfrm>
              <a:off x="3369085" y="1124439"/>
              <a:ext cx="7921236" cy="91088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TextBox 52">
              <a:extLst>
                <a:ext uri="{FF2B5EF4-FFF2-40B4-BE49-F238E27FC236}">
                  <a16:creationId xmlns:a16="http://schemas.microsoft.com/office/drawing/2014/main" id="{F6C8B735-BFD1-4C2E-AB71-5DDC3C28B5E1}"/>
                </a:ext>
              </a:extLst>
            </p:cNvPr>
            <p:cNvSpPr txBox="1"/>
            <p:nvPr/>
          </p:nvSpPr>
          <p:spPr>
            <a:xfrm>
              <a:off x="3597964" y="1287491"/>
              <a:ext cx="7876072" cy="646331"/>
            </a:xfrm>
            <a:prstGeom prst="rect">
              <a:avLst/>
            </a:prstGeom>
            <a:noFill/>
          </p:spPr>
          <p:txBody>
            <a:bodyPr wrap="square" rtlCol="0">
              <a:spAutoFit/>
            </a:bodyPr>
            <a:lstStyle/>
            <a:p>
              <a:r>
                <a:rPr lang="en-IN" sz="3600" spc="60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HOẠT ĐỘNG KHỞI ĐỘNG</a:t>
              </a:r>
              <a:endParaRPr lang="en-IN" sz="3600" spc="6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p:txBody>
        </p:sp>
      </p:grpSp>
      <p:sp>
        <p:nvSpPr>
          <p:cNvPr id="12" name="Oval 11">
            <a:extLst>
              <a:ext uri="{FF2B5EF4-FFF2-40B4-BE49-F238E27FC236}">
                <a16:creationId xmlns:a16="http://schemas.microsoft.com/office/drawing/2014/main" id="{447161C6-B364-46FC-918E-A7112781C608}"/>
              </a:ext>
            </a:extLst>
          </p:cNvPr>
          <p:cNvSpPr/>
          <p:nvPr/>
        </p:nvSpPr>
        <p:spPr>
          <a:xfrm>
            <a:off x="655640" y="276654"/>
            <a:ext cx="2268000" cy="2268000"/>
          </a:xfrm>
          <a:prstGeom prst="ellipse">
            <a:avLst/>
          </a:prstGeom>
          <a:noFill/>
          <a:ln w="133350" cap="flat" cmpd="thinThick">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N"/>
          </a:p>
        </p:txBody>
      </p:sp>
      <p:sp>
        <p:nvSpPr>
          <p:cNvPr id="2" name="Rectangle 1">
            <a:extLst>
              <a:ext uri="{FF2B5EF4-FFF2-40B4-BE49-F238E27FC236}">
                <a16:creationId xmlns:a16="http://schemas.microsoft.com/office/drawing/2014/main" id="{7CB132EC-34A5-4374-BF33-F71247278BCF}"/>
              </a:ext>
            </a:extLst>
          </p:cNvPr>
          <p:cNvSpPr/>
          <p:nvPr/>
        </p:nvSpPr>
        <p:spPr>
          <a:xfrm>
            <a:off x="1223778" y="2794626"/>
            <a:ext cx="10294164" cy="1828386"/>
          </a:xfrm>
          <a:prstGeom prst="rect">
            <a:avLst/>
          </a:prstGeom>
          <a:noFill/>
        </p:spPr>
        <p:txBody>
          <a:bodyPr wrap="none" lIns="91440" tIns="45720" rIns="91440" bIns="45720">
            <a:spAutoFit/>
          </a:bodyPr>
          <a:lstStyle/>
          <a:p>
            <a:pPr algn="ctr">
              <a:lnSpc>
                <a:spcPct val="150000"/>
              </a:lnSpc>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TÊN CÁC HÌNH ẢNH ĐỒ VẬT CÓ DẠNG</a:t>
            </a:r>
          </a:p>
          <a:p>
            <a:pPr algn="ctr">
              <a:lnSpc>
                <a:spcPct val="150000"/>
              </a:lnSpc>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LỤC GIÁC ĐỀU </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 CUỘC SỐNG</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1026" name="Picture 2" descr="Teacher line icon school and education training Vector Image">
            <a:extLst>
              <a:ext uri="{FF2B5EF4-FFF2-40B4-BE49-F238E27FC236}">
                <a16:creationId xmlns:a16="http://schemas.microsoft.com/office/drawing/2014/main" id="{6BAB1FED-8047-4E45-BACF-F37ECC4A4EC0}"/>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05" b="20001"/>
          <a:stretch/>
        </p:blipFill>
        <p:spPr bwMode="auto">
          <a:xfrm>
            <a:off x="209180" y="4760526"/>
            <a:ext cx="2196259" cy="163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06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1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50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1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12" dur="1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14:bounceEnd="40000">
                                          <p:cBhvr additive="base">
                                            <p:cTn id="15" dur="15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16" dur="1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500"/>
                                      </p:stCondLst>
                                      <p:childTnLst>
                                        <p:set>
                                          <p:cBhvr>
                                            <p:cTn id="18" dur="1" fill="hold">
                                              <p:stCondLst>
                                                <p:cond delay="0"/>
                                              </p:stCondLst>
                                            </p:cTn>
                                            <p:tgtEl>
                                              <p:spTgt spid="34"/>
                                            </p:tgtEl>
                                            <p:attrNameLst>
                                              <p:attrName>style.visibility</p:attrName>
                                            </p:attrNameLst>
                                          </p:cBhvr>
                                          <p:to>
                                            <p:strVal val="visible"/>
                                          </p:to>
                                        </p:set>
                                        <p:anim calcmode="lin" valueType="num" p14:bounceEnd="40000">
                                          <p:cBhvr additive="base">
                                            <p:cTn id="19" dur="1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20" dur="1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00"/>
                                            <p:tgtEl>
                                              <p:spTgt spid="102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ppt_x"/>
                                              </p:val>
                                            </p:tav>
                                            <p:tav tm="100000">
                                              <p:val>
                                                <p:strVal val="#ppt_x"/>
                                              </p:val>
                                            </p:tav>
                                          </p:tavLst>
                                        </p:anim>
                                        <p:anim calcmode="lin" valueType="num">
                                          <p:cBhvr additive="base">
                                            <p:cTn id="8" dur="1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500" fill="hold"/>
                                            <p:tgtEl>
                                              <p:spTgt spid="32"/>
                                            </p:tgtEl>
                                            <p:attrNameLst>
                                              <p:attrName>ppt_x</p:attrName>
                                            </p:attrNameLst>
                                          </p:cBhvr>
                                          <p:tavLst>
                                            <p:tav tm="0">
                                              <p:val>
                                                <p:strVal val="#ppt_x"/>
                                              </p:val>
                                            </p:tav>
                                            <p:tav tm="100000">
                                              <p:val>
                                                <p:strVal val="#ppt_x"/>
                                              </p:val>
                                            </p:tav>
                                          </p:tavLst>
                                        </p:anim>
                                        <p:anim calcmode="lin" valueType="num">
                                          <p:cBhvr additive="base">
                                            <p:cTn id="12" dur="1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500" fill="hold"/>
                                            <p:tgtEl>
                                              <p:spTgt spid="33"/>
                                            </p:tgtEl>
                                            <p:attrNameLst>
                                              <p:attrName>ppt_x</p:attrName>
                                            </p:attrNameLst>
                                          </p:cBhvr>
                                          <p:tavLst>
                                            <p:tav tm="0">
                                              <p:val>
                                                <p:strVal val="#ppt_x"/>
                                              </p:val>
                                            </p:tav>
                                            <p:tav tm="100000">
                                              <p:val>
                                                <p:strVal val="#ppt_x"/>
                                              </p:val>
                                            </p:tav>
                                          </p:tavLst>
                                        </p:anim>
                                        <p:anim calcmode="lin" valueType="num">
                                          <p:cBhvr additive="base">
                                            <p:cTn id="16" dur="1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500" fill="hold"/>
                                            <p:tgtEl>
                                              <p:spTgt spid="34"/>
                                            </p:tgtEl>
                                            <p:attrNameLst>
                                              <p:attrName>ppt_x</p:attrName>
                                            </p:attrNameLst>
                                          </p:cBhvr>
                                          <p:tavLst>
                                            <p:tav tm="0">
                                              <p:val>
                                                <p:strVal val="#ppt_x"/>
                                              </p:val>
                                            </p:tav>
                                            <p:tav tm="100000">
                                              <p:val>
                                                <p:strVal val="#ppt_x"/>
                                              </p:val>
                                            </p:tav>
                                          </p:tavLst>
                                        </p:anim>
                                        <p:anim calcmode="lin" valueType="num">
                                          <p:cBhvr additive="base">
                                            <p:cTn id="20" dur="1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00"/>
                                            <p:tgtEl>
                                              <p:spTgt spid="102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5F2EDFE6-F100-476D-BECA-9C43F970078D}"/>
              </a:ext>
            </a:extLst>
          </p:cNvPr>
          <p:cNvSpPr/>
          <p:nvPr/>
        </p:nvSpPr>
        <p:spPr>
          <a:xfrm>
            <a:off x="2324100" y="-26633"/>
            <a:ext cx="7848600" cy="1524000"/>
          </a:xfrm>
          <a:prstGeom prst="wedgeEllipseCallout">
            <a:avLst>
              <a:gd name="adj1" fmla="val 17513"/>
              <a:gd name="adj2" fmla="val 7723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h</a:t>
            </a:r>
            <a:r>
              <a:rPr lang="vi-VN" sz="3200" dirty="0">
                <a:latin typeface="Times New Roman" panose="02020603050405020304" pitchFamily="18" charset="0"/>
                <a:cs typeface="Times New Roman" panose="02020603050405020304" pitchFamily="18" charset="0"/>
              </a:rPr>
              <a:t>ình ảnh lục giác đều trong thực tế</a:t>
            </a:r>
            <a:r>
              <a:rPr lang="en-US" sz="3200" dirty="0">
                <a:latin typeface="Times New Roman" panose="02020603050405020304" pitchFamily="18" charset="0"/>
                <a:cs typeface="Times New Roman" panose="02020603050405020304" pitchFamily="18" charset="0"/>
              </a:rPr>
              <a:t> ?</a:t>
            </a:r>
          </a:p>
        </p:txBody>
      </p:sp>
      <p:sp>
        <p:nvSpPr>
          <p:cNvPr id="8" name="Rectangle: Rounded Corners 7">
            <a:extLst>
              <a:ext uri="{FF2B5EF4-FFF2-40B4-BE49-F238E27FC236}">
                <a16:creationId xmlns:a16="http://schemas.microsoft.com/office/drawing/2014/main" id="{C52DF596-4F41-4C5B-947D-185F539F5BBA}"/>
              </a:ext>
            </a:extLst>
          </p:cNvPr>
          <p:cNvSpPr/>
          <p:nvPr/>
        </p:nvSpPr>
        <p:spPr>
          <a:xfrm>
            <a:off x="3733799" y="114300"/>
            <a:ext cx="5029200" cy="12192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Hình ảnh lục giác đều trong thực tế</a:t>
            </a:r>
            <a:endParaRPr lang="en-US" sz="3200" dirty="0"/>
          </a:p>
        </p:txBody>
      </p:sp>
      <p:pic>
        <p:nvPicPr>
          <p:cNvPr id="10" name="Picture 9">
            <a:extLst>
              <a:ext uri="{FF2B5EF4-FFF2-40B4-BE49-F238E27FC236}">
                <a16:creationId xmlns:a16="http://schemas.microsoft.com/office/drawing/2014/main" id="{42030B7E-C403-49F0-A354-935A81621EBE}"/>
              </a:ext>
            </a:extLst>
          </p:cNvPr>
          <p:cNvPicPr>
            <a:picLocks noChangeAspect="1"/>
          </p:cNvPicPr>
          <p:nvPr/>
        </p:nvPicPr>
        <p:blipFill>
          <a:blip r:embed="rId2"/>
          <a:stretch>
            <a:fillRect/>
          </a:stretch>
        </p:blipFill>
        <p:spPr>
          <a:xfrm>
            <a:off x="1597819" y="1474434"/>
            <a:ext cx="2847975" cy="2276475"/>
          </a:xfrm>
          <a:prstGeom prst="rect">
            <a:avLst/>
          </a:prstGeom>
        </p:spPr>
      </p:pic>
      <p:pic>
        <p:nvPicPr>
          <p:cNvPr id="24" name="Picture 23">
            <a:extLst>
              <a:ext uri="{FF2B5EF4-FFF2-40B4-BE49-F238E27FC236}">
                <a16:creationId xmlns:a16="http://schemas.microsoft.com/office/drawing/2014/main" id="{AFEC3835-E69F-4828-8B08-BA17444B27F3}"/>
              </a:ext>
            </a:extLst>
          </p:cNvPr>
          <p:cNvPicPr>
            <a:picLocks noChangeAspect="1"/>
          </p:cNvPicPr>
          <p:nvPr/>
        </p:nvPicPr>
        <p:blipFill>
          <a:blip r:embed="rId3"/>
          <a:stretch>
            <a:fillRect/>
          </a:stretch>
        </p:blipFill>
        <p:spPr>
          <a:xfrm>
            <a:off x="6597591" y="2207859"/>
            <a:ext cx="3962401" cy="3086099"/>
          </a:xfrm>
          <a:prstGeom prst="rect">
            <a:avLst/>
          </a:prstGeom>
        </p:spPr>
      </p:pic>
      <p:pic>
        <p:nvPicPr>
          <p:cNvPr id="28" name="Picture 27">
            <a:extLst>
              <a:ext uri="{FF2B5EF4-FFF2-40B4-BE49-F238E27FC236}">
                <a16:creationId xmlns:a16="http://schemas.microsoft.com/office/drawing/2014/main" id="{F34AAF2F-06F9-47A3-8327-D2B8A84469D7}"/>
              </a:ext>
            </a:extLst>
          </p:cNvPr>
          <p:cNvPicPr>
            <a:picLocks noChangeAspect="1"/>
          </p:cNvPicPr>
          <p:nvPr/>
        </p:nvPicPr>
        <p:blipFill>
          <a:blip r:embed="rId4"/>
          <a:stretch>
            <a:fillRect/>
          </a:stretch>
        </p:blipFill>
        <p:spPr>
          <a:xfrm>
            <a:off x="2365574" y="3816611"/>
            <a:ext cx="3890963" cy="2954692"/>
          </a:xfrm>
          <a:prstGeom prst="rect">
            <a:avLst/>
          </a:prstGeom>
        </p:spPr>
      </p:pic>
    </p:spTree>
    <p:extLst>
      <p:ext uri="{BB962C8B-B14F-4D97-AF65-F5344CB8AC3E}">
        <p14:creationId xmlns:p14="http://schemas.microsoft.com/office/powerpoint/2010/main" val="183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ircle(in)">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ircle(in)">
                                      <p:cBhvr>
                                        <p:cTn id="2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87E14-32FB-428C-99AC-A9598536CC87}"/>
              </a:ext>
            </a:extLst>
          </p:cNvPr>
          <p:cNvPicPr>
            <a:picLocks noChangeAspect="1"/>
          </p:cNvPicPr>
          <p:nvPr/>
        </p:nvPicPr>
        <p:blipFill>
          <a:blip r:embed="rId2"/>
          <a:stretch>
            <a:fillRect/>
          </a:stretch>
        </p:blipFill>
        <p:spPr>
          <a:xfrm>
            <a:off x="5105401" y="457200"/>
            <a:ext cx="5248275" cy="3924300"/>
          </a:xfrm>
          <a:prstGeom prst="rect">
            <a:avLst/>
          </a:prstGeom>
        </p:spPr>
      </p:pic>
      <p:pic>
        <p:nvPicPr>
          <p:cNvPr id="9" name="Picture 8">
            <a:extLst>
              <a:ext uri="{FF2B5EF4-FFF2-40B4-BE49-F238E27FC236}">
                <a16:creationId xmlns:a16="http://schemas.microsoft.com/office/drawing/2014/main" id="{EE65CEAD-CD20-4FEB-A205-CAE413810055}"/>
              </a:ext>
            </a:extLst>
          </p:cNvPr>
          <p:cNvPicPr>
            <a:picLocks noChangeAspect="1"/>
          </p:cNvPicPr>
          <p:nvPr/>
        </p:nvPicPr>
        <p:blipFill>
          <a:blip r:embed="rId3"/>
          <a:stretch>
            <a:fillRect/>
          </a:stretch>
        </p:blipFill>
        <p:spPr>
          <a:xfrm>
            <a:off x="1838325" y="581026"/>
            <a:ext cx="2933700" cy="3800475"/>
          </a:xfrm>
          <a:prstGeom prst="rect">
            <a:avLst/>
          </a:prstGeom>
        </p:spPr>
      </p:pic>
    </p:spTree>
    <p:extLst>
      <p:ext uri="{BB962C8B-B14F-4D97-AF65-F5344CB8AC3E}">
        <p14:creationId xmlns:p14="http://schemas.microsoft.com/office/powerpoint/2010/main" val="42030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033" y="650671"/>
            <a:ext cx="2223733" cy="195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677" y="516743"/>
            <a:ext cx="1894645" cy="221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838" y="516743"/>
            <a:ext cx="2450437" cy="222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hững món đồ trang trí nhà từ hình lục giác bắt mắt-Blog Gỗ Xanh">
            <a:extLst>
              <a:ext uri="{FF2B5EF4-FFF2-40B4-BE49-F238E27FC236}">
                <a16:creationId xmlns:a16="http://schemas.microsoft.com/office/drawing/2014/main" id="{E21121D4-4ACB-483D-81A2-713502920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033" y="3429000"/>
            <a:ext cx="17621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 PDF in lịch để bàn hình thập nhị diện đều (mặt ngũ giác) - Toán Học  Việt Nam">
            <a:extLst>
              <a:ext uri="{FF2B5EF4-FFF2-40B4-BE49-F238E27FC236}">
                <a16:creationId xmlns:a16="http://schemas.microsoft.com/office/drawing/2014/main" id="{91EEF4AE-9F93-4E8E-BAFB-C4181B2BFF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24" y="3948112"/>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ậu lục giác đẹp giá rẻ nhất ở Bình Dương và Tp Hồ Chí Minh - Công Ty TNHH  Cây Xanh Bình Dương">
            <a:extLst>
              <a:ext uri="{FF2B5EF4-FFF2-40B4-BE49-F238E27FC236}">
                <a16:creationId xmlns:a16="http://schemas.microsoft.com/office/drawing/2014/main" id="{AF1FC30F-3D60-4598-A3BA-F3F30E56ED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5840" y="365283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98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wipe(down)">
                                      <p:cBhvr>
                                        <p:cTn id="1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IẢI] Hãy tìm một số hình ảnh có dạng hình lục giác đều trong thực tế.">
            <a:extLst>
              <a:ext uri="{FF2B5EF4-FFF2-40B4-BE49-F238E27FC236}">
                <a16:creationId xmlns:a16="http://schemas.microsoft.com/office/drawing/2014/main" id="{918D7541-EEC4-41EE-865A-0A2145435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35" y="297180"/>
            <a:ext cx="22288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a tiết lục giác - Điểm nhấn mới lạ trong thiết kế nội thất nhà ở">
            <a:extLst>
              <a:ext uri="{FF2B5EF4-FFF2-40B4-BE49-F238E27FC236}">
                <a16:creationId xmlns:a16="http://schemas.microsoft.com/office/drawing/2014/main" id="{1902C263-EB27-4E61-9783-67DD74C56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157" y="52578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IẢI] Hãy tìm một số hình ảnh có dạng hình lục giác đều trong thực tế.">
            <a:extLst>
              <a:ext uri="{FF2B5EF4-FFF2-40B4-BE49-F238E27FC236}">
                <a16:creationId xmlns:a16="http://schemas.microsoft.com/office/drawing/2014/main" id="{8F9D620C-FE2A-4C83-B8E7-C3FBE6D49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830" y="454660"/>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hững món đồ trang trí nhà từ hình lục giác bắt mắt-Blog Gỗ Xanh">
            <a:extLst>
              <a:ext uri="{FF2B5EF4-FFF2-40B4-BE49-F238E27FC236}">
                <a16:creationId xmlns:a16="http://schemas.microsoft.com/office/drawing/2014/main" id="{4A55AE13-3A75-48F5-94DF-AFF4B59E7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565" y="3429000"/>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ính chất lục giác đều là gì? 3 ứng dụng trong cuộc sống">
            <a:extLst>
              <a:ext uri="{FF2B5EF4-FFF2-40B4-BE49-F238E27FC236}">
                <a16:creationId xmlns:a16="http://schemas.microsoft.com/office/drawing/2014/main" id="{7D34DF47-F593-49B8-9420-AFC1E47622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3" y="34290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ướng dẫn cách giải Rubik Megaminx ( Rubik 12 mặt) cơ bản">
            <a:extLst>
              <a:ext uri="{FF2B5EF4-FFF2-40B4-BE49-F238E27FC236}">
                <a16:creationId xmlns:a16="http://schemas.microsoft.com/office/drawing/2014/main" id="{B3448A68-F363-4AD3-9131-41A542A9ED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317" y="30670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71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ính chất lục giác đều">
            <a:extLst>
              <a:ext uri="{FF2B5EF4-FFF2-40B4-BE49-F238E27FC236}">
                <a16:creationId xmlns:a16="http://schemas.microsoft.com/office/drawing/2014/main" id="{1A08FEF7-489E-4ADE-B352-2CF0CDD2D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730" y="474029"/>
            <a:ext cx="6667500" cy="42300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8B7BDC-0516-4D61-B384-623EB573ED31}"/>
              </a:ext>
            </a:extLst>
          </p:cNvPr>
          <p:cNvSpPr txBox="1"/>
          <p:nvPr/>
        </p:nvSpPr>
        <p:spPr>
          <a:xfrm>
            <a:off x="386080" y="650240"/>
            <a:ext cx="4846320" cy="3970318"/>
          </a:xfrm>
          <a:prstGeom prst="rect">
            <a:avLst/>
          </a:prstGeom>
          <a:noFill/>
        </p:spPr>
        <p:txBody>
          <a:bodyPr wrap="square" rtlCol="0">
            <a:spAutoFit/>
          </a:bodyPr>
          <a:lstStyle/>
          <a:p>
            <a:r>
              <a:rPr lang="vi-VN" sz="2800" b="0" i="0" dirty="0">
                <a:solidFill>
                  <a:srgbClr val="FF0000"/>
                </a:solidFill>
                <a:effectLst/>
                <a:latin typeface="+mj-lt"/>
              </a:rPr>
              <a:t>Người Pháp gọi đất nước của họ với cái tên trìu mến “L’Hexagone” (tạm dịch là hình lục giác), do hình dạng địa lý đặc biệt của nó. Nhìn từ bản đồ thế giới, Pháp trông giống như một hình lục giác hay khiến người ta liên tưởng đến ngôi sao năm cánh.</a:t>
            </a:r>
            <a:endParaRPr lang="en-US" sz="2800" dirty="0">
              <a:solidFill>
                <a:srgbClr val="FF0000"/>
              </a:solidFill>
              <a:latin typeface="+mj-lt"/>
            </a:endParaRPr>
          </a:p>
        </p:txBody>
      </p:sp>
    </p:spTree>
    <p:extLst>
      <p:ext uri="{BB962C8B-B14F-4D97-AF65-F5344CB8AC3E}">
        <p14:creationId xmlns:p14="http://schemas.microsoft.com/office/powerpoint/2010/main" val="355783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a">
            <a:extLst>
              <a:ext uri="{FF2B5EF4-FFF2-40B4-BE49-F238E27FC236}">
                <a16:creationId xmlns:a16="http://schemas.microsoft.com/office/drawing/2014/main" id="{E241A9DD-0858-40CF-A1A5-F71BCA37E9D3}"/>
              </a:ext>
            </a:extLst>
          </p:cNvPr>
          <p:cNvSpPr/>
          <p:nvPr/>
        </p:nvSpPr>
        <p:spPr>
          <a:xfrm>
            <a:off x="449581" y="198784"/>
            <a:ext cx="11129709" cy="1687889"/>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F1AF714-E633-45EE-B03A-3CA45519A375}"/>
              </a:ext>
            </a:extLst>
          </p:cNvPr>
          <p:cNvSpPr txBox="1"/>
          <p:nvPr/>
        </p:nvSpPr>
        <p:spPr>
          <a:xfrm>
            <a:off x="860836" y="1028156"/>
            <a:ext cx="10599576"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TAM GIÁC ĐỀU. HÌNH VUÔNG. LỤC GIÁC ĐỀU</a:t>
            </a:r>
          </a:p>
        </p:txBody>
      </p:sp>
      <p:sp>
        <p:nvSpPr>
          <p:cNvPr id="9" name="TextBox 8">
            <a:extLst>
              <a:ext uri="{FF2B5EF4-FFF2-40B4-BE49-F238E27FC236}">
                <a16:creationId xmlns:a16="http://schemas.microsoft.com/office/drawing/2014/main" id="{F02F7D5A-9485-46C1-A899-8191E8EEA8C7}"/>
              </a:ext>
            </a:extLst>
          </p:cNvPr>
          <p:cNvSpPr txBox="1"/>
          <p:nvPr/>
        </p:nvSpPr>
        <p:spPr>
          <a:xfrm>
            <a:off x="4156422" y="346081"/>
            <a:ext cx="3450210" cy="707886"/>
          </a:xfrm>
          <a:prstGeom prst="rect">
            <a:avLst/>
          </a:prstGeom>
          <a:noFill/>
        </p:spPr>
        <p:txBody>
          <a:bodyPr wrap="square" rtlCol="0">
            <a:spAutoFit/>
          </a:bodyPr>
          <a:lstStyle/>
          <a:p>
            <a:pPr algn="ctr"/>
            <a:r>
              <a:rPr lang="en-US" sz="4000" b="1">
                <a:solidFill>
                  <a:srgbClr val="0070C0"/>
                </a:solidFill>
                <a:latin typeface="Times New Roman" panose="02020603050405020304" pitchFamily="18" charset="0"/>
                <a:cs typeface="Times New Roman" panose="02020603050405020304" pitchFamily="18" charset="0"/>
              </a:rPr>
              <a:t>BÀI 1:</a:t>
            </a:r>
          </a:p>
        </p:txBody>
      </p:sp>
      <p:sp>
        <p:nvSpPr>
          <p:cNvPr id="10" name="TextBox 9">
            <a:extLst>
              <a:ext uri="{FF2B5EF4-FFF2-40B4-BE49-F238E27FC236}">
                <a16:creationId xmlns:a16="http://schemas.microsoft.com/office/drawing/2014/main" id="{1EA828C3-94A2-4E23-B123-7F9539718E50}"/>
              </a:ext>
            </a:extLst>
          </p:cNvPr>
          <p:cNvSpPr txBox="1"/>
          <p:nvPr/>
        </p:nvSpPr>
        <p:spPr>
          <a:xfrm>
            <a:off x="581739" y="2216145"/>
            <a:ext cx="10599576"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III. LỤC GIÁC ĐỀU</a:t>
            </a:r>
          </a:p>
        </p:txBody>
      </p:sp>
    </p:spTree>
    <p:extLst>
      <p:ext uri="{BB962C8B-B14F-4D97-AF65-F5344CB8AC3E}">
        <p14:creationId xmlns:p14="http://schemas.microsoft.com/office/powerpoint/2010/main" val="1642376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82529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1192</Words>
  <Application>Microsoft Office PowerPoint</Application>
  <PresentationFormat>Widescreen</PresentationFormat>
  <Paragraphs>352</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#9Slide02 Tieu de rat dai 01</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van tien [gv]</dc:creator>
  <cp:lastModifiedBy>Admin</cp:lastModifiedBy>
  <cp:revision>125</cp:revision>
  <dcterms:created xsi:type="dcterms:W3CDTF">2021-08-26T02:20:48Z</dcterms:created>
  <dcterms:modified xsi:type="dcterms:W3CDTF">2021-09-17T08:41:04Z</dcterms:modified>
</cp:coreProperties>
</file>