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4.jpg" ContentType="image/jpeg"/>
  <Override PartName="/ppt/notesSlides/notesSlide3.xml" ContentType="application/vnd.openxmlformats-officedocument.presentationml.notesSlide+xml"/>
  <Override PartName="/ppt/media/image25.jpg" ContentType="image/jpeg"/>
  <Override PartName="/ppt/notesSlides/notesSlide4.xml" ContentType="application/vnd.openxmlformats-officedocument.presentationml.notesSlide+xml"/>
  <Override PartName="/ppt/media/image26.jpg" ContentType="image/jpeg"/>
  <Override PartName="/ppt/notesSlides/notesSlide5.xml" ContentType="application/vnd.openxmlformats-officedocument.presentationml.notesSlide+xml"/>
  <Override PartName="/ppt/media/image30.jpg" ContentType="image/jpeg"/>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705" r:id="rId4"/>
    <p:sldMasterId id="2147483757" r:id="rId5"/>
  </p:sldMasterIdLst>
  <p:notesMasterIdLst>
    <p:notesMasterId r:id="rId24"/>
  </p:notesMasterIdLst>
  <p:sldIdLst>
    <p:sldId id="261" r:id="rId6"/>
    <p:sldId id="256" r:id="rId7"/>
    <p:sldId id="262" r:id="rId8"/>
    <p:sldId id="264" r:id="rId9"/>
    <p:sldId id="265" r:id="rId10"/>
    <p:sldId id="266" r:id="rId11"/>
    <p:sldId id="267" r:id="rId12"/>
    <p:sldId id="268" r:id="rId13"/>
    <p:sldId id="269" r:id="rId14"/>
    <p:sldId id="296" r:id="rId15"/>
    <p:sldId id="328" r:id="rId16"/>
    <p:sldId id="329" r:id="rId17"/>
    <p:sldId id="330" r:id="rId18"/>
    <p:sldId id="331" r:id="rId19"/>
    <p:sldId id="332" r:id="rId20"/>
    <p:sldId id="327" r:id="rId21"/>
    <p:sldId id="325" r:id="rId22"/>
    <p:sldId id="28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A161C-6B5E-48EF-BE45-EAB8204518CA}" type="datetimeFigureOut">
              <a:rPr lang="en-US" smtClean="0"/>
              <a:t>8/14/2021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F6992-EE3C-4FF1-9C51-538BAE45651D}" type="slidenum">
              <a:rPr lang="en-US" smtClean="0"/>
              <a:t>‹#›</a:t>
            </a:fld>
            <a:endParaRPr lang="en-US"/>
          </a:p>
        </p:txBody>
      </p:sp>
    </p:spTree>
    <p:extLst>
      <p:ext uri="{BB962C8B-B14F-4D97-AF65-F5344CB8AC3E}">
        <p14:creationId xmlns:p14="http://schemas.microsoft.com/office/powerpoint/2010/main" val="294915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055DED6-0585-40FE-89EF-888816040A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F956E032-095D-401A-BB5B-12645A02E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CE7B2E-AAE6-4447-9D20-C6C0E3182D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A674D2E5-4C24-4522-8846-C13D9281A9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Tree>
    <p:extLst>
      <p:ext uri="{BB962C8B-B14F-4D97-AF65-F5344CB8AC3E}">
        <p14:creationId xmlns:p14="http://schemas.microsoft.com/office/powerpoint/2010/main" val="186515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CE7B2E-AAE6-4447-9D20-C6C0E3182D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A674D2E5-4C24-4522-8846-C13D9281A9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Tree>
    <p:extLst>
      <p:ext uri="{BB962C8B-B14F-4D97-AF65-F5344CB8AC3E}">
        <p14:creationId xmlns:p14="http://schemas.microsoft.com/office/powerpoint/2010/main" val="425827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CE7B2E-AAE6-4447-9D20-C6C0E3182D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A674D2E5-4C24-4522-8846-C13D9281A9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Tree>
    <p:extLst>
      <p:ext uri="{BB962C8B-B14F-4D97-AF65-F5344CB8AC3E}">
        <p14:creationId xmlns:p14="http://schemas.microsoft.com/office/powerpoint/2010/main" val="164450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CE7B2E-AAE6-4447-9D20-C6C0E3182D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A674D2E5-4C24-4522-8846-C13D9281A9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Tree>
    <p:extLst>
      <p:ext uri="{BB962C8B-B14F-4D97-AF65-F5344CB8AC3E}">
        <p14:creationId xmlns:p14="http://schemas.microsoft.com/office/powerpoint/2010/main" val="7032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1EC4B0-6465-4865-B691-AA972597E4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8615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A16F6-AAFA-4D72-B15C-DDAAE1EBCE5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ru-RU">
              <a:latin typeface="Arial" charset="0"/>
            </a:endParaRPr>
          </a:p>
        </p:txBody>
      </p:sp>
    </p:spTree>
    <p:extLst>
      <p:ext uri="{BB962C8B-B14F-4D97-AF65-F5344CB8AC3E}">
        <p14:creationId xmlns:p14="http://schemas.microsoft.com/office/powerpoint/2010/main" val="189721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D47E-38BF-48CE-98E2-F761D2119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74198D-5CD3-44C9-A6C8-4CB5115FF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941B7-D5A7-4C87-9618-DBEAE9CF4E01}"/>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C0B7EE58-D7CD-454F-B084-422515179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86E6-7DC1-4BDD-A6E0-CA2E706886D0}"/>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6079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00602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03026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95186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105921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29404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62383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924685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307392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02155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45430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D47E-38BF-48CE-98E2-F761D2119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74198D-5CD3-44C9-A6C8-4CB5115FF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941B7-D5A7-4C87-9618-DBEAE9CF4E01}"/>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C0B7EE58-D7CD-454F-B084-422515179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86E6-7DC1-4BDD-A6E0-CA2E706886D0}"/>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426679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645998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3238230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411941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14413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923175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013411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818974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0910-519E-4FE8-9494-093519EBD7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7FA111-24AC-4AAE-B609-438D69BD91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138E4E-1C32-4C2E-86DA-BDD276066649}"/>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DB8540E9-AC2D-478F-A028-71C14F8FC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BDAFF-F87F-4FB3-A093-F0E6FD68D4EC}"/>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826600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DE9F-00F1-4B40-9F33-583F18C40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C0A5C-625D-4E48-9941-1CC34DFDC4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86CDF-34A3-428E-B831-8515575BB2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C19012-14F4-4F48-9C61-78DF3255B988}"/>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6" name="Footer Placeholder 5">
            <a:extLst>
              <a:ext uri="{FF2B5EF4-FFF2-40B4-BE49-F238E27FC236}">
                <a16:creationId xmlns:a16="http://schemas.microsoft.com/office/drawing/2014/main" id="{943DF0E1-4658-4D1D-A671-261465546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8406B1-E2FB-4101-8647-F07350C2F093}"/>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602204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A684-E8C1-42B3-8EFB-52F78091C0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9D8E97-2780-4411-A6AD-69D7B501A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DA573-BD7A-415B-9D77-04A2C77AB8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E3486-AD22-41C2-8068-D689FAC0E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6F531-88E5-4DA2-AC32-A52B4E60EF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CE5287-35EA-4BB4-9904-367D3D206FD7}"/>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8" name="Footer Placeholder 7">
            <a:extLst>
              <a:ext uri="{FF2B5EF4-FFF2-40B4-BE49-F238E27FC236}">
                <a16:creationId xmlns:a16="http://schemas.microsoft.com/office/drawing/2014/main" id="{5D55CE3C-0F47-4A19-911B-974FB42279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B28430-3385-48E7-9606-D05418557CA8}"/>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4200687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D47E-38BF-48CE-98E2-F761D2119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74198D-5CD3-44C9-A6C8-4CB5115FF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941B7-D5A7-4C87-9618-DBEAE9CF4E01}"/>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C0B7EE58-D7CD-454F-B084-422515179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86E6-7DC1-4BDD-A6E0-CA2E706886D0}"/>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43390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43377-CF61-46E6-B010-3248E7B694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8DD83F-2F42-43C4-9B87-D8A1F9FE3725}"/>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4" name="Footer Placeholder 3">
            <a:extLst>
              <a:ext uri="{FF2B5EF4-FFF2-40B4-BE49-F238E27FC236}">
                <a16:creationId xmlns:a16="http://schemas.microsoft.com/office/drawing/2014/main" id="{A8E71466-8BC0-4827-B248-9E8F3873C3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B129A8-47AD-4403-8449-1D63ADE694D3}"/>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079496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3D75DE-3216-430D-A8B1-0481978C8A65}"/>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3" name="Footer Placeholder 2">
            <a:extLst>
              <a:ext uri="{FF2B5EF4-FFF2-40B4-BE49-F238E27FC236}">
                <a16:creationId xmlns:a16="http://schemas.microsoft.com/office/drawing/2014/main" id="{FB012D44-72E3-4C1A-A1F1-ACBC1A0666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D24BC0-7133-46A4-A039-9B9C2B036934}"/>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567755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C5CC-4E1D-400F-A75F-E502F489E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41047-6C37-47C5-B6B0-C52D06A11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F7A949-89E8-4030-AE58-8BE501A11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6669F-A380-432F-8DC8-0AA4154059E6}"/>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6" name="Footer Placeholder 5">
            <a:extLst>
              <a:ext uri="{FF2B5EF4-FFF2-40B4-BE49-F238E27FC236}">
                <a16:creationId xmlns:a16="http://schemas.microsoft.com/office/drawing/2014/main" id="{159BBD0D-75F2-4493-8DB0-BA1712D04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65A1C-3779-4054-8B5B-85C15CD63C78}"/>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683624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566E-E896-4D46-AC3C-51B1AC22D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D517B7-7004-4B85-A27D-89707B0C9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AF92A1-F2E6-4F1C-9929-041479D93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D1219-12A5-40F4-8BA0-1ED31F6C4088}"/>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6" name="Footer Placeholder 5">
            <a:extLst>
              <a:ext uri="{FF2B5EF4-FFF2-40B4-BE49-F238E27FC236}">
                <a16:creationId xmlns:a16="http://schemas.microsoft.com/office/drawing/2014/main" id="{4F379E80-5EE7-4F3D-81B6-3179FEAF3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F5567-C378-4090-A1B5-896D5124A6CB}"/>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707704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B44B-A0F7-4E89-AE42-DA14019624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C2733-484E-4E0C-8AC8-58C8FF2F3C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1C8DA-31F4-4A90-9A0E-2E8666A51853}"/>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3CFDC4DB-8E4A-44EA-AB42-AC3E95F68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B2ED2-4954-4AE9-90E4-DAC28285DFAF}"/>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91064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550DE2-4C70-4C71-AD92-9F27960B2B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A24AD6-DCAB-4A54-825F-B4E179A0DB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6781A-3D62-4DDD-94E8-AF9D063764F1}"/>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1828D56F-21C9-44C3-B975-F13A29998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DFE71-A1AA-4FD9-B9C1-1DFF2C94397C}"/>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999980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24486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3406" y="396105"/>
            <a:ext cx="6185189" cy="391004"/>
          </a:xfrm>
        </p:spPr>
        <p:txBody>
          <a:bodyPr lIns="0" tIns="0" rIns="0" bIns="0"/>
          <a:lstStyle>
            <a:lvl1pPr>
              <a:defRPr sz="2541" b="0" i="0">
                <a:solidFill>
                  <a:schemeClr val="tx1"/>
                </a:solidFill>
                <a:latin typeface="Arial"/>
                <a:cs typeface="Arial"/>
              </a:defRPr>
            </a:lvl1pPr>
          </a:lstStyle>
          <a:p>
            <a:endParaRPr/>
          </a:p>
        </p:txBody>
      </p:sp>
      <p:sp>
        <p:nvSpPr>
          <p:cNvPr id="3" name="Holder 3"/>
          <p:cNvSpPr>
            <a:spLocks noGrp="1"/>
          </p:cNvSpPr>
          <p:nvPr>
            <p:ph type="body" idx="1"/>
          </p:nvPr>
        </p:nvSpPr>
        <p:spPr>
          <a:xfrm>
            <a:off x="1586338" y="1762410"/>
            <a:ext cx="6342449" cy="335156"/>
          </a:xfrm>
        </p:spPr>
        <p:txBody>
          <a:bodyPr lIns="0" tIns="0" rIns="0" bIns="0"/>
          <a:lstStyle>
            <a:lvl1pPr>
              <a:defRPr sz="2178"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75236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03406" y="396105"/>
            <a:ext cx="6185189" cy="391004"/>
          </a:xfrm>
        </p:spPr>
        <p:txBody>
          <a:bodyPr lIns="0" tIns="0" rIns="0" bIns="0"/>
          <a:lstStyle>
            <a:lvl1pPr>
              <a:defRPr sz="2541"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19"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19"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8876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3406" y="396105"/>
            <a:ext cx="6185189" cy="391004"/>
          </a:xfrm>
        </p:spPr>
        <p:txBody>
          <a:bodyPr lIns="0" tIns="0" rIns="0" bIns="0"/>
          <a:lstStyle>
            <a:lvl1pPr>
              <a:defRPr sz="2541"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6305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D47E-38BF-48CE-98E2-F761D21198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74198D-5CD3-44C9-A6C8-4CB5115FF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941B7-D5A7-4C87-9618-DBEAE9CF4E01}"/>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C0B7EE58-D7CD-454F-B084-422515179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86E6-7DC1-4BDD-A6E0-CA2E706886D0}"/>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015351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7051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5105400"/>
            <a:ext cx="10363200" cy="70485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algn="ctr">
              <a:defRPr sz="4000"/>
            </a:lvl1pPr>
          </a:lstStyle>
          <a:p>
            <a:pPr lvl="0"/>
            <a:r>
              <a:rPr lang="vi-VN" noProof="0"/>
              <a:t>Bấm &amp; sửa kiểu tiêu đề</a:t>
            </a:r>
            <a:endParaRPr lang="en-US" noProof="0"/>
          </a:p>
        </p:txBody>
      </p:sp>
      <p:sp>
        <p:nvSpPr>
          <p:cNvPr id="3075" name="Rectangle 3"/>
          <p:cNvSpPr>
            <a:spLocks noGrp="1" noChangeArrowheads="1"/>
          </p:cNvSpPr>
          <p:nvPr>
            <p:ph type="subTitle" idx="1"/>
          </p:nvPr>
        </p:nvSpPr>
        <p:spPr>
          <a:xfrm>
            <a:off x="914400" y="5791200"/>
            <a:ext cx="10363200" cy="68580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lgn="ctr">
              <a:buFontTx/>
              <a:buNone/>
              <a:defRPr sz="2400"/>
            </a:lvl1pPr>
          </a:lstStyle>
          <a:p>
            <a:pPr lvl="0"/>
            <a:r>
              <a:rPr lang="vi-VN" noProof="0"/>
              <a:t>Bấm &amp; sửa kiểu phụ đề</a:t>
            </a:r>
            <a:endParaRPr lang="en-US" noProof="0"/>
          </a:p>
        </p:txBody>
      </p:sp>
    </p:spTree>
    <p:extLst>
      <p:ext uri="{BB962C8B-B14F-4D97-AF65-F5344CB8AC3E}">
        <p14:creationId xmlns:p14="http://schemas.microsoft.com/office/powerpoint/2010/main" val="1153017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3091520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Tree>
    <p:extLst>
      <p:ext uri="{BB962C8B-B14F-4D97-AF65-F5344CB8AC3E}">
        <p14:creationId xmlns:p14="http://schemas.microsoft.com/office/powerpoint/2010/main" val="703511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Nội dung 2"/>
          <p:cNvSpPr>
            <a:spLocks noGrp="1"/>
          </p:cNvSpPr>
          <p:nvPr>
            <p:ph sz="half" idx="1"/>
          </p:nvPr>
        </p:nvSpPr>
        <p:spPr>
          <a:xfrm>
            <a:off x="1625600" y="2057400"/>
            <a:ext cx="4470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ội dung 3"/>
          <p:cNvSpPr>
            <a:spLocks noGrp="1"/>
          </p:cNvSpPr>
          <p:nvPr>
            <p:ph sz="half" idx="2"/>
          </p:nvPr>
        </p:nvSpPr>
        <p:spPr>
          <a:xfrm>
            <a:off x="6299200" y="2057400"/>
            <a:ext cx="4470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666673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lvl1pPr>
              <a:defRPr/>
            </a:lvl1pPr>
          </a:lstStyle>
          <a:p>
            <a:r>
              <a:rPr lang="vi-VN"/>
              <a:t>Bấm &amp; sửa kiểu tiêu đề</a:t>
            </a:r>
            <a:endParaRPr lang="en-US"/>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2711983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Tree>
    <p:extLst>
      <p:ext uri="{BB962C8B-B14F-4D97-AF65-F5344CB8AC3E}">
        <p14:creationId xmlns:p14="http://schemas.microsoft.com/office/powerpoint/2010/main" val="4171646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056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Tree>
    <p:extLst>
      <p:ext uri="{BB962C8B-B14F-4D97-AF65-F5344CB8AC3E}">
        <p14:creationId xmlns:p14="http://schemas.microsoft.com/office/powerpoint/2010/main" val="2139982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noProof="0"/>
              <a:t>Bấm biểu tượng để thêm hình ảnh</a:t>
            </a:r>
            <a:endParaRPr lang="en-US" noProof="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Tree>
    <p:extLst>
      <p:ext uri="{BB962C8B-B14F-4D97-AF65-F5344CB8AC3E}">
        <p14:creationId xmlns:p14="http://schemas.microsoft.com/office/powerpoint/2010/main" val="262863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7786722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3498400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153400" y="1036638"/>
            <a:ext cx="2616200" cy="5516562"/>
          </a:xfrm>
        </p:spPr>
        <p:txBody>
          <a:bodyPr vert="eaVert"/>
          <a:lstStyle/>
          <a:p>
            <a:r>
              <a:rPr lang="vi-VN"/>
              <a:t>Bấm &amp; sửa kiểu tiêu đề</a:t>
            </a:r>
            <a:endParaRPr lang="en-US"/>
          </a:p>
        </p:txBody>
      </p:sp>
      <p:sp>
        <p:nvSpPr>
          <p:cNvPr id="3" name="Chỗ dành sẵn cho Văn bản Dọc 2"/>
          <p:cNvSpPr>
            <a:spLocks noGrp="1"/>
          </p:cNvSpPr>
          <p:nvPr>
            <p:ph type="body" orient="vert" idx="1"/>
          </p:nvPr>
        </p:nvSpPr>
        <p:spPr>
          <a:xfrm>
            <a:off x="304800" y="1036638"/>
            <a:ext cx="7645400" cy="5516562"/>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748316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AD3A36-B05B-4232-ABF6-C93730B3BFA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1527062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AD3A36-B05B-4232-ABF6-C93730B3BFA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96354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D3A36-B05B-4232-ABF6-C93730B3BFA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2085058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AD3A36-B05B-4232-ABF6-C93730B3BFA3}"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1123594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AD3A36-B05B-4232-ABF6-C93730B3BFA3}"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2066518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AD3A36-B05B-4232-ABF6-C93730B3BFA3}"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3716600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D3A36-B05B-4232-ABF6-C93730B3BFA3}"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4289468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AD3A36-B05B-4232-ABF6-C93730B3BFA3}"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29012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565961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AD3A36-B05B-4232-ABF6-C93730B3BFA3}"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249640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AD3A36-B05B-4232-ABF6-C93730B3BFA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2642838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AD3A36-B05B-4232-ABF6-C93730B3BFA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5B197-0821-413C-9726-0FF05CC6CE3B}" type="slidenum">
              <a:rPr lang="en-US" smtClean="0"/>
              <a:t>‹#›</a:t>
            </a:fld>
            <a:endParaRPr lang="en-US"/>
          </a:p>
        </p:txBody>
      </p:sp>
    </p:spTree>
    <p:extLst>
      <p:ext uri="{BB962C8B-B14F-4D97-AF65-F5344CB8AC3E}">
        <p14:creationId xmlns:p14="http://schemas.microsoft.com/office/powerpoint/2010/main" val="488219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75472"/>
      </p:ext>
    </p:extLst>
  </p:cSld>
  <p:clrMapOvr>
    <a:masterClrMapping/>
  </p:clrMapOvr>
  <p:transition spd="slow" advTm="3000">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grpSp>
        <p:nvGrpSpPr>
          <p:cNvPr id="15" name="组合 14"/>
          <p:cNvGrpSpPr/>
          <p:nvPr userDrawn="1"/>
        </p:nvGrpSpPr>
        <p:grpSpPr>
          <a:xfrm>
            <a:off x="10666366" y="5472804"/>
            <a:ext cx="1496284" cy="1524513"/>
            <a:chOff x="-46800" y="206536"/>
            <a:chExt cx="6530780" cy="6654858"/>
          </a:xfrm>
        </p:grpSpPr>
        <p:sp>
          <p:nvSpPr>
            <p:cNvPr id="16" name="AutoShape 2"/>
            <p:cNvSpPr>
              <a:spLocks/>
            </p:cNvSpPr>
            <p:nvPr userDrawn="1"/>
          </p:nvSpPr>
          <p:spPr bwMode="auto">
            <a:xfrm>
              <a:off x="1038879" y="1027357"/>
              <a:ext cx="4354650" cy="5834037"/>
            </a:xfrm>
            <a:custGeom>
              <a:avLst/>
              <a:gdLst>
                <a:gd name="T0" fmla="*/ 1048398 w 20607"/>
                <a:gd name="T1" fmla="*/ 3881437 h 21337"/>
                <a:gd name="T2" fmla="*/ 1133597 w 20607"/>
                <a:gd name="T3" fmla="*/ 2299356 h 21337"/>
                <a:gd name="T4" fmla="*/ 4077 w 20607"/>
                <a:gd name="T5" fmla="*/ 1625921 h 21337"/>
                <a:gd name="T6" fmla="*/ 1229481 w 20607"/>
                <a:gd name="T7" fmla="*/ 1901335 h 21337"/>
                <a:gd name="T8" fmla="*/ 1282765 w 20607"/>
                <a:gd name="T9" fmla="*/ 901188 h 21337"/>
                <a:gd name="T10" fmla="*/ 749920 w 20607"/>
                <a:gd name="T11" fmla="*/ 248127 h 21337"/>
                <a:gd name="T12" fmla="*/ 1346735 w 20607"/>
                <a:gd name="T13" fmla="*/ 574657 h 21337"/>
                <a:gd name="T14" fmla="*/ 1794240 w 20607"/>
                <a:gd name="T15" fmla="*/ 3092 h 21337"/>
                <a:gd name="T16" fmla="*/ 1527818 w 20607"/>
                <a:gd name="T17" fmla="*/ 758387 h 21337"/>
                <a:gd name="T18" fmla="*/ 1762185 w 20607"/>
                <a:gd name="T19" fmla="*/ 1952452 h 21337"/>
                <a:gd name="T20" fmla="*/ 2891705 w 20607"/>
                <a:gd name="T21" fmla="*/ 1472752 h 21337"/>
                <a:gd name="T22" fmla="*/ 1826155 w 20607"/>
                <a:gd name="T23" fmla="*/ 2278982 h 21337"/>
                <a:gd name="T24" fmla="*/ 1836840 w 20607"/>
                <a:gd name="T25" fmla="*/ 3881437 h 21337"/>
                <a:gd name="T26" fmla="*/ 1048398 w 20607"/>
                <a:gd name="T27" fmla="*/ 3881437 h 21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17" name="AutoShape 3"/>
            <p:cNvSpPr>
              <a:spLocks/>
            </p:cNvSpPr>
            <p:nvPr userDrawn="1"/>
          </p:nvSpPr>
          <p:spPr bwMode="auto">
            <a:xfrm>
              <a:off x="3806766" y="2948175"/>
              <a:ext cx="417570" cy="598914"/>
            </a:xfrm>
            <a:custGeom>
              <a:avLst/>
              <a:gdLst>
                <a:gd name="T0" fmla="*/ 152974 w 9894"/>
                <a:gd name="T1" fmla="*/ 398445 h 21600"/>
                <a:gd name="T2" fmla="*/ 78481 w 9894"/>
                <a:gd name="T3" fmla="*/ 0 h 21600"/>
                <a:gd name="T4" fmla="*/ 152974 w 9894"/>
                <a:gd name="T5" fmla="*/ 398445 h 21600"/>
                <a:gd name="T6" fmla="*/ 0 60000 65536"/>
                <a:gd name="T7" fmla="*/ 0 60000 65536"/>
                <a:gd name="T8" fmla="*/ 0 60000 65536"/>
              </a:gdLst>
              <a:ahLst/>
              <a:cxnLst>
                <a:cxn ang="T6">
                  <a:pos x="T0" y="T1"/>
                </a:cxn>
                <a:cxn ang="T7">
                  <a:pos x="T2" y="T3"/>
                </a:cxn>
                <a:cxn ang="T8">
                  <a:pos x="T4" y="T5"/>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18" name="AutoShape 4"/>
            <p:cNvSpPr>
              <a:spLocks/>
            </p:cNvSpPr>
            <p:nvPr userDrawn="1"/>
          </p:nvSpPr>
          <p:spPr bwMode="auto">
            <a:xfrm>
              <a:off x="4513054" y="2616506"/>
              <a:ext cx="393709" cy="615616"/>
            </a:xfrm>
            <a:custGeom>
              <a:avLst/>
              <a:gdLst>
                <a:gd name="T0" fmla="*/ 97733 w 9611"/>
                <a:gd name="T1" fmla="*/ 409556 h 21600"/>
                <a:gd name="T2" fmla="*/ 140549 w 9611"/>
                <a:gd name="T3" fmla="*/ 0 h 21600"/>
                <a:gd name="T4" fmla="*/ 97733 w 9611"/>
                <a:gd name="T5" fmla="*/ 409556 h 21600"/>
                <a:gd name="T6" fmla="*/ 0 60000 65536"/>
                <a:gd name="T7" fmla="*/ 0 60000 65536"/>
                <a:gd name="T8" fmla="*/ 0 60000 65536"/>
              </a:gdLst>
              <a:ahLst/>
              <a:cxnLst>
                <a:cxn ang="T6">
                  <a:pos x="T0" y="T1"/>
                </a:cxn>
                <a:cxn ang="T7">
                  <a:pos x="T2" y="T3"/>
                </a:cxn>
                <a:cxn ang="T8">
                  <a:pos x="T4" y="T5"/>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19" name="AutoShape 5"/>
            <p:cNvSpPr>
              <a:spLocks/>
            </p:cNvSpPr>
            <p:nvPr userDrawn="1"/>
          </p:nvSpPr>
          <p:spPr bwMode="auto">
            <a:xfrm>
              <a:off x="5073790" y="2334945"/>
              <a:ext cx="465291" cy="722991"/>
            </a:xfrm>
            <a:custGeom>
              <a:avLst/>
              <a:gdLst>
                <a:gd name="T0" fmla="*/ 64632 w 10585"/>
                <a:gd name="T1" fmla="*/ 480990 h 21600"/>
                <a:gd name="T2" fmla="*/ 257359 w 10585"/>
                <a:gd name="T3" fmla="*/ 0 h 21600"/>
                <a:gd name="T4" fmla="*/ 64632 w 10585"/>
                <a:gd name="T5" fmla="*/ 480990 h 21600"/>
                <a:gd name="T6" fmla="*/ 0 60000 65536"/>
                <a:gd name="T7" fmla="*/ 0 60000 65536"/>
                <a:gd name="T8" fmla="*/ 0 60000 65536"/>
              </a:gdLst>
              <a:ahLst/>
              <a:cxnLst>
                <a:cxn ang="T6">
                  <a:pos x="T0" y="T1"/>
                </a:cxn>
                <a:cxn ang="T7">
                  <a:pos x="T2" y="T3"/>
                </a:cxn>
                <a:cxn ang="T8">
                  <a:pos x="T4" y="T5"/>
                </a:cxn>
              </a:cxnLst>
              <a:rect l="0" t="0" r="r" b="b"/>
              <a:pathLst>
                <a:path w="10585" h="21600">
                  <a:moveTo>
                    <a:pt x="2210" y="21599"/>
                  </a:moveTo>
                  <a:cubicBezTo>
                    <a:pt x="2210" y="21599"/>
                    <a:pt x="-5844" y="11489"/>
                    <a:pt x="8800" y="0"/>
                  </a:cubicBezTo>
                  <a:cubicBezTo>
                    <a:pt x="8800" y="0"/>
                    <a:pt x="15756" y="19761"/>
                    <a:pt x="2210" y="21599"/>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0" name="AutoShape 6"/>
            <p:cNvSpPr>
              <a:spLocks/>
            </p:cNvSpPr>
            <p:nvPr userDrawn="1"/>
          </p:nvSpPr>
          <p:spPr bwMode="auto">
            <a:xfrm>
              <a:off x="5732356" y="2649912"/>
              <a:ext cx="751624" cy="405638"/>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1" name="AutoShape 7"/>
            <p:cNvSpPr>
              <a:spLocks/>
            </p:cNvSpPr>
            <p:nvPr userDrawn="1"/>
          </p:nvSpPr>
          <p:spPr bwMode="auto">
            <a:xfrm>
              <a:off x="5488973" y="3346656"/>
              <a:ext cx="649021" cy="372233"/>
            </a:xfrm>
            <a:custGeom>
              <a:avLst/>
              <a:gdLst>
                <a:gd name="T0" fmla="*/ 101230 w 19438"/>
                <a:gd name="T1" fmla="*/ 0 h 16645"/>
                <a:gd name="T2" fmla="*/ 431800 w 19438"/>
                <a:gd name="T3" fmla="*/ 207330 h 16645"/>
                <a:gd name="T4" fmla="*/ 47916 w 19438"/>
                <a:gd name="T5" fmla="*/ 165864 h 16645"/>
                <a:gd name="T6" fmla="*/ 101230 w 19438"/>
                <a:gd name="T7" fmla="*/ 0 h 16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2" name="AutoShape 8"/>
            <p:cNvSpPr>
              <a:spLocks/>
            </p:cNvSpPr>
            <p:nvPr userDrawn="1"/>
          </p:nvSpPr>
          <p:spPr bwMode="auto">
            <a:xfrm>
              <a:off x="5042770" y="3675939"/>
              <a:ext cx="529716" cy="503469"/>
            </a:xfrm>
            <a:custGeom>
              <a:avLst/>
              <a:gdLst>
                <a:gd name="T0" fmla="*/ 36000 w 20049"/>
                <a:gd name="T1" fmla="*/ 28683 h 18650"/>
                <a:gd name="T2" fmla="*/ 257485 w 20049"/>
                <a:gd name="T3" fmla="*/ 59305 h 18650"/>
                <a:gd name="T4" fmla="*/ 352425 w 20049"/>
                <a:gd name="T5" fmla="*/ 334944 h 18650"/>
                <a:gd name="T6" fmla="*/ 25453 w 20049"/>
                <a:gd name="T7" fmla="*/ 181813 h 18650"/>
                <a:gd name="T8" fmla="*/ 36000 w 20049"/>
                <a:gd name="T9" fmla="*/ 28683 h 18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3" name="AutoShape 9"/>
            <p:cNvSpPr>
              <a:spLocks/>
            </p:cNvSpPr>
            <p:nvPr userDrawn="1"/>
          </p:nvSpPr>
          <p:spPr bwMode="auto">
            <a:xfrm>
              <a:off x="4577480" y="4007607"/>
              <a:ext cx="563121" cy="474837"/>
            </a:xfrm>
            <a:custGeom>
              <a:avLst/>
              <a:gdLst>
                <a:gd name="T0" fmla="*/ 31648 w 16064"/>
                <a:gd name="T1" fmla="*/ 10489 h 17680"/>
                <a:gd name="T2" fmla="*/ 288894 w 16064"/>
                <a:gd name="T3" fmla="*/ 81587 h 17680"/>
                <a:gd name="T4" fmla="*/ 374627 w 16064"/>
                <a:gd name="T5" fmla="*/ 315180 h 17680"/>
                <a:gd name="T6" fmla="*/ 31648 w 16064"/>
                <a:gd name="T7" fmla="*/ 10489 h 17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4" name="AutoShape 10"/>
            <p:cNvSpPr>
              <a:spLocks/>
            </p:cNvSpPr>
            <p:nvPr userDrawn="1"/>
          </p:nvSpPr>
          <p:spPr bwMode="auto">
            <a:xfrm>
              <a:off x="1874018" y="2948175"/>
              <a:ext cx="393709" cy="553577"/>
            </a:xfrm>
            <a:custGeom>
              <a:avLst/>
              <a:gdLst>
                <a:gd name="T0" fmla="*/ 64765 w 12554"/>
                <a:gd name="T1" fmla="*/ 358088 h 19439"/>
                <a:gd name="T2" fmla="*/ 257911 w 12554"/>
                <a:gd name="T3" fmla="*/ 0 h 19439"/>
                <a:gd name="T4" fmla="*/ 257911 w 12554"/>
                <a:gd name="T5" fmla="*/ 173928 h 19439"/>
                <a:gd name="T6" fmla="*/ 64765 w 12554"/>
                <a:gd name="T7" fmla="*/ 358088 h 19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5" name="AutoShape 11"/>
            <p:cNvSpPr>
              <a:spLocks/>
            </p:cNvSpPr>
            <p:nvPr userDrawn="1"/>
          </p:nvSpPr>
          <p:spPr bwMode="auto">
            <a:xfrm>
              <a:off x="1384866" y="2673773"/>
              <a:ext cx="391322" cy="627546"/>
            </a:xfrm>
            <a:custGeom>
              <a:avLst/>
              <a:gdLst>
                <a:gd name="T0" fmla="*/ 37685 w 13741"/>
                <a:gd name="T1" fmla="*/ 369406 h 20925"/>
                <a:gd name="T2" fmla="*/ 102314 w 13741"/>
                <a:gd name="T3" fmla="*/ 61554 h 20925"/>
                <a:gd name="T4" fmla="*/ 220770 w 13741"/>
                <a:gd name="T5" fmla="*/ 0 h 20925"/>
                <a:gd name="T6" fmla="*/ 188465 w 13741"/>
                <a:gd name="T7" fmla="*/ 400193 h 20925"/>
                <a:gd name="T8" fmla="*/ 37685 w 13741"/>
                <a:gd name="T9" fmla="*/ 369406 h 20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6" name="AutoShape 12"/>
            <p:cNvSpPr>
              <a:spLocks/>
            </p:cNvSpPr>
            <p:nvPr userDrawn="1"/>
          </p:nvSpPr>
          <p:spPr bwMode="auto">
            <a:xfrm>
              <a:off x="740616" y="2583101"/>
              <a:ext cx="408024" cy="641863"/>
            </a:xfrm>
            <a:custGeom>
              <a:avLst/>
              <a:gdLst>
                <a:gd name="T0" fmla="*/ 147495 w 14722"/>
                <a:gd name="T1" fmla="*/ 426471 h 21125"/>
                <a:gd name="T2" fmla="*/ 39866 w 14722"/>
                <a:gd name="T3" fmla="*/ 152298 h 21125"/>
                <a:gd name="T4" fmla="*/ 125977 w 14722"/>
                <a:gd name="T5" fmla="*/ 0 h 21125"/>
                <a:gd name="T6" fmla="*/ 201319 w 14722"/>
                <a:gd name="T7" fmla="*/ 111687 h 21125"/>
                <a:gd name="T8" fmla="*/ 147495 w 14722"/>
                <a:gd name="T9" fmla="*/ 426471 h 21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7" name="AutoShape 13"/>
            <p:cNvSpPr>
              <a:spLocks/>
            </p:cNvSpPr>
            <p:nvPr userDrawn="1"/>
          </p:nvSpPr>
          <p:spPr bwMode="auto">
            <a:xfrm>
              <a:off x="-46800" y="3172469"/>
              <a:ext cx="782643" cy="379392"/>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8" name="AutoShape 14"/>
            <p:cNvSpPr>
              <a:spLocks/>
            </p:cNvSpPr>
            <p:nvPr userDrawn="1"/>
          </p:nvSpPr>
          <p:spPr bwMode="auto">
            <a:xfrm>
              <a:off x="611766" y="3652078"/>
              <a:ext cx="613230" cy="560735"/>
            </a:xfrm>
            <a:custGeom>
              <a:avLst/>
              <a:gdLst>
                <a:gd name="T0" fmla="*/ 295532 w 20364"/>
                <a:gd name="T1" fmla="*/ 1467 h 21100"/>
                <a:gd name="T2" fmla="*/ 73868 w 20364"/>
                <a:gd name="T3" fmla="*/ 187256 h 21100"/>
                <a:gd name="T4" fmla="*/ 0 w 20364"/>
                <a:gd name="T5" fmla="*/ 373044 h 21100"/>
                <a:gd name="T6" fmla="*/ 401075 w 20364"/>
                <a:gd name="T7" fmla="*/ 197581 h 21100"/>
                <a:gd name="T8" fmla="*/ 295532 w 20364"/>
                <a:gd name="T9" fmla="*/ 1467 h 2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29" name="AutoShape 15"/>
            <p:cNvSpPr>
              <a:spLocks/>
            </p:cNvSpPr>
            <p:nvPr userDrawn="1"/>
          </p:nvSpPr>
          <p:spPr bwMode="auto">
            <a:xfrm>
              <a:off x="1315667" y="3947955"/>
              <a:ext cx="529716" cy="596527"/>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30" name="AutoShape 16"/>
            <p:cNvSpPr>
              <a:spLocks/>
            </p:cNvSpPr>
            <p:nvPr userDrawn="1"/>
          </p:nvSpPr>
          <p:spPr bwMode="auto">
            <a:xfrm>
              <a:off x="3663600" y="206536"/>
              <a:ext cx="472449" cy="703902"/>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31" name="AutoShape 17"/>
            <p:cNvSpPr>
              <a:spLocks/>
            </p:cNvSpPr>
            <p:nvPr userDrawn="1"/>
          </p:nvSpPr>
          <p:spPr bwMode="auto">
            <a:xfrm>
              <a:off x="3083775" y="440375"/>
              <a:ext cx="424727" cy="665724"/>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32" name="AutoShape 18"/>
            <p:cNvSpPr>
              <a:spLocks/>
            </p:cNvSpPr>
            <p:nvPr userDrawn="1"/>
          </p:nvSpPr>
          <p:spPr bwMode="auto">
            <a:xfrm>
              <a:off x="3842558" y="1046446"/>
              <a:ext cx="689585" cy="377005"/>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33" name="AutoShape 19"/>
            <p:cNvSpPr>
              <a:spLocks/>
            </p:cNvSpPr>
            <p:nvPr userDrawn="1"/>
          </p:nvSpPr>
          <p:spPr bwMode="auto">
            <a:xfrm>
              <a:off x="3506115" y="1638202"/>
              <a:ext cx="739693" cy="353144"/>
            </a:xfrm>
            <a:custGeom>
              <a:avLst/>
              <a:gdLst>
                <a:gd name="T0" fmla="*/ 767 w 21174"/>
                <a:gd name="T1" fmla="*/ 120504 h 12449"/>
                <a:gd name="T2" fmla="*/ 492102 w 21174"/>
                <a:gd name="T3" fmla="*/ 59337 h 12449"/>
                <a:gd name="T4" fmla="*/ 342563 w 21174"/>
                <a:gd name="T5" fmla="*/ 161251 h 12449"/>
                <a:gd name="T6" fmla="*/ 767 w 21174"/>
                <a:gd name="T7" fmla="*/ 120504 h 124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34" name="AutoShape 20"/>
            <p:cNvSpPr>
              <a:spLocks/>
            </p:cNvSpPr>
            <p:nvPr userDrawn="1"/>
          </p:nvSpPr>
          <p:spPr bwMode="auto">
            <a:xfrm>
              <a:off x="3539521" y="2201323"/>
              <a:ext cx="653794" cy="508241"/>
            </a:xfrm>
            <a:custGeom>
              <a:avLst/>
              <a:gdLst>
                <a:gd name="T0" fmla="*/ 1930 w 21180"/>
                <a:gd name="T1" fmla="*/ 193334 h 18889"/>
                <a:gd name="T2" fmla="*/ 361042 w 21180"/>
                <a:gd name="T3" fmla="*/ 0 h 18889"/>
                <a:gd name="T4" fmla="*/ 434954 w 21180"/>
                <a:gd name="T5" fmla="*/ 0 h 18889"/>
                <a:gd name="T6" fmla="*/ 244843 w 21180"/>
                <a:gd name="T7" fmla="*/ 315438 h 18889"/>
                <a:gd name="T8" fmla="*/ 1930 w 21180"/>
                <a:gd name="T9" fmla="*/ 193334 h 18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35" name="AutoShape 21"/>
            <p:cNvSpPr>
              <a:spLocks/>
            </p:cNvSpPr>
            <p:nvPr userDrawn="1"/>
          </p:nvSpPr>
          <p:spPr bwMode="auto">
            <a:xfrm>
              <a:off x="2165123" y="2473340"/>
              <a:ext cx="734921" cy="427113"/>
            </a:xfrm>
            <a:custGeom>
              <a:avLst/>
              <a:gdLst>
                <a:gd name="T0" fmla="*/ 486225 w 20815"/>
                <a:gd name="T1" fmla="*/ 156920 h 18748"/>
                <a:gd name="T2" fmla="*/ 158536 w 20815"/>
                <a:gd name="T3" fmla="*/ 3441 h 18748"/>
                <a:gd name="T4" fmla="*/ 0 w 20815"/>
                <a:gd name="T5" fmla="*/ 23902 h 18748"/>
                <a:gd name="T6" fmla="*/ 253695 w 20815"/>
                <a:gd name="T7" fmla="*/ 279691 h 18748"/>
                <a:gd name="T8" fmla="*/ 486225 w 20815"/>
                <a:gd name="T9" fmla="*/ 156920 h 187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36" name="AutoShape 22"/>
            <p:cNvSpPr>
              <a:spLocks/>
            </p:cNvSpPr>
            <p:nvPr userDrawn="1"/>
          </p:nvSpPr>
          <p:spPr bwMode="auto">
            <a:xfrm>
              <a:off x="1826296" y="1860109"/>
              <a:ext cx="668110" cy="331670"/>
            </a:xfrm>
            <a:custGeom>
              <a:avLst/>
              <a:gdLst>
                <a:gd name="T0" fmla="*/ 436645 w 20033"/>
                <a:gd name="T1" fmla="*/ 72419 h 15680"/>
                <a:gd name="T2" fmla="*/ 74531 w 20033"/>
                <a:gd name="T3" fmla="*/ 42022 h 15680"/>
                <a:gd name="T4" fmla="*/ 0 w 20033"/>
                <a:gd name="T5" fmla="*/ 143361 h 15680"/>
                <a:gd name="T6" fmla="*/ 202336 w 20033"/>
                <a:gd name="T7" fmla="*/ 204155 h 15680"/>
                <a:gd name="T8" fmla="*/ 436645 w 20033"/>
                <a:gd name="T9" fmla="*/ 72419 h 156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37" name="AutoShape 23"/>
            <p:cNvSpPr>
              <a:spLocks/>
            </p:cNvSpPr>
            <p:nvPr userDrawn="1"/>
          </p:nvSpPr>
          <p:spPr bwMode="auto">
            <a:xfrm>
              <a:off x="1642565" y="822152"/>
              <a:ext cx="458133" cy="544033"/>
            </a:xfrm>
            <a:custGeom>
              <a:avLst/>
              <a:gdLst>
                <a:gd name="T0" fmla="*/ 269324 w 15070"/>
                <a:gd name="T1" fmla="*/ 347181 h 19631"/>
                <a:gd name="T2" fmla="*/ 194752 w 15070"/>
                <a:gd name="T3" fmla="*/ 91893 h 19631"/>
                <a:gd name="T4" fmla="*/ 34909 w 15070"/>
                <a:gd name="T5" fmla="*/ 0 h 19631"/>
                <a:gd name="T6" fmla="*/ 45568 w 15070"/>
                <a:gd name="T7" fmla="*/ 275699 h 19631"/>
                <a:gd name="T8" fmla="*/ 269324 w 15070"/>
                <a:gd name="T9" fmla="*/ 347181 h 196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38" name="AutoShape 24"/>
            <p:cNvSpPr>
              <a:spLocks/>
            </p:cNvSpPr>
            <p:nvPr userDrawn="1"/>
          </p:nvSpPr>
          <p:spPr bwMode="auto">
            <a:xfrm>
              <a:off x="2356011" y="755341"/>
              <a:ext cx="489153" cy="670496"/>
            </a:xfrm>
            <a:custGeom>
              <a:avLst/>
              <a:gdLst>
                <a:gd name="T0" fmla="*/ 72915 w 15376"/>
                <a:gd name="T1" fmla="*/ 419155 h 20489"/>
                <a:gd name="T2" fmla="*/ 51643 w 15376"/>
                <a:gd name="T3" fmla="*/ 173784 h 20489"/>
                <a:gd name="T4" fmla="*/ 253666 w 15376"/>
                <a:gd name="T5" fmla="*/ 0 h 20489"/>
                <a:gd name="T6" fmla="*/ 296188 w 15376"/>
                <a:gd name="T7" fmla="*/ 388478 h 20489"/>
                <a:gd name="T8" fmla="*/ 72915 w 15376"/>
                <a:gd name="T9" fmla="*/ 419155 h 20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39" name="AutoShape 25"/>
            <p:cNvSpPr>
              <a:spLocks/>
            </p:cNvSpPr>
            <p:nvPr userDrawn="1"/>
          </p:nvSpPr>
          <p:spPr bwMode="auto">
            <a:xfrm>
              <a:off x="4567936" y="1602409"/>
              <a:ext cx="541646" cy="672882"/>
            </a:xfrm>
            <a:custGeom>
              <a:avLst/>
              <a:gdLst>
                <a:gd name="T0" fmla="*/ 21227 w 16671"/>
                <a:gd name="T1" fmla="*/ 388836 h 20543"/>
                <a:gd name="T2" fmla="*/ 106113 w 16671"/>
                <a:gd name="T3" fmla="*/ 122777 h 20543"/>
                <a:gd name="T4" fmla="*/ 339567 w 16671"/>
                <a:gd name="T5" fmla="*/ 0 h 20543"/>
                <a:gd name="T6" fmla="*/ 307727 w 16671"/>
                <a:gd name="T7" fmla="*/ 399079 h 20543"/>
                <a:gd name="T8" fmla="*/ 21227 w 16671"/>
                <a:gd name="T9" fmla="*/ 388836 h 20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40" name="AutoShape 26"/>
            <p:cNvSpPr>
              <a:spLocks/>
            </p:cNvSpPr>
            <p:nvPr userDrawn="1"/>
          </p:nvSpPr>
          <p:spPr bwMode="auto">
            <a:xfrm>
              <a:off x="4577480" y="647966"/>
              <a:ext cx="410411" cy="629933"/>
            </a:xfrm>
            <a:custGeom>
              <a:avLst/>
              <a:gdLst>
                <a:gd name="T0" fmla="*/ 128757 w 19262"/>
                <a:gd name="T1" fmla="*/ 419100 h 21600"/>
                <a:gd name="T2" fmla="*/ 2055 w 19262"/>
                <a:gd name="T3" fmla="*/ 214653 h 21600"/>
                <a:gd name="T4" fmla="*/ 139318 w 19262"/>
                <a:gd name="T5" fmla="*/ 0 h 21600"/>
                <a:gd name="T6" fmla="*/ 266019 w 19262"/>
                <a:gd name="T7" fmla="*/ 204428 h 21600"/>
                <a:gd name="T8" fmla="*/ 128757 w 19262"/>
                <a:gd name="T9" fmla="*/ 41910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41" name="AutoShape 27"/>
            <p:cNvSpPr>
              <a:spLocks/>
            </p:cNvSpPr>
            <p:nvPr userDrawn="1"/>
          </p:nvSpPr>
          <p:spPr bwMode="auto">
            <a:xfrm>
              <a:off x="1000701" y="1836248"/>
              <a:ext cx="436659" cy="639477"/>
            </a:xfrm>
            <a:custGeom>
              <a:avLst/>
              <a:gdLst>
                <a:gd name="T0" fmla="*/ 177114 w 12174"/>
                <a:gd name="T1" fmla="*/ 425430 h 21600"/>
                <a:gd name="T2" fmla="*/ 91182 w 12174"/>
                <a:gd name="T3" fmla="*/ 0 h 21600"/>
                <a:gd name="T4" fmla="*/ 209330 w 12174"/>
                <a:gd name="T5" fmla="*/ 111425 h 21600"/>
                <a:gd name="T6" fmla="*/ 177114 w 12174"/>
                <a:gd name="T7" fmla="*/ 4254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42" name="AutoShape 28"/>
            <p:cNvSpPr>
              <a:spLocks/>
            </p:cNvSpPr>
            <p:nvPr userDrawn="1"/>
          </p:nvSpPr>
          <p:spPr bwMode="auto">
            <a:xfrm>
              <a:off x="167950" y="1967485"/>
              <a:ext cx="510627" cy="672882"/>
            </a:xfrm>
            <a:custGeom>
              <a:avLst/>
              <a:gdLst>
                <a:gd name="T0" fmla="*/ 144509 w 11872"/>
                <a:gd name="T1" fmla="*/ 447654 h 21600"/>
                <a:gd name="T2" fmla="*/ 80582 w 11872"/>
                <a:gd name="T3" fmla="*/ 0 h 21600"/>
                <a:gd name="T4" fmla="*/ 165828 w 11872"/>
                <a:gd name="T5" fmla="*/ 71213 h 21600"/>
                <a:gd name="T6" fmla="*/ 144509 w 11872"/>
                <a:gd name="T7" fmla="*/ 4476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43" name="AutoShape 29"/>
            <p:cNvSpPr>
              <a:spLocks/>
            </p:cNvSpPr>
            <p:nvPr userDrawn="1"/>
          </p:nvSpPr>
          <p:spPr bwMode="auto">
            <a:xfrm>
              <a:off x="1077057" y="1036903"/>
              <a:ext cx="422342" cy="582210"/>
            </a:xfrm>
            <a:custGeom>
              <a:avLst/>
              <a:gdLst>
                <a:gd name="T0" fmla="*/ 188209 w 11448"/>
                <a:gd name="T1" fmla="*/ 387332 h 21600"/>
                <a:gd name="T2" fmla="*/ 60994 w 11448"/>
                <a:gd name="T3" fmla="*/ 0 h 21600"/>
                <a:gd name="T4" fmla="*/ 145796 w 11448"/>
                <a:gd name="T5" fmla="*/ 91727 h 21600"/>
                <a:gd name="T6" fmla="*/ 188209 w 11448"/>
                <a:gd name="T7" fmla="*/ 387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grpSp>
      <p:sp>
        <p:nvSpPr>
          <p:cNvPr id="46" name="AutoShape 16"/>
          <p:cNvSpPr>
            <a:spLocks/>
          </p:cNvSpPr>
          <p:nvPr userDrawn="1"/>
        </p:nvSpPr>
        <p:spPr bwMode="auto">
          <a:xfrm>
            <a:off x="637742" y="235082"/>
            <a:ext cx="220041" cy="327798"/>
          </a:xfrm>
          <a:custGeom>
            <a:avLst/>
            <a:gdLst>
              <a:gd name="T0" fmla="*/ 67128 w 13523"/>
              <a:gd name="T1" fmla="*/ 449800 h 18670"/>
              <a:gd name="T2" fmla="*/ 270092 w 13523"/>
              <a:gd name="T3" fmla="*/ 0 h 18670"/>
              <a:gd name="T4" fmla="*/ 312814 w 13523"/>
              <a:gd name="T5" fmla="*/ 173780 h 18670"/>
              <a:gd name="T6" fmla="*/ 67128 w 13523"/>
              <a:gd name="T7" fmla="*/ 449800 h 186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47" name="AutoShape 17"/>
          <p:cNvSpPr>
            <a:spLocks/>
          </p:cNvSpPr>
          <p:nvPr userDrawn="1"/>
        </p:nvSpPr>
        <p:spPr bwMode="auto">
          <a:xfrm>
            <a:off x="367688" y="343980"/>
            <a:ext cx="197816" cy="310019"/>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48" name="AutoShape 18"/>
          <p:cNvSpPr>
            <a:spLocks/>
          </p:cNvSpPr>
          <p:nvPr userDrawn="1"/>
        </p:nvSpPr>
        <p:spPr bwMode="auto">
          <a:xfrm>
            <a:off x="721090" y="626217"/>
            <a:ext cx="321173" cy="175566"/>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
        <p:nvSpPr>
          <p:cNvPr id="49" name="AutoShape 15"/>
          <p:cNvSpPr>
            <a:spLocks/>
          </p:cNvSpPr>
          <p:nvPr userDrawn="1"/>
        </p:nvSpPr>
        <p:spPr bwMode="auto">
          <a:xfrm>
            <a:off x="1097710" y="196939"/>
            <a:ext cx="179436" cy="202042"/>
          </a:xfrm>
          <a:custGeom>
            <a:avLst/>
            <a:gdLst>
              <a:gd name="T0" fmla="*/ 245334 w 11653"/>
              <a:gd name="T1" fmla="*/ 19646 h 19110"/>
              <a:gd name="T2" fmla="*/ 31151 w 11653"/>
              <a:gd name="T3" fmla="*/ 396875 h 19110"/>
              <a:gd name="T4" fmla="*/ 245334 w 11653"/>
              <a:gd name="T5" fmla="*/ 19646 h 19110"/>
              <a:gd name="T6" fmla="*/ 0 60000 65536"/>
              <a:gd name="T7" fmla="*/ 0 60000 65536"/>
              <a:gd name="T8" fmla="*/ 0 60000 65536"/>
            </a:gdLst>
            <a:ahLst/>
            <a:cxnLst>
              <a:cxn ang="T6">
                <a:pos x="T0" y="T1"/>
              </a:cxn>
              <a:cxn ang="T7">
                <a:pos x="T2" y="T3"/>
              </a:cxn>
              <a:cxn ang="T8">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defTabSz="685891"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20184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9334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1FCD9B4-1C02-4AC4-8BDA-80DD21B5B124}"/>
              </a:ext>
            </a:extLst>
          </p:cNvPr>
          <p:cNvSpPr>
            <a:spLocks noGrp="1"/>
          </p:cNvSpPr>
          <p:nvPr>
            <p:ph type="dt" sz="half" idx="10"/>
          </p:nvPr>
        </p:nvSpPr>
        <p:spPr/>
        <p:txBody>
          <a:bodyPr/>
          <a:lstStyle>
            <a:lvl1pPr>
              <a:defRPr/>
            </a:lvl1pPr>
          </a:lstStyle>
          <a:p>
            <a:pPr>
              <a:defRPr/>
            </a:pPr>
            <a:fld id="{BD3329F7-8EE5-4E8F-81A6-0D850E4FCA1D}" type="datetimeFigureOut">
              <a:rPr lang="en-US"/>
              <a:pPr>
                <a:defRPr/>
              </a:pPr>
              <a:t>8/14/2021</a:t>
            </a:fld>
            <a:endParaRPr lang="en-US"/>
          </a:p>
        </p:txBody>
      </p:sp>
      <p:sp>
        <p:nvSpPr>
          <p:cNvPr id="5" name="Footer Placeholder 4">
            <a:extLst>
              <a:ext uri="{FF2B5EF4-FFF2-40B4-BE49-F238E27FC236}">
                <a16:creationId xmlns:a16="http://schemas.microsoft.com/office/drawing/2014/main" id="{304F33EB-F955-45D9-860E-032B6F4135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06C085-167A-4D8F-9176-83AC3F997FA4}"/>
              </a:ext>
            </a:extLst>
          </p:cNvPr>
          <p:cNvSpPr>
            <a:spLocks noGrp="1"/>
          </p:cNvSpPr>
          <p:nvPr>
            <p:ph type="sldNum" sz="quarter" idx="12"/>
          </p:nvPr>
        </p:nvSpPr>
        <p:spPr/>
        <p:txBody>
          <a:bodyPr/>
          <a:lstStyle>
            <a:lvl1pPr>
              <a:defRPr/>
            </a:lvl1pPr>
          </a:lstStyle>
          <a:p>
            <a:fld id="{3D655B01-CFCC-467F-8229-8492A423D4E9}" type="slidenum">
              <a:rPr lang="en-US" altLang="en-US"/>
              <a:pPr/>
              <a:t>‹#›</a:t>
            </a:fld>
            <a:endParaRPr lang="en-US" altLang="en-US"/>
          </a:p>
        </p:txBody>
      </p:sp>
    </p:spTree>
    <p:extLst>
      <p:ext uri="{BB962C8B-B14F-4D97-AF65-F5344CB8AC3E}">
        <p14:creationId xmlns:p14="http://schemas.microsoft.com/office/powerpoint/2010/main" val="18463125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0809-E44B-49FA-B2BF-EB2D9CA6CEA5}"/>
              </a:ext>
            </a:extLst>
          </p:cNvPr>
          <p:cNvSpPr>
            <a:spLocks noGrp="1"/>
          </p:cNvSpPr>
          <p:nvPr>
            <p:ph type="dt" sz="half" idx="10"/>
          </p:nvPr>
        </p:nvSpPr>
        <p:spPr/>
        <p:txBody>
          <a:bodyPr/>
          <a:lstStyle>
            <a:lvl1pPr>
              <a:defRPr/>
            </a:lvl1pPr>
          </a:lstStyle>
          <a:p>
            <a:pPr>
              <a:defRPr/>
            </a:pPr>
            <a:fld id="{55F40095-DF31-4C23-9F8D-E0C825C9C097}" type="datetimeFigureOut">
              <a:rPr lang="en-US"/>
              <a:pPr>
                <a:defRPr/>
              </a:pPr>
              <a:t>8/14/2021</a:t>
            </a:fld>
            <a:endParaRPr lang="en-US"/>
          </a:p>
        </p:txBody>
      </p:sp>
      <p:sp>
        <p:nvSpPr>
          <p:cNvPr id="5" name="Footer Placeholder 4">
            <a:extLst>
              <a:ext uri="{FF2B5EF4-FFF2-40B4-BE49-F238E27FC236}">
                <a16:creationId xmlns:a16="http://schemas.microsoft.com/office/drawing/2014/main" id="{DE4DED62-E865-4954-8C36-2540DC785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54B05-B5FE-4072-AFE6-3D060CB81250}"/>
              </a:ext>
            </a:extLst>
          </p:cNvPr>
          <p:cNvSpPr>
            <a:spLocks noGrp="1"/>
          </p:cNvSpPr>
          <p:nvPr>
            <p:ph type="sldNum" sz="quarter" idx="12"/>
          </p:nvPr>
        </p:nvSpPr>
        <p:spPr/>
        <p:txBody>
          <a:bodyPr/>
          <a:lstStyle>
            <a:lvl1pPr>
              <a:defRPr/>
            </a:lvl1pPr>
          </a:lstStyle>
          <a:p>
            <a:fld id="{A8F11D20-64F6-4991-9931-D9C64EB31C4A}" type="slidenum">
              <a:rPr lang="en-US" altLang="en-US"/>
              <a:pPr/>
              <a:t>‹#›</a:t>
            </a:fld>
            <a:endParaRPr lang="en-US" altLang="en-US"/>
          </a:p>
        </p:txBody>
      </p:sp>
    </p:spTree>
    <p:extLst>
      <p:ext uri="{BB962C8B-B14F-4D97-AF65-F5344CB8AC3E}">
        <p14:creationId xmlns:p14="http://schemas.microsoft.com/office/powerpoint/2010/main" val="12581378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0809-E44B-49FA-B2BF-EB2D9CA6CEA5}"/>
              </a:ext>
            </a:extLst>
          </p:cNvPr>
          <p:cNvSpPr>
            <a:spLocks noGrp="1"/>
          </p:cNvSpPr>
          <p:nvPr>
            <p:ph type="dt" sz="half" idx="10"/>
          </p:nvPr>
        </p:nvSpPr>
        <p:spPr/>
        <p:txBody>
          <a:bodyPr/>
          <a:lstStyle>
            <a:lvl1pPr>
              <a:defRPr/>
            </a:lvl1pPr>
          </a:lstStyle>
          <a:p>
            <a:pPr>
              <a:defRPr/>
            </a:pPr>
            <a:fld id="{55F40095-DF31-4C23-9F8D-E0C825C9C097}" type="datetimeFigureOut">
              <a:rPr lang="en-US"/>
              <a:pPr>
                <a:defRPr/>
              </a:pPr>
              <a:t>8/14/2021</a:t>
            </a:fld>
            <a:endParaRPr lang="en-US"/>
          </a:p>
        </p:txBody>
      </p:sp>
      <p:sp>
        <p:nvSpPr>
          <p:cNvPr id="5" name="Footer Placeholder 4">
            <a:extLst>
              <a:ext uri="{FF2B5EF4-FFF2-40B4-BE49-F238E27FC236}">
                <a16:creationId xmlns:a16="http://schemas.microsoft.com/office/drawing/2014/main" id="{DE4DED62-E865-4954-8C36-2540DC785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54B05-B5FE-4072-AFE6-3D060CB81250}"/>
              </a:ext>
            </a:extLst>
          </p:cNvPr>
          <p:cNvSpPr>
            <a:spLocks noGrp="1"/>
          </p:cNvSpPr>
          <p:nvPr>
            <p:ph type="sldNum" sz="quarter" idx="12"/>
          </p:nvPr>
        </p:nvSpPr>
        <p:spPr/>
        <p:txBody>
          <a:bodyPr/>
          <a:lstStyle>
            <a:lvl1pPr>
              <a:defRPr/>
            </a:lvl1pPr>
          </a:lstStyle>
          <a:p>
            <a:fld id="{A8F11D20-64F6-4991-9931-D9C64EB31C4A}" type="slidenum">
              <a:rPr lang="en-US" altLang="en-US"/>
              <a:pPr/>
              <a:t>‹#›</a:t>
            </a:fld>
            <a:endParaRPr lang="en-US" altLang="en-US"/>
          </a:p>
        </p:txBody>
      </p:sp>
    </p:spTree>
    <p:extLst>
      <p:ext uri="{BB962C8B-B14F-4D97-AF65-F5344CB8AC3E}">
        <p14:creationId xmlns:p14="http://schemas.microsoft.com/office/powerpoint/2010/main" val="21267182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0809-E44B-49FA-B2BF-EB2D9CA6CEA5}"/>
              </a:ext>
            </a:extLst>
          </p:cNvPr>
          <p:cNvSpPr>
            <a:spLocks noGrp="1"/>
          </p:cNvSpPr>
          <p:nvPr>
            <p:ph type="dt" sz="half" idx="10"/>
          </p:nvPr>
        </p:nvSpPr>
        <p:spPr/>
        <p:txBody>
          <a:bodyPr/>
          <a:lstStyle>
            <a:lvl1pPr>
              <a:defRPr/>
            </a:lvl1pPr>
          </a:lstStyle>
          <a:p>
            <a:pPr>
              <a:defRPr/>
            </a:pPr>
            <a:fld id="{55F40095-DF31-4C23-9F8D-E0C825C9C097}" type="datetimeFigureOut">
              <a:rPr lang="en-US"/>
              <a:pPr>
                <a:defRPr/>
              </a:pPr>
              <a:t>8/14/2021</a:t>
            </a:fld>
            <a:endParaRPr lang="en-US"/>
          </a:p>
        </p:txBody>
      </p:sp>
      <p:sp>
        <p:nvSpPr>
          <p:cNvPr id="5" name="Footer Placeholder 4">
            <a:extLst>
              <a:ext uri="{FF2B5EF4-FFF2-40B4-BE49-F238E27FC236}">
                <a16:creationId xmlns:a16="http://schemas.microsoft.com/office/drawing/2014/main" id="{DE4DED62-E865-4954-8C36-2540DC785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54B05-B5FE-4072-AFE6-3D060CB81250}"/>
              </a:ext>
            </a:extLst>
          </p:cNvPr>
          <p:cNvSpPr>
            <a:spLocks noGrp="1"/>
          </p:cNvSpPr>
          <p:nvPr>
            <p:ph type="sldNum" sz="quarter" idx="12"/>
          </p:nvPr>
        </p:nvSpPr>
        <p:spPr/>
        <p:txBody>
          <a:bodyPr/>
          <a:lstStyle>
            <a:lvl1pPr>
              <a:defRPr/>
            </a:lvl1pPr>
          </a:lstStyle>
          <a:p>
            <a:fld id="{A8F11D20-64F6-4991-9931-D9C64EB31C4A}" type="slidenum">
              <a:rPr lang="en-US" altLang="en-US"/>
              <a:pPr/>
              <a:t>‹#›</a:t>
            </a:fld>
            <a:endParaRPr lang="en-US" altLang="en-US"/>
          </a:p>
        </p:txBody>
      </p:sp>
    </p:spTree>
    <p:extLst>
      <p:ext uri="{BB962C8B-B14F-4D97-AF65-F5344CB8AC3E}">
        <p14:creationId xmlns:p14="http://schemas.microsoft.com/office/powerpoint/2010/main" val="65453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33235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0809-E44B-49FA-B2BF-EB2D9CA6CEA5}"/>
              </a:ext>
            </a:extLst>
          </p:cNvPr>
          <p:cNvSpPr>
            <a:spLocks noGrp="1"/>
          </p:cNvSpPr>
          <p:nvPr>
            <p:ph type="dt" sz="half" idx="10"/>
          </p:nvPr>
        </p:nvSpPr>
        <p:spPr/>
        <p:txBody>
          <a:bodyPr/>
          <a:lstStyle>
            <a:lvl1pPr>
              <a:defRPr/>
            </a:lvl1pPr>
          </a:lstStyle>
          <a:p>
            <a:pPr>
              <a:defRPr/>
            </a:pPr>
            <a:fld id="{55F40095-DF31-4C23-9F8D-E0C825C9C097}" type="datetimeFigureOut">
              <a:rPr lang="en-US"/>
              <a:pPr>
                <a:defRPr/>
              </a:pPr>
              <a:t>8/14/2021</a:t>
            </a:fld>
            <a:endParaRPr lang="en-US"/>
          </a:p>
        </p:txBody>
      </p:sp>
      <p:sp>
        <p:nvSpPr>
          <p:cNvPr id="5" name="Footer Placeholder 4">
            <a:extLst>
              <a:ext uri="{FF2B5EF4-FFF2-40B4-BE49-F238E27FC236}">
                <a16:creationId xmlns:a16="http://schemas.microsoft.com/office/drawing/2014/main" id="{DE4DED62-E865-4954-8C36-2540DC785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54B05-B5FE-4072-AFE6-3D060CB81250}"/>
              </a:ext>
            </a:extLst>
          </p:cNvPr>
          <p:cNvSpPr>
            <a:spLocks noGrp="1"/>
          </p:cNvSpPr>
          <p:nvPr>
            <p:ph type="sldNum" sz="quarter" idx="12"/>
          </p:nvPr>
        </p:nvSpPr>
        <p:spPr/>
        <p:txBody>
          <a:bodyPr/>
          <a:lstStyle>
            <a:lvl1pPr>
              <a:defRPr/>
            </a:lvl1pPr>
          </a:lstStyle>
          <a:p>
            <a:fld id="{A8F11D20-64F6-4991-9931-D9C64EB31C4A}" type="slidenum">
              <a:rPr lang="en-US" altLang="en-US"/>
              <a:pPr/>
              <a:t>‹#›</a:t>
            </a:fld>
            <a:endParaRPr lang="en-US" altLang="en-US"/>
          </a:p>
        </p:txBody>
      </p:sp>
    </p:spTree>
    <p:extLst>
      <p:ext uri="{BB962C8B-B14F-4D97-AF65-F5344CB8AC3E}">
        <p14:creationId xmlns:p14="http://schemas.microsoft.com/office/powerpoint/2010/main" val="41423332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0809-E44B-49FA-B2BF-EB2D9CA6CEA5}"/>
              </a:ext>
            </a:extLst>
          </p:cNvPr>
          <p:cNvSpPr>
            <a:spLocks noGrp="1"/>
          </p:cNvSpPr>
          <p:nvPr>
            <p:ph type="dt" sz="half" idx="10"/>
          </p:nvPr>
        </p:nvSpPr>
        <p:spPr/>
        <p:txBody>
          <a:bodyPr/>
          <a:lstStyle>
            <a:lvl1pPr>
              <a:defRPr/>
            </a:lvl1pPr>
          </a:lstStyle>
          <a:p>
            <a:pPr>
              <a:defRPr/>
            </a:pPr>
            <a:fld id="{55F40095-DF31-4C23-9F8D-E0C825C9C097}" type="datetimeFigureOut">
              <a:rPr lang="en-US"/>
              <a:pPr>
                <a:defRPr/>
              </a:pPr>
              <a:t>8/14/2021</a:t>
            </a:fld>
            <a:endParaRPr lang="en-US"/>
          </a:p>
        </p:txBody>
      </p:sp>
      <p:sp>
        <p:nvSpPr>
          <p:cNvPr id="5" name="Footer Placeholder 4">
            <a:extLst>
              <a:ext uri="{FF2B5EF4-FFF2-40B4-BE49-F238E27FC236}">
                <a16:creationId xmlns:a16="http://schemas.microsoft.com/office/drawing/2014/main" id="{DE4DED62-E865-4954-8C36-2540DC785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54B05-B5FE-4072-AFE6-3D060CB81250}"/>
              </a:ext>
            </a:extLst>
          </p:cNvPr>
          <p:cNvSpPr>
            <a:spLocks noGrp="1"/>
          </p:cNvSpPr>
          <p:nvPr>
            <p:ph type="sldNum" sz="quarter" idx="12"/>
          </p:nvPr>
        </p:nvSpPr>
        <p:spPr/>
        <p:txBody>
          <a:bodyPr/>
          <a:lstStyle>
            <a:lvl1pPr>
              <a:defRPr/>
            </a:lvl1pPr>
          </a:lstStyle>
          <a:p>
            <a:fld id="{A8F11D20-64F6-4991-9931-D9C64EB31C4A}" type="slidenum">
              <a:rPr lang="en-US" altLang="en-US"/>
              <a:pPr/>
              <a:t>‹#›</a:t>
            </a:fld>
            <a:endParaRPr lang="en-US" altLang="en-US"/>
          </a:p>
        </p:txBody>
      </p:sp>
    </p:spTree>
    <p:extLst>
      <p:ext uri="{BB962C8B-B14F-4D97-AF65-F5344CB8AC3E}">
        <p14:creationId xmlns:p14="http://schemas.microsoft.com/office/powerpoint/2010/main" val="19623668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0809-E44B-49FA-B2BF-EB2D9CA6CEA5}"/>
              </a:ext>
            </a:extLst>
          </p:cNvPr>
          <p:cNvSpPr>
            <a:spLocks noGrp="1"/>
          </p:cNvSpPr>
          <p:nvPr>
            <p:ph type="dt" sz="half" idx="10"/>
          </p:nvPr>
        </p:nvSpPr>
        <p:spPr/>
        <p:txBody>
          <a:bodyPr/>
          <a:lstStyle>
            <a:lvl1pPr>
              <a:defRPr/>
            </a:lvl1pPr>
          </a:lstStyle>
          <a:p>
            <a:pPr>
              <a:defRPr/>
            </a:pPr>
            <a:fld id="{55F40095-DF31-4C23-9F8D-E0C825C9C097}" type="datetimeFigureOut">
              <a:rPr lang="en-US"/>
              <a:pPr>
                <a:defRPr/>
              </a:pPr>
              <a:t>8/14/2021</a:t>
            </a:fld>
            <a:endParaRPr lang="en-US"/>
          </a:p>
        </p:txBody>
      </p:sp>
      <p:sp>
        <p:nvSpPr>
          <p:cNvPr id="5" name="Footer Placeholder 4">
            <a:extLst>
              <a:ext uri="{FF2B5EF4-FFF2-40B4-BE49-F238E27FC236}">
                <a16:creationId xmlns:a16="http://schemas.microsoft.com/office/drawing/2014/main" id="{DE4DED62-E865-4954-8C36-2540DC785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54B05-B5FE-4072-AFE6-3D060CB81250}"/>
              </a:ext>
            </a:extLst>
          </p:cNvPr>
          <p:cNvSpPr>
            <a:spLocks noGrp="1"/>
          </p:cNvSpPr>
          <p:nvPr>
            <p:ph type="sldNum" sz="quarter" idx="12"/>
          </p:nvPr>
        </p:nvSpPr>
        <p:spPr/>
        <p:txBody>
          <a:bodyPr/>
          <a:lstStyle>
            <a:lvl1pPr>
              <a:defRPr/>
            </a:lvl1pPr>
          </a:lstStyle>
          <a:p>
            <a:fld id="{A8F11D20-64F6-4991-9931-D9C64EB31C4A}" type="slidenum">
              <a:rPr lang="en-US" altLang="en-US"/>
              <a:pPr/>
              <a:t>‹#›</a:t>
            </a:fld>
            <a:endParaRPr lang="en-US" altLang="en-US"/>
          </a:p>
        </p:txBody>
      </p:sp>
    </p:spTree>
    <p:extLst>
      <p:ext uri="{BB962C8B-B14F-4D97-AF65-F5344CB8AC3E}">
        <p14:creationId xmlns:p14="http://schemas.microsoft.com/office/powerpoint/2010/main" val="18036254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0809-E44B-49FA-B2BF-EB2D9CA6CEA5}"/>
              </a:ext>
            </a:extLst>
          </p:cNvPr>
          <p:cNvSpPr>
            <a:spLocks noGrp="1"/>
          </p:cNvSpPr>
          <p:nvPr>
            <p:ph type="dt" sz="half" idx="10"/>
          </p:nvPr>
        </p:nvSpPr>
        <p:spPr/>
        <p:txBody>
          <a:bodyPr/>
          <a:lstStyle>
            <a:lvl1pPr>
              <a:defRPr/>
            </a:lvl1pPr>
          </a:lstStyle>
          <a:p>
            <a:pPr>
              <a:defRPr/>
            </a:pPr>
            <a:fld id="{55F40095-DF31-4C23-9F8D-E0C825C9C097}" type="datetimeFigureOut">
              <a:rPr lang="en-US"/>
              <a:pPr>
                <a:defRPr/>
              </a:pPr>
              <a:t>8/14/2021</a:t>
            </a:fld>
            <a:endParaRPr lang="en-US"/>
          </a:p>
        </p:txBody>
      </p:sp>
      <p:sp>
        <p:nvSpPr>
          <p:cNvPr id="5" name="Footer Placeholder 4">
            <a:extLst>
              <a:ext uri="{FF2B5EF4-FFF2-40B4-BE49-F238E27FC236}">
                <a16:creationId xmlns:a16="http://schemas.microsoft.com/office/drawing/2014/main" id="{DE4DED62-E865-4954-8C36-2540DC785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54B05-B5FE-4072-AFE6-3D060CB81250}"/>
              </a:ext>
            </a:extLst>
          </p:cNvPr>
          <p:cNvSpPr>
            <a:spLocks noGrp="1"/>
          </p:cNvSpPr>
          <p:nvPr>
            <p:ph type="sldNum" sz="quarter" idx="12"/>
          </p:nvPr>
        </p:nvSpPr>
        <p:spPr/>
        <p:txBody>
          <a:bodyPr/>
          <a:lstStyle>
            <a:lvl1pPr>
              <a:defRPr/>
            </a:lvl1pPr>
          </a:lstStyle>
          <a:p>
            <a:fld id="{A8F11D20-64F6-4991-9931-D9C64EB31C4A}" type="slidenum">
              <a:rPr lang="en-US" altLang="en-US"/>
              <a:pPr/>
              <a:t>‹#›</a:t>
            </a:fld>
            <a:endParaRPr lang="en-US" altLang="en-US"/>
          </a:p>
        </p:txBody>
      </p:sp>
    </p:spTree>
    <p:extLst>
      <p:ext uri="{BB962C8B-B14F-4D97-AF65-F5344CB8AC3E}">
        <p14:creationId xmlns:p14="http://schemas.microsoft.com/office/powerpoint/2010/main" val="2727153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0809-E44B-49FA-B2BF-EB2D9CA6CEA5}"/>
              </a:ext>
            </a:extLst>
          </p:cNvPr>
          <p:cNvSpPr>
            <a:spLocks noGrp="1"/>
          </p:cNvSpPr>
          <p:nvPr>
            <p:ph type="dt" sz="half" idx="10"/>
          </p:nvPr>
        </p:nvSpPr>
        <p:spPr/>
        <p:txBody>
          <a:bodyPr/>
          <a:lstStyle>
            <a:lvl1pPr>
              <a:defRPr/>
            </a:lvl1pPr>
          </a:lstStyle>
          <a:p>
            <a:pPr>
              <a:defRPr/>
            </a:pPr>
            <a:fld id="{55F40095-DF31-4C23-9F8D-E0C825C9C097}" type="datetimeFigureOut">
              <a:rPr lang="en-US"/>
              <a:pPr>
                <a:defRPr/>
              </a:pPr>
              <a:t>8/14/2021</a:t>
            </a:fld>
            <a:endParaRPr lang="en-US"/>
          </a:p>
        </p:txBody>
      </p:sp>
      <p:sp>
        <p:nvSpPr>
          <p:cNvPr id="5" name="Footer Placeholder 4">
            <a:extLst>
              <a:ext uri="{FF2B5EF4-FFF2-40B4-BE49-F238E27FC236}">
                <a16:creationId xmlns:a16="http://schemas.microsoft.com/office/drawing/2014/main" id="{DE4DED62-E865-4954-8C36-2540DC785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54B05-B5FE-4072-AFE6-3D060CB81250}"/>
              </a:ext>
            </a:extLst>
          </p:cNvPr>
          <p:cNvSpPr>
            <a:spLocks noGrp="1"/>
          </p:cNvSpPr>
          <p:nvPr>
            <p:ph type="sldNum" sz="quarter" idx="12"/>
          </p:nvPr>
        </p:nvSpPr>
        <p:spPr/>
        <p:txBody>
          <a:bodyPr/>
          <a:lstStyle>
            <a:lvl1pPr>
              <a:defRPr/>
            </a:lvl1pPr>
          </a:lstStyle>
          <a:p>
            <a:fld id="{A8F11D20-64F6-4991-9931-D9C64EB31C4A}" type="slidenum">
              <a:rPr lang="en-US" altLang="en-US"/>
              <a:pPr/>
              <a:t>‹#›</a:t>
            </a:fld>
            <a:endParaRPr lang="en-US" altLang="en-US"/>
          </a:p>
        </p:txBody>
      </p:sp>
    </p:spTree>
    <p:extLst>
      <p:ext uri="{BB962C8B-B14F-4D97-AF65-F5344CB8AC3E}">
        <p14:creationId xmlns:p14="http://schemas.microsoft.com/office/powerpoint/2010/main" val="28968817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0809-E44B-49FA-B2BF-EB2D9CA6CEA5}"/>
              </a:ext>
            </a:extLst>
          </p:cNvPr>
          <p:cNvSpPr>
            <a:spLocks noGrp="1"/>
          </p:cNvSpPr>
          <p:nvPr>
            <p:ph type="dt" sz="half" idx="10"/>
          </p:nvPr>
        </p:nvSpPr>
        <p:spPr/>
        <p:txBody>
          <a:bodyPr/>
          <a:lstStyle>
            <a:lvl1pPr>
              <a:defRPr/>
            </a:lvl1pPr>
          </a:lstStyle>
          <a:p>
            <a:pPr>
              <a:defRPr/>
            </a:pPr>
            <a:fld id="{55F40095-DF31-4C23-9F8D-E0C825C9C097}" type="datetimeFigureOut">
              <a:rPr lang="en-US"/>
              <a:pPr>
                <a:defRPr/>
              </a:pPr>
              <a:t>8/14/2021</a:t>
            </a:fld>
            <a:endParaRPr lang="en-US"/>
          </a:p>
        </p:txBody>
      </p:sp>
      <p:sp>
        <p:nvSpPr>
          <p:cNvPr id="5" name="Footer Placeholder 4">
            <a:extLst>
              <a:ext uri="{FF2B5EF4-FFF2-40B4-BE49-F238E27FC236}">
                <a16:creationId xmlns:a16="http://schemas.microsoft.com/office/drawing/2014/main" id="{DE4DED62-E865-4954-8C36-2540DC785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54B05-B5FE-4072-AFE6-3D060CB81250}"/>
              </a:ext>
            </a:extLst>
          </p:cNvPr>
          <p:cNvSpPr>
            <a:spLocks noGrp="1"/>
          </p:cNvSpPr>
          <p:nvPr>
            <p:ph type="sldNum" sz="quarter" idx="12"/>
          </p:nvPr>
        </p:nvSpPr>
        <p:spPr/>
        <p:txBody>
          <a:bodyPr/>
          <a:lstStyle>
            <a:lvl1pPr>
              <a:defRPr/>
            </a:lvl1pPr>
          </a:lstStyle>
          <a:p>
            <a:fld id="{A8F11D20-64F6-4991-9931-D9C64EB31C4A}" type="slidenum">
              <a:rPr lang="en-US" altLang="en-US"/>
              <a:pPr/>
              <a:t>‹#›</a:t>
            </a:fld>
            <a:endParaRPr lang="en-US" altLang="en-US"/>
          </a:p>
        </p:txBody>
      </p:sp>
    </p:spTree>
    <p:extLst>
      <p:ext uri="{BB962C8B-B14F-4D97-AF65-F5344CB8AC3E}">
        <p14:creationId xmlns:p14="http://schemas.microsoft.com/office/powerpoint/2010/main" val="3690390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50809-E44B-49FA-B2BF-EB2D9CA6CEA5}"/>
              </a:ext>
            </a:extLst>
          </p:cNvPr>
          <p:cNvSpPr>
            <a:spLocks noGrp="1"/>
          </p:cNvSpPr>
          <p:nvPr>
            <p:ph type="dt" sz="half" idx="10"/>
          </p:nvPr>
        </p:nvSpPr>
        <p:spPr/>
        <p:txBody>
          <a:bodyPr/>
          <a:lstStyle>
            <a:lvl1pPr>
              <a:defRPr/>
            </a:lvl1pPr>
          </a:lstStyle>
          <a:p>
            <a:pPr>
              <a:defRPr/>
            </a:pPr>
            <a:fld id="{55F40095-DF31-4C23-9F8D-E0C825C9C097}" type="datetimeFigureOut">
              <a:rPr lang="en-US"/>
              <a:pPr>
                <a:defRPr/>
              </a:pPr>
              <a:t>8/14/2021</a:t>
            </a:fld>
            <a:endParaRPr lang="en-US"/>
          </a:p>
        </p:txBody>
      </p:sp>
      <p:sp>
        <p:nvSpPr>
          <p:cNvPr id="5" name="Footer Placeholder 4">
            <a:extLst>
              <a:ext uri="{FF2B5EF4-FFF2-40B4-BE49-F238E27FC236}">
                <a16:creationId xmlns:a16="http://schemas.microsoft.com/office/drawing/2014/main" id="{DE4DED62-E865-4954-8C36-2540DC7852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54B05-B5FE-4072-AFE6-3D060CB81250}"/>
              </a:ext>
            </a:extLst>
          </p:cNvPr>
          <p:cNvSpPr>
            <a:spLocks noGrp="1"/>
          </p:cNvSpPr>
          <p:nvPr>
            <p:ph type="sldNum" sz="quarter" idx="12"/>
          </p:nvPr>
        </p:nvSpPr>
        <p:spPr/>
        <p:txBody>
          <a:bodyPr/>
          <a:lstStyle>
            <a:lvl1pPr>
              <a:defRPr/>
            </a:lvl1pPr>
          </a:lstStyle>
          <a:p>
            <a:fld id="{A8F11D20-64F6-4991-9931-D9C64EB31C4A}" type="slidenum">
              <a:rPr lang="en-US" altLang="en-US"/>
              <a:pPr/>
              <a:t>‹#›</a:t>
            </a:fld>
            <a:endParaRPr lang="en-US" altLang="en-US"/>
          </a:p>
        </p:txBody>
      </p:sp>
    </p:spTree>
    <p:extLst>
      <p:ext uri="{BB962C8B-B14F-4D97-AF65-F5344CB8AC3E}">
        <p14:creationId xmlns:p14="http://schemas.microsoft.com/office/powerpoint/2010/main" val="18525288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B804E0-4F68-4CFB-BC56-2EF4CE08BD00}"/>
              </a:ext>
            </a:extLst>
          </p:cNvPr>
          <p:cNvSpPr>
            <a:spLocks noGrp="1"/>
          </p:cNvSpPr>
          <p:nvPr>
            <p:ph type="dt" sz="half" idx="10"/>
          </p:nvPr>
        </p:nvSpPr>
        <p:spPr/>
        <p:txBody>
          <a:bodyPr/>
          <a:lstStyle>
            <a:lvl1pPr>
              <a:defRPr/>
            </a:lvl1pPr>
          </a:lstStyle>
          <a:p>
            <a:pPr>
              <a:defRPr/>
            </a:pPr>
            <a:fld id="{F4F83E03-9A80-4298-B30B-C12AA834A753}" type="datetimeFigureOut">
              <a:rPr lang="en-US"/>
              <a:pPr>
                <a:defRPr/>
              </a:pPr>
              <a:t>8/14/2021</a:t>
            </a:fld>
            <a:endParaRPr lang="en-US"/>
          </a:p>
        </p:txBody>
      </p:sp>
      <p:sp>
        <p:nvSpPr>
          <p:cNvPr id="5" name="Footer Placeholder 4">
            <a:extLst>
              <a:ext uri="{FF2B5EF4-FFF2-40B4-BE49-F238E27FC236}">
                <a16:creationId xmlns:a16="http://schemas.microsoft.com/office/drawing/2014/main" id="{64E7BE1F-FC25-4CA5-91E7-7F39295E27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BC150A-4042-4E13-A685-BB1BF2C5EFB6}"/>
              </a:ext>
            </a:extLst>
          </p:cNvPr>
          <p:cNvSpPr>
            <a:spLocks noGrp="1"/>
          </p:cNvSpPr>
          <p:nvPr>
            <p:ph type="sldNum" sz="quarter" idx="12"/>
          </p:nvPr>
        </p:nvSpPr>
        <p:spPr/>
        <p:txBody>
          <a:bodyPr/>
          <a:lstStyle>
            <a:lvl1pPr>
              <a:defRPr/>
            </a:lvl1pPr>
          </a:lstStyle>
          <a:p>
            <a:fld id="{E971E662-0951-4251-8EC4-7656775A5718}" type="slidenum">
              <a:rPr lang="en-US" altLang="en-US"/>
              <a:pPr/>
              <a:t>‹#›</a:t>
            </a:fld>
            <a:endParaRPr lang="en-US" altLang="en-US"/>
          </a:p>
        </p:txBody>
      </p:sp>
    </p:spTree>
    <p:extLst>
      <p:ext uri="{BB962C8B-B14F-4D97-AF65-F5344CB8AC3E}">
        <p14:creationId xmlns:p14="http://schemas.microsoft.com/office/powerpoint/2010/main" val="591778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AFD2A5B-1CAA-42B7-A015-94D55C0E031C}"/>
              </a:ext>
            </a:extLst>
          </p:cNvPr>
          <p:cNvSpPr>
            <a:spLocks noGrp="1"/>
          </p:cNvSpPr>
          <p:nvPr>
            <p:ph type="dt" sz="half" idx="10"/>
          </p:nvPr>
        </p:nvSpPr>
        <p:spPr/>
        <p:txBody>
          <a:bodyPr/>
          <a:lstStyle>
            <a:lvl1pPr>
              <a:defRPr/>
            </a:lvl1pPr>
          </a:lstStyle>
          <a:p>
            <a:pPr>
              <a:defRPr/>
            </a:pPr>
            <a:fld id="{E6774AB0-333F-4DB5-8828-D3726D36E5F0}" type="datetimeFigureOut">
              <a:rPr lang="en-US"/>
              <a:pPr>
                <a:defRPr/>
              </a:pPr>
              <a:t>8/14/2021</a:t>
            </a:fld>
            <a:endParaRPr lang="en-US"/>
          </a:p>
        </p:txBody>
      </p:sp>
      <p:sp>
        <p:nvSpPr>
          <p:cNvPr id="6" name="Footer Placeholder 4">
            <a:extLst>
              <a:ext uri="{FF2B5EF4-FFF2-40B4-BE49-F238E27FC236}">
                <a16:creationId xmlns:a16="http://schemas.microsoft.com/office/drawing/2014/main" id="{10853149-C047-4D8B-8316-7210AF2A4A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0885D9-D6C0-40DE-91FC-0073B8F19264}"/>
              </a:ext>
            </a:extLst>
          </p:cNvPr>
          <p:cNvSpPr>
            <a:spLocks noGrp="1"/>
          </p:cNvSpPr>
          <p:nvPr>
            <p:ph type="sldNum" sz="quarter" idx="12"/>
          </p:nvPr>
        </p:nvSpPr>
        <p:spPr/>
        <p:txBody>
          <a:bodyPr/>
          <a:lstStyle>
            <a:lvl1pPr>
              <a:defRPr/>
            </a:lvl1pPr>
          </a:lstStyle>
          <a:p>
            <a:fld id="{A6DC1B49-D82F-44BB-A728-AE9C3A4B2CEE}" type="slidenum">
              <a:rPr lang="en-US" altLang="en-US"/>
              <a:pPr/>
              <a:t>‹#›</a:t>
            </a:fld>
            <a:endParaRPr lang="en-US" altLang="en-US"/>
          </a:p>
        </p:txBody>
      </p:sp>
    </p:spTree>
    <p:extLst>
      <p:ext uri="{BB962C8B-B14F-4D97-AF65-F5344CB8AC3E}">
        <p14:creationId xmlns:p14="http://schemas.microsoft.com/office/powerpoint/2010/main" val="36519711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A5BCFD0-C04B-467C-950B-1417D01C7621}"/>
              </a:ext>
            </a:extLst>
          </p:cNvPr>
          <p:cNvSpPr>
            <a:spLocks noGrp="1"/>
          </p:cNvSpPr>
          <p:nvPr>
            <p:ph type="dt" sz="half" idx="10"/>
          </p:nvPr>
        </p:nvSpPr>
        <p:spPr/>
        <p:txBody>
          <a:bodyPr/>
          <a:lstStyle>
            <a:lvl1pPr>
              <a:defRPr/>
            </a:lvl1pPr>
          </a:lstStyle>
          <a:p>
            <a:pPr>
              <a:defRPr/>
            </a:pPr>
            <a:fld id="{B877D8D9-248E-47B2-B0D9-A1D270AE1046}" type="datetimeFigureOut">
              <a:rPr lang="en-US"/>
              <a:pPr>
                <a:defRPr/>
              </a:pPr>
              <a:t>8/14/2021</a:t>
            </a:fld>
            <a:endParaRPr lang="en-US"/>
          </a:p>
        </p:txBody>
      </p:sp>
      <p:sp>
        <p:nvSpPr>
          <p:cNvPr id="8" name="Footer Placeholder 4">
            <a:extLst>
              <a:ext uri="{FF2B5EF4-FFF2-40B4-BE49-F238E27FC236}">
                <a16:creationId xmlns:a16="http://schemas.microsoft.com/office/drawing/2014/main" id="{E20DE04B-4FBC-4405-9CCC-45DB728C417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0558279-5610-4335-BEC8-21D761B2672F}"/>
              </a:ext>
            </a:extLst>
          </p:cNvPr>
          <p:cNvSpPr>
            <a:spLocks noGrp="1"/>
          </p:cNvSpPr>
          <p:nvPr>
            <p:ph type="sldNum" sz="quarter" idx="12"/>
          </p:nvPr>
        </p:nvSpPr>
        <p:spPr/>
        <p:txBody>
          <a:bodyPr/>
          <a:lstStyle>
            <a:lvl1pPr>
              <a:defRPr/>
            </a:lvl1pPr>
          </a:lstStyle>
          <a:p>
            <a:fld id="{0C8DB570-F671-4804-992B-683337F28E2A}" type="slidenum">
              <a:rPr lang="en-US" altLang="en-US"/>
              <a:pPr/>
              <a:t>‹#›</a:t>
            </a:fld>
            <a:endParaRPr lang="en-US" altLang="en-US"/>
          </a:p>
        </p:txBody>
      </p:sp>
    </p:spTree>
    <p:extLst>
      <p:ext uri="{BB962C8B-B14F-4D97-AF65-F5344CB8AC3E}">
        <p14:creationId xmlns:p14="http://schemas.microsoft.com/office/powerpoint/2010/main" val="305871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2890326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DF8EE95-F028-4176-A078-9A02D97C729E}"/>
              </a:ext>
            </a:extLst>
          </p:cNvPr>
          <p:cNvSpPr>
            <a:spLocks noGrp="1"/>
          </p:cNvSpPr>
          <p:nvPr>
            <p:ph type="dt" sz="half" idx="10"/>
          </p:nvPr>
        </p:nvSpPr>
        <p:spPr/>
        <p:txBody>
          <a:bodyPr/>
          <a:lstStyle>
            <a:lvl1pPr>
              <a:defRPr/>
            </a:lvl1pPr>
          </a:lstStyle>
          <a:p>
            <a:pPr>
              <a:defRPr/>
            </a:pPr>
            <a:fld id="{5F2C9BD7-9F8C-4A30-819A-B68B761D5F8B}" type="datetimeFigureOut">
              <a:rPr lang="en-US"/>
              <a:pPr>
                <a:defRPr/>
              </a:pPr>
              <a:t>8/14/2021</a:t>
            </a:fld>
            <a:endParaRPr lang="en-US"/>
          </a:p>
        </p:txBody>
      </p:sp>
      <p:sp>
        <p:nvSpPr>
          <p:cNvPr id="4" name="Footer Placeholder 4">
            <a:extLst>
              <a:ext uri="{FF2B5EF4-FFF2-40B4-BE49-F238E27FC236}">
                <a16:creationId xmlns:a16="http://schemas.microsoft.com/office/drawing/2014/main" id="{7AAA4F95-1C5E-4752-9807-912C1FA06F1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FD648EA-04DD-4E86-88F2-2D7A602847C2}"/>
              </a:ext>
            </a:extLst>
          </p:cNvPr>
          <p:cNvSpPr>
            <a:spLocks noGrp="1"/>
          </p:cNvSpPr>
          <p:nvPr>
            <p:ph type="sldNum" sz="quarter" idx="12"/>
          </p:nvPr>
        </p:nvSpPr>
        <p:spPr/>
        <p:txBody>
          <a:bodyPr/>
          <a:lstStyle>
            <a:lvl1pPr>
              <a:defRPr/>
            </a:lvl1pPr>
          </a:lstStyle>
          <a:p>
            <a:fld id="{0A70C16D-3F5D-4FC3-B3F9-3B9F5FF50C86}" type="slidenum">
              <a:rPr lang="en-US" altLang="en-US"/>
              <a:pPr/>
              <a:t>‹#›</a:t>
            </a:fld>
            <a:endParaRPr lang="en-US" altLang="en-US"/>
          </a:p>
        </p:txBody>
      </p:sp>
    </p:spTree>
    <p:extLst>
      <p:ext uri="{BB962C8B-B14F-4D97-AF65-F5344CB8AC3E}">
        <p14:creationId xmlns:p14="http://schemas.microsoft.com/office/powerpoint/2010/main" val="2769652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C1F7BE0-A66A-4914-88B8-19B12BFF07A0}"/>
              </a:ext>
            </a:extLst>
          </p:cNvPr>
          <p:cNvSpPr>
            <a:spLocks noGrp="1"/>
          </p:cNvSpPr>
          <p:nvPr>
            <p:ph type="dt" sz="half" idx="10"/>
          </p:nvPr>
        </p:nvSpPr>
        <p:spPr/>
        <p:txBody>
          <a:bodyPr/>
          <a:lstStyle>
            <a:lvl1pPr>
              <a:defRPr/>
            </a:lvl1pPr>
          </a:lstStyle>
          <a:p>
            <a:pPr>
              <a:defRPr/>
            </a:pPr>
            <a:fld id="{06104181-B04B-4815-9F14-B53559BCF5C4}" type="datetimeFigureOut">
              <a:rPr lang="en-US"/>
              <a:pPr>
                <a:defRPr/>
              </a:pPr>
              <a:t>8/14/2021</a:t>
            </a:fld>
            <a:endParaRPr lang="en-US"/>
          </a:p>
        </p:txBody>
      </p:sp>
      <p:sp>
        <p:nvSpPr>
          <p:cNvPr id="3" name="Footer Placeholder 4">
            <a:extLst>
              <a:ext uri="{FF2B5EF4-FFF2-40B4-BE49-F238E27FC236}">
                <a16:creationId xmlns:a16="http://schemas.microsoft.com/office/drawing/2014/main" id="{94C98B0E-7874-4A1E-8C72-5D3A7721BFF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D9D8BB1-C009-4ABA-B126-CCA5AC646883}"/>
              </a:ext>
            </a:extLst>
          </p:cNvPr>
          <p:cNvSpPr>
            <a:spLocks noGrp="1"/>
          </p:cNvSpPr>
          <p:nvPr>
            <p:ph type="sldNum" sz="quarter" idx="12"/>
          </p:nvPr>
        </p:nvSpPr>
        <p:spPr/>
        <p:txBody>
          <a:bodyPr/>
          <a:lstStyle>
            <a:lvl1pPr>
              <a:defRPr/>
            </a:lvl1pPr>
          </a:lstStyle>
          <a:p>
            <a:fld id="{F2107D30-C0F4-4EE6-8C6A-CE67BDC7D0C5}" type="slidenum">
              <a:rPr lang="en-US" altLang="en-US"/>
              <a:pPr/>
              <a:t>‹#›</a:t>
            </a:fld>
            <a:endParaRPr lang="en-US" altLang="en-US"/>
          </a:p>
        </p:txBody>
      </p:sp>
    </p:spTree>
    <p:extLst>
      <p:ext uri="{BB962C8B-B14F-4D97-AF65-F5344CB8AC3E}">
        <p14:creationId xmlns:p14="http://schemas.microsoft.com/office/powerpoint/2010/main" val="1730165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CC80CA1-EFA6-45B4-875F-F4981949E635}"/>
              </a:ext>
            </a:extLst>
          </p:cNvPr>
          <p:cNvSpPr>
            <a:spLocks noGrp="1"/>
          </p:cNvSpPr>
          <p:nvPr>
            <p:ph type="dt" sz="half" idx="10"/>
          </p:nvPr>
        </p:nvSpPr>
        <p:spPr/>
        <p:txBody>
          <a:bodyPr/>
          <a:lstStyle>
            <a:lvl1pPr>
              <a:defRPr/>
            </a:lvl1pPr>
          </a:lstStyle>
          <a:p>
            <a:pPr>
              <a:defRPr/>
            </a:pPr>
            <a:fld id="{32097321-7EB9-4D4F-BD11-15ED388E709E}" type="datetimeFigureOut">
              <a:rPr lang="en-US"/>
              <a:pPr>
                <a:defRPr/>
              </a:pPr>
              <a:t>8/14/2021</a:t>
            </a:fld>
            <a:endParaRPr lang="en-US"/>
          </a:p>
        </p:txBody>
      </p:sp>
      <p:sp>
        <p:nvSpPr>
          <p:cNvPr id="6" name="Footer Placeholder 4">
            <a:extLst>
              <a:ext uri="{FF2B5EF4-FFF2-40B4-BE49-F238E27FC236}">
                <a16:creationId xmlns:a16="http://schemas.microsoft.com/office/drawing/2014/main" id="{867E2823-827F-4AA5-AB2C-4F8BF307A2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920CB8-B9A6-45B9-880E-7ACB11C8063E}"/>
              </a:ext>
            </a:extLst>
          </p:cNvPr>
          <p:cNvSpPr>
            <a:spLocks noGrp="1"/>
          </p:cNvSpPr>
          <p:nvPr>
            <p:ph type="sldNum" sz="quarter" idx="12"/>
          </p:nvPr>
        </p:nvSpPr>
        <p:spPr/>
        <p:txBody>
          <a:bodyPr/>
          <a:lstStyle>
            <a:lvl1pPr>
              <a:defRPr/>
            </a:lvl1pPr>
          </a:lstStyle>
          <a:p>
            <a:fld id="{21B34642-EA35-48F3-8D34-177D54ECC193}" type="slidenum">
              <a:rPr lang="en-US" altLang="en-US"/>
              <a:pPr/>
              <a:t>‹#›</a:t>
            </a:fld>
            <a:endParaRPr lang="en-US" altLang="en-US"/>
          </a:p>
        </p:txBody>
      </p:sp>
    </p:spTree>
    <p:extLst>
      <p:ext uri="{BB962C8B-B14F-4D97-AF65-F5344CB8AC3E}">
        <p14:creationId xmlns:p14="http://schemas.microsoft.com/office/powerpoint/2010/main" val="8830392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23F23F2-6901-4EB2-81B5-4C3778B713F5}"/>
              </a:ext>
            </a:extLst>
          </p:cNvPr>
          <p:cNvSpPr>
            <a:spLocks noGrp="1"/>
          </p:cNvSpPr>
          <p:nvPr>
            <p:ph type="dt" sz="half" idx="10"/>
          </p:nvPr>
        </p:nvSpPr>
        <p:spPr/>
        <p:txBody>
          <a:bodyPr/>
          <a:lstStyle>
            <a:lvl1pPr>
              <a:defRPr/>
            </a:lvl1pPr>
          </a:lstStyle>
          <a:p>
            <a:pPr>
              <a:defRPr/>
            </a:pPr>
            <a:fld id="{FB386D80-7AC4-4804-A446-55CC98C3C80A}" type="datetimeFigureOut">
              <a:rPr lang="en-US"/>
              <a:pPr>
                <a:defRPr/>
              </a:pPr>
              <a:t>8/14/2021</a:t>
            </a:fld>
            <a:endParaRPr lang="en-US"/>
          </a:p>
        </p:txBody>
      </p:sp>
      <p:sp>
        <p:nvSpPr>
          <p:cNvPr id="6" name="Footer Placeholder 4">
            <a:extLst>
              <a:ext uri="{FF2B5EF4-FFF2-40B4-BE49-F238E27FC236}">
                <a16:creationId xmlns:a16="http://schemas.microsoft.com/office/drawing/2014/main" id="{CC2F50E1-4ECE-42C8-AAAB-B6BBDF0D4A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D8A8E0-FAEF-48DF-8576-439FAF8EDAD9}"/>
              </a:ext>
            </a:extLst>
          </p:cNvPr>
          <p:cNvSpPr>
            <a:spLocks noGrp="1"/>
          </p:cNvSpPr>
          <p:nvPr>
            <p:ph type="sldNum" sz="quarter" idx="12"/>
          </p:nvPr>
        </p:nvSpPr>
        <p:spPr/>
        <p:txBody>
          <a:bodyPr/>
          <a:lstStyle>
            <a:lvl1pPr>
              <a:defRPr/>
            </a:lvl1pPr>
          </a:lstStyle>
          <a:p>
            <a:fld id="{C9B48F8D-0E37-46A1-A9A0-F8E92DCDFFF7}" type="slidenum">
              <a:rPr lang="en-US" altLang="en-US"/>
              <a:pPr/>
              <a:t>‹#›</a:t>
            </a:fld>
            <a:endParaRPr lang="en-US" altLang="en-US"/>
          </a:p>
        </p:txBody>
      </p:sp>
    </p:spTree>
    <p:extLst>
      <p:ext uri="{BB962C8B-B14F-4D97-AF65-F5344CB8AC3E}">
        <p14:creationId xmlns:p14="http://schemas.microsoft.com/office/powerpoint/2010/main" val="31856791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4C108-EF79-4603-A3D6-8D373FD27BCB}"/>
              </a:ext>
            </a:extLst>
          </p:cNvPr>
          <p:cNvSpPr>
            <a:spLocks noGrp="1"/>
          </p:cNvSpPr>
          <p:nvPr>
            <p:ph type="dt" sz="half" idx="10"/>
          </p:nvPr>
        </p:nvSpPr>
        <p:spPr/>
        <p:txBody>
          <a:bodyPr/>
          <a:lstStyle>
            <a:lvl1pPr>
              <a:defRPr/>
            </a:lvl1pPr>
          </a:lstStyle>
          <a:p>
            <a:pPr>
              <a:defRPr/>
            </a:pPr>
            <a:fld id="{28B6B035-FC4B-4FB0-AF64-F38BF528619B}" type="datetimeFigureOut">
              <a:rPr lang="en-US"/>
              <a:pPr>
                <a:defRPr/>
              </a:pPr>
              <a:t>8/14/2021</a:t>
            </a:fld>
            <a:endParaRPr lang="en-US"/>
          </a:p>
        </p:txBody>
      </p:sp>
      <p:sp>
        <p:nvSpPr>
          <p:cNvPr id="5" name="Footer Placeholder 4">
            <a:extLst>
              <a:ext uri="{FF2B5EF4-FFF2-40B4-BE49-F238E27FC236}">
                <a16:creationId xmlns:a16="http://schemas.microsoft.com/office/drawing/2014/main" id="{DB5DC062-A057-453A-A863-FB962C47A8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4E2AA9-C836-4C39-98CD-0BAF5AD59A65}"/>
              </a:ext>
            </a:extLst>
          </p:cNvPr>
          <p:cNvSpPr>
            <a:spLocks noGrp="1"/>
          </p:cNvSpPr>
          <p:nvPr>
            <p:ph type="sldNum" sz="quarter" idx="12"/>
          </p:nvPr>
        </p:nvSpPr>
        <p:spPr/>
        <p:txBody>
          <a:bodyPr/>
          <a:lstStyle>
            <a:lvl1pPr>
              <a:defRPr/>
            </a:lvl1pPr>
          </a:lstStyle>
          <a:p>
            <a:fld id="{1A5EA226-36F0-429B-9333-6B3CF87902D2}" type="slidenum">
              <a:rPr lang="en-US" altLang="en-US"/>
              <a:pPr/>
              <a:t>‹#›</a:t>
            </a:fld>
            <a:endParaRPr lang="en-US" altLang="en-US"/>
          </a:p>
        </p:txBody>
      </p:sp>
    </p:spTree>
    <p:extLst>
      <p:ext uri="{BB962C8B-B14F-4D97-AF65-F5344CB8AC3E}">
        <p14:creationId xmlns:p14="http://schemas.microsoft.com/office/powerpoint/2010/main" val="4990340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893FA-6727-40E6-AD3F-26CB48567DC0}"/>
              </a:ext>
            </a:extLst>
          </p:cNvPr>
          <p:cNvSpPr>
            <a:spLocks noGrp="1"/>
          </p:cNvSpPr>
          <p:nvPr>
            <p:ph type="dt" sz="half" idx="10"/>
          </p:nvPr>
        </p:nvSpPr>
        <p:spPr/>
        <p:txBody>
          <a:bodyPr/>
          <a:lstStyle>
            <a:lvl1pPr>
              <a:defRPr/>
            </a:lvl1pPr>
          </a:lstStyle>
          <a:p>
            <a:pPr>
              <a:defRPr/>
            </a:pPr>
            <a:fld id="{EBA5FC25-BCD1-46FE-9832-9BE91ADF394C}" type="datetimeFigureOut">
              <a:rPr lang="en-US"/>
              <a:pPr>
                <a:defRPr/>
              </a:pPr>
              <a:t>8/14/2021</a:t>
            </a:fld>
            <a:endParaRPr lang="en-US"/>
          </a:p>
        </p:txBody>
      </p:sp>
      <p:sp>
        <p:nvSpPr>
          <p:cNvPr id="5" name="Footer Placeholder 4">
            <a:extLst>
              <a:ext uri="{FF2B5EF4-FFF2-40B4-BE49-F238E27FC236}">
                <a16:creationId xmlns:a16="http://schemas.microsoft.com/office/drawing/2014/main" id="{A686E5B7-6F43-455B-BA4C-30D26BD574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9BBD96-991F-47C1-B5AE-25FCC1CE75B5}"/>
              </a:ext>
            </a:extLst>
          </p:cNvPr>
          <p:cNvSpPr>
            <a:spLocks noGrp="1"/>
          </p:cNvSpPr>
          <p:nvPr>
            <p:ph type="sldNum" sz="quarter" idx="12"/>
          </p:nvPr>
        </p:nvSpPr>
        <p:spPr/>
        <p:txBody>
          <a:bodyPr/>
          <a:lstStyle>
            <a:lvl1pPr>
              <a:defRPr/>
            </a:lvl1pPr>
          </a:lstStyle>
          <a:p>
            <a:fld id="{69773F8A-1AAD-49FF-8E49-C402809A49EC}" type="slidenum">
              <a:rPr lang="en-US" altLang="en-US"/>
              <a:pPr/>
              <a:t>‹#›</a:t>
            </a:fld>
            <a:endParaRPr lang="en-US" altLang="en-US"/>
          </a:p>
        </p:txBody>
      </p:sp>
    </p:spTree>
    <p:extLst>
      <p:ext uri="{BB962C8B-B14F-4D97-AF65-F5344CB8AC3E}">
        <p14:creationId xmlns:p14="http://schemas.microsoft.com/office/powerpoint/2010/main" val="1489740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6D6216D-20C4-47C1-9F2C-D7ED7C4A208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FF10F9A-39BB-44EB-90B7-C63DD8C2610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2386626-A2EC-4CF9-8511-E9BFD97BFE38}"/>
              </a:ext>
            </a:extLst>
          </p:cNvPr>
          <p:cNvSpPr>
            <a:spLocks noGrp="1" noChangeArrowheads="1"/>
          </p:cNvSpPr>
          <p:nvPr>
            <p:ph type="sldNum" sz="quarter" idx="12"/>
          </p:nvPr>
        </p:nvSpPr>
        <p:spPr/>
        <p:txBody>
          <a:bodyPr/>
          <a:lstStyle>
            <a:lvl1pPr>
              <a:defRPr/>
            </a:lvl1pPr>
          </a:lstStyle>
          <a:p>
            <a:fld id="{9F8351E0-4C56-41D0-AE44-03F23BAA31CD}" type="slidenum">
              <a:rPr lang="en-US" altLang="en-US"/>
              <a:pPr/>
              <a:t>‹#›</a:t>
            </a:fld>
            <a:endParaRPr lang="en-US" altLang="en-US"/>
          </a:p>
        </p:txBody>
      </p:sp>
    </p:spTree>
    <p:extLst>
      <p:ext uri="{BB962C8B-B14F-4D97-AF65-F5344CB8AC3E}">
        <p14:creationId xmlns:p14="http://schemas.microsoft.com/office/powerpoint/2010/main" val="379638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26B9CB2-79C4-41E6-8BAC-BA659CD7D0D4}"/>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8E1ED3F-25FF-4392-A66E-596C0BF4E512}"/>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0A599C4-0905-43CA-83E3-9C04D6308925}"/>
              </a:ext>
            </a:extLst>
          </p:cNvPr>
          <p:cNvSpPr>
            <a:spLocks noGrp="1" noChangeArrowheads="1"/>
          </p:cNvSpPr>
          <p:nvPr>
            <p:ph type="sldNum" sz="quarter" idx="12"/>
          </p:nvPr>
        </p:nvSpPr>
        <p:spPr/>
        <p:txBody>
          <a:bodyPr/>
          <a:lstStyle>
            <a:lvl1pPr>
              <a:defRPr/>
            </a:lvl1pPr>
          </a:lstStyle>
          <a:p>
            <a:fld id="{489CE621-997F-4E87-A00C-4311E1BBD860}" type="slidenum">
              <a:rPr lang="en-US" altLang="en-US"/>
              <a:pPr/>
              <a:t>‹#›</a:t>
            </a:fld>
            <a:endParaRPr lang="en-US" altLang="en-US"/>
          </a:p>
        </p:txBody>
      </p:sp>
    </p:spTree>
    <p:extLst>
      <p:ext uri="{BB962C8B-B14F-4D97-AF65-F5344CB8AC3E}">
        <p14:creationId xmlns:p14="http://schemas.microsoft.com/office/powerpoint/2010/main" val="2899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1E79-A1FA-4740-B767-346E7252A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31E29-B056-4F58-8BA2-7E0A4B1C4C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007D-25E8-4F27-9AE6-190426793FCB}"/>
              </a:ext>
            </a:extLst>
          </p:cNvPr>
          <p:cNvSpPr>
            <a:spLocks noGrp="1"/>
          </p:cNvSpPr>
          <p:nvPr>
            <p:ph type="dt" sz="half" idx="10"/>
          </p:nvPr>
        </p:nvSpPr>
        <p:spPr/>
        <p:txBody>
          <a:body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331D83E-848F-42B7-BB40-BEE1074FA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364B-A37E-41D6-993F-7BFFC1B8D169}"/>
              </a:ext>
            </a:extLst>
          </p:cNvPr>
          <p:cNvSpPr>
            <a:spLocks noGrp="1"/>
          </p:cNvSpPr>
          <p:nvPr>
            <p:ph type="sldNum" sz="quarter" idx="12"/>
          </p:nvPr>
        </p:nvSpPr>
        <p:spPr/>
        <p:txBody>
          <a:bodyPr/>
          <a:lstStyle/>
          <a:p>
            <a:fld id="{28504336-9163-456D-AB8E-F9C8765DA413}" type="slidenum">
              <a:rPr lang="en-US" smtClean="0"/>
              <a:t>‹#›</a:t>
            </a:fld>
            <a:endParaRPr lang="en-US"/>
          </a:p>
        </p:txBody>
      </p:sp>
    </p:spTree>
    <p:extLst>
      <p:ext uri="{BB962C8B-B14F-4D97-AF65-F5344CB8AC3E}">
        <p14:creationId xmlns:p14="http://schemas.microsoft.com/office/powerpoint/2010/main" val="100394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2.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jpe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4.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theme" Target="../theme/theme5.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B0369C-86B8-4CD1-B1C2-C8C9B8DF6D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C465A7-ED97-44BC-8AB5-D0213E670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24DDD-B1FD-4B32-B617-32C1A8A960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A4CA1-8419-480A-82CD-2DFB5D93E870}" type="datetimeFigureOut">
              <a:rPr lang="en-US" smtClean="0"/>
              <a:t>8/14/2021</a:t>
            </a:fld>
            <a:endParaRPr lang="en-US"/>
          </a:p>
        </p:txBody>
      </p:sp>
      <p:sp>
        <p:nvSpPr>
          <p:cNvPr id="5" name="Footer Placeholder 4">
            <a:extLst>
              <a:ext uri="{FF2B5EF4-FFF2-40B4-BE49-F238E27FC236}">
                <a16:creationId xmlns:a16="http://schemas.microsoft.com/office/drawing/2014/main" id="{96A813D6-6504-459F-AB99-D12F88A2A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E419BB-7C76-4E08-ADA7-2132A9E70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04336-9163-456D-AB8E-F9C8765DA413}" type="slidenum">
              <a:rPr lang="en-US" smtClean="0"/>
              <a:t>‹#›</a:t>
            </a:fld>
            <a:endParaRPr lang="en-US"/>
          </a:p>
        </p:txBody>
      </p:sp>
    </p:spTree>
    <p:extLst>
      <p:ext uri="{BB962C8B-B14F-4D97-AF65-F5344CB8AC3E}">
        <p14:creationId xmlns:p14="http://schemas.microsoft.com/office/powerpoint/2010/main" val="2419164566"/>
      </p:ext>
    </p:extLst>
  </p:cSld>
  <p:clrMap bg1="lt1" tx1="dk1" bg2="lt2" tx2="dk2" accent1="accent1" accent2="accent2" accent3="accent3" accent4="accent4" accent5="accent5" accent6="accent6" hlink="hlink" folHlink="folHlink"/>
  <p:sldLayoutIdLst>
    <p:sldLayoutId id="2147483649" r:id="rId1"/>
    <p:sldLayoutId id="2147483802" r:id="rId2"/>
    <p:sldLayoutId id="2147483792" r:id="rId3"/>
    <p:sldLayoutId id="2147483782" r:id="rId4"/>
    <p:sldLayoutId id="2147483650" r:id="rId5"/>
    <p:sldLayoutId id="2147483808" r:id="rId6"/>
    <p:sldLayoutId id="2147483807" r:id="rId7"/>
    <p:sldLayoutId id="2147483806" r:id="rId8"/>
    <p:sldLayoutId id="2147483805" r:id="rId9"/>
    <p:sldLayoutId id="2147483804" r:id="rId10"/>
    <p:sldLayoutId id="2147483803" r:id="rId11"/>
    <p:sldLayoutId id="2147483801" r:id="rId12"/>
    <p:sldLayoutId id="2147483798" r:id="rId13"/>
    <p:sldLayoutId id="2147483797" r:id="rId14"/>
    <p:sldLayoutId id="2147483796" r:id="rId15"/>
    <p:sldLayoutId id="2147483795" r:id="rId16"/>
    <p:sldLayoutId id="2147483794" r:id="rId17"/>
    <p:sldLayoutId id="2147483793" r:id="rId18"/>
    <p:sldLayoutId id="2147483791" r:id="rId19"/>
    <p:sldLayoutId id="2147483788" r:id="rId20"/>
    <p:sldLayoutId id="2147483787" r:id="rId21"/>
    <p:sldLayoutId id="2147483786" r:id="rId22"/>
    <p:sldLayoutId id="2147483785" r:id="rId23"/>
    <p:sldLayoutId id="2147483784" r:id="rId24"/>
    <p:sldLayoutId id="2147483783" r:id="rId25"/>
    <p:sldLayoutId id="2147483781" r:id="rId26"/>
    <p:sldLayoutId id="2147483651" r:id="rId27"/>
    <p:sldLayoutId id="2147483652" r:id="rId28"/>
    <p:sldLayoutId id="2147483653" r:id="rId29"/>
    <p:sldLayoutId id="2147483654" r:id="rId30"/>
    <p:sldLayoutId id="2147483655" r:id="rId31"/>
    <p:sldLayoutId id="2147483656" r:id="rId32"/>
    <p:sldLayoutId id="2147483657" r:id="rId33"/>
    <p:sldLayoutId id="2147483658" r:id="rId34"/>
    <p:sldLayoutId id="2147483659"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44034" y="4573784"/>
            <a:ext cx="1698887" cy="741990"/>
          </a:xfrm>
          <a:prstGeom prst="rect">
            <a:avLst/>
          </a:prstGeom>
          <a:blipFill>
            <a:blip r:embed="rId7" cstate="print"/>
            <a:stretch>
              <a:fillRect/>
            </a:stretch>
          </a:blipFill>
        </p:spPr>
        <p:txBody>
          <a:bodyPr wrap="square" lIns="0" tIns="0" rIns="0" bIns="0" rtlCol="0"/>
          <a:lstStyle/>
          <a:p>
            <a:endParaRPr sz="1634"/>
          </a:p>
        </p:txBody>
      </p:sp>
      <p:sp>
        <p:nvSpPr>
          <p:cNvPr id="2" name="Holder 2"/>
          <p:cNvSpPr>
            <a:spLocks noGrp="1"/>
          </p:cNvSpPr>
          <p:nvPr>
            <p:ph type="title"/>
          </p:nvPr>
        </p:nvSpPr>
        <p:spPr>
          <a:xfrm>
            <a:off x="3003406" y="396105"/>
            <a:ext cx="6185189" cy="430887"/>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a:xfrm>
            <a:off x="1586338" y="1762410"/>
            <a:ext cx="6342449" cy="369332"/>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1"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8/14/2021</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5281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2" r:id="rId4"/>
    <p:sldLayoutId id="2147483673" r:id="rId5"/>
  </p:sldLayoutIdLst>
  <p:txStyles>
    <p:titleStyle>
      <a:lvl1pPr>
        <a:defRPr>
          <a:latin typeface="+mj-lt"/>
          <a:ea typeface="+mj-ea"/>
          <a:cs typeface="+mj-cs"/>
        </a:defRPr>
      </a:lvl1pPr>
    </p:titleStyle>
    <p:body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bodyStyle>
    <p:other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036638"/>
            <a:ext cx="100584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Rectangle 3"/>
          <p:cNvSpPr>
            <a:spLocks noGrp="1" noChangeArrowheads="1"/>
          </p:cNvSpPr>
          <p:nvPr>
            <p:ph type="body" idx="1"/>
          </p:nvPr>
        </p:nvSpPr>
        <p:spPr bwMode="auto">
          <a:xfrm>
            <a:off x="1625600" y="2057400"/>
            <a:ext cx="9144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Tree>
    <p:extLst>
      <p:ext uri="{BB962C8B-B14F-4D97-AF65-F5344CB8AC3E}">
        <p14:creationId xmlns:p14="http://schemas.microsoft.com/office/powerpoint/2010/main" val="298728514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Microsoft Sans Serif" pitchFamily="34" charset="0"/>
        </a:defRPr>
      </a:lvl2pPr>
      <a:lvl3pPr algn="l" rtl="0" fontAlgn="base">
        <a:spcBef>
          <a:spcPct val="0"/>
        </a:spcBef>
        <a:spcAft>
          <a:spcPct val="0"/>
        </a:spcAft>
        <a:defRPr sz="4400">
          <a:solidFill>
            <a:schemeClr val="bg1"/>
          </a:solidFill>
          <a:latin typeface="Microsoft Sans Serif" pitchFamily="34" charset="0"/>
        </a:defRPr>
      </a:lvl3pPr>
      <a:lvl4pPr algn="l" rtl="0" fontAlgn="base">
        <a:spcBef>
          <a:spcPct val="0"/>
        </a:spcBef>
        <a:spcAft>
          <a:spcPct val="0"/>
        </a:spcAft>
        <a:defRPr sz="4400">
          <a:solidFill>
            <a:schemeClr val="bg1"/>
          </a:solidFill>
          <a:latin typeface="Microsoft Sans Serif" pitchFamily="34" charset="0"/>
        </a:defRPr>
      </a:lvl4pPr>
      <a:lvl5pPr algn="l" rtl="0" fontAlgn="base">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D3A36-B05B-4232-ABF6-C93730B3BFA3}" type="datetimeFigureOut">
              <a:rPr lang="en-US" smtClean="0"/>
              <a:t>8/14/2021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5B197-0821-413C-9726-0FF05CC6CE3B}" type="slidenum">
              <a:rPr lang="en-US" smtClean="0"/>
              <a:t>‹#›</a:t>
            </a:fld>
            <a:endParaRPr lang="en-US"/>
          </a:p>
        </p:txBody>
      </p:sp>
    </p:spTree>
    <p:extLst>
      <p:ext uri="{BB962C8B-B14F-4D97-AF65-F5344CB8AC3E}">
        <p14:creationId xmlns:p14="http://schemas.microsoft.com/office/powerpoint/2010/main" val="410371615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391F127-242C-437A-A504-1F2F6348097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5335D0-E77C-4401-B67D-93CB1BD101A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36A0E8A-1734-464C-B46D-F46DC18ED24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DA8182-A85F-49CD-A0A2-18565804558B}" type="datetimeFigureOut">
              <a:rPr lang="en-US"/>
              <a:pPr>
                <a:defRPr/>
              </a:pPr>
              <a:t>8/14/2021</a:t>
            </a:fld>
            <a:endParaRPr lang="en-US"/>
          </a:p>
        </p:txBody>
      </p:sp>
      <p:sp>
        <p:nvSpPr>
          <p:cNvPr id="5" name="Footer Placeholder 4">
            <a:extLst>
              <a:ext uri="{FF2B5EF4-FFF2-40B4-BE49-F238E27FC236}">
                <a16:creationId xmlns:a16="http://schemas.microsoft.com/office/drawing/2014/main" id="{06791504-7E0D-4BB0-BE3C-4770C6C6CDC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761029F-E6C3-4E1A-97B1-1B63579E6A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30133B-6FEA-4824-8A65-0AB88AB1C344}" type="slidenum">
              <a:rPr lang="en-US" altLang="en-US"/>
              <a:pPr/>
              <a:t>‹#›</a:t>
            </a:fld>
            <a:endParaRPr lang="en-US" altLang="en-US"/>
          </a:p>
        </p:txBody>
      </p:sp>
    </p:spTree>
    <p:extLst>
      <p:ext uri="{BB962C8B-B14F-4D97-AF65-F5344CB8AC3E}">
        <p14:creationId xmlns:p14="http://schemas.microsoft.com/office/powerpoint/2010/main" val="298113882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810" r:id="rId3"/>
    <p:sldLayoutId id="2147483809" r:id="rId4"/>
    <p:sldLayoutId id="2147483800" r:id="rId5"/>
    <p:sldLayoutId id="2147483799" r:id="rId6"/>
    <p:sldLayoutId id="2147483790" r:id="rId7"/>
    <p:sldLayoutId id="2147483789" r:id="rId8"/>
    <p:sldLayoutId id="2147483780" r:id="rId9"/>
    <p:sldLayoutId id="2147483779" r:id="rId10"/>
    <p:sldLayoutId id="2147483778" r:id="rId11"/>
    <p:sldLayoutId id="2147483764" r:id="rId12"/>
    <p:sldLayoutId id="2147483765" r:id="rId13"/>
    <p:sldLayoutId id="2147483766" r:id="rId14"/>
    <p:sldLayoutId id="2147483767" r:id="rId15"/>
    <p:sldLayoutId id="2147483769" r:id="rId16"/>
    <p:sldLayoutId id="2147483772" r:id="rId17"/>
    <p:sldLayoutId id="2147483773" r:id="rId18"/>
    <p:sldLayoutId id="2147483774" r:id="rId19"/>
    <p:sldLayoutId id="2147483775" r:id="rId20"/>
    <p:sldLayoutId id="2147483776" r:id="rId21"/>
    <p:sldLayoutId id="2147483777" r:id="rId2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xml"/><Relationship Id="rId7" Type="http://schemas.openxmlformats.org/officeDocument/2006/relationships/image" Target="../media/image20.jpeg"/><Relationship Id="rId2" Type="http://schemas.openxmlformats.org/officeDocument/2006/relationships/slideLayout" Target="../slideLayouts/slideLayout78.xml"/><Relationship Id="rId1" Type="http://schemas.openxmlformats.org/officeDocument/2006/relationships/tags" Target="../tags/tag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67.xml"/><Relationship Id="rId6" Type="http://schemas.openxmlformats.org/officeDocument/2006/relationships/image" Target="../media/image27.jpeg"/><Relationship Id="rId5" Type="http://schemas.openxmlformats.org/officeDocument/2006/relationships/image" Target="../media/image29.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2.xml"/><Relationship Id="rId1" Type="http://schemas.openxmlformats.org/officeDocument/2006/relationships/tags" Target="../tags/tag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4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wmf"/><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
            <a:ext cx="12294704" cy="6955418"/>
            <a:chOff x="0" y="4"/>
            <a:chExt cx="10681324" cy="6007895"/>
          </a:xfrm>
        </p:grpSpPr>
        <p:sp>
          <p:nvSpPr>
            <p:cNvPr id="3" name="object 3"/>
            <p:cNvSpPr/>
            <p:nvPr/>
          </p:nvSpPr>
          <p:spPr>
            <a:xfrm>
              <a:off x="7931574" y="4"/>
              <a:ext cx="2749550" cy="4838065"/>
            </a:xfrm>
            <a:custGeom>
              <a:avLst/>
              <a:gdLst/>
              <a:ahLst/>
              <a:cxnLst/>
              <a:rect l="l" t="t" r="r" b="b"/>
              <a:pathLst>
                <a:path w="2749550" h="4838065">
                  <a:moveTo>
                    <a:pt x="2749125" y="0"/>
                  </a:moveTo>
                  <a:lnTo>
                    <a:pt x="0" y="0"/>
                  </a:lnTo>
                  <a:lnTo>
                    <a:pt x="2749125" y="4837765"/>
                  </a:lnTo>
                  <a:lnTo>
                    <a:pt x="2749125" y="0"/>
                  </a:lnTo>
                  <a:close/>
                </a:path>
              </a:pathLst>
            </a:custGeom>
            <a:solidFill>
              <a:srgbClr val="1F4E79"/>
            </a:solidFill>
          </p:spPr>
          <p:txBody>
            <a:bodyPr wrap="square" lIns="0" tIns="0" rIns="0" bIns="0" rtlCol="0"/>
            <a:lstStyle/>
            <a:p>
              <a:pPr defTabSz="829909"/>
              <a:endParaRPr sz="1634">
                <a:solidFill>
                  <a:prstClr val="black"/>
                </a:solidFill>
                <a:latin typeface="Calibri"/>
              </a:endParaRPr>
            </a:p>
          </p:txBody>
        </p:sp>
        <p:sp>
          <p:nvSpPr>
            <p:cNvPr id="4" name="object 4"/>
            <p:cNvSpPr/>
            <p:nvPr/>
          </p:nvSpPr>
          <p:spPr>
            <a:xfrm>
              <a:off x="7764051" y="4"/>
              <a:ext cx="2917190" cy="5132705"/>
            </a:xfrm>
            <a:custGeom>
              <a:avLst/>
              <a:gdLst/>
              <a:ahLst/>
              <a:cxnLst/>
              <a:rect l="l" t="t" r="r" b="b"/>
              <a:pathLst>
                <a:path w="2917190" h="5132705">
                  <a:moveTo>
                    <a:pt x="167522" y="0"/>
                  </a:moveTo>
                  <a:lnTo>
                    <a:pt x="0" y="0"/>
                  </a:lnTo>
                  <a:lnTo>
                    <a:pt x="2916648" y="5132708"/>
                  </a:lnTo>
                  <a:lnTo>
                    <a:pt x="2916648" y="4837765"/>
                  </a:lnTo>
                  <a:lnTo>
                    <a:pt x="167522" y="0"/>
                  </a:lnTo>
                  <a:close/>
                </a:path>
              </a:pathLst>
            </a:custGeom>
            <a:solidFill>
              <a:srgbClr val="EC7C30"/>
            </a:solidFill>
          </p:spPr>
          <p:txBody>
            <a:bodyPr wrap="square" lIns="0" tIns="0" rIns="0" bIns="0" rtlCol="0"/>
            <a:lstStyle/>
            <a:p>
              <a:pPr defTabSz="829909"/>
              <a:endParaRPr sz="1634">
                <a:solidFill>
                  <a:prstClr val="black"/>
                </a:solidFill>
                <a:latin typeface="Calibri"/>
              </a:endParaRPr>
            </a:p>
          </p:txBody>
        </p:sp>
        <p:sp>
          <p:nvSpPr>
            <p:cNvPr id="5" name="object 5"/>
            <p:cNvSpPr/>
            <p:nvPr/>
          </p:nvSpPr>
          <p:spPr>
            <a:xfrm>
              <a:off x="7931574" y="4"/>
              <a:ext cx="2749550" cy="4838065"/>
            </a:xfrm>
            <a:custGeom>
              <a:avLst/>
              <a:gdLst/>
              <a:ahLst/>
              <a:cxnLst/>
              <a:rect l="l" t="t" r="r" b="b"/>
              <a:pathLst>
                <a:path w="2749550" h="4838065">
                  <a:moveTo>
                    <a:pt x="115135" y="0"/>
                  </a:moveTo>
                  <a:lnTo>
                    <a:pt x="0" y="0"/>
                  </a:lnTo>
                  <a:lnTo>
                    <a:pt x="2749125" y="4837765"/>
                  </a:lnTo>
                  <a:lnTo>
                    <a:pt x="2749125" y="4635189"/>
                  </a:lnTo>
                  <a:lnTo>
                    <a:pt x="115135" y="0"/>
                  </a:lnTo>
                  <a:close/>
                </a:path>
              </a:pathLst>
            </a:custGeom>
            <a:solidFill>
              <a:srgbClr val="FFD246"/>
            </a:solidFill>
          </p:spPr>
          <p:txBody>
            <a:bodyPr wrap="square" lIns="0" tIns="0" rIns="0" bIns="0" rtlCol="0"/>
            <a:lstStyle/>
            <a:p>
              <a:pPr defTabSz="829909"/>
              <a:endParaRPr sz="1634">
                <a:solidFill>
                  <a:prstClr val="black"/>
                </a:solidFill>
                <a:latin typeface="Calibri"/>
              </a:endParaRPr>
            </a:p>
          </p:txBody>
        </p:sp>
        <p:sp>
          <p:nvSpPr>
            <p:cNvPr id="6" name="object 6"/>
            <p:cNvSpPr/>
            <p:nvPr/>
          </p:nvSpPr>
          <p:spPr>
            <a:xfrm>
              <a:off x="8046709" y="4"/>
              <a:ext cx="2634615" cy="4635500"/>
            </a:xfrm>
            <a:custGeom>
              <a:avLst/>
              <a:gdLst/>
              <a:ahLst/>
              <a:cxnLst/>
              <a:rect l="l" t="t" r="r" b="b"/>
              <a:pathLst>
                <a:path w="2634615" h="4635500">
                  <a:moveTo>
                    <a:pt x="151866" y="0"/>
                  </a:moveTo>
                  <a:lnTo>
                    <a:pt x="0" y="0"/>
                  </a:lnTo>
                  <a:lnTo>
                    <a:pt x="2633989" y="4635180"/>
                  </a:lnTo>
                  <a:lnTo>
                    <a:pt x="2633989" y="4367923"/>
                  </a:lnTo>
                  <a:lnTo>
                    <a:pt x="151866" y="0"/>
                  </a:lnTo>
                  <a:close/>
                </a:path>
              </a:pathLst>
            </a:custGeom>
            <a:solidFill>
              <a:srgbClr val="6FAC46"/>
            </a:solidFill>
          </p:spPr>
          <p:txBody>
            <a:bodyPr wrap="square" lIns="0" tIns="0" rIns="0" bIns="0" rtlCol="0"/>
            <a:lstStyle/>
            <a:p>
              <a:pPr defTabSz="829909"/>
              <a:endParaRPr sz="1634">
                <a:solidFill>
                  <a:prstClr val="black"/>
                </a:solidFill>
                <a:latin typeface="Calibri"/>
              </a:endParaRPr>
            </a:p>
          </p:txBody>
        </p:sp>
        <p:sp>
          <p:nvSpPr>
            <p:cNvPr id="7" name="object 7"/>
            <p:cNvSpPr/>
            <p:nvPr/>
          </p:nvSpPr>
          <p:spPr>
            <a:xfrm>
              <a:off x="8046709" y="4"/>
              <a:ext cx="2634615" cy="4635500"/>
            </a:xfrm>
            <a:custGeom>
              <a:avLst/>
              <a:gdLst/>
              <a:ahLst/>
              <a:cxnLst/>
              <a:rect l="l" t="t" r="r" b="b"/>
              <a:pathLst>
                <a:path w="2634615" h="4635500">
                  <a:moveTo>
                    <a:pt x="57640" y="0"/>
                  </a:moveTo>
                  <a:lnTo>
                    <a:pt x="0" y="0"/>
                  </a:lnTo>
                  <a:lnTo>
                    <a:pt x="2633989" y="4635189"/>
                  </a:lnTo>
                  <a:lnTo>
                    <a:pt x="2633989" y="4533867"/>
                  </a:lnTo>
                  <a:lnTo>
                    <a:pt x="57640" y="0"/>
                  </a:lnTo>
                  <a:close/>
                </a:path>
              </a:pathLst>
            </a:custGeom>
            <a:solidFill>
              <a:srgbClr val="FFFFFF"/>
            </a:solidFill>
          </p:spPr>
          <p:txBody>
            <a:bodyPr wrap="square" lIns="0" tIns="0" rIns="0" bIns="0" rtlCol="0"/>
            <a:lstStyle/>
            <a:p>
              <a:pPr defTabSz="829909"/>
              <a:endParaRPr sz="1634">
                <a:solidFill>
                  <a:prstClr val="black"/>
                </a:solidFill>
                <a:latin typeface="Calibri"/>
              </a:endParaRPr>
            </a:p>
          </p:txBody>
        </p:sp>
        <p:sp>
          <p:nvSpPr>
            <p:cNvPr id="8" name="object 8"/>
            <p:cNvSpPr/>
            <p:nvPr/>
          </p:nvSpPr>
          <p:spPr>
            <a:xfrm>
              <a:off x="0" y="4"/>
              <a:ext cx="10680699" cy="6007895"/>
            </a:xfrm>
            <a:prstGeom prst="rect">
              <a:avLst/>
            </a:prstGeom>
            <a:blipFill>
              <a:blip r:embed="rId2" cstate="print"/>
              <a:stretch>
                <a:fillRect/>
              </a:stretch>
            </a:blipFill>
          </p:spPr>
          <p:txBody>
            <a:bodyPr wrap="square" lIns="0" tIns="0" rIns="0" bIns="0" rtlCol="0"/>
            <a:lstStyle/>
            <a:p>
              <a:pPr defTabSz="829909"/>
              <a:endParaRPr sz="1634">
                <a:solidFill>
                  <a:prstClr val="black"/>
                </a:solidFill>
                <a:latin typeface="Calibri"/>
              </a:endParaRPr>
            </a:p>
          </p:txBody>
        </p:sp>
      </p:grpSp>
      <p:sp>
        <p:nvSpPr>
          <p:cNvPr id="11" name="object 11"/>
          <p:cNvSpPr txBox="1">
            <a:spLocks noGrp="1"/>
          </p:cNvSpPr>
          <p:nvPr>
            <p:ph type="title"/>
          </p:nvPr>
        </p:nvSpPr>
        <p:spPr>
          <a:xfrm>
            <a:off x="1609766" y="362833"/>
            <a:ext cx="9128632" cy="1352262"/>
          </a:xfrm>
          <a:prstGeom prst="rect">
            <a:avLst/>
          </a:prstGeom>
        </p:spPr>
        <p:txBody>
          <a:bodyPr vert="horz" wrap="square" lIns="0" tIns="11526" rIns="0" bIns="0" rtlCol="0">
            <a:spAutoFit/>
          </a:bodyPr>
          <a:lstStyle/>
          <a:p>
            <a:pPr marL="11527" algn="ctr">
              <a:spcBef>
                <a:spcPts val="91"/>
              </a:spcBef>
            </a:pPr>
            <a:r>
              <a:rPr sz="4356" b="1" dirty="0">
                <a:solidFill>
                  <a:srgbClr val="FF0000"/>
                </a:solidFill>
              </a:rPr>
              <a:t>§ </a:t>
            </a:r>
            <a:r>
              <a:rPr sz="4356" b="1" spc="5" dirty="0">
                <a:solidFill>
                  <a:srgbClr val="FF0000"/>
                </a:solidFill>
              </a:rPr>
              <a:t>1: </a:t>
            </a:r>
            <a:r>
              <a:rPr lang="en-US" sz="4356" b="1" spc="-91" dirty="0">
                <a:solidFill>
                  <a:srgbClr val="FF0000"/>
                </a:solidFill>
              </a:rPr>
              <a:t>TAM GIÁC ĐỀU. HÌNH VUÔNG. LỤC GIÁC ĐỀU</a:t>
            </a:r>
            <a:endParaRPr sz="4356" dirty="0"/>
          </a:p>
        </p:txBody>
      </p:sp>
      <p:grpSp>
        <p:nvGrpSpPr>
          <p:cNvPr id="12" name="object 12"/>
          <p:cNvGrpSpPr/>
          <p:nvPr/>
        </p:nvGrpSpPr>
        <p:grpSpPr>
          <a:xfrm>
            <a:off x="1249296" y="1227984"/>
            <a:ext cx="9542664" cy="3754714"/>
            <a:chOff x="0" y="1002953"/>
            <a:chExt cx="10514602" cy="4137139"/>
          </a:xfrm>
        </p:grpSpPr>
        <p:sp>
          <p:nvSpPr>
            <p:cNvPr id="13" name="object 13"/>
            <p:cNvSpPr/>
            <p:nvPr/>
          </p:nvSpPr>
          <p:spPr>
            <a:xfrm>
              <a:off x="9222646" y="1002953"/>
              <a:ext cx="1168201" cy="1693892"/>
            </a:xfrm>
            <a:prstGeom prst="rect">
              <a:avLst/>
            </a:prstGeom>
            <a:blipFill>
              <a:blip r:embed="rId3" cstate="print"/>
              <a:stretch>
                <a:fillRect/>
              </a:stretch>
            </a:blipFill>
          </p:spPr>
          <p:txBody>
            <a:bodyPr wrap="square" lIns="0" tIns="0" rIns="0" bIns="0" rtlCol="0"/>
            <a:lstStyle/>
            <a:p>
              <a:pPr defTabSz="829909"/>
              <a:endParaRPr sz="1634">
                <a:solidFill>
                  <a:prstClr val="black"/>
                </a:solidFill>
                <a:latin typeface="Calibri"/>
              </a:endParaRPr>
            </a:p>
          </p:txBody>
        </p:sp>
        <p:sp>
          <p:nvSpPr>
            <p:cNvPr id="15" name="object 15"/>
            <p:cNvSpPr/>
            <p:nvPr/>
          </p:nvSpPr>
          <p:spPr>
            <a:xfrm>
              <a:off x="3246721" y="2558435"/>
              <a:ext cx="7267881" cy="1969254"/>
            </a:xfrm>
            <a:prstGeom prst="rect">
              <a:avLst/>
            </a:prstGeom>
            <a:blipFill>
              <a:blip r:embed="rId4" cstate="print"/>
              <a:stretch>
                <a:fillRect/>
              </a:stretch>
            </a:blipFill>
          </p:spPr>
          <p:txBody>
            <a:bodyPr wrap="square" lIns="0" tIns="0" rIns="0" bIns="0" rtlCol="0"/>
            <a:lstStyle/>
            <a:p>
              <a:pPr defTabSz="829909"/>
              <a:endParaRPr sz="1634">
                <a:solidFill>
                  <a:prstClr val="black"/>
                </a:solidFill>
                <a:latin typeface="Calibri"/>
              </a:endParaRPr>
            </a:p>
          </p:txBody>
        </p:sp>
        <p:sp>
          <p:nvSpPr>
            <p:cNvPr id="16" name="object 16"/>
            <p:cNvSpPr/>
            <p:nvPr/>
          </p:nvSpPr>
          <p:spPr>
            <a:xfrm>
              <a:off x="0" y="1702241"/>
              <a:ext cx="3479572" cy="3437851"/>
            </a:xfrm>
            <a:prstGeom prst="rect">
              <a:avLst/>
            </a:prstGeom>
            <a:blipFill>
              <a:blip r:embed="rId5" cstate="print"/>
              <a:stretch>
                <a:fillRect/>
              </a:stretch>
            </a:blipFill>
          </p:spPr>
          <p:txBody>
            <a:bodyPr wrap="square" lIns="0" tIns="0" rIns="0" bIns="0" rtlCol="0"/>
            <a:lstStyle/>
            <a:p>
              <a:pPr defTabSz="829909"/>
              <a:endParaRPr sz="1634">
                <a:solidFill>
                  <a:prstClr val="black"/>
                </a:solidFill>
                <a:latin typeface="Calibri"/>
              </a:endParaRPr>
            </a:p>
          </p:txBody>
        </p:sp>
        <p:sp>
          <p:nvSpPr>
            <p:cNvPr id="17" name="object 17"/>
            <p:cNvSpPr/>
            <p:nvPr/>
          </p:nvSpPr>
          <p:spPr>
            <a:xfrm>
              <a:off x="1263327" y="2638916"/>
              <a:ext cx="984885" cy="600710"/>
            </a:xfrm>
            <a:custGeom>
              <a:avLst/>
              <a:gdLst/>
              <a:ahLst/>
              <a:cxnLst/>
              <a:rect l="l" t="t" r="r" b="b"/>
              <a:pathLst>
                <a:path w="984885" h="600710">
                  <a:moveTo>
                    <a:pt x="661869" y="518125"/>
                  </a:moveTo>
                  <a:lnTo>
                    <a:pt x="579428" y="518125"/>
                  </a:lnTo>
                  <a:lnTo>
                    <a:pt x="579428" y="600567"/>
                  </a:lnTo>
                  <a:lnTo>
                    <a:pt x="661869" y="600567"/>
                  </a:lnTo>
                  <a:lnTo>
                    <a:pt x="661869" y="518125"/>
                  </a:lnTo>
                  <a:close/>
                </a:path>
                <a:path w="984885" h="600710">
                  <a:moveTo>
                    <a:pt x="623374" y="45504"/>
                  </a:moveTo>
                  <a:lnTo>
                    <a:pt x="573990" y="49759"/>
                  </a:lnTo>
                  <a:lnTo>
                    <a:pt x="530697" y="62526"/>
                  </a:lnTo>
                  <a:lnTo>
                    <a:pt x="488063" y="89061"/>
                  </a:lnTo>
                  <a:lnTo>
                    <a:pt x="452372" y="129016"/>
                  </a:lnTo>
                  <a:lnTo>
                    <a:pt x="426464" y="183821"/>
                  </a:lnTo>
                  <a:lnTo>
                    <a:pt x="416663" y="238970"/>
                  </a:lnTo>
                  <a:lnTo>
                    <a:pt x="415434" y="270466"/>
                  </a:lnTo>
                  <a:lnTo>
                    <a:pt x="418963" y="319092"/>
                  </a:lnTo>
                  <a:lnTo>
                    <a:pt x="429564" y="362170"/>
                  </a:lnTo>
                  <a:lnTo>
                    <a:pt x="447257" y="399698"/>
                  </a:lnTo>
                  <a:lnTo>
                    <a:pt x="472064" y="431678"/>
                  </a:lnTo>
                  <a:lnTo>
                    <a:pt x="502813" y="457297"/>
                  </a:lnTo>
                  <a:lnTo>
                    <a:pt x="538485" y="475583"/>
                  </a:lnTo>
                  <a:lnTo>
                    <a:pt x="579080" y="486547"/>
                  </a:lnTo>
                  <a:lnTo>
                    <a:pt x="624598" y="490199"/>
                  </a:lnTo>
                  <a:lnTo>
                    <a:pt x="669597" y="486528"/>
                  </a:lnTo>
                  <a:lnTo>
                    <a:pt x="709807" y="475513"/>
                  </a:lnTo>
                  <a:lnTo>
                    <a:pt x="745241" y="457156"/>
                  </a:lnTo>
                  <a:lnTo>
                    <a:pt x="775908" y="431455"/>
                  </a:lnTo>
                  <a:lnTo>
                    <a:pt x="787795" y="415991"/>
                  </a:lnTo>
                  <a:lnTo>
                    <a:pt x="624264" y="415991"/>
                  </a:lnTo>
                  <a:lnTo>
                    <a:pt x="599442" y="413633"/>
                  </a:lnTo>
                  <a:lnTo>
                    <a:pt x="556597" y="394775"/>
                  </a:lnTo>
                  <a:lnTo>
                    <a:pt x="523848" y="357269"/>
                  </a:lnTo>
                  <a:lnTo>
                    <a:pt x="506992" y="301908"/>
                  </a:lnTo>
                  <a:lnTo>
                    <a:pt x="504940" y="268463"/>
                  </a:lnTo>
                  <a:lnTo>
                    <a:pt x="504951" y="266461"/>
                  </a:lnTo>
                  <a:lnTo>
                    <a:pt x="513077" y="202710"/>
                  </a:lnTo>
                  <a:lnTo>
                    <a:pt x="537706" y="156539"/>
                  </a:lnTo>
                  <a:lnTo>
                    <a:pt x="575770" y="128905"/>
                  </a:lnTo>
                  <a:lnTo>
                    <a:pt x="624264" y="119712"/>
                  </a:lnTo>
                  <a:lnTo>
                    <a:pt x="787228" y="119712"/>
                  </a:lnTo>
                  <a:lnTo>
                    <a:pt x="775463" y="104470"/>
                  </a:lnTo>
                  <a:lnTo>
                    <a:pt x="744565" y="78688"/>
                  </a:lnTo>
                  <a:lnTo>
                    <a:pt x="708931" y="60259"/>
                  </a:lnTo>
                  <a:lnTo>
                    <a:pt x="668541" y="49194"/>
                  </a:lnTo>
                  <a:lnTo>
                    <a:pt x="623374" y="45504"/>
                  </a:lnTo>
                  <a:close/>
                </a:path>
                <a:path w="984885" h="600710">
                  <a:moveTo>
                    <a:pt x="787228" y="119712"/>
                  </a:moveTo>
                  <a:lnTo>
                    <a:pt x="624264" y="119712"/>
                  </a:lnTo>
                  <a:lnTo>
                    <a:pt x="649798" y="121986"/>
                  </a:lnTo>
                  <a:lnTo>
                    <a:pt x="672661" y="128808"/>
                  </a:lnTo>
                  <a:lnTo>
                    <a:pt x="710378" y="156094"/>
                  </a:lnTo>
                  <a:lnTo>
                    <a:pt x="734659" y="201890"/>
                  </a:lnTo>
                  <a:lnTo>
                    <a:pt x="742753" y="266461"/>
                  </a:lnTo>
                  <a:lnTo>
                    <a:pt x="740685" y="301507"/>
                  </a:lnTo>
                  <a:lnTo>
                    <a:pt x="724073" y="357581"/>
                  </a:lnTo>
                  <a:lnTo>
                    <a:pt x="691697" y="394963"/>
                  </a:lnTo>
                  <a:lnTo>
                    <a:pt x="649064" y="413654"/>
                  </a:lnTo>
                  <a:lnTo>
                    <a:pt x="624264" y="415991"/>
                  </a:lnTo>
                  <a:lnTo>
                    <a:pt x="787795" y="415991"/>
                  </a:lnTo>
                  <a:lnTo>
                    <a:pt x="800715" y="399182"/>
                  </a:lnTo>
                  <a:lnTo>
                    <a:pt x="818408" y="361266"/>
                  </a:lnTo>
                  <a:lnTo>
                    <a:pt x="829009" y="317697"/>
                  </a:lnTo>
                  <a:lnTo>
                    <a:pt x="832538" y="268463"/>
                  </a:lnTo>
                  <a:lnTo>
                    <a:pt x="828971" y="218839"/>
                  </a:lnTo>
                  <a:lnTo>
                    <a:pt x="818269" y="174952"/>
                  </a:lnTo>
                  <a:lnTo>
                    <a:pt x="800433" y="136822"/>
                  </a:lnTo>
                  <a:lnTo>
                    <a:pt x="787228" y="119712"/>
                  </a:lnTo>
                  <a:close/>
                </a:path>
                <a:path w="984885" h="600710">
                  <a:moveTo>
                    <a:pt x="984516" y="52847"/>
                  </a:moveTo>
                  <a:lnTo>
                    <a:pt x="897624" y="52847"/>
                  </a:lnTo>
                  <a:lnTo>
                    <a:pt x="897624" y="482856"/>
                  </a:lnTo>
                  <a:lnTo>
                    <a:pt x="984516" y="482856"/>
                  </a:lnTo>
                  <a:lnTo>
                    <a:pt x="984516" y="52847"/>
                  </a:lnTo>
                  <a:close/>
                </a:path>
                <a:path w="984885" h="600710">
                  <a:moveTo>
                    <a:pt x="84444" y="52847"/>
                  </a:moveTo>
                  <a:lnTo>
                    <a:pt x="0" y="52847"/>
                  </a:lnTo>
                  <a:lnTo>
                    <a:pt x="0" y="482856"/>
                  </a:lnTo>
                  <a:lnTo>
                    <a:pt x="80661" y="482856"/>
                  </a:lnTo>
                  <a:lnTo>
                    <a:pt x="80661" y="202488"/>
                  </a:lnTo>
                  <a:lnTo>
                    <a:pt x="176165" y="202488"/>
                  </a:lnTo>
                  <a:lnTo>
                    <a:pt x="84444" y="52847"/>
                  </a:lnTo>
                  <a:close/>
                </a:path>
                <a:path w="984885" h="600710">
                  <a:moveTo>
                    <a:pt x="176165" y="202488"/>
                  </a:moveTo>
                  <a:lnTo>
                    <a:pt x="80661" y="202488"/>
                  </a:lnTo>
                  <a:lnTo>
                    <a:pt x="254000" y="482856"/>
                  </a:lnTo>
                  <a:lnTo>
                    <a:pt x="341114" y="482856"/>
                  </a:lnTo>
                  <a:lnTo>
                    <a:pt x="341114" y="340002"/>
                  </a:lnTo>
                  <a:lnTo>
                    <a:pt x="260453" y="340002"/>
                  </a:lnTo>
                  <a:lnTo>
                    <a:pt x="176165" y="202488"/>
                  </a:lnTo>
                  <a:close/>
                </a:path>
                <a:path w="984885" h="600710">
                  <a:moveTo>
                    <a:pt x="341114" y="52847"/>
                  </a:moveTo>
                  <a:lnTo>
                    <a:pt x="260453" y="52847"/>
                  </a:lnTo>
                  <a:lnTo>
                    <a:pt x="260453" y="340002"/>
                  </a:lnTo>
                  <a:lnTo>
                    <a:pt x="341114" y="340002"/>
                  </a:lnTo>
                  <a:lnTo>
                    <a:pt x="341114" y="52847"/>
                  </a:lnTo>
                  <a:close/>
                </a:path>
                <a:path w="984885" h="600710">
                  <a:moveTo>
                    <a:pt x="648964" y="0"/>
                  </a:moveTo>
                  <a:lnTo>
                    <a:pt x="596673" y="0"/>
                  </a:lnTo>
                  <a:lnTo>
                    <a:pt x="532700" y="38161"/>
                  </a:lnTo>
                  <a:lnTo>
                    <a:pt x="590553" y="38161"/>
                  </a:lnTo>
                  <a:lnTo>
                    <a:pt x="622818" y="16466"/>
                  </a:lnTo>
                  <a:lnTo>
                    <a:pt x="676519" y="16466"/>
                  </a:lnTo>
                  <a:lnTo>
                    <a:pt x="648964" y="0"/>
                  </a:lnTo>
                  <a:close/>
                </a:path>
                <a:path w="984885" h="600710">
                  <a:moveTo>
                    <a:pt x="676519" y="16466"/>
                  </a:moveTo>
                  <a:lnTo>
                    <a:pt x="622818" y="16466"/>
                  </a:lnTo>
                  <a:lnTo>
                    <a:pt x="655083" y="38161"/>
                  </a:lnTo>
                  <a:lnTo>
                    <a:pt x="712825" y="38161"/>
                  </a:lnTo>
                  <a:lnTo>
                    <a:pt x="676519" y="16466"/>
                  </a:lnTo>
                  <a:close/>
                </a:path>
              </a:pathLst>
            </a:custGeom>
            <a:solidFill>
              <a:srgbClr val="1EB4BD"/>
            </a:solidFill>
          </p:spPr>
          <p:txBody>
            <a:bodyPr wrap="square" lIns="0" tIns="0" rIns="0" bIns="0" rtlCol="0"/>
            <a:lstStyle/>
            <a:p>
              <a:pPr defTabSz="829909"/>
              <a:endParaRPr sz="1634">
                <a:solidFill>
                  <a:prstClr val="black"/>
                </a:solidFill>
                <a:latin typeface="Calibri"/>
              </a:endParaRPr>
            </a:p>
          </p:txBody>
        </p:sp>
        <p:sp>
          <p:nvSpPr>
            <p:cNvPr id="18" name="object 18"/>
            <p:cNvSpPr/>
            <p:nvPr/>
          </p:nvSpPr>
          <p:spPr>
            <a:xfrm>
              <a:off x="1263327" y="2638916"/>
              <a:ext cx="984885" cy="600710"/>
            </a:xfrm>
            <a:custGeom>
              <a:avLst/>
              <a:gdLst/>
              <a:ahLst/>
              <a:cxnLst/>
              <a:rect l="l" t="t" r="r" b="b"/>
              <a:pathLst>
                <a:path w="984885" h="600710">
                  <a:moveTo>
                    <a:pt x="579428" y="518125"/>
                  </a:moveTo>
                  <a:lnTo>
                    <a:pt x="661869" y="518125"/>
                  </a:lnTo>
                  <a:lnTo>
                    <a:pt x="661869" y="600567"/>
                  </a:lnTo>
                  <a:lnTo>
                    <a:pt x="579428" y="600567"/>
                  </a:lnTo>
                  <a:lnTo>
                    <a:pt x="579428" y="518125"/>
                  </a:lnTo>
                  <a:close/>
                </a:path>
                <a:path w="984885" h="600710">
                  <a:moveTo>
                    <a:pt x="624264" y="119712"/>
                  </a:moveTo>
                  <a:lnTo>
                    <a:pt x="575770" y="128905"/>
                  </a:lnTo>
                  <a:lnTo>
                    <a:pt x="537706" y="156539"/>
                  </a:lnTo>
                  <a:lnTo>
                    <a:pt x="513077" y="202710"/>
                  </a:lnTo>
                  <a:lnTo>
                    <a:pt x="504885" y="267573"/>
                  </a:lnTo>
                  <a:lnTo>
                    <a:pt x="506992" y="301908"/>
                  </a:lnTo>
                  <a:lnTo>
                    <a:pt x="523848" y="357269"/>
                  </a:lnTo>
                  <a:lnTo>
                    <a:pt x="556597" y="394775"/>
                  </a:lnTo>
                  <a:lnTo>
                    <a:pt x="599442" y="413633"/>
                  </a:lnTo>
                  <a:lnTo>
                    <a:pt x="624264" y="415991"/>
                  </a:lnTo>
                  <a:lnTo>
                    <a:pt x="649064" y="413654"/>
                  </a:lnTo>
                  <a:lnTo>
                    <a:pt x="691697" y="394963"/>
                  </a:lnTo>
                  <a:lnTo>
                    <a:pt x="724073" y="357581"/>
                  </a:lnTo>
                  <a:lnTo>
                    <a:pt x="740685" y="301507"/>
                  </a:lnTo>
                  <a:lnTo>
                    <a:pt x="742753" y="266461"/>
                  </a:lnTo>
                  <a:lnTo>
                    <a:pt x="740730" y="231834"/>
                  </a:lnTo>
                  <a:lnTo>
                    <a:pt x="724542" y="176640"/>
                  </a:lnTo>
                  <a:lnTo>
                    <a:pt x="692855" y="140177"/>
                  </a:lnTo>
                  <a:lnTo>
                    <a:pt x="649798" y="121986"/>
                  </a:lnTo>
                  <a:lnTo>
                    <a:pt x="624264" y="119712"/>
                  </a:lnTo>
                  <a:close/>
                </a:path>
                <a:path w="984885" h="600710">
                  <a:moveTo>
                    <a:pt x="897624" y="52847"/>
                  </a:moveTo>
                  <a:lnTo>
                    <a:pt x="984516" y="52847"/>
                  </a:lnTo>
                  <a:lnTo>
                    <a:pt x="984516" y="482856"/>
                  </a:lnTo>
                  <a:lnTo>
                    <a:pt x="897624" y="482856"/>
                  </a:lnTo>
                  <a:lnTo>
                    <a:pt x="897624" y="52847"/>
                  </a:lnTo>
                  <a:close/>
                </a:path>
                <a:path w="984885" h="600710">
                  <a:moveTo>
                    <a:pt x="0" y="52847"/>
                  </a:moveTo>
                  <a:lnTo>
                    <a:pt x="84444" y="52847"/>
                  </a:lnTo>
                  <a:lnTo>
                    <a:pt x="260453" y="340002"/>
                  </a:lnTo>
                  <a:lnTo>
                    <a:pt x="260453" y="52847"/>
                  </a:lnTo>
                  <a:lnTo>
                    <a:pt x="341114" y="52847"/>
                  </a:lnTo>
                  <a:lnTo>
                    <a:pt x="341114" y="482856"/>
                  </a:lnTo>
                  <a:lnTo>
                    <a:pt x="254000" y="482856"/>
                  </a:lnTo>
                  <a:lnTo>
                    <a:pt x="80661" y="202488"/>
                  </a:lnTo>
                  <a:lnTo>
                    <a:pt x="80661" y="482856"/>
                  </a:lnTo>
                  <a:lnTo>
                    <a:pt x="0" y="482856"/>
                  </a:lnTo>
                  <a:lnTo>
                    <a:pt x="0" y="52847"/>
                  </a:lnTo>
                  <a:close/>
                </a:path>
                <a:path w="984885" h="600710">
                  <a:moveTo>
                    <a:pt x="623374" y="45504"/>
                  </a:moveTo>
                  <a:lnTo>
                    <a:pt x="668541" y="49194"/>
                  </a:lnTo>
                  <a:lnTo>
                    <a:pt x="708931" y="60259"/>
                  </a:lnTo>
                  <a:lnTo>
                    <a:pt x="744565" y="78688"/>
                  </a:lnTo>
                  <a:lnTo>
                    <a:pt x="775463" y="104470"/>
                  </a:lnTo>
                  <a:lnTo>
                    <a:pt x="800433" y="136822"/>
                  </a:lnTo>
                  <a:lnTo>
                    <a:pt x="818269" y="174952"/>
                  </a:lnTo>
                  <a:lnTo>
                    <a:pt x="828971" y="218839"/>
                  </a:lnTo>
                  <a:lnTo>
                    <a:pt x="832538" y="268463"/>
                  </a:lnTo>
                  <a:lnTo>
                    <a:pt x="829009" y="317697"/>
                  </a:lnTo>
                  <a:lnTo>
                    <a:pt x="818408" y="361266"/>
                  </a:lnTo>
                  <a:lnTo>
                    <a:pt x="800715" y="399182"/>
                  </a:lnTo>
                  <a:lnTo>
                    <a:pt x="775908" y="431455"/>
                  </a:lnTo>
                  <a:lnTo>
                    <a:pt x="745241" y="457156"/>
                  </a:lnTo>
                  <a:lnTo>
                    <a:pt x="709807" y="475513"/>
                  </a:lnTo>
                  <a:lnTo>
                    <a:pt x="669597" y="486528"/>
                  </a:lnTo>
                  <a:lnTo>
                    <a:pt x="624598" y="490199"/>
                  </a:lnTo>
                  <a:lnTo>
                    <a:pt x="579080" y="486547"/>
                  </a:lnTo>
                  <a:lnTo>
                    <a:pt x="538485" y="475583"/>
                  </a:lnTo>
                  <a:lnTo>
                    <a:pt x="502813" y="457297"/>
                  </a:lnTo>
                  <a:lnTo>
                    <a:pt x="472064" y="431678"/>
                  </a:lnTo>
                  <a:lnTo>
                    <a:pt x="447257" y="399698"/>
                  </a:lnTo>
                  <a:lnTo>
                    <a:pt x="429564" y="362170"/>
                  </a:lnTo>
                  <a:lnTo>
                    <a:pt x="418963" y="319092"/>
                  </a:lnTo>
                  <a:lnTo>
                    <a:pt x="415434" y="270466"/>
                  </a:lnTo>
                  <a:lnTo>
                    <a:pt x="416663" y="238970"/>
                  </a:lnTo>
                  <a:lnTo>
                    <a:pt x="426465" y="183821"/>
                  </a:lnTo>
                  <a:lnTo>
                    <a:pt x="443026" y="144191"/>
                  </a:lnTo>
                  <a:lnTo>
                    <a:pt x="475068" y="101244"/>
                  </a:lnTo>
                  <a:lnTo>
                    <a:pt x="515888" y="69702"/>
                  </a:lnTo>
                  <a:lnTo>
                    <a:pt x="551577" y="55079"/>
                  </a:lnTo>
                  <a:lnTo>
                    <a:pt x="597926" y="46568"/>
                  </a:lnTo>
                  <a:lnTo>
                    <a:pt x="623374" y="45504"/>
                  </a:lnTo>
                  <a:close/>
                </a:path>
                <a:path w="984885" h="600710">
                  <a:moveTo>
                    <a:pt x="596673" y="0"/>
                  </a:moveTo>
                  <a:lnTo>
                    <a:pt x="648964" y="0"/>
                  </a:lnTo>
                  <a:lnTo>
                    <a:pt x="712825" y="38161"/>
                  </a:lnTo>
                  <a:lnTo>
                    <a:pt x="655083" y="38161"/>
                  </a:lnTo>
                  <a:lnTo>
                    <a:pt x="622818" y="16466"/>
                  </a:lnTo>
                  <a:lnTo>
                    <a:pt x="590553" y="38161"/>
                  </a:lnTo>
                  <a:lnTo>
                    <a:pt x="532700" y="38161"/>
                  </a:lnTo>
                  <a:lnTo>
                    <a:pt x="596673" y="0"/>
                  </a:lnTo>
                  <a:close/>
                </a:path>
              </a:pathLst>
            </a:custGeom>
            <a:ln w="16688">
              <a:solidFill>
                <a:srgbClr val="EC7C30"/>
              </a:solidFill>
            </a:ln>
          </p:spPr>
          <p:txBody>
            <a:bodyPr wrap="square" lIns="0" tIns="0" rIns="0" bIns="0" rtlCol="0"/>
            <a:lstStyle/>
            <a:p>
              <a:pPr defTabSz="829909"/>
              <a:endParaRPr sz="1634">
                <a:solidFill>
                  <a:prstClr val="black"/>
                </a:solidFill>
                <a:latin typeface="Calibri"/>
              </a:endParaRPr>
            </a:p>
          </p:txBody>
        </p:sp>
        <p:sp>
          <p:nvSpPr>
            <p:cNvPr id="19" name="object 19"/>
            <p:cNvSpPr/>
            <p:nvPr/>
          </p:nvSpPr>
          <p:spPr>
            <a:xfrm>
              <a:off x="911675" y="3402030"/>
              <a:ext cx="1689735" cy="445134"/>
            </a:xfrm>
            <a:custGeom>
              <a:avLst/>
              <a:gdLst/>
              <a:ahLst/>
              <a:cxnLst/>
              <a:rect l="l" t="t" r="r" b="b"/>
              <a:pathLst>
                <a:path w="1689735" h="445135">
                  <a:moveTo>
                    <a:pt x="158708" y="7342"/>
                  </a:moveTo>
                  <a:lnTo>
                    <a:pt x="0" y="7342"/>
                  </a:lnTo>
                  <a:lnTo>
                    <a:pt x="0" y="437352"/>
                  </a:lnTo>
                  <a:lnTo>
                    <a:pt x="163403" y="437352"/>
                  </a:lnTo>
                  <a:lnTo>
                    <a:pt x="186256" y="436789"/>
                  </a:lnTo>
                  <a:lnTo>
                    <a:pt x="224707" y="432283"/>
                  </a:lnTo>
                  <a:lnTo>
                    <a:pt x="274730" y="413571"/>
                  </a:lnTo>
                  <a:lnTo>
                    <a:pt x="315395" y="378334"/>
                  </a:lnTo>
                  <a:lnTo>
                    <a:pt x="324698" y="364924"/>
                  </a:lnTo>
                  <a:lnTo>
                    <a:pt x="86836" y="364924"/>
                  </a:lnTo>
                  <a:lnTo>
                    <a:pt x="86836" y="80105"/>
                  </a:lnTo>
                  <a:lnTo>
                    <a:pt x="324689" y="80105"/>
                  </a:lnTo>
                  <a:lnTo>
                    <a:pt x="318072" y="70180"/>
                  </a:lnTo>
                  <a:lnTo>
                    <a:pt x="291180" y="42017"/>
                  </a:lnTo>
                  <a:lnTo>
                    <a:pt x="240504" y="15576"/>
                  </a:lnTo>
                  <a:lnTo>
                    <a:pt x="183960" y="7862"/>
                  </a:lnTo>
                  <a:lnTo>
                    <a:pt x="158708" y="7342"/>
                  </a:lnTo>
                  <a:close/>
                </a:path>
                <a:path w="1689735" h="445135">
                  <a:moveTo>
                    <a:pt x="324689" y="80105"/>
                  </a:moveTo>
                  <a:lnTo>
                    <a:pt x="125854" y="80105"/>
                  </a:lnTo>
                  <a:lnTo>
                    <a:pt x="150222" y="80357"/>
                  </a:lnTo>
                  <a:lnTo>
                    <a:pt x="170223" y="81120"/>
                  </a:lnTo>
                  <a:lnTo>
                    <a:pt x="208781" y="87432"/>
                  </a:lnTo>
                  <a:lnTo>
                    <a:pt x="244767" y="112646"/>
                  </a:lnTo>
                  <a:lnTo>
                    <a:pt x="265838" y="160872"/>
                  </a:lnTo>
                  <a:lnTo>
                    <a:pt x="270222" y="199134"/>
                  </a:lnTo>
                  <a:lnTo>
                    <a:pt x="270766" y="222625"/>
                  </a:lnTo>
                  <a:lnTo>
                    <a:pt x="270222" y="246261"/>
                  </a:lnTo>
                  <a:lnTo>
                    <a:pt x="265838" y="285646"/>
                  </a:lnTo>
                  <a:lnTo>
                    <a:pt x="251881" y="326234"/>
                  </a:lnTo>
                  <a:lnTo>
                    <a:pt x="223510" y="353728"/>
                  </a:lnTo>
                  <a:lnTo>
                    <a:pt x="182990" y="363908"/>
                  </a:lnTo>
                  <a:lnTo>
                    <a:pt x="151665" y="364924"/>
                  </a:lnTo>
                  <a:lnTo>
                    <a:pt x="324698" y="364924"/>
                  </a:lnTo>
                  <a:lnTo>
                    <a:pt x="347312" y="317973"/>
                  </a:lnTo>
                  <a:lnTo>
                    <a:pt x="357227" y="275918"/>
                  </a:lnTo>
                  <a:lnTo>
                    <a:pt x="360551" y="226519"/>
                  </a:lnTo>
                  <a:lnTo>
                    <a:pt x="359673" y="197457"/>
                  </a:lnTo>
                  <a:lnTo>
                    <a:pt x="352619" y="146633"/>
                  </a:lnTo>
                  <a:lnTo>
                    <a:pt x="338599" y="105014"/>
                  </a:lnTo>
                  <a:lnTo>
                    <a:pt x="329149" y="86794"/>
                  </a:lnTo>
                  <a:lnTo>
                    <a:pt x="324689" y="80105"/>
                  </a:lnTo>
                  <a:close/>
                </a:path>
                <a:path w="1689735" h="445135">
                  <a:moveTo>
                    <a:pt x="953441" y="7342"/>
                  </a:moveTo>
                  <a:lnTo>
                    <a:pt x="868997" y="7342"/>
                  </a:lnTo>
                  <a:lnTo>
                    <a:pt x="868997" y="437352"/>
                  </a:lnTo>
                  <a:lnTo>
                    <a:pt x="949659" y="437352"/>
                  </a:lnTo>
                  <a:lnTo>
                    <a:pt x="949659" y="156984"/>
                  </a:lnTo>
                  <a:lnTo>
                    <a:pt x="1045163" y="156984"/>
                  </a:lnTo>
                  <a:lnTo>
                    <a:pt x="953441" y="7342"/>
                  </a:lnTo>
                  <a:close/>
                </a:path>
                <a:path w="1689735" h="445135">
                  <a:moveTo>
                    <a:pt x="1045163" y="156984"/>
                  </a:moveTo>
                  <a:lnTo>
                    <a:pt x="949659" y="156984"/>
                  </a:lnTo>
                  <a:lnTo>
                    <a:pt x="1122998" y="437352"/>
                  </a:lnTo>
                  <a:lnTo>
                    <a:pt x="1210112" y="437352"/>
                  </a:lnTo>
                  <a:lnTo>
                    <a:pt x="1210112" y="294498"/>
                  </a:lnTo>
                  <a:lnTo>
                    <a:pt x="1129451" y="294498"/>
                  </a:lnTo>
                  <a:lnTo>
                    <a:pt x="1045163" y="156984"/>
                  </a:lnTo>
                  <a:close/>
                </a:path>
                <a:path w="1689735" h="445135">
                  <a:moveTo>
                    <a:pt x="1210112" y="7342"/>
                  </a:moveTo>
                  <a:lnTo>
                    <a:pt x="1129451" y="7342"/>
                  </a:lnTo>
                  <a:lnTo>
                    <a:pt x="1129451" y="294498"/>
                  </a:lnTo>
                  <a:lnTo>
                    <a:pt x="1210112" y="294498"/>
                  </a:lnTo>
                  <a:lnTo>
                    <a:pt x="1210112" y="7342"/>
                  </a:lnTo>
                  <a:close/>
                </a:path>
                <a:path w="1689735" h="445135">
                  <a:moveTo>
                    <a:pt x="520428" y="7342"/>
                  </a:moveTo>
                  <a:lnTo>
                    <a:pt x="433647" y="7342"/>
                  </a:lnTo>
                  <a:lnTo>
                    <a:pt x="433702" y="240315"/>
                  </a:lnTo>
                  <a:lnTo>
                    <a:pt x="435747" y="300088"/>
                  </a:lnTo>
                  <a:lnTo>
                    <a:pt x="442109" y="345919"/>
                  </a:lnTo>
                  <a:lnTo>
                    <a:pt x="457999" y="382024"/>
                  </a:lnTo>
                  <a:lnTo>
                    <a:pt x="488275" y="414113"/>
                  </a:lnTo>
                  <a:lnTo>
                    <a:pt x="534551" y="436716"/>
                  </a:lnTo>
                  <a:lnTo>
                    <a:pt x="581279" y="443815"/>
                  </a:lnTo>
                  <a:lnTo>
                    <a:pt x="610213" y="444695"/>
                  </a:lnTo>
                  <a:lnTo>
                    <a:pt x="634536" y="443881"/>
                  </a:lnTo>
                  <a:lnTo>
                    <a:pt x="675924" y="437373"/>
                  </a:lnTo>
                  <a:lnTo>
                    <a:pt x="721414" y="416408"/>
                  </a:lnTo>
                  <a:lnTo>
                    <a:pt x="752260" y="384993"/>
                  </a:lnTo>
                  <a:lnTo>
                    <a:pt x="760184" y="370486"/>
                  </a:lnTo>
                  <a:lnTo>
                    <a:pt x="607542" y="370486"/>
                  </a:lnTo>
                  <a:lnTo>
                    <a:pt x="590313" y="369487"/>
                  </a:lnTo>
                  <a:lnTo>
                    <a:pt x="550245" y="354577"/>
                  </a:lnTo>
                  <a:lnTo>
                    <a:pt x="523654" y="312188"/>
                  </a:lnTo>
                  <a:lnTo>
                    <a:pt x="520635" y="265579"/>
                  </a:lnTo>
                  <a:lnTo>
                    <a:pt x="520468" y="245211"/>
                  </a:lnTo>
                  <a:lnTo>
                    <a:pt x="520428" y="7342"/>
                  </a:lnTo>
                  <a:close/>
                </a:path>
                <a:path w="1689735" h="445135">
                  <a:moveTo>
                    <a:pt x="776542" y="7342"/>
                  </a:moveTo>
                  <a:lnTo>
                    <a:pt x="689762" y="7342"/>
                  </a:lnTo>
                  <a:lnTo>
                    <a:pt x="689762" y="245211"/>
                  </a:lnTo>
                  <a:lnTo>
                    <a:pt x="689548" y="265579"/>
                  </a:lnTo>
                  <a:lnTo>
                    <a:pt x="687556" y="305477"/>
                  </a:lnTo>
                  <a:lnTo>
                    <a:pt x="671755" y="347407"/>
                  </a:lnTo>
                  <a:lnTo>
                    <a:pt x="624919" y="369546"/>
                  </a:lnTo>
                  <a:lnTo>
                    <a:pt x="607542" y="370486"/>
                  </a:lnTo>
                  <a:lnTo>
                    <a:pt x="760184" y="370486"/>
                  </a:lnTo>
                  <a:lnTo>
                    <a:pt x="772600" y="323814"/>
                  </a:lnTo>
                  <a:lnTo>
                    <a:pt x="776037" y="270612"/>
                  </a:lnTo>
                  <a:lnTo>
                    <a:pt x="776499" y="236755"/>
                  </a:lnTo>
                  <a:lnTo>
                    <a:pt x="776542" y="7342"/>
                  </a:lnTo>
                  <a:close/>
                </a:path>
                <a:path w="1689735" h="445135">
                  <a:moveTo>
                    <a:pt x="1500605" y="0"/>
                  </a:moveTo>
                  <a:lnTo>
                    <a:pt x="1444058" y="5354"/>
                  </a:lnTo>
                  <a:lnTo>
                    <a:pt x="1397692" y="21472"/>
                  </a:lnTo>
                  <a:lnTo>
                    <a:pt x="1349879" y="55378"/>
                  </a:lnTo>
                  <a:lnTo>
                    <a:pt x="1315250" y="101466"/>
                  </a:lnTo>
                  <a:lnTo>
                    <a:pt x="1294125" y="157456"/>
                  </a:lnTo>
                  <a:lnTo>
                    <a:pt x="1287102" y="220957"/>
                  </a:lnTo>
                  <a:lnTo>
                    <a:pt x="1288668" y="251283"/>
                  </a:lnTo>
                  <a:lnTo>
                    <a:pt x="1301230" y="308556"/>
                  </a:lnTo>
                  <a:lnTo>
                    <a:pt x="1326411" y="360268"/>
                  </a:lnTo>
                  <a:lnTo>
                    <a:pt x="1364127" y="400745"/>
                  </a:lnTo>
                  <a:lnTo>
                    <a:pt x="1413814" y="428830"/>
                  </a:lnTo>
                  <a:lnTo>
                    <a:pt x="1472634" y="442939"/>
                  </a:lnTo>
                  <a:lnTo>
                    <a:pt x="1505278" y="444695"/>
                  </a:lnTo>
                  <a:lnTo>
                    <a:pt x="1531747" y="443443"/>
                  </a:lnTo>
                  <a:lnTo>
                    <a:pt x="1584225" y="433430"/>
                  </a:lnTo>
                  <a:lnTo>
                    <a:pt x="1634536" y="414195"/>
                  </a:lnTo>
                  <a:lnTo>
                    <a:pt x="1674043" y="390953"/>
                  </a:lnTo>
                  <a:lnTo>
                    <a:pt x="1689186" y="378163"/>
                  </a:lnTo>
                  <a:lnTo>
                    <a:pt x="1689186" y="370486"/>
                  </a:lnTo>
                  <a:lnTo>
                    <a:pt x="1499715" y="370486"/>
                  </a:lnTo>
                  <a:lnTo>
                    <a:pt x="1473477" y="368105"/>
                  </a:lnTo>
                  <a:lnTo>
                    <a:pt x="1428887" y="348989"/>
                  </a:lnTo>
                  <a:lnTo>
                    <a:pt x="1395703" y="310706"/>
                  </a:lnTo>
                  <a:lnTo>
                    <a:pt x="1378681" y="253298"/>
                  </a:lnTo>
                  <a:lnTo>
                    <a:pt x="1376553" y="217396"/>
                  </a:lnTo>
                  <a:lnTo>
                    <a:pt x="1378643" y="184056"/>
                  </a:lnTo>
                  <a:lnTo>
                    <a:pt x="1395422" y="130517"/>
                  </a:lnTo>
                  <a:lnTo>
                    <a:pt x="1428385" y="94485"/>
                  </a:lnTo>
                  <a:lnTo>
                    <a:pt x="1473611" y="76461"/>
                  </a:lnTo>
                  <a:lnTo>
                    <a:pt x="1500605" y="74208"/>
                  </a:lnTo>
                  <a:lnTo>
                    <a:pt x="1663029" y="74208"/>
                  </a:lnTo>
                  <a:lnTo>
                    <a:pt x="1662707" y="73568"/>
                  </a:lnTo>
                  <a:lnTo>
                    <a:pt x="1625770" y="33599"/>
                  </a:lnTo>
                  <a:lnTo>
                    <a:pt x="1571949" y="8413"/>
                  </a:lnTo>
                  <a:lnTo>
                    <a:pt x="1538467" y="2105"/>
                  </a:lnTo>
                  <a:lnTo>
                    <a:pt x="1500605" y="0"/>
                  </a:lnTo>
                  <a:close/>
                </a:path>
                <a:path w="1689735" h="445135">
                  <a:moveTo>
                    <a:pt x="1689186" y="206827"/>
                  </a:moveTo>
                  <a:lnTo>
                    <a:pt x="1502051" y="206827"/>
                  </a:lnTo>
                  <a:lnTo>
                    <a:pt x="1502051" y="279255"/>
                  </a:lnTo>
                  <a:lnTo>
                    <a:pt x="1601515" y="279255"/>
                  </a:lnTo>
                  <a:lnTo>
                    <a:pt x="1601515" y="333883"/>
                  </a:lnTo>
                  <a:lnTo>
                    <a:pt x="1567658" y="354175"/>
                  </a:lnTo>
                  <a:lnTo>
                    <a:pt x="1527084" y="367816"/>
                  </a:lnTo>
                  <a:lnTo>
                    <a:pt x="1499715" y="370486"/>
                  </a:lnTo>
                  <a:lnTo>
                    <a:pt x="1689186" y="370486"/>
                  </a:lnTo>
                  <a:lnTo>
                    <a:pt x="1689186" y="206827"/>
                  </a:lnTo>
                  <a:close/>
                </a:path>
                <a:path w="1689735" h="445135">
                  <a:moveTo>
                    <a:pt x="1663029" y="74208"/>
                  </a:moveTo>
                  <a:lnTo>
                    <a:pt x="1500605" y="74208"/>
                  </a:lnTo>
                  <a:lnTo>
                    <a:pt x="1518606" y="75355"/>
                  </a:lnTo>
                  <a:lnTo>
                    <a:pt x="1535053" y="78798"/>
                  </a:lnTo>
                  <a:lnTo>
                    <a:pt x="1574775" y="102577"/>
                  </a:lnTo>
                  <a:lnTo>
                    <a:pt x="1597399" y="142520"/>
                  </a:lnTo>
                  <a:lnTo>
                    <a:pt x="1683623" y="126388"/>
                  </a:lnTo>
                  <a:lnTo>
                    <a:pt x="1675178" y="98372"/>
                  </a:lnTo>
                  <a:lnTo>
                    <a:pt x="1663029" y="74208"/>
                  </a:lnTo>
                  <a:close/>
                </a:path>
              </a:pathLst>
            </a:custGeom>
            <a:solidFill>
              <a:srgbClr val="1EB4BD"/>
            </a:solidFill>
          </p:spPr>
          <p:txBody>
            <a:bodyPr wrap="square" lIns="0" tIns="0" rIns="0" bIns="0" rtlCol="0"/>
            <a:lstStyle/>
            <a:p>
              <a:pPr defTabSz="829909"/>
              <a:endParaRPr sz="1634">
                <a:solidFill>
                  <a:prstClr val="black"/>
                </a:solidFill>
                <a:latin typeface="Calibri"/>
              </a:endParaRPr>
            </a:p>
          </p:txBody>
        </p:sp>
        <p:sp>
          <p:nvSpPr>
            <p:cNvPr id="20" name="object 20"/>
            <p:cNvSpPr/>
            <p:nvPr/>
          </p:nvSpPr>
          <p:spPr>
            <a:xfrm>
              <a:off x="911676" y="3402030"/>
              <a:ext cx="1689735" cy="445134"/>
            </a:xfrm>
            <a:custGeom>
              <a:avLst/>
              <a:gdLst/>
              <a:ahLst/>
              <a:cxnLst/>
              <a:rect l="l" t="t" r="r" b="b"/>
              <a:pathLst>
                <a:path w="1689735" h="445135">
                  <a:moveTo>
                    <a:pt x="86836" y="80105"/>
                  </a:moveTo>
                  <a:lnTo>
                    <a:pt x="86836" y="364924"/>
                  </a:lnTo>
                  <a:lnTo>
                    <a:pt x="151665" y="364924"/>
                  </a:lnTo>
                  <a:lnTo>
                    <a:pt x="194869" y="362624"/>
                  </a:lnTo>
                  <a:lnTo>
                    <a:pt x="231833" y="348776"/>
                  </a:lnTo>
                  <a:lnTo>
                    <a:pt x="257242" y="314826"/>
                  </a:lnTo>
                  <a:lnTo>
                    <a:pt x="268583" y="267267"/>
                  </a:lnTo>
                  <a:lnTo>
                    <a:pt x="270766" y="222625"/>
                  </a:lnTo>
                  <a:lnTo>
                    <a:pt x="270222" y="199134"/>
                  </a:lnTo>
                  <a:lnTo>
                    <a:pt x="265838" y="160872"/>
                  </a:lnTo>
                  <a:lnTo>
                    <a:pt x="251380" y="122313"/>
                  </a:lnTo>
                  <a:lnTo>
                    <a:pt x="219368" y="91884"/>
                  </a:lnTo>
                  <a:lnTo>
                    <a:pt x="170223" y="81120"/>
                  </a:lnTo>
                  <a:lnTo>
                    <a:pt x="125854" y="80105"/>
                  </a:lnTo>
                  <a:lnTo>
                    <a:pt x="86836" y="80105"/>
                  </a:lnTo>
                  <a:close/>
                </a:path>
                <a:path w="1689735" h="445135">
                  <a:moveTo>
                    <a:pt x="868997" y="7342"/>
                  </a:moveTo>
                  <a:lnTo>
                    <a:pt x="953441" y="7342"/>
                  </a:lnTo>
                  <a:lnTo>
                    <a:pt x="1129451" y="294498"/>
                  </a:lnTo>
                  <a:lnTo>
                    <a:pt x="1129451" y="7342"/>
                  </a:lnTo>
                  <a:lnTo>
                    <a:pt x="1210112" y="7342"/>
                  </a:lnTo>
                  <a:lnTo>
                    <a:pt x="1210112" y="437352"/>
                  </a:lnTo>
                  <a:lnTo>
                    <a:pt x="1122998" y="437352"/>
                  </a:lnTo>
                  <a:lnTo>
                    <a:pt x="949659" y="156984"/>
                  </a:lnTo>
                  <a:lnTo>
                    <a:pt x="949659" y="437352"/>
                  </a:lnTo>
                  <a:lnTo>
                    <a:pt x="868997" y="437352"/>
                  </a:lnTo>
                  <a:lnTo>
                    <a:pt x="868997" y="7342"/>
                  </a:lnTo>
                  <a:close/>
                </a:path>
                <a:path w="1689735" h="445135">
                  <a:moveTo>
                    <a:pt x="433647" y="7342"/>
                  </a:moveTo>
                  <a:lnTo>
                    <a:pt x="520428" y="7342"/>
                  </a:lnTo>
                  <a:lnTo>
                    <a:pt x="520428" y="240315"/>
                  </a:lnTo>
                  <a:lnTo>
                    <a:pt x="520635" y="265579"/>
                  </a:lnTo>
                  <a:lnTo>
                    <a:pt x="523654" y="312188"/>
                  </a:lnTo>
                  <a:lnTo>
                    <a:pt x="550245" y="354577"/>
                  </a:lnTo>
                  <a:lnTo>
                    <a:pt x="590313" y="369487"/>
                  </a:lnTo>
                  <a:lnTo>
                    <a:pt x="607542" y="370486"/>
                  </a:lnTo>
                  <a:lnTo>
                    <a:pt x="624919" y="369546"/>
                  </a:lnTo>
                  <a:lnTo>
                    <a:pt x="663282" y="355355"/>
                  </a:lnTo>
                  <a:lnTo>
                    <a:pt x="685868" y="318307"/>
                  </a:lnTo>
                  <a:lnTo>
                    <a:pt x="689513" y="268929"/>
                  </a:lnTo>
                  <a:lnTo>
                    <a:pt x="689762" y="245211"/>
                  </a:lnTo>
                  <a:lnTo>
                    <a:pt x="689762" y="7342"/>
                  </a:lnTo>
                  <a:lnTo>
                    <a:pt x="776542" y="7342"/>
                  </a:lnTo>
                  <a:lnTo>
                    <a:pt x="776542" y="233195"/>
                  </a:lnTo>
                  <a:lnTo>
                    <a:pt x="776104" y="269075"/>
                  </a:lnTo>
                  <a:lnTo>
                    <a:pt x="772600" y="323814"/>
                  </a:lnTo>
                  <a:lnTo>
                    <a:pt x="759520" y="372114"/>
                  </a:lnTo>
                  <a:lnTo>
                    <a:pt x="733260" y="407083"/>
                  </a:lnTo>
                  <a:lnTo>
                    <a:pt x="692988" y="431678"/>
                  </a:lnTo>
                  <a:lnTo>
                    <a:pt x="634536" y="443881"/>
                  </a:lnTo>
                  <a:lnTo>
                    <a:pt x="610213" y="444695"/>
                  </a:lnTo>
                  <a:lnTo>
                    <a:pt x="581279" y="443815"/>
                  </a:lnTo>
                  <a:lnTo>
                    <a:pt x="534551" y="436716"/>
                  </a:lnTo>
                  <a:lnTo>
                    <a:pt x="488275" y="414113"/>
                  </a:lnTo>
                  <a:lnTo>
                    <a:pt x="457999" y="382024"/>
                  </a:lnTo>
                  <a:lnTo>
                    <a:pt x="442103" y="345899"/>
                  </a:lnTo>
                  <a:lnTo>
                    <a:pt x="435747" y="300088"/>
                  </a:lnTo>
                  <a:lnTo>
                    <a:pt x="433647" y="236755"/>
                  </a:lnTo>
                  <a:lnTo>
                    <a:pt x="433647" y="7342"/>
                  </a:lnTo>
                  <a:close/>
                </a:path>
                <a:path w="1689735" h="445135">
                  <a:moveTo>
                    <a:pt x="0" y="7342"/>
                  </a:moveTo>
                  <a:lnTo>
                    <a:pt x="158708" y="7342"/>
                  </a:lnTo>
                  <a:lnTo>
                    <a:pt x="183960" y="7862"/>
                  </a:lnTo>
                  <a:lnTo>
                    <a:pt x="224872" y="11989"/>
                  </a:lnTo>
                  <a:lnTo>
                    <a:pt x="275648" y="31040"/>
                  </a:lnTo>
                  <a:lnTo>
                    <a:pt x="305368" y="55183"/>
                  </a:lnTo>
                  <a:lnTo>
                    <a:pt x="329149" y="86794"/>
                  </a:lnTo>
                  <a:lnTo>
                    <a:pt x="346421" y="124830"/>
                  </a:lnTo>
                  <a:lnTo>
                    <a:pt x="357033" y="170835"/>
                  </a:lnTo>
                  <a:lnTo>
                    <a:pt x="360551" y="226519"/>
                  </a:lnTo>
                  <a:lnTo>
                    <a:pt x="359718" y="252136"/>
                  </a:lnTo>
                  <a:lnTo>
                    <a:pt x="353088" y="297863"/>
                  </a:lnTo>
                  <a:lnTo>
                    <a:pt x="338425" y="340360"/>
                  </a:lnTo>
                  <a:lnTo>
                    <a:pt x="315395" y="378334"/>
                  </a:lnTo>
                  <a:lnTo>
                    <a:pt x="274730" y="413571"/>
                  </a:lnTo>
                  <a:lnTo>
                    <a:pt x="224707" y="432283"/>
                  </a:lnTo>
                  <a:lnTo>
                    <a:pt x="186256" y="436789"/>
                  </a:lnTo>
                  <a:lnTo>
                    <a:pt x="163403" y="437352"/>
                  </a:lnTo>
                  <a:lnTo>
                    <a:pt x="0" y="437352"/>
                  </a:lnTo>
                  <a:lnTo>
                    <a:pt x="0" y="7342"/>
                  </a:lnTo>
                  <a:close/>
                </a:path>
                <a:path w="1689735" h="445135">
                  <a:moveTo>
                    <a:pt x="1500605" y="0"/>
                  </a:moveTo>
                  <a:lnTo>
                    <a:pt x="1571949" y="8413"/>
                  </a:lnTo>
                  <a:lnTo>
                    <a:pt x="1625770" y="33599"/>
                  </a:lnTo>
                  <a:lnTo>
                    <a:pt x="1662707" y="73568"/>
                  </a:lnTo>
                  <a:lnTo>
                    <a:pt x="1683623" y="126388"/>
                  </a:lnTo>
                  <a:lnTo>
                    <a:pt x="1597399" y="142520"/>
                  </a:lnTo>
                  <a:lnTo>
                    <a:pt x="1591874" y="127565"/>
                  </a:lnTo>
                  <a:lnTo>
                    <a:pt x="1584326" y="114247"/>
                  </a:lnTo>
                  <a:lnTo>
                    <a:pt x="1549936" y="84534"/>
                  </a:lnTo>
                  <a:lnTo>
                    <a:pt x="1500605" y="74208"/>
                  </a:lnTo>
                  <a:lnTo>
                    <a:pt x="1473611" y="76461"/>
                  </a:lnTo>
                  <a:lnTo>
                    <a:pt x="1428385" y="94485"/>
                  </a:lnTo>
                  <a:lnTo>
                    <a:pt x="1395422" y="130517"/>
                  </a:lnTo>
                  <a:lnTo>
                    <a:pt x="1378643" y="184056"/>
                  </a:lnTo>
                  <a:lnTo>
                    <a:pt x="1376553" y="217396"/>
                  </a:lnTo>
                  <a:lnTo>
                    <a:pt x="1378681" y="253298"/>
                  </a:lnTo>
                  <a:lnTo>
                    <a:pt x="1395703" y="310706"/>
                  </a:lnTo>
                  <a:lnTo>
                    <a:pt x="1428888" y="348989"/>
                  </a:lnTo>
                  <a:lnTo>
                    <a:pt x="1473477" y="368105"/>
                  </a:lnTo>
                  <a:lnTo>
                    <a:pt x="1499715" y="370486"/>
                  </a:lnTo>
                  <a:lnTo>
                    <a:pt x="1513400" y="369819"/>
                  </a:lnTo>
                  <a:lnTo>
                    <a:pt x="1554454" y="359806"/>
                  </a:lnTo>
                  <a:lnTo>
                    <a:pt x="1591189" y="341203"/>
                  </a:lnTo>
                  <a:lnTo>
                    <a:pt x="1601515" y="333883"/>
                  </a:lnTo>
                  <a:lnTo>
                    <a:pt x="1601515" y="279255"/>
                  </a:lnTo>
                  <a:lnTo>
                    <a:pt x="1502051" y="279255"/>
                  </a:lnTo>
                  <a:lnTo>
                    <a:pt x="1502051" y="206827"/>
                  </a:lnTo>
                  <a:lnTo>
                    <a:pt x="1689186" y="206827"/>
                  </a:lnTo>
                  <a:lnTo>
                    <a:pt x="1689186" y="378163"/>
                  </a:lnTo>
                  <a:lnTo>
                    <a:pt x="1655823" y="402960"/>
                  </a:lnTo>
                  <a:lnTo>
                    <a:pt x="1610194" y="424669"/>
                  </a:lnTo>
                  <a:lnTo>
                    <a:pt x="1558069" y="439688"/>
                  </a:lnTo>
                  <a:lnTo>
                    <a:pt x="1505278" y="444695"/>
                  </a:lnTo>
                  <a:lnTo>
                    <a:pt x="1472634" y="442939"/>
                  </a:lnTo>
                  <a:lnTo>
                    <a:pt x="1413814" y="428830"/>
                  </a:lnTo>
                  <a:lnTo>
                    <a:pt x="1364127" y="400745"/>
                  </a:lnTo>
                  <a:lnTo>
                    <a:pt x="1326411" y="360268"/>
                  </a:lnTo>
                  <a:lnTo>
                    <a:pt x="1301230" y="308556"/>
                  </a:lnTo>
                  <a:lnTo>
                    <a:pt x="1288669" y="251283"/>
                  </a:lnTo>
                  <a:lnTo>
                    <a:pt x="1287102" y="220957"/>
                  </a:lnTo>
                  <a:lnTo>
                    <a:pt x="1288856" y="188268"/>
                  </a:lnTo>
                  <a:lnTo>
                    <a:pt x="1302920" y="128523"/>
                  </a:lnTo>
                  <a:lnTo>
                    <a:pt x="1330917" y="76889"/>
                  </a:lnTo>
                  <a:lnTo>
                    <a:pt x="1372138" y="36913"/>
                  </a:lnTo>
                  <a:lnTo>
                    <a:pt x="1419592" y="12062"/>
                  </a:lnTo>
                  <a:lnTo>
                    <a:pt x="1471070" y="1336"/>
                  </a:lnTo>
                  <a:lnTo>
                    <a:pt x="1500605" y="0"/>
                  </a:lnTo>
                  <a:close/>
                </a:path>
              </a:pathLst>
            </a:custGeom>
            <a:ln w="16688">
              <a:solidFill>
                <a:srgbClr val="EC7C30"/>
              </a:solidFill>
            </a:ln>
          </p:spPr>
          <p:txBody>
            <a:bodyPr wrap="square" lIns="0" tIns="0" rIns="0" bIns="0" rtlCol="0"/>
            <a:lstStyle/>
            <a:p>
              <a:pPr defTabSz="829909"/>
              <a:endParaRPr sz="1634">
                <a:solidFill>
                  <a:prstClr val="black"/>
                </a:solidFill>
                <a:latin typeface="Calibri"/>
              </a:endParaRPr>
            </a:p>
          </p:txBody>
        </p:sp>
      </p:grpSp>
      <p:sp>
        <p:nvSpPr>
          <p:cNvPr id="22" name="object 22"/>
          <p:cNvSpPr txBox="1"/>
          <p:nvPr/>
        </p:nvSpPr>
        <p:spPr>
          <a:xfrm>
            <a:off x="6079500" y="2988129"/>
            <a:ext cx="3231328" cy="985139"/>
          </a:xfrm>
          <a:prstGeom prst="rect">
            <a:avLst/>
          </a:prstGeom>
        </p:spPr>
        <p:txBody>
          <a:bodyPr vert="horz" wrap="square" lIns="0" tIns="14984" rIns="0" bIns="0" rtlCol="0">
            <a:spAutoFit/>
          </a:bodyPr>
          <a:lstStyle/>
          <a:p>
            <a:pPr marL="200561" indent="-189611" defTabSz="829909">
              <a:spcBef>
                <a:spcPts val="118"/>
              </a:spcBef>
              <a:buFontTx/>
              <a:buChar char="•"/>
              <a:tabLst>
                <a:tab pos="201138" algn="l"/>
              </a:tabLst>
            </a:pPr>
            <a:r>
              <a:rPr lang="en-US" sz="2360" b="1" spc="-5" dirty="0">
                <a:solidFill>
                  <a:prstClr val="black"/>
                </a:solidFill>
                <a:latin typeface="Arial"/>
                <a:cs typeface="Arial"/>
              </a:rPr>
              <a:t>I.2. </a:t>
            </a:r>
            <a:r>
              <a:rPr lang="en-US" sz="2360" b="1" spc="-5" dirty="0" err="1">
                <a:solidFill>
                  <a:prstClr val="black"/>
                </a:solidFill>
                <a:latin typeface="Arial"/>
                <a:cs typeface="Arial"/>
              </a:rPr>
              <a:t>Vẽ</a:t>
            </a:r>
            <a:r>
              <a:rPr lang="en-US" sz="2360" b="1" spc="-5" dirty="0">
                <a:solidFill>
                  <a:prstClr val="black"/>
                </a:solidFill>
                <a:latin typeface="Arial"/>
                <a:cs typeface="Arial"/>
              </a:rPr>
              <a:t> tam </a:t>
            </a:r>
            <a:r>
              <a:rPr lang="en-US" sz="2360" b="1" spc="-5" dirty="0" err="1">
                <a:solidFill>
                  <a:prstClr val="black"/>
                </a:solidFill>
                <a:latin typeface="Arial"/>
                <a:cs typeface="Arial"/>
              </a:rPr>
              <a:t>giác</a:t>
            </a:r>
            <a:r>
              <a:rPr lang="en-US" sz="2360" b="1" spc="-5" dirty="0">
                <a:solidFill>
                  <a:prstClr val="black"/>
                </a:solidFill>
                <a:latin typeface="Arial"/>
                <a:cs typeface="Arial"/>
              </a:rPr>
              <a:t> </a:t>
            </a:r>
            <a:r>
              <a:rPr lang="en-US" sz="2360" b="1" spc="-5" dirty="0" err="1">
                <a:solidFill>
                  <a:prstClr val="black"/>
                </a:solidFill>
                <a:latin typeface="Arial"/>
                <a:cs typeface="Arial"/>
              </a:rPr>
              <a:t>đều</a:t>
            </a:r>
            <a:endParaRPr sz="2360" b="1" dirty="0">
              <a:solidFill>
                <a:prstClr val="black"/>
              </a:solidFill>
              <a:latin typeface="Arial"/>
              <a:cs typeface="Arial"/>
            </a:endParaRPr>
          </a:p>
          <a:p>
            <a:pPr marL="200561" indent="-189611" defTabSz="829909">
              <a:spcBef>
                <a:spcPts val="1947"/>
              </a:spcBef>
              <a:buFontTx/>
              <a:buChar char="•"/>
              <a:tabLst>
                <a:tab pos="201138" algn="l"/>
              </a:tabLst>
            </a:pPr>
            <a:r>
              <a:rPr lang="en-US" sz="2360" b="1" spc="9" dirty="0">
                <a:solidFill>
                  <a:prstClr val="black"/>
                </a:solidFill>
                <a:latin typeface="Arial"/>
                <a:cs typeface="Arial"/>
              </a:rPr>
              <a:t>II. </a:t>
            </a:r>
            <a:r>
              <a:rPr lang="en-US" sz="2360" b="1" spc="9" dirty="0" err="1">
                <a:solidFill>
                  <a:prstClr val="black"/>
                </a:solidFill>
                <a:latin typeface="Arial"/>
                <a:cs typeface="Arial"/>
              </a:rPr>
              <a:t>Hình</a:t>
            </a:r>
            <a:r>
              <a:rPr lang="en-US" sz="2360" b="1" spc="9" dirty="0">
                <a:solidFill>
                  <a:prstClr val="black"/>
                </a:solidFill>
                <a:latin typeface="Arial"/>
                <a:cs typeface="Arial"/>
              </a:rPr>
              <a:t> </a:t>
            </a:r>
            <a:r>
              <a:rPr lang="en-US" sz="2360" b="1" spc="9" dirty="0" err="1">
                <a:solidFill>
                  <a:prstClr val="black"/>
                </a:solidFill>
                <a:latin typeface="Arial"/>
                <a:cs typeface="Arial"/>
              </a:rPr>
              <a:t>vuông</a:t>
            </a:r>
            <a:endParaRPr sz="2360" b="1" dirty="0">
              <a:solidFill>
                <a:prstClr val="black"/>
              </a:solidFill>
              <a:latin typeface="Arial"/>
              <a:cs typeface="Arial"/>
            </a:endParaRPr>
          </a:p>
        </p:txBody>
      </p:sp>
      <p:sp>
        <p:nvSpPr>
          <p:cNvPr id="24" name="object 24"/>
          <p:cNvSpPr txBox="1"/>
          <p:nvPr/>
        </p:nvSpPr>
        <p:spPr>
          <a:xfrm>
            <a:off x="4511719" y="2971719"/>
            <a:ext cx="1361227" cy="497511"/>
          </a:xfrm>
          <a:prstGeom prst="rect">
            <a:avLst/>
          </a:prstGeom>
        </p:spPr>
        <p:txBody>
          <a:bodyPr vert="horz" wrap="square" lIns="0" tIns="15560" rIns="0" bIns="0" rtlCol="0">
            <a:spAutoFit/>
          </a:bodyPr>
          <a:lstStyle/>
          <a:p>
            <a:pPr marL="11527" defTabSz="829909">
              <a:spcBef>
                <a:spcPts val="123"/>
              </a:spcBef>
            </a:pPr>
            <a:r>
              <a:rPr sz="3131" b="1" spc="5" dirty="0">
                <a:solidFill>
                  <a:prstClr val="black"/>
                </a:solidFill>
                <a:latin typeface="Arial"/>
                <a:cs typeface="Arial"/>
              </a:rPr>
              <a:t>TIẾT</a:t>
            </a:r>
            <a:r>
              <a:rPr sz="3131" b="1" spc="-5" dirty="0">
                <a:solidFill>
                  <a:prstClr val="black"/>
                </a:solidFill>
                <a:latin typeface="Arial"/>
                <a:cs typeface="Arial"/>
              </a:rPr>
              <a:t> 2:</a:t>
            </a:r>
            <a:endParaRPr sz="3131" dirty="0">
              <a:solidFill>
                <a:prstClr val="black"/>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8" descr="C:\Users\GIANG\Documents\Tải xuống\4117[1].jpg">
            <a:extLst>
              <a:ext uri="{FF2B5EF4-FFF2-40B4-BE49-F238E27FC236}">
                <a16:creationId xmlns:a16="http://schemas.microsoft.com/office/drawing/2014/main" id="{CD0EF3EB-F61A-4FA5-B2F3-6CC7FC8487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1" y="3802063"/>
            <a:ext cx="2590800" cy="2438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 Box 3">
            <a:extLst>
              <a:ext uri="{FF2B5EF4-FFF2-40B4-BE49-F238E27FC236}">
                <a16:creationId xmlns:a16="http://schemas.microsoft.com/office/drawing/2014/main" id="{248271E7-2703-445F-88C2-92E5E163246C}"/>
              </a:ext>
            </a:extLst>
          </p:cNvPr>
          <p:cNvSpPr txBox="1">
            <a:spLocks noChangeArrowheads="1"/>
          </p:cNvSpPr>
          <p:nvPr/>
        </p:nvSpPr>
        <p:spPr bwMode="auto">
          <a:xfrm>
            <a:off x="1319213" y="492126"/>
            <a:ext cx="9144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fontAlgn="base">
              <a:spcBef>
                <a:spcPct val="50000"/>
              </a:spcBef>
              <a:spcAft>
                <a:spcPct val="0"/>
              </a:spcAft>
            </a:pPr>
            <a:r>
              <a:rPr lang="en-US" altLang="en-US" sz="2400" dirty="0">
                <a:solidFill>
                  <a:srgbClr val="002060"/>
                </a:solidFill>
                <a:latin typeface="Times New Roman" panose="02020603050405020304" pitchFamily="18" charset="0"/>
                <a:cs typeface="Times New Roman" panose="02020603050405020304" pitchFamily="18" charset="0"/>
              </a:rPr>
              <a:t>MỘT SỐ HÌNH ẢNH CỦA HÌNH VUÔNG TRONG THỰC TẾ</a:t>
            </a:r>
          </a:p>
        </p:txBody>
      </p:sp>
      <p:pic>
        <p:nvPicPr>
          <p:cNvPr id="23556" name="Picture 4" descr="Ảnh001">
            <a:extLst>
              <a:ext uri="{FF2B5EF4-FFF2-40B4-BE49-F238E27FC236}">
                <a16:creationId xmlns:a16="http://schemas.microsoft.com/office/drawing/2014/main" id="{BB4D08BF-7FF4-49FC-90F9-98614AB1F4EA}"/>
              </a:ext>
            </a:extLst>
          </p:cNvPr>
          <p:cNvPicPr>
            <a:picLocks noChangeAspect="1" noChangeArrowheads="1"/>
          </p:cNvPicPr>
          <p:nvPr/>
        </p:nvPicPr>
        <p:blipFill>
          <a:blip r:embed="rId5">
            <a:lum bright="22000"/>
            <a:extLst>
              <a:ext uri="{28A0092B-C50C-407E-A947-70E740481C1C}">
                <a14:useLocalDpi xmlns:a14="http://schemas.microsoft.com/office/drawing/2010/main" val="0"/>
              </a:ext>
            </a:extLst>
          </a:blip>
          <a:srcRect/>
          <a:stretch>
            <a:fillRect/>
          </a:stretch>
        </p:blipFill>
        <p:spPr bwMode="auto">
          <a:xfrm>
            <a:off x="8649836" y="1056184"/>
            <a:ext cx="280352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images6">
            <a:extLst>
              <a:ext uri="{FF2B5EF4-FFF2-40B4-BE49-F238E27FC236}">
                <a16:creationId xmlns:a16="http://schemas.microsoft.com/office/drawing/2014/main" id="{A6526807-0BEE-41E9-BE3F-C2CDC133BDE0}"/>
              </a:ext>
            </a:extLst>
          </p:cNvPr>
          <p:cNvPicPr>
            <a:picLocks noChangeAspect="1" noChangeArrowheads="1"/>
          </p:cNvPicPr>
          <p:nvPr/>
        </p:nvPicPr>
        <p:blipFill>
          <a:blip r:embed="rId6"/>
          <a:srcRect/>
          <a:stretch>
            <a:fillRect/>
          </a:stretch>
        </p:blipFill>
        <p:spPr bwMode="auto">
          <a:xfrm>
            <a:off x="8403764" y="3519825"/>
            <a:ext cx="2817812" cy="2614612"/>
          </a:xfrm>
          <a:prstGeom prst="rect">
            <a:avLst/>
          </a:prstGeom>
          <a:ln w="228600" cap="sq" cmpd="thickThin">
            <a:solidFill>
              <a:srgbClr val="000000"/>
            </a:solidFill>
            <a:prstDash val="solid"/>
            <a:miter lim="800000"/>
          </a:ln>
          <a:effectLst>
            <a:innerShdw blurRad="76200">
              <a:srgbClr val="000000"/>
            </a:innerShdw>
          </a:effectLst>
        </p:spPr>
      </p:pic>
      <p:pic>
        <p:nvPicPr>
          <p:cNvPr id="23558" name="Picture 6" descr="Rubiks_cube_scrambled">
            <a:extLst>
              <a:ext uri="{FF2B5EF4-FFF2-40B4-BE49-F238E27FC236}">
                <a16:creationId xmlns:a16="http://schemas.microsoft.com/office/drawing/2014/main" id="{66DDFCB9-DADB-4563-A775-29E3EAD43565}"/>
              </a:ext>
            </a:extLst>
          </p:cNvPr>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4517581" y="3802063"/>
            <a:ext cx="2438400" cy="2362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559" name="Picture 7" descr="thocam1_a">
            <a:extLst>
              <a:ext uri="{FF2B5EF4-FFF2-40B4-BE49-F238E27FC236}">
                <a16:creationId xmlns:a16="http://schemas.microsoft.com/office/drawing/2014/main" id="{D35C32B2-5735-4232-A725-0CBF6B086E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3913" y="1125539"/>
            <a:ext cx="2514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3">
            <a:extLst>
              <a:ext uri="{FF2B5EF4-FFF2-40B4-BE49-F238E27FC236}">
                <a16:creationId xmlns:a16="http://schemas.microsoft.com/office/drawing/2014/main" id="{25DE7D37-E8AA-4F0A-8451-2260793029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815" y="1102222"/>
            <a:ext cx="3173413"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00800B1-C0B0-4912-90E9-C5A9FA7D507B}"/>
              </a:ext>
            </a:extLst>
          </p:cNvPr>
          <p:cNvSpPr txBox="1">
            <a:spLocks noRot="1" noChangeAspect="1" noMove="1" noResize="1" noEditPoints="1" noAdjustHandles="1" noChangeArrowheads="1" noChangeShapeType="1" noTextEdit="1"/>
          </p:cNvSpPr>
          <p:nvPr/>
        </p:nvSpPr>
        <p:spPr>
          <a:xfrm>
            <a:off x="5207295" y="6376988"/>
            <a:ext cx="1574470" cy="369332"/>
          </a:xfrm>
          <a:prstGeom prst="rect">
            <a:avLst/>
          </a:prstGeom>
          <a:blipFill rotWithShape="1">
            <a:blip r:embed="rId10"/>
            <a:stretch>
              <a:fillRect t="-6349" r="-2308" b="-22222"/>
            </a:stretch>
          </a:blipFill>
          <a:ln>
            <a:solidFill>
              <a:schemeClr val="tx1"/>
            </a:solidFill>
          </a:ln>
        </p:spPr>
        <p:txBody>
          <a:bodyPr/>
          <a:lstStyle/>
          <a:p>
            <a:pPr>
              <a:defRPr/>
            </a:pPr>
            <a:r>
              <a:rPr lang="en-US">
                <a:noFill/>
                <a:latin typeface="Calibri"/>
                <a:cs typeface="Arial" panose="020B0604020202020204" pitchFamily="34" charset="0"/>
              </a:rPr>
              <a:t> </a:t>
            </a:r>
          </a:p>
        </p:txBody>
      </p:sp>
      <p:sp>
        <p:nvSpPr>
          <p:cNvPr id="23562" name="TextBox 1">
            <a:extLst>
              <a:ext uri="{FF2B5EF4-FFF2-40B4-BE49-F238E27FC236}">
                <a16:creationId xmlns:a16="http://schemas.microsoft.com/office/drawing/2014/main" id="{D77EA890-5A62-4C6E-A9A3-5CC69F8F478F}"/>
              </a:ext>
            </a:extLst>
          </p:cNvPr>
          <p:cNvSpPr txBox="1">
            <a:spLocks noChangeArrowheads="1"/>
          </p:cNvSpPr>
          <p:nvPr/>
        </p:nvSpPr>
        <p:spPr bwMode="auto">
          <a:xfrm>
            <a:off x="931862" y="6240463"/>
            <a:ext cx="2249487"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prstClr val="black"/>
                </a:solidFill>
                <a:latin typeface="Times New Roman" panose="02020603050405020304" pitchFamily="18" charset="0"/>
                <a:cs typeface="Times New Roman" panose="02020603050405020304" pitchFamily="18" charset="0"/>
              </a:rPr>
              <a:t>Viên gạch hoa</a:t>
            </a:r>
          </a:p>
        </p:txBody>
      </p:sp>
      <p:sp>
        <p:nvSpPr>
          <p:cNvPr id="23563" name="TextBox 3">
            <a:extLst>
              <a:ext uri="{FF2B5EF4-FFF2-40B4-BE49-F238E27FC236}">
                <a16:creationId xmlns:a16="http://schemas.microsoft.com/office/drawing/2014/main" id="{6CDFC990-C452-4C0C-AFE9-8A23393A8212}"/>
              </a:ext>
            </a:extLst>
          </p:cNvPr>
          <p:cNvSpPr txBox="1">
            <a:spLocks noChangeArrowheads="1"/>
          </p:cNvSpPr>
          <p:nvPr/>
        </p:nvSpPr>
        <p:spPr bwMode="auto">
          <a:xfrm>
            <a:off x="905102" y="3131047"/>
            <a:ext cx="23812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Mặt đồng hồ</a:t>
            </a:r>
          </a:p>
        </p:txBody>
      </p:sp>
      <p:sp>
        <p:nvSpPr>
          <p:cNvPr id="23564" name="TextBox 4">
            <a:extLst>
              <a:ext uri="{FF2B5EF4-FFF2-40B4-BE49-F238E27FC236}">
                <a16:creationId xmlns:a16="http://schemas.microsoft.com/office/drawing/2014/main" id="{5057C4FE-FCB8-4B71-979D-D1ADCEC8C07F}"/>
              </a:ext>
            </a:extLst>
          </p:cNvPr>
          <p:cNvSpPr txBox="1">
            <a:spLocks noChangeArrowheads="1"/>
          </p:cNvSpPr>
          <p:nvPr/>
        </p:nvSpPr>
        <p:spPr bwMode="auto">
          <a:xfrm>
            <a:off x="9119736" y="2915146"/>
            <a:ext cx="2484437" cy="368300"/>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b="1" dirty="0" err="1">
                <a:solidFill>
                  <a:srgbClr val="FF0000"/>
                </a:solidFill>
                <a:latin typeface="Arial" panose="020B0604020202020204" pitchFamily="34" charset="0"/>
              </a:rPr>
              <a:t>Biển</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báo</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giao</a:t>
            </a:r>
            <a:r>
              <a:rPr lang="en-US" altLang="en-US" b="1" dirty="0">
                <a:solidFill>
                  <a:srgbClr val="FF0000"/>
                </a:solidFill>
                <a:latin typeface="Arial" panose="020B0604020202020204" pitchFamily="34" charset="0"/>
              </a:rPr>
              <a:t> </a:t>
            </a:r>
            <a:r>
              <a:rPr lang="en-US" altLang="en-US" b="1" dirty="0" err="1">
                <a:solidFill>
                  <a:srgbClr val="FF0000"/>
                </a:solidFill>
                <a:latin typeface="Arial" panose="020B0604020202020204" pitchFamily="34" charset="0"/>
              </a:rPr>
              <a:t>thông</a:t>
            </a:r>
            <a:endParaRPr lang="en-US" altLang="en-US" b="1" dirty="0">
              <a:solidFill>
                <a:srgbClr val="FF0000"/>
              </a:solidFill>
              <a:latin typeface="Arial" panose="020B0604020202020204" pitchFamily="34" charset="0"/>
            </a:endParaRPr>
          </a:p>
        </p:txBody>
      </p:sp>
      <p:sp>
        <p:nvSpPr>
          <p:cNvPr id="23565" name="TextBox 5">
            <a:extLst>
              <a:ext uri="{FF2B5EF4-FFF2-40B4-BE49-F238E27FC236}">
                <a16:creationId xmlns:a16="http://schemas.microsoft.com/office/drawing/2014/main" id="{F3F99A05-5AAE-4E06-A279-EEF605338797}"/>
              </a:ext>
            </a:extLst>
          </p:cNvPr>
          <p:cNvSpPr txBox="1">
            <a:spLocks noChangeArrowheads="1"/>
          </p:cNvSpPr>
          <p:nvPr/>
        </p:nvSpPr>
        <p:spPr bwMode="auto">
          <a:xfrm>
            <a:off x="4232275" y="3273426"/>
            <a:ext cx="3252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prstClr val="black"/>
                </a:solidFill>
                <a:latin typeface="Times New Roman" panose="02020603050405020304" pitchFamily="18" charset="0"/>
                <a:cs typeface="Times New Roman" panose="02020603050405020304" pitchFamily="18" charset="0"/>
              </a:rPr>
              <a:t>Trang trí hàng thổ cẩm</a:t>
            </a:r>
          </a:p>
        </p:txBody>
      </p:sp>
      <p:sp>
        <p:nvSpPr>
          <p:cNvPr id="23566" name="TextBox 6">
            <a:extLst>
              <a:ext uri="{FF2B5EF4-FFF2-40B4-BE49-F238E27FC236}">
                <a16:creationId xmlns:a16="http://schemas.microsoft.com/office/drawing/2014/main" id="{E57556F3-72FC-4AF0-924A-428902F46E4B}"/>
              </a:ext>
            </a:extLst>
          </p:cNvPr>
          <p:cNvSpPr txBox="1">
            <a:spLocks noChangeArrowheads="1"/>
          </p:cNvSpPr>
          <p:nvPr/>
        </p:nvSpPr>
        <p:spPr bwMode="auto">
          <a:xfrm>
            <a:off x="8538258" y="6240463"/>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3200" b="1" dirty="0" err="1">
                <a:solidFill>
                  <a:prstClr val="black"/>
                </a:solidFill>
                <a:latin typeface="Times New Roman" panose="02020603050405020304" pitchFamily="18" charset="0"/>
                <a:cs typeface="Times New Roman" panose="02020603050405020304" pitchFamily="18" charset="0"/>
              </a:rPr>
              <a:t>Bàn</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cờ</a:t>
            </a:r>
            <a:r>
              <a:rPr lang="en-US" altLang="en-US" sz="3200" b="1" dirty="0">
                <a:solidFill>
                  <a:prstClr val="black"/>
                </a:solidFill>
                <a:latin typeface="Times New Roman" panose="02020603050405020304" pitchFamily="18" charset="0"/>
                <a:cs typeface="Times New Roman" panose="02020603050405020304" pitchFamily="18" charset="0"/>
              </a:rPr>
              <a:t> </a:t>
            </a:r>
            <a:r>
              <a:rPr lang="en-US" altLang="en-US" sz="3200" b="1" dirty="0" err="1">
                <a:solidFill>
                  <a:prstClr val="black"/>
                </a:solidFill>
                <a:latin typeface="Times New Roman" panose="02020603050405020304" pitchFamily="18" charset="0"/>
                <a:cs typeface="Times New Roman" panose="02020603050405020304" pitchFamily="18" charset="0"/>
              </a:rPr>
              <a:t>vua</a:t>
            </a:r>
            <a:endParaRPr lang="en-US" altLang="en-US" sz="3200" b="1" dirty="0">
              <a:solidFill>
                <a:prstClr val="black"/>
              </a:solidFill>
              <a:latin typeface="Times New Roman" panose="02020603050405020304" pitchFamily="18" charset="0"/>
              <a:cs typeface="Times New Roman" panose="02020603050405020304" pitchFamily="18" charset="0"/>
            </a:endParaRPr>
          </a:p>
        </p:txBody>
      </p:sp>
      <p:sp>
        <p:nvSpPr>
          <p:cNvPr id="15" name="Rectangle 2">
            <a:extLst>
              <a:ext uri="{FF2B5EF4-FFF2-40B4-BE49-F238E27FC236}">
                <a16:creationId xmlns:a16="http://schemas.microsoft.com/office/drawing/2014/main" id="{9D33BCD4-416E-4E07-893C-592C51E52753}"/>
              </a:ext>
            </a:extLst>
          </p:cNvPr>
          <p:cNvSpPr>
            <a:spLocks noChangeArrowheads="1"/>
          </p:cNvSpPr>
          <p:nvPr/>
        </p:nvSpPr>
        <p:spPr bwMode="white">
          <a:xfrm>
            <a:off x="1830389" y="-46038"/>
            <a:ext cx="3648075" cy="563563"/>
          </a:xfrm>
          <a:prstGeom prst="rect">
            <a:avLst/>
          </a:prstGeom>
          <a:solidFill>
            <a:srgbClr val="FFFF00"/>
          </a:solidFill>
          <a:ln>
            <a:noFill/>
          </a:ln>
        </p:spPr>
        <p:txBody>
          <a:bodyPr anchor="ctr"/>
          <a:lstStyle/>
          <a:p>
            <a:pPr fontAlgn="base">
              <a:spcBef>
                <a:spcPct val="0"/>
              </a:spcBef>
              <a:spcAft>
                <a:spcPct val="0"/>
              </a:spcAft>
              <a:defRPr/>
            </a:pPr>
            <a:r>
              <a:rPr lang="en-US" sz="3200">
                <a:solidFill>
                  <a:srgbClr val="FF0066"/>
                </a:solidFill>
                <a:effectLst>
                  <a:outerShdw blurRad="38100" dist="38100" dir="2700000" algn="tl">
                    <a:srgbClr val="C0C0C0"/>
                  </a:outerShdw>
                </a:effectLst>
                <a:latin typeface="UVN Da Lat" pitchFamily="66" charset="0"/>
                <a:cs typeface="Arial" charset="0"/>
              </a:rPr>
              <a:t>Tìm tòi – mở rộng</a:t>
            </a:r>
          </a:p>
        </p:txBody>
      </p:sp>
    </p:spTree>
    <p:custDataLst>
      <p:tags r:id="rId1"/>
    </p:custDataLst>
  </p:cSld>
  <p:clrMapOvr>
    <a:masterClrMapping/>
  </p:clrMapOvr>
  <p:transition spd="slow">
    <p:checker dir="vert"/>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74E89D-1375-4D91-B6CA-D0D85F576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220" name="Rectangle 4">
            <a:extLst>
              <a:ext uri="{FF2B5EF4-FFF2-40B4-BE49-F238E27FC236}">
                <a16:creationId xmlns:a16="http://schemas.microsoft.com/office/drawing/2014/main" id="{63325E5C-072E-4CC3-8785-0D644D5ECAD5}"/>
              </a:ext>
            </a:extLst>
          </p:cNvPr>
          <p:cNvSpPr>
            <a:spLocks noChangeArrowheads="1"/>
          </p:cNvSpPr>
          <p:nvPr/>
        </p:nvSpPr>
        <p:spPr bwMode="auto">
          <a:xfrm flipV="1">
            <a:off x="9729776" y="2356629"/>
            <a:ext cx="109537" cy="109538"/>
          </a:xfrm>
          <a:prstGeom prst="rect">
            <a:avLst/>
          </a:prstGeom>
          <a:solidFill>
            <a:srgbClr val="FFFF00"/>
          </a:solidFill>
          <a:ln w="12700">
            <a:solidFill>
              <a:srgbClr val="000099"/>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21" name="Rectangle 5">
            <a:extLst>
              <a:ext uri="{FF2B5EF4-FFF2-40B4-BE49-F238E27FC236}">
                <a16:creationId xmlns:a16="http://schemas.microsoft.com/office/drawing/2014/main" id="{B12EE772-EFDB-45C9-B24C-E73A99785E7C}"/>
              </a:ext>
            </a:extLst>
          </p:cNvPr>
          <p:cNvSpPr>
            <a:spLocks noChangeArrowheads="1"/>
          </p:cNvSpPr>
          <p:nvPr/>
        </p:nvSpPr>
        <p:spPr bwMode="auto">
          <a:xfrm flipV="1">
            <a:off x="9740887" y="3771093"/>
            <a:ext cx="109538" cy="109537"/>
          </a:xfrm>
          <a:prstGeom prst="rect">
            <a:avLst/>
          </a:prstGeom>
          <a:solidFill>
            <a:srgbClr val="FFFF00"/>
          </a:solidFill>
          <a:ln w="12700">
            <a:solidFill>
              <a:srgbClr val="000099"/>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22" name="Rectangle 6">
            <a:extLst>
              <a:ext uri="{FF2B5EF4-FFF2-40B4-BE49-F238E27FC236}">
                <a16:creationId xmlns:a16="http://schemas.microsoft.com/office/drawing/2014/main" id="{284BFE94-7E82-495A-A01B-A15877D377A2}"/>
              </a:ext>
            </a:extLst>
          </p:cNvPr>
          <p:cNvSpPr>
            <a:spLocks noChangeArrowheads="1"/>
          </p:cNvSpPr>
          <p:nvPr/>
        </p:nvSpPr>
        <p:spPr bwMode="auto">
          <a:xfrm flipV="1">
            <a:off x="11048987" y="2356629"/>
            <a:ext cx="109538" cy="109538"/>
          </a:xfrm>
          <a:prstGeom prst="rect">
            <a:avLst/>
          </a:prstGeom>
          <a:solidFill>
            <a:srgbClr val="FFFF00"/>
          </a:solidFill>
          <a:ln w="12700">
            <a:solidFill>
              <a:srgbClr val="000099"/>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23" name="Rectangle 7">
            <a:extLst>
              <a:ext uri="{FF2B5EF4-FFF2-40B4-BE49-F238E27FC236}">
                <a16:creationId xmlns:a16="http://schemas.microsoft.com/office/drawing/2014/main" id="{1315F01A-2F4E-436A-A63F-4E43B65AB695}"/>
              </a:ext>
            </a:extLst>
          </p:cNvPr>
          <p:cNvSpPr>
            <a:spLocks noChangeArrowheads="1"/>
          </p:cNvSpPr>
          <p:nvPr/>
        </p:nvSpPr>
        <p:spPr bwMode="auto">
          <a:xfrm flipV="1">
            <a:off x="11047401" y="3779029"/>
            <a:ext cx="109537" cy="109538"/>
          </a:xfrm>
          <a:prstGeom prst="rect">
            <a:avLst/>
          </a:prstGeom>
          <a:solidFill>
            <a:srgbClr val="FFFF00"/>
          </a:solidFill>
          <a:ln w="12700">
            <a:solidFill>
              <a:srgbClr val="000099"/>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24" name="Rectangle 8">
            <a:extLst>
              <a:ext uri="{FF2B5EF4-FFF2-40B4-BE49-F238E27FC236}">
                <a16:creationId xmlns:a16="http://schemas.microsoft.com/office/drawing/2014/main" id="{5B7803D5-5545-40C6-8B83-DFF94F30B5AB}"/>
              </a:ext>
            </a:extLst>
          </p:cNvPr>
          <p:cNvSpPr>
            <a:spLocks noChangeArrowheads="1"/>
          </p:cNvSpPr>
          <p:nvPr/>
        </p:nvSpPr>
        <p:spPr bwMode="auto">
          <a:xfrm flipV="1">
            <a:off x="4316415" y="3588074"/>
            <a:ext cx="109537" cy="109537"/>
          </a:xfrm>
          <a:prstGeom prst="rect">
            <a:avLst/>
          </a:prstGeom>
          <a:solidFill>
            <a:srgbClr val="FFFF00"/>
          </a:solidFill>
          <a:ln w="12700">
            <a:solidFill>
              <a:srgbClr val="000099"/>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25" name="Rectangle 9">
            <a:extLst>
              <a:ext uri="{FF2B5EF4-FFF2-40B4-BE49-F238E27FC236}">
                <a16:creationId xmlns:a16="http://schemas.microsoft.com/office/drawing/2014/main" id="{F2990BC6-12AB-4769-A970-EDB4A236929A}"/>
              </a:ext>
            </a:extLst>
          </p:cNvPr>
          <p:cNvSpPr>
            <a:spLocks noChangeArrowheads="1"/>
          </p:cNvSpPr>
          <p:nvPr/>
        </p:nvSpPr>
        <p:spPr bwMode="auto">
          <a:xfrm flipV="1">
            <a:off x="4311651" y="2735585"/>
            <a:ext cx="109538" cy="109538"/>
          </a:xfrm>
          <a:prstGeom prst="rect">
            <a:avLst/>
          </a:prstGeom>
          <a:solidFill>
            <a:srgbClr val="FFFF00"/>
          </a:solidFill>
          <a:ln w="12700">
            <a:solidFill>
              <a:srgbClr val="000099"/>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27" name="Line 11">
            <a:extLst>
              <a:ext uri="{FF2B5EF4-FFF2-40B4-BE49-F238E27FC236}">
                <a16:creationId xmlns:a16="http://schemas.microsoft.com/office/drawing/2014/main" id="{DC2AB8B4-EEFE-45ED-BEB9-1E6EFA3C0634}"/>
              </a:ext>
            </a:extLst>
          </p:cNvPr>
          <p:cNvSpPr>
            <a:spLocks noChangeShapeType="1"/>
          </p:cNvSpPr>
          <p:nvPr/>
        </p:nvSpPr>
        <p:spPr bwMode="auto">
          <a:xfrm>
            <a:off x="4303715" y="2737174"/>
            <a:ext cx="1587" cy="968375"/>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28" name="Line 12">
            <a:extLst>
              <a:ext uri="{FF2B5EF4-FFF2-40B4-BE49-F238E27FC236}">
                <a16:creationId xmlns:a16="http://schemas.microsoft.com/office/drawing/2014/main" id="{B1607A01-D61B-4107-8DCC-E54BBA702564}"/>
              </a:ext>
            </a:extLst>
          </p:cNvPr>
          <p:cNvSpPr>
            <a:spLocks noChangeShapeType="1"/>
          </p:cNvSpPr>
          <p:nvPr/>
        </p:nvSpPr>
        <p:spPr bwMode="auto">
          <a:xfrm>
            <a:off x="5246689" y="2737174"/>
            <a:ext cx="800100" cy="968375"/>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29" name="Line 13">
            <a:extLst>
              <a:ext uri="{FF2B5EF4-FFF2-40B4-BE49-F238E27FC236}">
                <a16:creationId xmlns:a16="http://schemas.microsoft.com/office/drawing/2014/main" id="{6D935592-0FA9-4253-9865-985FC422AE5B}"/>
              </a:ext>
            </a:extLst>
          </p:cNvPr>
          <p:cNvSpPr>
            <a:spLocks noChangeShapeType="1"/>
          </p:cNvSpPr>
          <p:nvPr/>
        </p:nvSpPr>
        <p:spPr bwMode="auto">
          <a:xfrm>
            <a:off x="4303715" y="2737174"/>
            <a:ext cx="942975"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30" name="Line 14">
            <a:extLst>
              <a:ext uri="{FF2B5EF4-FFF2-40B4-BE49-F238E27FC236}">
                <a16:creationId xmlns:a16="http://schemas.microsoft.com/office/drawing/2014/main" id="{AB804A08-52F3-44ED-BBD0-A4645E3AD6B6}"/>
              </a:ext>
            </a:extLst>
          </p:cNvPr>
          <p:cNvSpPr>
            <a:spLocks noChangeShapeType="1"/>
          </p:cNvSpPr>
          <p:nvPr/>
        </p:nvSpPr>
        <p:spPr bwMode="auto">
          <a:xfrm>
            <a:off x="4303715" y="3697610"/>
            <a:ext cx="1743075" cy="1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31" name="Oval 15">
            <a:extLst>
              <a:ext uri="{FF2B5EF4-FFF2-40B4-BE49-F238E27FC236}">
                <a16:creationId xmlns:a16="http://schemas.microsoft.com/office/drawing/2014/main" id="{AD5E00C2-C246-4EF9-B00A-F4A11F3E67BB}"/>
              </a:ext>
            </a:extLst>
          </p:cNvPr>
          <p:cNvSpPr>
            <a:spLocks noChangeArrowheads="1"/>
          </p:cNvSpPr>
          <p:nvPr/>
        </p:nvSpPr>
        <p:spPr bwMode="auto">
          <a:xfrm>
            <a:off x="4257676" y="2711774"/>
            <a:ext cx="63500" cy="65087"/>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32" name="Rectangle 16">
            <a:extLst>
              <a:ext uri="{FF2B5EF4-FFF2-40B4-BE49-F238E27FC236}">
                <a16:creationId xmlns:a16="http://schemas.microsoft.com/office/drawing/2014/main" id="{68B535F4-5860-4731-A0AA-9A330CC1455A}"/>
              </a:ext>
            </a:extLst>
          </p:cNvPr>
          <p:cNvSpPr>
            <a:spLocks noChangeArrowheads="1"/>
          </p:cNvSpPr>
          <p:nvPr/>
        </p:nvSpPr>
        <p:spPr bwMode="auto">
          <a:xfrm>
            <a:off x="4135439" y="2556198"/>
            <a:ext cx="977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200">
                <a:solidFill>
                  <a:srgbClr val="000000"/>
                </a:solidFill>
              </a:rPr>
              <a:t>G</a:t>
            </a:r>
            <a:endParaRPr lang="en-US" altLang="en-US" sz="4800">
              <a:solidFill>
                <a:prstClr val="black"/>
              </a:solidFill>
            </a:endParaRPr>
          </a:p>
        </p:txBody>
      </p:sp>
      <p:sp>
        <p:nvSpPr>
          <p:cNvPr id="9233" name="Oval 17">
            <a:extLst>
              <a:ext uri="{FF2B5EF4-FFF2-40B4-BE49-F238E27FC236}">
                <a16:creationId xmlns:a16="http://schemas.microsoft.com/office/drawing/2014/main" id="{AE1E7036-1AA9-49D1-AD31-15EF26CE6D7A}"/>
              </a:ext>
            </a:extLst>
          </p:cNvPr>
          <p:cNvSpPr>
            <a:spLocks noChangeArrowheads="1"/>
          </p:cNvSpPr>
          <p:nvPr/>
        </p:nvSpPr>
        <p:spPr bwMode="auto">
          <a:xfrm>
            <a:off x="4278314" y="3680148"/>
            <a:ext cx="63500" cy="6350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34" name="Rectangle 18">
            <a:extLst>
              <a:ext uri="{FF2B5EF4-FFF2-40B4-BE49-F238E27FC236}">
                <a16:creationId xmlns:a16="http://schemas.microsoft.com/office/drawing/2014/main" id="{BCA0192E-D935-40E7-A249-DBC1F0B73CBF}"/>
              </a:ext>
            </a:extLst>
          </p:cNvPr>
          <p:cNvSpPr>
            <a:spLocks noChangeArrowheads="1"/>
          </p:cNvSpPr>
          <p:nvPr/>
        </p:nvSpPr>
        <p:spPr bwMode="auto">
          <a:xfrm>
            <a:off x="4122739" y="3622998"/>
            <a:ext cx="70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200">
                <a:solidFill>
                  <a:srgbClr val="000000"/>
                </a:solidFill>
              </a:rPr>
              <a:t>F</a:t>
            </a:r>
            <a:endParaRPr lang="en-US" altLang="en-US" sz="4800">
              <a:solidFill>
                <a:prstClr val="black"/>
              </a:solidFill>
            </a:endParaRPr>
          </a:p>
        </p:txBody>
      </p:sp>
      <p:sp>
        <p:nvSpPr>
          <p:cNvPr id="9235" name="Oval 19">
            <a:extLst>
              <a:ext uri="{FF2B5EF4-FFF2-40B4-BE49-F238E27FC236}">
                <a16:creationId xmlns:a16="http://schemas.microsoft.com/office/drawing/2014/main" id="{10BEE1C9-7113-4A6B-B890-334219601AEB}"/>
              </a:ext>
            </a:extLst>
          </p:cNvPr>
          <p:cNvSpPr>
            <a:spLocks noChangeArrowheads="1"/>
          </p:cNvSpPr>
          <p:nvPr/>
        </p:nvSpPr>
        <p:spPr bwMode="auto">
          <a:xfrm>
            <a:off x="5219701" y="2711774"/>
            <a:ext cx="65088" cy="65087"/>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36" name="Rectangle 20">
            <a:extLst>
              <a:ext uri="{FF2B5EF4-FFF2-40B4-BE49-F238E27FC236}">
                <a16:creationId xmlns:a16="http://schemas.microsoft.com/office/drawing/2014/main" id="{566225E0-4435-4C83-9C99-AA32668F25D0}"/>
              </a:ext>
            </a:extLst>
          </p:cNvPr>
          <p:cNvSpPr>
            <a:spLocks noChangeArrowheads="1"/>
          </p:cNvSpPr>
          <p:nvPr/>
        </p:nvSpPr>
        <p:spPr bwMode="auto">
          <a:xfrm>
            <a:off x="5310189" y="2543498"/>
            <a:ext cx="961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200">
                <a:solidFill>
                  <a:srgbClr val="000000"/>
                </a:solidFill>
              </a:rPr>
              <a:t>H</a:t>
            </a:r>
            <a:endParaRPr lang="en-US" altLang="en-US" sz="4800">
              <a:solidFill>
                <a:prstClr val="black"/>
              </a:solidFill>
            </a:endParaRPr>
          </a:p>
        </p:txBody>
      </p:sp>
      <p:sp>
        <p:nvSpPr>
          <p:cNvPr id="9237" name="Oval 21">
            <a:extLst>
              <a:ext uri="{FF2B5EF4-FFF2-40B4-BE49-F238E27FC236}">
                <a16:creationId xmlns:a16="http://schemas.microsoft.com/office/drawing/2014/main" id="{44CD52DA-1F36-44FB-9A66-A5F19D5F7D0B}"/>
              </a:ext>
            </a:extLst>
          </p:cNvPr>
          <p:cNvSpPr>
            <a:spLocks noChangeArrowheads="1"/>
          </p:cNvSpPr>
          <p:nvPr/>
        </p:nvSpPr>
        <p:spPr bwMode="auto">
          <a:xfrm>
            <a:off x="6019801" y="3680148"/>
            <a:ext cx="65088" cy="63500"/>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38" name="Rectangle 22">
            <a:extLst>
              <a:ext uri="{FF2B5EF4-FFF2-40B4-BE49-F238E27FC236}">
                <a16:creationId xmlns:a16="http://schemas.microsoft.com/office/drawing/2014/main" id="{5DD2D9A2-940A-4A99-9CED-CE584B7375BC}"/>
              </a:ext>
            </a:extLst>
          </p:cNvPr>
          <p:cNvSpPr>
            <a:spLocks noChangeArrowheads="1"/>
          </p:cNvSpPr>
          <p:nvPr/>
        </p:nvSpPr>
        <p:spPr bwMode="auto">
          <a:xfrm>
            <a:off x="6137276" y="3511873"/>
            <a:ext cx="753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200">
                <a:solidFill>
                  <a:srgbClr val="000000"/>
                </a:solidFill>
              </a:rPr>
              <a:t>E</a:t>
            </a:r>
            <a:endParaRPr lang="en-US" altLang="en-US" sz="4800">
              <a:solidFill>
                <a:prstClr val="black"/>
              </a:solidFill>
            </a:endParaRPr>
          </a:p>
        </p:txBody>
      </p:sp>
      <p:sp>
        <p:nvSpPr>
          <p:cNvPr id="9239" name="Line 23">
            <a:extLst>
              <a:ext uri="{FF2B5EF4-FFF2-40B4-BE49-F238E27FC236}">
                <a16:creationId xmlns:a16="http://schemas.microsoft.com/office/drawing/2014/main" id="{9E065661-ADBA-4DB3-9B2B-D33ECD68C05C}"/>
              </a:ext>
            </a:extLst>
          </p:cNvPr>
          <p:cNvSpPr>
            <a:spLocks noChangeShapeType="1"/>
          </p:cNvSpPr>
          <p:nvPr/>
        </p:nvSpPr>
        <p:spPr bwMode="auto">
          <a:xfrm flipH="1">
            <a:off x="6919915" y="2870523"/>
            <a:ext cx="692150" cy="9413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40" name="Line 24">
            <a:extLst>
              <a:ext uri="{FF2B5EF4-FFF2-40B4-BE49-F238E27FC236}">
                <a16:creationId xmlns:a16="http://schemas.microsoft.com/office/drawing/2014/main" id="{F6245D11-F023-4A90-A99D-6EBCBE7E65E7}"/>
              </a:ext>
            </a:extLst>
          </p:cNvPr>
          <p:cNvSpPr>
            <a:spLocks noChangeShapeType="1"/>
          </p:cNvSpPr>
          <p:nvPr/>
        </p:nvSpPr>
        <p:spPr bwMode="auto">
          <a:xfrm flipV="1">
            <a:off x="7612066" y="2845123"/>
            <a:ext cx="1068387" cy="254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41" name="Oval 31">
            <a:extLst>
              <a:ext uri="{FF2B5EF4-FFF2-40B4-BE49-F238E27FC236}">
                <a16:creationId xmlns:a16="http://schemas.microsoft.com/office/drawing/2014/main" id="{AE5A43AC-C474-47C0-B2F8-DC815C87EF39}"/>
              </a:ext>
            </a:extLst>
          </p:cNvPr>
          <p:cNvSpPr>
            <a:spLocks noChangeArrowheads="1"/>
          </p:cNvSpPr>
          <p:nvPr/>
        </p:nvSpPr>
        <p:spPr bwMode="auto">
          <a:xfrm>
            <a:off x="7937503" y="3783337"/>
            <a:ext cx="73025" cy="7302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42" name="Rectangle 32">
            <a:extLst>
              <a:ext uri="{FF2B5EF4-FFF2-40B4-BE49-F238E27FC236}">
                <a16:creationId xmlns:a16="http://schemas.microsoft.com/office/drawing/2014/main" id="{3BDCD8C7-A5DD-4EA9-BEA5-D78EB1E66CE2}"/>
              </a:ext>
            </a:extLst>
          </p:cNvPr>
          <p:cNvSpPr>
            <a:spLocks noChangeArrowheads="1"/>
          </p:cNvSpPr>
          <p:nvPr/>
        </p:nvSpPr>
        <p:spPr bwMode="auto">
          <a:xfrm>
            <a:off x="7994652" y="3892873"/>
            <a:ext cx="81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400">
                <a:solidFill>
                  <a:srgbClr val="000000"/>
                </a:solidFill>
              </a:rPr>
              <a:t>S</a:t>
            </a:r>
            <a:endParaRPr lang="en-US" altLang="en-US" sz="4800">
              <a:solidFill>
                <a:prstClr val="black"/>
              </a:solidFill>
            </a:endParaRPr>
          </a:p>
        </p:txBody>
      </p:sp>
      <p:sp>
        <p:nvSpPr>
          <p:cNvPr id="9243" name="Oval 33">
            <a:extLst>
              <a:ext uri="{FF2B5EF4-FFF2-40B4-BE49-F238E27FC236}">
                <a16:creationId xmlns:a16="http://schemas.microsoft.com/office/drawing/2014/main" id="{634D4C3D-550F-4A1D-90EA-29902D3D16A8}"/>
              </a:ext>
            </a:extLst>
          </p:cNvPr>
          <p:cNvSpPr>
            <a:spLocks noChangeArrowheads="1"/>
          </p:cNvSpPr>
          <p:nvPr/>
        </p:nvSpPr>
        <p:spPr bwMode="auto">
          <a:xfrm>
            <a:off x="7581903" y="2841949"/>
            <a:ext cx="73025" cy="7302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44" name="Rectangle 34">
            <a:extLst>
              <a:ext uri="{FF2B5EF4-FFF2-40B4-BE49-F238E27FC236}">
                <a16:creationId xmlns:a16="http://schemas.microsoft.com/office/drawing/2014/main" id="{E658BE5D-D9BB-4F78-8B7E-8A08B48EB1F5}"/>
              </a:ext>
            </a:extLst>
          </p:cNvPr>
          <p:cNvSpPr>
            <a:spLocks noChangeArrowheads="1"/>
          </p:cNvSpPr>
          <p:nvPr/>
        </p:nvSpPr>
        <p:spPr bwMode="auto">
          <a:xfrm>
            <a:off x="7419977" y="2724473"/>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400">
                <a:solidFill>
                  <a:srgbClr val="000000"/>
                </a:solidFill>
              </a:rPr>
              <a:t>K</a:t>
            </a:r>
            <a:endParaRPr lang="en-US" altLang="en-US" sz="4800">
              <a:solidFill>
                <a:prstClr val="black"/>
              </a:solidFill>
            </a:endParaRPr>
          </a:p>
        </p:txBody>
      </p:sp>
      <p:sp>
        <p:nvSpPr>
          <p:cNvPr id="9245" name="Oval 35">
            <a:extLst>
              <a:ext uri="{FF2B5EF4-FFF2-40B4-BE49-F238E27FC236}">
                <a16:creationId xmlns:a16="http://schemas.microsoft.com/office/drawing/2014/main" id="{03B932C7-611E-408C-842B-5477F4C5A450}"/>
              </a:ext>
            </a:extLst>
          </p:cNvPr>
          <p:cNvSpPr>
            <a:spLocks noChangeArrowheads="1"/>
          </p:cNvSpPr>
          <p:nvPr/>
        </p:nvSpPr>
        <p:spPr bwMode="auto">
          <a:xfrm>
            <a:off x="6889753" y="3783337"/>
            <a:ext cx="74613" cy="7302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46" name="Rectangle 36">
            <a:extLst>
              <a:ext uri="{FF2B5EF4-FFF2-40B4-BE49-F238E27FC236}">
                <a16:creationId xmlns:a16="http://schemas.microsoft.com/office/drawing/2014/main" id="{0DAE6573-2AEA-4F96-B5BE-B558A17522A4}"/>
              </a:ext>
            </a:extLst>
          </p:cNvPr>
          <p:cNvSpPr>
            <a:spLocks noChangeArrowheads="1"/>
          </p:cNvSpPr>
          <p:nvPr/>
        </p:nvSpPr>
        <p:spPr bwMode="auto">
          <a:xfrm>
            <a:off x="6846890" y="3884936"/>
            <a:ext cx="88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400">
                <a:solidFill>
                  <a:srgbClr val="000000"/>
                </a:solidFill>
              </a:rPr>
              <a:t>T</a:t>
            </a:r>
            <a:endParaRPr lang="en-US" altLang="en-US" sz="4800">
              <a:solidFill>
                <a:prstClr val="black"/>
              </a:solidFill>
            </a:endParaRPr>
          </a:p>
        </p:txBody>
      </p:sp>
      <p:sp>
        <p:nvSpPr>
          <p:cNvPr id="9247" name="Oval 37">
            <a:extLst>
              <a:ext uri="{FF2B5EF4-FFF2-40B4-BE49-F238E27FC236}">
                <a16:creationId xmlns:a16="http://schemas.microsoft.com/office/drawing/2014/main" id="{015FDC99-A3D7-4E10-AEA3-FE6DA82DBAD0}"/>
              </a:ext>
            </a:extLst>
          </p:cNvPr>
          <p:cNvSpPr>
            <a:spLocks noChangeArrowheads="1"/>
          </p:cNvSpPr>
          <p:nvPr/>
        </p:nvSpPr>
        <p:spPr bwMode="auto">
          <a:xfrm>
            <a:off x="8623303" y="2822899"/>
            <a:ext cx="74613" cy="7302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48" name="Rectangle 38">
            <a:extLst>
              <a:ext uri="{FF2B5EF4-FFF2-40B4-BE49-F238E27FC236}">
                <a16:creationId xmlns:a16="http://schemas.microsoft.com/office/drawing/2014/main" id="{7E1E7B20-95E9-4AAB-AF2A-6900113B524D}"/>
              </a:ext>
            </a:extLst>
          </p:cNvPr>
          <p:cNvSpPr>
            <a:spLocks noChangeArrowheads="1"/>
          </p:cNvSpPr>
          <p:nvPr/>
        </p:nvSpPr>
        <p:spPr bwMode="auto">
          <a:xfrm>
            <a:off x="8756652" y="261652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vi-VN" altLang="en-US" sz="1400" dirty="0">
                <a:solidFill>
                  <a:srgbClr val="000000"/>
                </a:solidFill>
                <a:latin typeface="Arial" panose="020B0604020202020204" pitchFamily="34" charset="0"/>
              </a:rPr>
              <a:t>L</a:t>
            </a:r>
            <a:endParaRPr lang="en-US" altLang="en-US" sz="4800" dirty="0">
              <a:solidFill>
                <a:prstClr val="black"/>
              </a:solidFill>
            </a:endParaRPr>
          </a:p>
        </p:txBody>
      </p:sp>
      <p:sp>
        <p:nvSpPr>
          <p:cNvPr id="9249" name="Line 43">
            <a:extLst>
              <a:ext uri="{FF2B5EF4-FFF2-40B4-BE49-F238E27FC236}">
                <a16:creationId xmlns:a16="http://schemas.microsoft.com/office/drawing/2014/main" id="{1C21F23F-7E64-4995-8524-B85EDD4525BC}"/>
              </a:ext>
            </a:extLst>
          </p:cNvPr>
          <p:cNvSpPr>
            <a:spLocks noChangeShapeType="1"/>
          </p:cNvSpPr>
          <p:nvPr/>
        </p:nvSpPr>
        <p:spPr bwMode="auto">
          <a:xfrm>
            <a:off x="9721838" y="2356629"/>
            <a:ext cx="11113" cy="153193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50" name="Line 44">
            <a:extLst>
              <a:ext uri="{FF2B5EF4-FFF2-40B4-BE49-F238E27FC236}">
                <a16:creationId xmlns:a16="http://schemas.microsoft.com/office/drawing/2014/main" id="{E114F404-781A-4506-8E45-B57FFDEE8087}"/>
              </a:ext>
            </a:extLst>
          </p:cNvPr>
          <p:cNvSpPr>
            <a:spLocks noChangeShapeType="1"/>
          </p:cNvSpPr>
          <p:nvPr/>
        </p:nvSpPr>
        <p:spPr bwMode="auto">
          <a:xfrm flipH="1">
            <a:off x="11164875" y="2356629"/>
            <a:ext cx="4762" cy="153193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51" name="Line 45">
            <a:extLst>
              <a:ext uri="{FF2B5EF4-FFF2-40B4-BE49-F238E27FC236}">
                <a16:creationId xmlns:a16="http://schemas.microsoft.com/office/drawing/2014/main" id="{628F5D10-BFC8-45E4-8EC4-E412A3A663CF}"/>
              </a:ext>
            </a:extLst>
          </p:cNvPr>
          <p:cNvSpPr>
            <a:spLocks noChangeShapeType="1"/>
          </p:cNvSpPr>
          <p:nvPr/>
        </p:nvSpPr>
        <p:spPr bwMode="auto">
          <a:xfrm>
            <a:off x="9731363" y="2356630"/>
            <a:ext cx="1438275" cy="3175"/>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52" name="Line 46">
            <a:extLst>
              <a:ext uri="{FF2B5EF4-FFF2-40B4-BE49-F238E27FC236}">
                <a16:creationId xmlns:a16="http://schemas.microsoft.com/office/drawing/2014/main" id="{A70724CF-D9FD-4BB9-ABFF-651F59A3D6DD}"/>
              </a:ext>
            </a:extLst>
          </p:cNvPr>
          <p:cNvSpPr>
            <a:spLocks noChangeShapeType="1"/>
          </p:cNvSpPr>
          <p:nvPr/>
        </p:nvSpPr>
        <p:spPr bwMode="auto">
          <a:xfrm>
            <a:off x="9731363" y="3888568"/>
            <a:ext cx="1431925"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53" name="Oval 47">
            <a:extLst>
              <a:ext uri="{FF2B5EF4-FFF2-40B4-BE49-F238E27FC236}">
                <a16:creationId xmlns:a16="http://schemas.microsoft.com/office/drawing/2014/main" id="{5A8B388F-DB06-42C2-8067-9519FA9E5350}"/>
              </a:ext>
            </a:extLst>
          </p:cNvPr>
          <p:cNvSpPr>
            <a:spLocks noChangeArrowheads="1"/>
          </p:cNvSpPr>
          <p:nvPr/>
        </p:nvSpPr>
        <p:spPr bwMode="auto">
          <a:xfrm>
            <a:off x="11134713" y="3861580"/>
            <a:ext cx="73025" cy="6667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54" name="Rectangle 48">
            <a:extLst>
              <a:ext uri="{FF2B5EF4-FFF2-40B4-BE49-F238E27FC236}">
                <a16:creationId xmlns:a16="http://schemas.microsoft.com/office/drawing/2014/main" id="{E097122F-FB35-4E0A-9383-44A4A13253B7}"/>
              </a:ext>
            </a:extLst>
          </p:cNvPr>
          <p:cNvSpPr>
            <a:spLocks noChangeArrowheads="1"/>
          </p:cNvSpPr>
          <p:nvPr/>
        </p:nvSpPr>
        <p:spPr bwMode="auto">
          <a:xfrm>
            <a:off x="11245837" y="3807605"/>
            <a:ext cx="8816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300">
                <a:solidFill>
                  <a:srgbClr val="000000"/>
                </a:solidFill>
              </a:rPr>
              <a:t>C</a:t>
            </a:r>
            <a:endParaRPr lang="en-US" altLang="en-US" sz="4800">
              <a:solidFill>
                <a:prstClr val="black"/>
              </a:solidFill>
            </a:endParaRPr>
          </a:p>
        </p:txBody>
      </p:sp>
      <p:sp>
        <p:nvSpPr>
          <p:cNvPr id="9255" name="Oval 49">
            <a:extLst>
              <a:ext uri="{FF2B5EF4-FFF2-40B4-BE49-F238E27FC236}">
                <a16:creationId xmlns:a16="http://schemas.microsoft.com/office/drawing/2014/main" id="{702B7385-66F6-4880-A44D-BB60F601F6F1}"/>
              </a:ext>
            </a:extLst>
          </p:cNvPr>
          <p:cNvSpPr>
            <a:spLocks noChangeArrowheads="1"/>
          </p:cNvSpPr>
          <p:nvPr/>
        </p:nvSpPr>
        <p:spPr bwMode="auto">
          <a:xfrm>
            <a:off x="11134713" y="2356630"/>
            <a:ext cx="73025" cy="6667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56" name="Rectangle 50">
            <a:extLst>
              <a:ext uri="{FF2B5EF4-FFF2-40B4-BE49-F238E27FC236}">
                <a16:creationId xmlns:a16="http://schemas.microsoft.com/office/drawing/2014/main" id="{319135EB-B629-4BE4-83AF-3D752B5C4948}"/>
              </a:ext>
            </a:extLst>
          </p:cNvPr>
          <p:cNvSpPr>
            <a:spLocks noChangeArrowheads="1"/>
          </p:cNvSpPr>
          <p:nvPr/>
        </p:nvSpPr>
        <p:spPr bwMode="auto">
          <a:xfrm>
            <a:off x="11207738" y="2187090"/>
            <a:ext cx="913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300" dirty="0">
                <a:solidFill>
                  <a:srgbClr val="000000"/>
                </a:solidFill>
              </a:rPr>
              <a:t>B</a:t>
            </a:r>
            <a:endParaRPr lang="en-US" altLang="en-US" sz="4800" dirty="0">
              <a:solidFill>
                <a:prstClr val="black"/>
              </a:solidFill>
            </a:endParaRPr>
          </a:p>
        </p:txBody>
      </p:sp>
      <p:sp>
        <p:nvSpPr>
          <p:cNvPr id="9257" name="Oval 51">
            <a:extLst>
              <a:ext uri="{FF2B5EF4-FFF2-40B4-BE49-F238E27FC236}">
                <a16:creationId xmlns:a16="http://schemas.microsoft.com/office/drawing/2014/main" id="{0A80EB39-3718-4DAF-9184-CFB3FE1423C4}"/>
              </a:ext>
            </a:extLst>
          </p:cNvPr>
          <p:cNvSpPr>
            <a:spLocks noChangeArrowheads="1"/>
          </p:cNvSpPr>
          <p:nvPr/>
        </p:nvSpPr>
        <p:spPr bwMode="auto">
          <a:xfrm>
            <a:off x="9702788" y="2337580"/>
            <a:ext cx="73025" cy="6667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58" name="Rectangle 52">
            <a:extLst>
              <a:ext uri="{FF2B5EF4-FFF2-40B4-BE49-F238E27FC236}">
                <a16:creationId xmlns:a16="http://schemas.microsoft.com/office/drawing/2014/main" id="{3FCC6629-8D9A-4015-8DF1-3D37E89778C2}"/>
              </a:ext>
            </a:extLst>
          </p:cNvPr>
          <p:cNvSpPr>
            <a:spLocks noChangeArrowheads="1"/>
          </p:cNvSpPr>
          <p:nvPr/>
        </p:nvSpPr>
        <p:spPr bwMode="auto">
          <a:xfrm>
            <a:off x="9536100" y="2204230"/>
            <a:ext cx="9618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300" dirty="0">
                <a:solidFill>
                  <a:srgbClr val="000000"/>
                </a:solidFill>
              </a:rPr>
              <a:t>A</a:t>
            </a:r>
            <a:endParaRPr lang="en-US" altLang="en-US" sz="4800" dirty="0">
              <a:solidFill>
                <a:prstClr val="black"/>
              </a:solidFill>
            </a:endParaRPr>
          </a:p>
        </p:txBody>
      </p:sp>
      <p:sp>
        <p:nvSpPr>
          <p:cNvPr id="9259" name="Oval 53">
            <a:extLst>
              <a:ext uri="{FF2B5EF4-FFF2-40B4-BE49-F238E27FC236}">
                <a16:creationId xmlns:a16="http://schemas.microsoft.com/office/drawing/2014/main" id="{1D4984EE-CF37-4752-8850-9118FF788BF8}"/>
              </a:ext>
            </a:extLst>
          </p:cNvPr>
          <p:cNvSpPr>
            <a:spLocks noChangeArrowheads="1"/>
          </p:cNvSpPr>
          <p:nvPr/>
        </p:nvSpPr>
        <p:spPr bwMode="auto">
          <a:xfrm>
            <a:off x="9702788" y="3861580"/>
            <a:ext cx="73025" cy="6667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60" name="Rectangle 54">
            <a:extLst>
              <a:ext uri="{FF2B5EF4-FFF2-40B4-BE49-F238E27FC236}">
                <a16:creationId xmlns:a16="http://schemas.microsoft.com/office/drawing/2014/main" id="{FAA14AD6-0291-4046-A63F-E4780735F4F3}"/>
              </a:ext>
            </a:extLst>
          </p:cNvPr>
          <p:cNvSpPr>
            <a:spLocks noChangeArrowheads="1"/>
          </p:cNvSpPr>
          <p:nvPr/>
        </p:nvSpPr>
        <p:spPr bwMode="auto">
          <a:xfrm>
            <a:off x="9526575" y="3837768"/>
            <a:ext cx="10259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en-US" altLang="en-US" sz="1300">
                <a:solidFill>
                  <a:srgbClr val="000000"/>
                </a:solidFill>
              </a:rPr>
              <a:t>D</a:t>
            </a:r>
            <a:endParaRPr lang="en-US" altLang="en-US" sz="4800">
              <a:solidFill>
                <a:prstClr val="black"/>
              </a:solidFill>
            </a:endParaRPr>
          </a:p>
        </p:txBody>
      </p:sp>
      <p:sp>
        <p:nvSpPr>
          <p:cNvPr id="9261" name="Rectangle 55">
            <a:extLst>
              <a:ext uri="{FF2B5EF4-FFF2-40B4-BE49-F238E27FC236}">
                <a16:creationId xmlns:a16="http://schemas.microsoft.com/office/drawing/2014/main" id="{06CCCEA9-F472-4DCA-85B1-32B49FB11D72}"/>
              </a:ext>
            </a:extLst>
          </p:cNvPr>
          <p:cNvSpPr>
            <a:spLocks noChangeArrowheads="1"/>
          </p:cNvSpPr>
          <p:nvPr/>
        </p:nvSpPr>
        <p:spPr bwMode="auto">
          <a:xfrm>
            <a:off x="900114" y="404051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FF0000"/>
                </a:solidFill>
                <a:latin typeface="VNI-Aptima" pitchFamily="2" charset="0"/>
              </a:rPr>
              <a:t>Hình 1</a:t>
            </a:r>
          </a:p>
        </p:txBody>
      </p:sp>
      <p:sp>
        <p:nvSpPr>
          <p:cNvPr id="9262" name="Rectangle 56">
            <a:extLst>
              <a:ext uri="{FF2B5EF4-FFF2-40B4-BE49-F238E27FC236}">
                <a16:creationId xmlns:a16="http://schemas.microsoft.com/office/drawing/2014/main" id="{FF4C0819-217C-4890-BECF-DEA0FEFC2EC1}"/>
              </a:ext>
            </a:extLst>
          </p:cNvPr>
          <p:cNvSpPr>
            <a:spLocks noChangeArrowheads="1"/>
          </p:cNvSpPr>
          <p:nvPr/>
        </p:nvSpPr>
        <p:spPr bwMode="auto">
          <a:xfrm>
            <a:off x="4319589" y="3988123"/>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FF0000"/>
                </a:solidFill>
                <a:latin typeface="VNI-Aptima" pitchFamily="2" charset="0"/>
              </a:rPr>
              <a:t>Hình 2</a:t>
            </a:r>
          </a:p>
        </p:txBody>
      </p:sp>
      <p:sp>
        <p:nvSpPr>
          <p:cNvPr id="9263" name="Rectangle 57">
            <a:extLst>
              <a:ext uri="{FF2B5EF4-FFF2-40B4-BE49-F238E27FC236}">
                <a16:creationId xmlns:a16="http://schemas.microsoft.com/office/drawing/2014/main" id="{17DF80CE-8ABC-4CF4-B82E-E97408C9B279}"/>
              </a:ext>
            </a:extLst>
          </p:cNvPr>
          <p:cNvSpPr>
            <a:spLocks noChangeArrowheads="1"/>
          </p:cNvSpPr>
          <p:nvPr/>
        </p:nvSpPr>
        <p:spPr bwMode="auto">
          <a:xfrm>
            <a:off x="7185027" y="4226249"/>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en-US" b="1">
                <a:solidFill>
                  <a:srgbClr val="FF0000"/>
                </a:solidFill>
                <a:latin typeface="VNI-Aptima" pitchFamily="2" charset="0"/>
              </a:rPr>
              <a:t>Hình 3</a:t>
            </a:r>
          </a:p>
        </p:txBody>
      </p:sp>
      <p:sp>
        <p:nvSpPr>
          <p:cNvPr id="9264" name="Rectangle 58">
            <a:extLst>
              <a:ext uri="{FF2B5EF4-FFF2-40B4-BE49-F238E27FC236}">
                <a16:creationId xmlns:a16="http://schemas.microsoft.com/office/drawing/2014/main" id="{12674B98-D47C-4616-8B40-56232EF148C7}"/>
              </a:ext>
            </a:extLst>
          </p:cNvPr>
          <p:cNvSpPr>
            <a:spLocks noChangeArrowheads="1"/>
          </p:cNvSpPr>
          <p:nvPr/>
        </p:nvSpPr>
        <p:spPr bwMode="auto">
          <a:xfrm>
            <a:off x="9764700" y="427115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0"/>
              </a:spcBef>
              <a:spcAft>
                <a:spcPct val="0"/>
              </a:spcAft>
            </a:pPr>
            <a:r>
              <a:rPr lang="en-US" altLang="en-US" b="1" dirty="0" err="1">
                <a:solidFill>
                  <a:srgbClr val="FF0000"/>
                </a:solidFill>
                <a:latin typeface="VNI-Aptima" pitchFamily="2" charset="0"/>
              </a:rPr>
              <a:t>Hình</a:t>
            </a:r>
            <a:r>
              <a:rPr lang="en-US" altLang="en-US" b="1" dirty="0">
                <a:solidFill>
                  <a:srgbClr val="FF0000"/>
                </a:solidFill>
                <a:latin typeface="VNI-Aptima" pitchFamily="2" charset="0"/>
              </a:rPr>
              <a:t> 4</a:t>
            </a:r>
          </a:p>
        </p:txBody>
      </p:sp>
      <p:sp>
        <p:nvSpPr>
          <p:cNvPr id="9266" name="Text Box 60">
            <a:extLst>
              <a:ext uri="{FF2B5EF4-FFF2-40B4-BE49-F238E27FC236}">
                <a16:creationId xmlns:a16="http://schemas.microsoft.com/office/drawing/2014/main" id="{3FC2EF2D-C297-4E88-AD49-C82668C0159E}"/>
              </a:ext>
            </a:extLst>
          </p:cNvPr>
          <p:cNvSpPr txBox="1">
            <a:spLocks noChangeArrowheads="1"/>
          </p:cNvSpPr>
          <p:nvPr/>
        </p:nvSpPr>
        <p:spPr bwMode="auto">
          <a:xfrm>
            <a:off x="1939923" y="1162914"/>
            <a:ext cx="8140701" cy="461665"/>
          </a:xfrm>
          <a:prstGeom prst="rect">
            <a:avLst/>
          </a:prstGeom>
          <a:solidFill>
            <a:srgbClr val="66FFCC"/>
          </a:solidFill>
          <a:ln>
            <a:noFill/>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dirty="0" err="1">
                <a:solidFill>
                  <a:prstClr val="black"/>
                </a:solidFill>
                <a:latin typeface="Times New Roman" panose="02020603050405020304" pitchFamily="18" charset="0"/>
              </a:rPr>
              <a:t>Câu</a:t>
            </a:r>
            <a:r>
              <a:rPr lang="en-US" altLang="en-US" sz="2400" b="1" dirty="0">
                <a:solidFill>
                  <a:prstClr val="black"/>
                </a:solidFill>
                <a:latin typeface="Times New Roman" panose="02020603050405020304" pitchFamily="18" charset="0"/>
              </a:rPr>
              <a:t> 1: </a:t>
            </a:r>
            <a:r>
              <a:rPr lang="en-US" altLang="en-US" sz="2400" b="1" dirty="0" err="1">
                <a:solidFill>
                  <a:prstClr val="black"/>
                </a:solidFill>
                <a:latin typeface="Times New Roman" panose="02020603050405020304" pitchFamily="18" charset="0"/>
              </a:rPr>
              <a:t>Trong</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các</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hình</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sau</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hình</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nào</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là</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hình</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vuông</a:t>
            </a:r>
            <a:r>
              <a:rPr lang="en-US" altLang="en-US" sz="2400" b="1" dirty="0">
                <a:solidFill>
                  <a:prstClr val="black"/>
                </a:solidFill>
                <a:latin typeface="Times New Roman" panose="02020603050405020304" pitchFamily="18" charset="0"/>
              </a:rPr>
              <a:t>?</a:t>
            </a:r>
            <a:endParaRPr lang="en-US" altLang="en-US" sz="2400" b="1" dirty="0">
              <a:solidFill>
                <a:srgbClr val="FF0000"/>
              </a:solidFill>
              <a:latin typeface="Times New Roman" panose="02020603050405020304" pitchFamily="18" charset="0"/>
            </a:endParaRPr>
          </a:p>
        </p:txBody>
      </p:sp>
      <p:sp>
        <p:nvSpPr>
          <p:cNvPr id="9268" name="Line 65">
            <a:extLst>
              <a:ext uri="{FF2B5EF4-FFF2-40B4-BE49-F238E27FC236}">
                <a16:creationId xmlns:a16="http://schemas.microsoft.com/office/drawing/2014/main" id="{E8964697-F158-433B-B1A7-B0A8357E6693}"/>
              </a:ext>
            </a:extLst>
          </p:cNvPr>
          <p:cNvSpPr>
            <a:spLocks noChangeShapeType="1"/>
          </p:cNvSpPr>
          <p:nvPr/>
        </p:nvSpPr>
        <p:spPr bwMode="auto">
          <a:xfrm>
            <a:off x="552452" y="3738885"/>
            <a:ext cx="2111375" cy="1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69" name="Oval 66">
            <a:extLst>
              <a:ext uri="{FF2B5EF4-FFF2-40B4-BE49-F238E27FC236}">
                <a16:creationId xmlns:a16="http://schemas.microsoft.com/office/drawing/2014/main" id="{48E9BDDF-D579-465D-A78E-EF64BE750A14}"/>
              </a:ext>
            </a:extLst>
          </p:cNvPr>
          <p:cNvSpPr>
            <a:spLocks noChangeArrowheads="1"/>
          </p:cNvSpPr>
          <p:nvPr/>
        </p:nvSpPr>
        <p:spPr bwMode="auto">
          <a:xfrm>
            <a:off x="2635251" y="3710310"/>
            <a:ext cx="71438" cy="71438"/>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70" name="Rectangle 67">
            <a:extLst>
              <a:ext uri="{FF2B5EF4-FFF2-40B4-BE49-F238E27FC236}">
                <a16:creationId xmlns:a16="http://schemas.microsoft.com/office/drawing/2014/main" id="{57E8E6F0-E213-459C-A08C-0B14A270D272}"/>
              </a:ext>
            </a:extLst>
          </p:cNvPr>
          <p:cNvSpPr>
            <a:spLocks noChangeArrowheads="1"/>
          </p:cNvSpPr>
          <p:nvPr/>
        </p:nvSpPr>
        <p:spPr bwMode="auto">
          <a:xfrm>
            <a:off x="2779714" y="3651573"/>
            <a:ext cx="1202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vi-VN" altLang="en-US" sz="1400">
                <a:solidFill>
                  <a:srgbClr val="000000"/>
                </a:solidFill>
                <a:latin typeface="Arial" panose="020B0604020202020204" pitchFamily="34" charset="0"/>
              </a:rPr>
              <a:t>P</a:t>
            </a:r>
            <a:endParaRPr lang="en-US" altLang="en-US" sz="4800">
              <a:solidFill>
                <a:prstClr val="black"/>
              </a:solidFill>
            </a:endParaRPr>
          </a:p>
        </p:txBody>
      </p:sp>
      <p:sp>
        <p:nvSpPr>
          <p:cNvPr id="9271" name="Oval 68">
            <a:extLst>
              <a:ext uri="{FF2B5EF4-FFF2-40B4-BE49-F238E27FC236}">
                <a16:creationId xmlns:a16="http://schemas.microsoft.com/office/drawing/2014/main" id="{221DE24D-3757-4761-AAFF-428A6474AE58}"/>
              </a:ext>
            </a:extLst>
          </p:cNvPr>
          <p:cNvSpPr>
            <a:spLocks noChangeArrowheads="1"/>
          </p:cNvSpPr>
          <p:nvPr/>
        </p:nvSpPr>
        <p:spPr bwMode="auto">
          <a:xfrm>
            <a:off x="2630490" y="2557786"/>
            <a:ext cx="71437" cy="7302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72" name="Rectangle 69">
            <a:extLst>
              <a:ext uri="{FF2B5EF4-FFF2-40B4-BE49-F238E27FC236}">
                <a16:creationId xmlns:a16="http://schemas.microsoft.com/office/drawing/2014/main" id="{E1557FA4-6D26-43BF-908C-CE9EB350DE3F}"/>
              </a:ext>
            </a:extLst>
          </p:cNvPr>
          <p:cNvSpPr>
            <a:spLocks noChangeArrowheads="1"/>
          </p:cNvSpPr>
          <p:nvPr/>
        </p:nvSpPr>
        <p:spPr bwMode="auto">
          <a:xfrm>
            <a:off x="2803526" y="2456185"/>
            <a:ext cx="129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vi-VN" altLang="en-US" sz="1400">
                <a:solidFill>
                  <a:srgbClr val="000000"/>
                </a:solidFill>
                <a:latin typeface="Arial" panose="020B0604020202020204" pitchFamily="34" charset="0"/>
              </a:rPr>
              <a:t>N</a:t>
            </a:r>
            <a:endParaRPr lang="en-US" altLang="en-US" sz="4800">
              <a:solidFill>
                <a:prstClr val="black"/>
              </a:solidFill>
            </a:endParaRPr>
          </a:p>
        </p:txBody>
      </p:sp>
      <p:sp>
        <p:nvSpPr>
          <p:cNvPr id="9273" name="Oval 70">
            <a:extLst>
              <a:ext uri="{FF2B5EF4-FFF2-40B4-BE49-F238E27FC236}">
                <a16:creationId xmlns:a16="http://schemas.microsoft.com/office/drawing/2014/main" id="{6529CE26-53D0-4236-B902-A69967AA2518}"/>
              </a:ext>
            </a:extLst>
          </p:cNvPr>
          <p:cNvSpPr>
            <a:spLocks noChangeArrowheads="1"/>
          </p:cNvSpPr>
          <p:nvPr/>
        </p:nvSpPr>
        <p:spPr bwMode="auto">
          <a:xfrm>
            <a:off x="509590" y="2538736"/>
            <a:ext cx="73025" cy="73025"/>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74" name="Rectangle 71">
            <a:extLst>
              <a:ext uri="{FF2B5EF4-FFF2-40B4-BE49-F238E27FC236}">
                <a16:creationId xmlns:a16="http://schemas.microsoft.com/office/drawing/2014/main" id="{7CF0832D-AE3F-4F2A-B222-059F73285F2C}"/>
              </a:ext>
            </a:extLst>
          </p:cNvPr>
          <p:cNvSpPr>
            <a:spLocks noChangeArrowheads="1"/>
          </p:cNvSpPr>
          <p:nvPr/>
        </p:nvSpPr>
        <p:spPr bwMode="auto">
          <a:xfrm>
            <a:off x="301626" y="2418085"/>
            <a:ext cx="1490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vi-VN" altLang="en-US" sz="1400">
                <a:solidFill>
                  <a:srgbClr val="000000"/>
                </a:solidFill>
                <a:latin typeface="Arial" panose="020B0604020202020204" pitchFamily="34" charset="0"/>
              </a:rPr>
              <a:t>M</a:t>
            </a:r>
            <a:endParaRPr lang="en-US" altLang="en-US" sz="4800">
              <a:solidFill>
                <a:prstClr val="black"/>
              </a:solidFill>
            </a:endParaRPr>
          </a:p>
        </p:txBody>
      </p:sp>
      <p:sp>
        <p:nvSpPr>
          <p:cNvPr id="9275" name="Oval 72">
            <a:extLst>
              <a:ext uri="{FF2B5EF4-FFF2-40B4-BE49-F238E27FC236}">
                <a16:creationId xmlns:a16="http://schemas.microsoft.com/office/drawing/2014/main" id="{44893F4B-017E-423A-8AB7-1F85C4D7EA5B}"/>
              </a:ext>
            </a:extLst>
          </p:cNvPr>
          <p:cNvSpPr>
            <a:spLocks noChangeArrowheads="1"/>
          </p:cNvSpPr>
          <p:nvPr/>
        </p:nvSpPr>
        <p:spPr bwMode="auto">
          <a:xfrm>
            <a:off x="523877" y="3710310"/>
            <a:ext cx="73025" cy="71438"/>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76" name="Rectangle 73">
            <a:extLst>
              <a:ext uri="{FF2B5EF4-FFF2-40B4-BE49-F238E27FC236}">
                <a16:creationId xmlns:a16="http://schemas.microsoft.com/office/drawing/2014/main" id="{5230BBAC-0EA8-48CD-AA17-F1521ECAC927}"/>
              </a:ext>
            </a:extLst>
          </p:cNvPr>
          <p:cNvSpPr>
            <a:spLocks noChangeArrowheads="1"/>
          </p:cNvSpPr>
          <p:nvPr/>
        </p:nvSpPr>
        <p:spPr bwMode="auto">
          <a:xfrm>
            <a:off x="334964" y="3651573"/>
            <a:ext cx="1394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r>
              <a:rPr lang="vi-VN" altLang="en-US" sz="1400">
                <a:solidFill>
                  <a:srgbClr val="000000"/>
                </a:solidFill>
                <a:latin typeface="Arial" panose="020B0604020202020204" pitchFamily="34" charset="0"/>
              </a:rPr>
              <a:t>Q</a:t>
            </a:r>
            <a:endParaRPr lang="en-US" altLang="en-US" sz="4800">
              <a:solidFill>
                <a:prstClr val="black"/>
              </a:solidFill>
            </a:endParaRPr>
          </a:p>
        </p:txBody>
      </p:sp>
      <p:sp>
        <p:nvSpPr>
          <p:cNvPr id="9277" name="Line 80">
            <a:extLst>
              <a:ext uri="{FF2B5EF4-FFF2-40B4-BE49-F238E27FC236}">
                <a16:creationId xmlns:a16="http://schemas.microsoft.com/office/drawing/2014/main" id="{28D55A34-148D-4A13-869F-95C5150E1CD9}"/>
              </a:ext>
            </a:extLst>
          </p:cNvPr>
          <p:cNvSpPr>
            <a:spLocks noChangeShapeType="1"/>
          </p:cNvSpPr>
          <p:nvPr/>
        </p:nvSpPr>
        <p:spPr bwMode="auto">
          <a:xfrm flipV="1">
            <a:off x="6908802" y="3810323"/>
            <a:ext cx="1068388" cy="25400"/>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78" name="Line 81">
            <a:extLst>
              <a:ext uri="{FF2B5EF4-FFF2-40B4-BE49-F238E27FC236}">
                <a16:creationId xmlns:a16="http://schemas.microsoft.com/office/drawing/2014/main" id="{B2E94ED6-03EC-4528-A4C0-4BA3BA503433}"/>
              </a:ext>
            </a:extLst>
          </p:cNvPr>
          <p:cNvSpPr>
            <a:spLocks noChangeShapeType="1"/>
          </p:cNvSpPr>
          <p:nvPr/>
        </p:nvSpPr>
        <p:spPr bwMode="auto">
          <a:xfrm flipH="1">
            <a:off x="7988302" y="2845123"/>
            <a:ext cx="692150" cy="9413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79" name="Line 83">
            <a:extLst>
              <a:ext uri="{FF2B5EF4-FFF2-40B4-BE49-F238E27FC236}">
                <a16:creationId xmlns:a16="http://schemas.microsoft.com/office/drawing/2014/main" id="{7383A1BC-9C50-41B4-9F9C-6F6CF5133B41}"/>
              </a:ext>
            </a:extLst>
          </p:cNvPr>
          <p:cNvSpPr>
            <a:spLocks noChangeShapeType="1"/>
          </p:cNvSpPr>
          <p:nvPr/>
        </p:nvSpPr>
        <p:spPr bwMode="auto">
          <a:xfrm>
            <a:off x="8070852" y="2807023"/>
            <a:ext cx="0" cy="904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80" name="Line 84">
            <a:extLst>
              <a:ext uri="{FF2B5EF4-FFF2-40B4-BE49-F238E27FC236}">
                <a16:creationId xmlns:a16="http://schemas.microsoft.com/office/drawing/2014/main" id="{50A57513-BEB2-4E2A-91BD-82F74D9EA7C0}"/>
              </a:ext>
            </a:extLst>
          </p:cNvPr>
          <p:cNvSpPr>
            <a:spLocks noChangeShapeType="1"/>
          </p:cNvSpPr>
          <p:nvPr/>
        </p:nvSpPr>
        <p:spPr bwMode="auto">
          <a:xfrm>
            <a:off x="7537452" y="3764287"/>
            <a:ext cx="0" cy="904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81" name="Line 87">
            <a:extLst>
              <a:ext uri="{FF2B5EF4-FFF2-40B4-BE49-F238E27FC236}">
                <a16:creationId xmlns:a16="http://schemas.microsoft.com/office/drawing/2014/main" id="{9F89E9CE-C867-46BB-95F2-615B705A80E3}"/>
              </a:ext>
            </a:extLst>
          </p:cNvPr>
          <p:cNvSpPr>
            <a:spLocks noChangeShapeType="1"/>
          </p:cNvSpPr>
          <p:nvPr/>
        </p:nvSpPr>
        <p:spPr bwMode="auto">
          <a:xfrm>
            <a:off x="7270752" y="3264223"/>
            <a:ext cx="76200" cy="381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82" name="Line 88">
            <a:extLst>
              <a:ext uri="{FF2B5EF4-FFF2-40B4-BE49-F238E27FC236}">
                <a16:creationId xmlns:a16="http://schemas.microsoft.com/office/drawing/2014/main" id="{BE21305B-F209-4FA8-AC09-57CDF5294139}"/>
              </a:ext>
            </a:extLst>
          </p:cNvPr>
          <p:cNvSpPr>
            <a:spLocks noChangeShapeType="1"/>
          </p:cNvSpPr>
          <p:nvPr/>
        </p:nvSpPr>
        <p:spPr bwMode="auto">
          <a:xfrm>
            <a:off x="8261352" y="3359473"/>
            <a:ext cx="76200" cy="381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83" name="Line 98">
            <a:extLst>
              <a:ext uri="{FF2B5EF4-FFF2-40B4-BE49-F238E27FC236}">
                <a16:creationId xmlns:a16="http://schemas.microsoft.com/office/drawing/2014/main" id="{C3668597-A3CC-412C-A10E-94ED3BCAFC57}"/>
              </a:ext>
            </a:extLst>
          </p:cNvPr>
          <p:cNvSpPr>
            <a:spLocks noChangeShapeType="1"/>
          </p:cNvSpPr>
          <p:nvPr/>
        </p:nvSpPr>
        <p:spPr bwMode="auto">
          <a:xfrm>
            <a:off x="9683737" y="3099579"/>
            <a:ext cx="76200" cy="381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84" name="Line 99">
            <a:extLst>
              <a:ext uri="{FF2B5EF4-FFF2-40B4-BE49-F238E27FC236}">
                <a16:creationId xmlns:a16="http://schemas.microsoft.com/office/drawing/2014/main" id="{159C7426-DC47-48BA-AEFA-308E1E886141}"/>
              </a:ext>
            </a:extLst>
          </p:cNvPr>
          <p:cNvSpPr>
            <a:spLocks noChangeShapeType="1"/>
          </p:cNvSpPr>
          <p:nvPr/>
        </p:nvSpPr>
        <p:spPr bwMode="auto">
          <a:xfrm>
            <a:off x="10445737" y="2318529"/>
            <a:ext cx="0" cy="904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85" name="Line 100">
            <a:extLst>
              <a:ext uri="{FF2B5EF4-FFF2-40B4-BE49-F238E27FC236}">
                <a16:creationId xmlns:a16="http://schemas.microsoft.com/office/drawing/2014/main" id="{189FF35A-61AF-4835-9EDA-6C0A57800217}"/>
              </a:ext>
            </a:extLst>
          </p:cNvPr>
          <p:cNvSpPr>
            <a:spLocks noChangeShapeType="1"/>
          </p:cNvSpPr>
          <p:nvPr/>
        </p:nvSpPr>
        <p:spPr bwMode="auto">
          <a:xfrm>
            <a:off x="523877" y="2573660"/>
            <a:ext cx="2111375" cy="1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86" name="Line 101">
            <a:extLst>
              <a:ext uri="{FF2B5EF4-FFF2-40B4-BE49-F238E27FC236}">
                <a16:creationId xmlns:a16="http://schemas.microsoft.com/office/drawing/2014/main" id="{E654CA25-AD8A-4983-B69D-68C5933DF3C9}"/>
              </a:ext>
            </a:extLst>
          </p:cNvPr>
          <p:cNvSpPr>
            <a:spLocks noChangeShapeType="1"/>
          </p:cNvSpPr>
          <p:nvPr/>
        </p:nvSpPr>
        <p:spPr bwMode="auto">
          <a:xfrm>
            <a:off x="2657476" y="2611761"/>
            <a:ext cx="1588" cy="1120775"/>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87" name="Line 102">
            <a:extLst>
              <a:ext uri="{FF2B5EF4-FFF2-40B4-BE49-F238E27FC236}">
                <a16:creationId xmlns:a16="http://schemas.microsoft.com/office/drawing/2014/main" id="{39D8108C-1723-478B-9B73-EB5FE8B522AC}"/>
              </a:ext>
            </a:extLst>
          </p:cNvPr>
          <p:cNvSpPr>
            <a:spLocks noChangeShapeType="1"/>
          </p:cNvSpPr>
          <p:nvPr/>
        </p:nvSpPr>
        <p:spPr bwMode="auto">
          <a:xfrm>
            <a:off x="542926" y="2592711"/>
            <a:ext cx="1588" cy="1120775"/>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9288" name="Rectangle 103">
            <a:extLst>
              <a:ext uri="{FF2B5EF4-FFF2-40B4-BE49-F238E27FC236}">
                <a16:creationId xmlns:a16="http://schemas.microsoft.com/office/drawing/2014/main" id="{342629E7-D126-4FC4-AF56-A3EAC37A0E3E}"/>
              </a:ext>
            </a:extLst>
          </p:cNvPr>
          <p:cNvSpPr>
            <a:spLocks noChangeArrowheads="1"/>
          </p:cNvSpPr>
          <p:nvPr/>
        </p:nvSpPr>
        <p:spPr bwMode="auto">
          <a:xfrm flipV="1">
            <a:off x="2547940" y="3621410"/>
            <a:ext cx="109537" cy="109538"/>
          </a:xfrm>
          <a:prstGeom prst="rect">
            <a:avLst/>
          </a:prstGeom>
          <a:solidFill>
            <a:srgbClr val="FFFF00"/>
          </a:solidFill>
          <a:ln w="12700">
            <a:solidFill>
              <a:srgbClr val="000099"/>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89" name="Rectangle 105">
            <a:extLst>
              <a:ext uri="{FF2B5EF4-FFF2-40B4-BE49-F238E27FC236}">
                <a16:creationId xmlns:a16="http://schemas.microsoft.com/office/drawing/2014/main" id="{8FCE467A-083C-4B3D-BA73-2A6808584B59}"/>
              </a:ext>
            </a:extLst>
          </p:cNvPr>
          <p:cNvSpPr>
            <a:spLocks noChangeArrowheads="1"/>
          </p:cNvSpPr>
          <p:nvPr/>
        </p:nvSpPr>
        <p:spPr bwMode="auto">
          <a:xfrm flipV="1">
            <a:off x="542926" y="2592710"/>
            <a:ext cx="109538" cy="109538"/>
          </a:xfrm>
          <a:prstGeom prst="rect">
            <a:avLst/>
          </a:prstGeom>
          <a:solidFill>
            <a:srgbClr val="FFFF00"/>
          </a:solidFill>
          <a:ln w="12700">
            <a:solidFill>
              <a:srgbClr val="000099"/>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9290" name="Rectangle 106">
            <a:extLst>
              <a:ext uri="{FF2B5EF4-FFF2-40B4-BE49-F238E27FC236}">
                <a16:creationId xmlns:a16="http://schemas.microsoft.com/office/drawing/2014/main" id="{5F9271BA-7483-479C-A5C5-E46D1039DE5C}"/>
              </a:ext>
            </a:extLst>
          </p:cNvPr>
          <p:cNvSpPr>
            <a:spLocks noChangeArrowheads="1"/>
          </p:cNvSpPr>
          <p:nvPr/>
        </p:nvSpPr>
        <p:spPr bwMode="auto">
          <a:xfrm flipV="1">
            <a:off x="561976" y="3607124"/>
            <a:ext cx="109538" cy="109537"/>
          </a:xfrm>
          <a:prstGeom prst="rect">
            <a:avLst/>
          </a:prstGeom>
          <a:solidFill>
            <a:srgbClr val="FFFF00"/>
          </a:solidFill>
          <a:ln w="12700">
            <a:solidFill>
              <a:srgbClr val="000099"/>
            </a:solidFill>
            <a:miter lim="800000"/>
            <a:headEnd/>
            <a:tailEnd/>
          </a:ln>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base" hangingPunct="1">
              <a:spcBef>
                <a:spcPct val="0"/>
              </a:spcBef>
              <a:spcAft>
                <a:spcPct val="0"/>
              </a:spcAft>
            </a:pPr>
            <a:endParaRPr lang="vi-VN" altLang="en-US">
              <a:solidFill>
                <a:prstClr val="black"/>
              </a:solidFill>
              <a:latin typeface="Arial" panose="020B0604020202020204" pitchFamily="34" charset="0"/>
            </a:endParaRPr>
          </a:p>
        </p:txBody>
      </p:sp>
      <p:sp>
        <p:nvSpPr>
          <p:cNvPr id="75" name="Line 99">
            <a:extLst>
              <a:ext uri="{FF2B5EF4-FFF2-40B4-BE49-F238E27FC236}">
                <a16:creationId xmlns:a16="http://schemas.microsoft.com/office/drawing/2014/main" id="{78565E34-4439-4E77-9480-1B349E34FF69}"/>
              </a:ext>
            </a:extLst>
          </p:cNvPr>
          <p:cNvSpPr>
            <a:spLocks noChangeShapeType="1"/>
          </p:cNvSpPr>
          <p:nvPr/>
        </p:nvSpPr>
        <p:spPr bwMode="auto">
          <a:xfrm>
            <a:off x="11141062" y="3024997"/>
            <a:ext cx="88166" cy="13887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76" name="Line 99">
            <a:extLst>
              <a:ext uri="{FF2B5EF4-FFF2-40B4-BE49-F238E27FC236}">
                <a16:creationId xmlns:a16="http://schemas.microsoft.com/office/drawing/2014/main" id="{20749AED-F4D6-48CE-8400-5436B3AFC577}"/>
              </a:ext>
            </a:extLst>
          </p:cNvPr>
          <p:cNvSpPr>
            <a:spLocks noChangeShapeType="1"/>
          </p:cNvSpPr>
          <p:nvPr/>
        </p:nvSpPr>
        <p:spPr bwMode="auto">
          <a:xfrm>
            <a:off x="10493362" y="3842529"/>
            <a:ext cx="0" cy="904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Calibri" panose="020F0502020204030204" pitchFamily="34" charset="0"/>
              <a:cs typeface="Arial" panose="020B0604020202020204" pitchFamily="34" charset="0"/>
            </a:endParaRPr>
          </a:p>
        </p:txBody>
      </p:sp>
      <p:sp>
        <p:nvSpPr>
          <p:cNvPr id="72" name="WordArt 81">
            <a:extLst>
              <a:ext uri="{FF2B5EF4-FFF2-40B4-BE49-F238E27FC236}">
                <a16:creationId xmlns:a16="http://schemas.microsoft.com/office/drawing/2014/main" id="{71D98157-8849-40DB-AAC7-AE4C66775882}"/>
              </a:ext>
            </a:extLst>
          </p:cNvPr>
          <p:cNvSpPr>
            <a:spLocks noChangeArrowheads="1" noChangeShapeType="1" noTextEdit="1"/>
          </p:cNvSpPr>
          <p:nvPr/>
        </p:nvSpPr>
        <p:spPr bwMode="auto">
          <a:xfrm>
            <a:off x="3888770" y="81866"/>
            <a:ext cx="3758217" cy="869950"/>
          </a:xfrm>
          <a:prstGeom prst="rect">
            <a:avLst/>
          </a:prstGeom>
        </p:spPr>
        <p:txBody>
          <a:bodyPr wrap="none" fromWordArt="1">
            <a:prstTxWarp prst="textPlain">
              <a:avLst>
                <a:gd name="adj" fmla="val 50000"/>
              </a:avLst>
            </a:prstTxWarp>
          </a:bodyPr>
          <a:lstStyle/>
          <a:p>
            <a:pPr algn="ctr"/>
            <a:r>
              <a:rPr lang="en-US" sz="32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TRẮC NGHIỆM</a:t>
            </a:r>
          </a:p>
        </p:txBody>
      </p:sp>
    </p:spTree>
    <p:extLst>
      <p:ext uri="{BB962C8B-B14F-4D97-AF65-F5344CB8AC3E}">
        <p14:creationId xmlns:p14="http://schemas.microsoft.com/office/powerpoint/2010/main" val="161405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9264"/>
                                        </p:tgtEl>
                                        <p:attrNameLst>
                                          <p:attrName>fillcolor</p:attrName>
                                        </p:attrNameLst>
                                      </p:cBhvr>
                                      <p:to>
                                        <a:schemeClr val="accent2"/>
                                      </p:to>
                                    </p:animClr>
                                    <p:set>
                                      <p:cBhvr>
                                        <p:cTn id="7" dur="2000" fill="hold"/>
                                        <p:tgtEl>
                                          <p:spTgt spid="9264"/>
                                        </p:tgtEl>
                                        <p:attrNameLst>
                                          <p:attrName>fill.type</p:attrName>
                                        </p:attrNameLst>
                                      </p:cBhvr>
                                      <p:to>
                                        <p:strVal val="solid"/>
                                      </p:to>
                                    </p:set>
                                    <p:set>
                                      <p:cBhvr>
                                        <p:cTn id="8" dur="2000" fill="hold"/>
                                        <p:tgtEl>
                                          <p:spTgt spid="926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A92C05-732C-487F-8B99-026413296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 y="0"/>
            <a:ext cx="12177840" cy="6858000"/>
          </a:xfrm>
          <a:prstGeom prst="rect">
            <a:avLst/>
          </a:prstGeom>
        </p:spPr>
      </p:pic>
      <p:sp>
        <p:nvSpPr>
          <p:cNvPr id="9266" name="Text Box 60">
            <a:extLst>
              <a:ext uri="{FF2B5EF4-FFF2-40B4-BE49-F238E27FC236}">
                <a16:creationId xmlns:a16="http://schemas.microsoft.com/office/drawing/2014/main" id="{3FC2EF2D-C297-4E88-AD49-C82668C0159E}"/>
              </a:ext>
            </a:extLst>
          </p:cNvPr>
          <p:cNvSpPr txBox="1">
            <a:spLocks noChangeArrowheads="1"/>
          </p:cNvSpPr>
          <p:nvPr/>
        </p:nvSpPr>
        <p:spPr bwMode="auto">
          <a:xfrm>
            <a:off x="1916642" y="982705"/>
            <a:ext cx="8140701" cy="461665"/>
          </a:xfrm>
          <a:prstGeom prst="rect">
            <a:avLst/>
          </a:prstGeom>
          <a:solidFill>
            <a:srgbClr val="66FFCC"/>
          </a:solidFill>
          <a:ln>
            <a:noFill/>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base" hangingPunct="1">
              <a:spcBef>
                <a:spcPct val="50000"/>
              </a:spcBef>
              <a:spcAft>
                <a:spcPct val="0"/>
              </a:spcAft>
            </a:pPr>
            <a:r>
              <a:rPr lang="en-US" altLang="en-US" sz="2400" b="1" dirty="0" err="1">
                <a:solidFill>
                  <a:prstClr val="black"/>
                </a:solidFill>
                <a:latin typeface="Times New Roman" panose="02020603050405020304" pitchFamily="18" charset="0"/>
              </a:rPr>
              <a:t>Câu</a:t>
            </a:r>
            <a:r>
              <a:rPr lang="en-US" altLang="en-US" sz="2400" b="1" dirty="0">
                <a:solidFill>
                  <a:prstClr val="black"/>
                </a:solidFill>
                <a:latin typeface="Times New Roman" panose="02020603050405020304" pitchFamily="18" charset="0"/>
              </a:rPr>
              <a:t> 2: </a:t>
            </a:r>
            <a:r>
              <a:rPr lang="en-US" altLang="en-US" sz="2400" b="1" dirty="0" err="1">
                <a:solidFill>
                  <a:prstClr val="black"/>
                </a:solidFill>
                <a:latin typeface="Times New Roman" panose="02020603050405020304" pitchFamily="18" charset="0"/>
              </a:rPr>
              <a:t>Trong</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các</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hình</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sau</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hình</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nào</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là</a:t>
            </a:r>
            <a:r>
              <a:rPr lang="en-US" altLang="en-US" sz="2400" b="1" dirty="0">
                <a:solidFill>
                  <a:prstClr val="black"/>
                </a:solidFill>
                <a:latin typeface="Times New Roman" panose="02020603050405020304" pitchFamily="18" charset="0"/>
              </a:rPr>
              <a:t> tam </a:t>
            </a:r>
            <a:r>
              <a:rPr lang="en-US" altLang="en-US" sz="2400" b="1" dirty="0" err="1">
                <a:solidFill>
                  <a:prstClr val="black"/>
                </a:solidFill>
                <a:latin typeface="Times New Roman" panose="02020603050405020304" pitchFamily="18" charset="0"/>
              </a:rPr>
              <a:t>giác</a:t>
            </a:r>
            <a:r>
              <a:rPr lang="en-US" altLang="en-US" sz="2400" b="1" dirty="0">
                <a:solidFill>
                  <a:prstClr val="black"/>
                </a:solidFill>
                <a:latin typeface="Times New Roman" panose="02020603050405020304" pitchFamily="18" charset="0"/>
              </a:rPr>
              <a:t> </a:t>
            </a:r>
            <a:r>
              <a:rPr lang="en-US" altLang="en-US" sz="2400" b="1" dirty="0" err="1">
                <a:solidFill>
                  <a:prstClr val="black"/>
                </a:solidFill>
                <a:latin typeface="Times New Roman" panose="02020603050405020304" pitchFamily="18" charset="0"/>
              </a:rPr>
              <a:t>đều</a:t>
            </a:r>
            <a:r>
              <a:rPr lang="en-US" altLang="en-US" sz="2400" b="1" dirty="0">
                <a:solidFill>
                  <a:prstClr val="black"/>
                </a:solidFill>
                <a:latin typeface="Times New Roman" panose="02020603050405020304" pitchFamily="18" charset="0"/>
              </a:rPr>
              <a:t>?</a:t>
            </a:r>
            <a:endParaRPr lang="en-US" altLang="en-US" sz="2400" b="1" dirty="0">
              <a:solidFill>
                <a:srgbClr val="FF0000"/>
              </a:solidFill>
              <a:latin typeface="Times New Roman" panose="02020603050405020304" pitchFamily="18" charset="0"/>
            </a:endParaRPr>
          </a:p>
        </p:txBody>
      </p:sp>
      <p:sp>
        <p:nvSpPr>
          <p:cNvPr id="72" name="WordArt 81">
            <a:extLst>
              <a:ext uri="{FF2B5EF4-FFF2-40B4-BE49-F238E27FC236}">
                <a16:creationId xmlns:a16="http://schemas.microsoft.com/office/drawing/2014/main" id="{71D98157-8849-40DB-AAC7-AE4C66775882}"/>
              </a:ext>
            </a:extLst>
          </p:cNvPr>
          <p:cNvSpPr>
            <a:spLocks noChangeArrowheads="1" noChangeShapeType="1" noTextEdit="1"/>
          </p:cNvSpPr>
          <p:nvPr/>
        </p:nvSpPr>
        <p:spPr bwMode="auto">
          <a:xfrm>
            <a:off x="3905574" y="-42532"/>
            <a:ext cx="3758217" cy="869950"/>
          </a:xfrm>
          <a:prstGeom prst="rect">
            <a:avLst/>
          </a:prstGeom>
        </p:spPr>
        <p:txBody>
          <a:bodyPr wrap="none" fromWordArt="1">
            <a:prstTxWarp prst="textPlain">
              <a:avLst>
                <a:gd name="adj" fmla="val 50000"/>
              </a:avLst>
            </a:prstTxWarp>
          </a:bodyPr>
          <a:lstStyle/>
          <a:p>
            <a:pPr algn="ctr"/>
            <a:r>
              <a:rPr lang="en-US" sz="32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TRẮC NGHIỆM</a:t>
            </a:r>
          </a:p>
        </p:txBody>
      </p:sp>
      <p:grpSp>
        <p:nvGrpSpPr>
          <p:cNvPr id="73" name="Group 72">
            <a:extLst>
              <a:ext uri="{FF2B5EF4-FFF2-40B4-BE49-F238E27FC236}">
                <a16:creationId xmlns:a16="http://schemas.microsoft.com/office/drawing/2014/main" id="{5023F019-89DC-45D0-A0DB-6097541AF316}"/>
              </a:ext>
            </a:extLst>
          </p:cNvPr>
          <p:cNvGrpSpPr/>
          <p:nvPr/>
        </p:nvGrpSpPr>
        <p:grpSpPr>
          <a:xfrm>
            <a:off x="273065" y="1736423"/>
            <a:ext cx="1715047" cy="2574482"/>
            <a:chOff x="357158" y="1756572"/>
            <a:chExt cx="1918348" cy="3148679"/>
          </a:xfrm>
        </p:grpSpPr>
        <p:grpSp>
          <p:nvGrpSpPr>
            <p:cNvPr id="74" name="Group 73">
              <a:extLst>
                <a:ext uri="{FF2B5EF4-FFF2-40B4-BE49-F238E27FC236}">
                  <a16:creationId xmlns:a16="http://schemas.microsoft.com/office/drawing/2014/main" id="{7BB39710-BC29-4DE0-A89A-BC628A7815DD}"/>
                </a:ext>
              </a:extLst>
            </p:cNvPr>
            <p:cNvGrpSpPr/>
            <p:nvPr/>
          </p:nvGrpSpPr>
          <p:grpSpPr>
            <a:xfrm>
              <a:off x="357158" y="1756572"/>
              <a:ext cx="1918348" cy="3148679"/>
              <a:chOff x="168562" y="1582262"/>
              <a:chExt cx="1918348" cy="3148679"/>
            </a:xfrm>
          </p:grpSpPr>
          <p:sp>
            <p:nvSpPr>
              <p:cNvPr id="79" name="Isosceles Triangle 78">
                <a:extLst>
                  <a:ext uri="{FF2B5EF4-FFF2-40B4-BE49-F238E27FC236}">
                    <a16:creationId xmlns:a16="http://schemas.microsoft.com/office/drawing/2014/main" id="{8F0AB2D2-2B8B-42A2-9F4E-461035FBE0D8}"/>
                  </a:ext>
                </a:extLst>
              </p:cNvPr>
              <p:cNvSpPr/>
              <p:nvPr/>
            </p:nvSpPr>
            <p:spPr>
              <a:xfrm>
                <a:off x="412402" y="2105778"/>
                <a:ext cx="1428760" cy="2000264"/>
              </a:xfrm>
              <a:prstGeom prst="triangle">
                <a:avLst/>
              </a:prstGeom>
              <a:solidFill>
                <a:schemeClr val="accent4">
                  <a:lumMod val="40000"/>
                  <a:lumOff val="6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A6CC492-7C10-4C29-8810-C17E7F4E8B7C}"/>
                  </a:ext>
                </a:extLst>
              </p:cNvPr>
              <p:cNvSpPr/>
              <p:nvPr/>
            </p:nvSpPr>
            <p:spPr>
              <a:xfrm>
                <a:off x="801026" y="1582262"/>
                <a:ext cx="6429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50000"/>
                      </a:schemeClr>
                    </a:solidFill>
                    <a:latin typeface="Times New Roman" pitchFamily="18" charset="0"/>
                    <a:cs typeface="Times New Roman" pitchFamily="18" charset="0"/>
                  </a:rPr>
                  <a:t>A</a:t>
                </a:r>
              </a:p>
            </p:txBody>
          </p:sp>
          <p:sp>
            <p:nvSpPr>
              <p:cNvPr id="81" name="Rectangle 80">
                <a:extLst>
                  <a:ext uri="{FF2B5EF4-FFF2-40B4-BE49-F238E27FC236}">
                    <a16:creationId xmlns:a16="http://schemas.microsoft.com/office/drawing/2014/main" id="{6761EDFE-9ABC-4E25-90F4-84CB582159D6}"/>
                  </a:ext>
                </a:extLst>
              </p:cNvPr>
              <p:cNvSpPr/>
              <p:nvPr/>
            </p:nvSpPr>
            <p:spPr>
              <a:xfrm>
                <a:off x="168562" y="4047687"/>
                <a:ext cx="6429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50000"/>
                      </a:schemeClr>
                    </a:solidFill>
                    <a:latin typeface="Times New Roman" pitchFamily="18" charset="0"/>
                    <a:cs typeface="Times New Roman" pitchFamily="18" charset="0"/>
                  </a:rPr>
                  <a:t>B</a:t>
                </a:r>
              </a:p>
            </p:txBody>
          </p:sp>
          <p:sp>
            <p:nvSpPr>
              <p:cNvPr id="82" name="Rectangle 81">
                <a:extLst>
                  <a:ext uri="{FF2B5EF4-FFF2-40B4-BE49-F238E27FC236}">
                    <a16:creationId xmlns:a16="http://schemas.microsoft.com/office/drawing/2014/main" id="{C08ACDF1-FC41-48CB-A0ED-D8A76E92590C}"/>
                  </a:ext>
                </a:extLst>
              </p:cNvPr>
              <p:cNvSpPr/>
              <p:nvPr/>
            </p:nvSpPr>
            <p:spPr>
              <a:xfrm>
                <a:off x="1443968" y="4032154"/>
                <a:ext cx="6429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50000"/>
                      </a:schemeClr>
                    </a:solidFill>
                    <a:latin typeface="Times New Roman" pitchFamily="18" charset="0"/>
                    <a:cs typeface="Times New Roman" pitchFamily="18" charset="0"/>
                  </a:rPr>
                  <a:t>C</a:t>
                </a:r>
              </a:p>
            </p:txBody>
          </p:sp>
          <p:sp>
            <p:nvSpPr>
              <p:cNvPr id="84" name="Rectangle 83">
                <a:extLst>
                  <a:ext uri="{FF2B5EF4-FFF2-40B4-BE49-F238E27FC236}">
                    <a16:creationId xmlns:a16="http://schemas.microsoft.com/office/drawing/2014/main" id="{1AD81B88-8388-499E-A509-8AD296CB9243}"/>
                  </a:ext>
                </a:extLst>
              </p:cNvPr>
              <p:cNvSpPr/>
              <p:nvPr/>
            </p:nvSpPr>
            <p:spPr>
              <a:xfrm>
                <a:off x="801026" y="4159437"/>
                <a:ext cx="6429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50000"/>
                      </a:schemeClr>
                    </a:solidFill>
                    <a:latin typeface="Times New Roman" pitchFamily="18" charset="0"/>
                    <a:cs typeface="Times New Roman" pitchFamily="18" charset="0"/>
                  </a:rPr>
                  <a:t>a)</a:t>
                </a:r>
              </a:p>
            </p:txBody>
          </p:sp>
        </p:grpSp>
        <p:cxnSp>
          <p:nvCxnSpPr>
            <p:cNvPr id="77" name="Straight Connector 76">
              <a:extLst>
                <a:ext uri="{FF2B5EF4-FFF2-40B4-BE49-F238E27FC236}">
                  <a16:creationId xmlns:a16="http://schemas.microsoft.com/office/drawing/2014/main" id="{DBEDF42F-4CD5-459E-B13E-B7EADA54F2E8}"/>
                </a:ext>
              </a:extLst>
            </p:cNvPr>
            <p:cNvCxnSpPr/>
            <p:nvPr/>
          </p:nvCxnSpPr>
          <p:spPr>
            <a:xfrm>
              <a:off x="857224" y="3322320"/>
              <a:ext cx="142876" cy="7143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0C1D1EF-A495-4F87-B404-CE2026B3A854}"/>
                </a:ext>
              </a:extLst>
            </p:cNvPr>
            <p:cNvCxnSpPr/>
            <p:nvPr/>
          </p:nvCxnSpPr>
          <p:spPr>
            <a:xfrm flipV="1">
              <a:off x="1627802" y="3347084"/>
              <a:ext cx="142876" cy="71438"/>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2DBF123B-9152-4B58-AFC9-3B2F5B6145BB}"/>
              </a:ext>
            </a:extLst>
          </p:cNvPr>
          <p:cNvGrpSpPr/>
          <p:nvPr/>
        </p:nvGrpSpPr>
        <p:grpSpPr>
          <a:xfrm>
            <a:off x="3083402" y="2099959"/>
            <a:ext cx="2426954" cy="2210946"/>
            <a:chOff x="419072" y="4362456"/>
            <a:chExt cx="2714644" cy="2704061"/>
          </a:xfrm>
        </p:grpSpPr>
        <p:grpSp>
          <p:nvGrpSpPr>
            <p:cNvPr id="86" name="Group 85">
              <a:extLst>
                <a:ext uri="{FF2B5EF4-FFF2-40B4-BE49-F238E27FC236}">
                  <a16:creationId xmlns:a16="http://schemas.microsoft.com/office/drawing/2014/main" id="{EAA823CD-8C2B-4E41-97BA-66EBB3734C20}"/>
                </a:ext>
              </a:extLst>
            </p:cNvPr>
            <p:cNvGrpSpPr/>
            <p:nvPr/>
          </p:nvGrpSpPr>
          <p:grpSpPr>
            <a:xfrm>
              <a:off x="419072" y="4362456"/>
              <a:ext cx="2714644" cy="2704061"/>
              <a:chOff x="601952" y="4301496"/>
              <a:chExt cx="2714644" cy="2704061"/>
            </a:xfrm>
          </p:grpSpPr>
          <p:sp>
            <p:nvSpPr>
              <p:cNvPr id="93" name="Isosceles Triangle 92">
                <a:extLst>
                  <a:ext uri="{FF2B5EF4-FFF2-40B4-BE49-F238E27FC236}">
                    <a16:creationId xmlns:a16="http://schemas.microsoft.com/office/drawing/2014/main" id="{3ADFD6B0-0BF5-4F00-941A-7214D3626F4B}"/>
                  </a:ext>
                </a:extLst>
              </p:cNvPr>
              <p:cNvSpPr/>
              <p:nvPr/>
            </p:nvSpPr>
            <p:spPr>
              <a:xfrm>
                <a:off x="857224" y="4786322"/>
                <a:ext cx="2214578" cy="1571636"/>
              </a:xfrm>
              <a:prstGeom prst="triangle">
                <a:avLst/>
              </a:prstGeom>
              <a:solidFill>
                <a:srgbClr val="FFCDF4"/>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534B2DE2-2281-4A08-8407-FC0833AFDAF6}"/>
                  </a:ext>
                </a:extLst>
              </p:cNvPr>
              <p:cNvSpPr/>
              <p:nvPr/>
            </p:nvSpPr>
            <p:spPr>
              <a:xfrm>
                <a:off x="1668760" y="4301496"/>
                <a:ext cx="6429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Times New Roman" pitchFamily="18" charset="0"/>
                    <a:cs typeface="Times New Roman" pitchFamily="18" charset="0"/>
                  </a:rPr>
                  <a:t>D</a:t>
                </a:r>
              </a:p>
            </p:txBody>
          </p:sp>
          <p:sp>
            <p:nvSpPr>
              <p:cNvPr id="95" name="Rectangle 94">
                <a:extLst>
                  <a:ext uri="{FF2B5EF4-FFF2-40B4-BE49-F238E27FC236}">
                    <a16:creationId xmlns:a16="http://schemas.microsoft.com/office/drawing/2014/main" id="{76696969-ABDA-48EB-A5A0-47E5F7866CAD}"/>
                  </a:ext>
                </a:extLst>
              </p:cNvPr>
              <p:cNvSpPr/>
              <p:nvPr/>
            </p:nvSpPr>
            <p:spPr>
              <a:xfrm>
                <a:off x="601952" y="6308277"/>
                <a:ext cx="6429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Times New Roman" pitchFamily="18" charset="0"/>
                    <a:cs typeface="Times New Roman" pitchFamily="18" charset="0"/>
                  </a:rPr>
                  <a:t>E</a:t>
                </a:r>
              </a:p>
            </p:txBody>
          </p:sp>
          <p:sp>
            <p:nvSpPr>
              <p:cNvPr id="96" name="Rectangle 95">
                <a:extLst>
                  <a:ext uri="{FF2B5EF4-FFF2-40B4-BE49-F238E27FC236}">
                    <a16:creationId xmlns:a16="http://schemas.microsoft.com/office/drawing/2014/main" id="{5B1E7CCF-D8DF-4DA7-892D-28284FE81457}"/>
                  </a:ext>
                </a:extLst>
              </p:cNvPr>
              <p:cNvSpPr/>
              <p:nvPr/>
            </p:nvSpPr>
            <p:spPr>
              <a:xfrm>
                <a:off x="2673654" y="6349797"/>
                <a:ext cx="6429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Times New Roman" pitchFamily="18" charset="0"/>
                    <a:cs typeface="Times New Roman" pitchFamily="18" charset="0"/>
                  </a:rPr>
                  <a:t>F</a:t>
                </a:r>
              </a:p>
            </p:txBody>
          </p:sp>
          <p:sp>
            <p:nvSpPr>
              <p:cNvPr id="98" name="Rectangle 97">
                <a:extLst>
                  <a:ext uri="{FF2B5EF4-FFF2-40B4-BE49-F238E27FC236}">
                    <a16:creationId xmlns:a16="http://schemas.microsoft.com/office/drawing/2014/main" id="{E19ED689-CAEB-41B8-9B08-88FA2E01DF16}"/>
                  </a:ext>
                </a:extLst>
              </p:cNvPr>
              <p:cNvSpPr/>
              <p:nvPr/>
            </p:nvSpPr>
            <p:spPr>
              <a:xfrm>
                <a:off x="1654761" y="6434053"/>
                <a:ext cx="6429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latin typeface="Times New Roman" pitchFamily="18" charset="0"/>
                    <a:cs typeface="Times New Roman" pitchFamily="18" charset="0"/>
                  </a:rPr>
                  <a:t>b)</a:t>
                </a:r>
              </a:p>
            </p:txBody>
          </p:sp>
        </p:grpSp>
        <p:grpSp>
          <p:nvGrpSpPr>
            <p:cNvPr id="87" name="Group 86">
              <a:extLst>
                <a:ext uri="{FF2B5EF4-FFF2-40B4-BE49-F238E27FC236}">
                  <a16:creationId xmlns:a16="http://schemas.microsoft.com/office/drawing/2014/main" id="{60124202-2B77-4E60-9770-F6D183A561E6}"/>
                </a:ext>
              </a:extLst>
            </p:cNvPr>
            <p:cNvGrpSpPr/>
            <p:nvPr/>
          </p:nvGrpSpPr>
          <p:grpSpPr>
            <a:xfrm>
              <a:off x="1148692" y="5561662"/>
              <a:ext cx="147638" cy="133986"/>
              <a:chOff x="3281354" y="2913694"/>
              <a:chExt cx="147638" cy="133986"/>
            </a:xfrm>
          </p:grpSpPr>
          <p:cxnSp>
            <p:nvCxnSpPr>
              <p:cNvPr id="91" name="Straight Connector 90">
                <a:extLst>
                  <a:ext uri="{FF2B5EF4-FFF2-40B4-BE49-F238E27FC236}">
                    <a16:creationId xmlns:a16="http://schemas.microsoft.com/office/drawing/2014/main" id="{E7F9634A-6E1D-4E12-B73E-3E105A793368}"/>
                  </a:ext>
                </a:extLst>
              </p:cNvPr>
              <p:cNvCxnSpPr/>
              <p:nvPr/>
            </p:nvCxnSpPr>
            <p:spPr>
              <a:xfrm>
                <a:off x="3286116" y="2913694"/>
                <a:ext cx="142876" cy="73026"/>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5B385BB-F3D9-4B26-9934-0A15B29234AC}"/>
                  </a:ext>
                </a:extLst>
              </p:cNvPr>
              <p:cNvCxnSpPr/>
              <p:nvPr/>
            </p:nvCxnSpPr>
            <p:spPr>
              <a:xfrm>
                <a:off x="3281354" y="2974654"/>
                <a:ext cx="142876" cy="73026"/>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0507DE29-BA6E-4600-B4F6-167E1D0AD77D}"/>
                </a:ext>
              </a:extLst>
            </p:cNvPr>
            <p:cNvGrpSpPr/>
            <p:nvPr/>
          </p:nvGrpSpPr>
          <p:grpSpPr>
            <a:xfrm>
              <a:off x="2285984" y="5572140"/>
              <a:ext cx="142872" cy="162175"/>
              <a:chOff x="4561527" y="2898455"/>
              <a:chExt cx="142872" cy="162175"/>
            </a:xfrm>
          </p:grpSpPr>
          <p:cxnSp>
            <p:nvCxnSpPr>
              <p:cNvPr id="89" name="Straight Connector 88">
                <a:extLst>
                  <a:ext uri="{FF2B5EF4-FFF2-40B4-BE49-F238E27FC236}">
                    <a16:creationId xmlns:a16="http://schemas.microsoft.com/office/drawing/2014/main" id="{ACEC1147-0CE7-452F-9F77-8E9341B5183F}"/>
                  </a:ext>
                </a:extLst>
              </p:cNvPr>
              <p:cNvCxnSpPr/>
              <p:nvPr/>
            </p:nvCxnSpPr>
            <p:spPr>
              <a:xfrm rot="5400000">
                <a:off x="4544255" y="2915727"/>
                <a:ext cx="131695" cy="97152"/>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88D58FC-E23C-4A74-8303-FAC3760AE33A}"/>
                  </a:ext>
                </a:extLst>
              </p:cNvPr>
              <p:cNvCxnSpPr/>
              <p:nvPr/>
            </p:nvCxnSpPr>
            <p:spPr>
              <a:xfrm rot="5400000">
                <a:off x="4589975" y="2946207"/>
                <a:ext cx="131695" cy="97152"/>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0" name="Group 99">
            <a:extLst>
              <a:ext uri="{FF2B5EF4-FFF2-40B4-BE49-F238E27FC236}">
                <a16:creationId xmlns:a16="http://schemas.microsoft.com/office/drawing/2014/main" id="{5224C9CC-5B72-4F21-8F66-0D4E047B5A2C}"/>
              </a:ext>
            </a:extLst>
          </p:cNvPr>
          <p:cNvGrpSpPr/>
          <p:nvPr/>
        </p:nvGrpSpPr>
        <p:grpSpPr>
          <a:xfrm>
            <a:off x="8917415" y="1736423"/>
            <a:ext cx="3260425" cy="2427386"/>
            <a:chOff x="3086550" y="1794108"/>
            <a:chExt cx="3646913" cy="2968775"/>
          </a:xfrm>
        </p:grpSpPr>
        <p:sp>
          <p:nvSpPr>
            <p:cNvPr id="102" name="Rectangle 101">
              <a:extLst>
                <a:ext uri="{FF2B5EF4-FFF2-40B4-BE49-F238E27FC236}">
                  <a16:creationId xmlns:a16="http://schemas.microsoft.com/office/drawing/2014/main" id="{045E37F1-F362-4C61-BD72-DFA67C33029A}"/>
                </a:ext>
              </a:extLst>
            </p:cNvPr>
            <p:cNvSpPr/>
            <p:nvPr/>
          </p:nvSpPr>
          <p:spPr>
            <a:xfrm>
              <a:off x="4556947" y="4191379"/>
              <a:ext cx="642942" cy="571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1">
                      <a:lumMod val="50000"/>
                    </a:schemeClr>
                  </a:solidFill>
                  <a:latin typeface="Times New Roman" pitchFamily="18" charset="0"/>
                  <a:cs typeface="Times New Roman" pitchFamily="18" charset="0"/>
                </a:rPr>
                <a:t>d)</a:t>
              </a:r>
            </a:p>
          </p:txBody>
        </p:sp>
        <p:sp>
          <p:nvSpPr>
            <p:cNvPr id="103" name="Isosceles Triangle 102">
              <a:extLst>
                <a:ext uri="{FF2B5EF4-FFF2-40B4-BE49-F238E27FC236}">
                  <a16:creationId xmlns:a16="http://schemas.microsoft.com/office/drawing/2014/main" id="{5FC2043C-4713-4D52-ABAC-942282304AE9}"/>
                </a:ext>
              </a:extLst>
            </p:cNvPr>
            <p:cNvSpPr/>
            <p:nvPr/>
          </p:nvSpPr>
          <p:spPr>
            <a:xfrm rot="6577623">
              <a:off x="3984087" y="2313620"/>
              <a:ext cx="2030285" cy="2732771"/>
            </a:xfrm>
            <a:prstGeom prst="triangle">
              <a:avLst/>
            </a:prstGeom>
            <a:solidFill>
              <a:srgbClr val="92D05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0C1DA07-DB9D-4F01-9506-38FF4C80BAB3}"/>
                </a:ext>
              </a:extLst>
            </p:cNvPr>
            <p:cNvSpPr/>
            <p:nvPr/>
          </p:nvSpPr>
          <p:spPr>
            <a:xfrm>
              <a:off x="5979443" y="4144524"/>
              <a:ext cx="754020" cy="595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75000"/>
                    </a:schemeClr>
                  </a:solidFill>
                  <a:latin typeface="Times New Roman" pitchFamily="18" charset="0"/>
                  <a:cs typeface="Times New Roman" pitchFamily="18" charset="0"/>
                </a:rPr>
                <a:t>P</a:t>
              </a:r>
            </a:p>
          </p:txBody>
        </p:sp>
        <p:sp>
          <p:nvSpPr>
            <p:cNvPr id="105" name="Rectangle 104">
              <a:extLst>
                <a:ext uri="{FF2B5EF4-FFF2-40B4-BE49-F238E27FC236}">
                  <a16:creationId xmlns:a16="http://schemas.microsoft.com/office/drawing/2014/main" id="{27B49310-9740-46FF-8ABA-5E179AF09B7B}"/>
                </a:ext>
              </a:extLst>
            </p:cNvPr>
            <p:cNvSpPr/>
            <p:nvPr/>
          </p:nvSpPr>
          <p:spPr>
            <a:xfrm>
              <a:off x="3943805" y="1794108"/>
              <a:ext cx="571504" cy="47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75000"/>
                    </a:schemeClr>
                  </a:solidFill>
                  <a:latin typeface="Times New Roman" pitchFamily="18" charset="0"/>
                  <a:cs typeface="Times New Roman" pitchFamily="18" charset="0"/>
                </a:rPr>
                <a:t>M</a:t>
              </a:r>
            </a:p>
          </p:txBody>
        </p:sp>
        <p:sp>
          <p:nvSpPr>
            <p:cNvPr id="106" name="Rectangle 105">
              <a:extLst>
                <a:ext uri="{FF2B5EF4-FFF2-40B4-BE49-F238E27FC236}">
                  <a16:creationId xmlns:a16="http://schemas.microsoft.com/office/drawing/2014/main" id="{10B5E3BF-C100-44E8-9B04-7B99DAFAEA3D}"/>
                </a:ext>
              </a:extLst>
            </p:cNvPr>
            <p:cNvSpPr/>
            <p:nvPr/>
          </p:nvSpPr>
          <p:spPr>
            <a:xfrm>
              <a:off x="3086550" y="4044748"/>
              <a:ext cx="628194" cy="569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75000"/>
                    </a:schemeClr>
                  </a:solidFill>
                  <a:latin typeface="Times New Roman" pitchFamily="18" charset="0"/>
                  <a:cs typeface="Times New Roman" pitchFamily="18" charset="0"/>
                </a:rPr>
                <a:t>N</a:t>
              </a:r>
            </a:p>
          </p:txBody>
        </p:sp>
        <p:grpSp>
          <p:nvGrpSpPr>
            <p:cNvPr id="107" name="Group 106">
              <a:extLst>
                <a:ext uri="{FF2B5EF4-FFF2-40B4-BE49-F238E27FC236}">
                  <a16:creationId xmlns:a16="http://schemas.microsoft.com/office/drawing/2014/main" id="{D607F3F6-7DD3-4B1F-93B1-7A4D17707B93}"/>
                </a:ext>
              </a:extLst>
            </p:cNvPr>
            <p:cNvGrpSpPr/>
            <p:nvPr/>
          </p:nvGrpSpPr>
          <p:grpSpPr>
            <a:xfrm>
              <a:off x="4500562" y="4071942"/>
              <a:ext cx="116476" cy="199566"/>
              <a:chOff x="4500562" y="4071942"/>
              <a:chExt cx="116476" cy="199566"/>
            </a:xfrm>
          </p:grpSpPr>
          <p:cxnSp>
            <p:nvCxnSpPr>
              <p:cNvPr id="112" name="Straight Connector 111">
                <a:extLst>
                  <a:ext uri="{FF2B5EF4-FFF2-40B4-BE49-F238E27FC236}">
                    <a16:creationId xmlns:a16="http://schemas.microsoft.com/office/drawing/2014/main" id="{C39D553D-6EA5-4355-8AC7-103F29C6CD96}"/>
                  </a:ext>
                </a:extLst>
              </p:cNvPr>
              <p:cNvCxnSpPr/>
              <p:nvPr/>
            </p:nvCxnSpPr>
            <p:spPr>
              <a:xfrm rot="5400000">
                <a:off x="4517255" y="4171725"/>
                <a:ext cx="198772" cy="79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43026E3-B5FE-435B-AD3A-B247D2F4C7F9}"/>
                  </a:ext>
                </a:extLst>
              </p:cNvPr>
              <p:cNvCxnSpPr/>
              <p:nvPr/>
            </p:nvCxnSpPr>
            <p:spPr>
              <a:xfrm rot="5400000">
                <a:off x="4401573" y="4170931"/>
                <a:ext cx="198772" cy="79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C29C35F-26D2-467D-8C6D-708B6E29F415}"/>
                  </a:ext>
                </a:extLst>
              </p:cNvPr>
              <p:cNvCxnSpPr/>
              <p:nvPr/>
            </p:nvCxnSpPr>
            <p:spPr>
              <a:xfrm rot="5400000">
                <a:off x="4457959" y="4170931"/>
                <a:ext cx="198772" cy="79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AF7AFBBF-2F01-432F-8C5F-F116BD60D998}"/>
                </a:ext>
              </a:extLst>
            </p:cNvPr>
            <p:cNvGrpSpPr/>
            <p:nvPr/>
          </p:nvGrpSpPr>
          <p:grpSpPr>
            <a:xfrm rot="2315451">
              <a:off x="4844128" y="2864725"/>
              <a:ext cx="100438" cy="220605"/>
              <a:chOff x="4503140" y="4071942"/>
              <a:chExt cx="116591" cy="199562"/>
            </a:xfrm>
          </p:grpSpPr>
          <p:cxnSp>
            <p:nvCxnSpPr>
              <p:cNvPr id="109" name="Straight Connector 108">
                <a:extLst>
                  <a:ext uri="{FF2B5EF4-FFF2-40B4-BE49-F238E27FC236}">
                    <a16:creationId xmlns:a16="http://schemas.microsoft.com/office/drawing/2014/main" id="{EC6758BE-9C69-41C8-8CA8-1182A0B5F524}"/>
                  </a:ext>
                </a:extLst>
              </p:cNvPr>
              <p:cNvCxnSpPr/>
              <p:nvPr/>
            </p:nvCxnSpPr>
            <p:spPr>
              <a:xfrm rot="5400000">
                <a:off x="4519948" y="4171721"/>
                <a:ext cx="198772" cy="79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CD1C04B-0046-4EED-A1CA-D0EB2DDFD348}"/>
                  </a:ext>
                </a:extLst>
              </p:cNvPr>
              <p:cNvCxnSpPr/>
              <p:nvPr/>
            </p:nvCxnSpPr>
            <p:spPr>
              <a:xfrm rot="5400000">
                <a:off x="4404151" y="4170936"/>
                <a:ext cx="198772" cy="79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DA4BAF9-77B6-4C7F-9836-BA99DE73581E}"/>
                  </a:ext>
                </a:extLst>
              </p:cNvPr>
              <p:cNvCxnSpPr/>
              <p:nvPr/>
            </p:nvCxnSpPr>
            <p:spPr>
              <a:xfrm rot="5400000">
                <a:off x="4457959" y="4170931"/>
                <a:ext cx="198772" cy="794"/>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15" name="Isosceles Triangle 114">
            <a:extLst>
              <a:ext uri="{FF2B5EF4-FFF2-40B4-BE49-F238E27FC236}">
                <a16:creationId xmlns:a16="http://schemas.microsoft.com/office/drawing/2014/main" id="{6DB48798-7E9B-466E-9252-149CFED0AFB9}"/>
              </a:ext>
            </a:extLst>
          </p:cNvPr>
          <p:cNvSpPr/>
          <p:nvPr/>
        </p:nvSpPr>
        <p:spPr>
          <a:xfrm>
            <a:off x="6283188" y="2010417"/>
            <a:ext cx="2144225" cy="1853242"/>
          </a:xfrm>
          <a:prstGeom prst="triangle">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674761D-1830-474B-90E3-5C66E8C52AEB}"/>
              </a:ext>
            </a:extLst>
          </p:cNvPr>
          <p:cNvSpPr/>
          <p:nvPr/>
        </p:nvSpPr>
        <p:spPr>
          <a:xfrm>
            <a:off x="7050189" y="1578048"/>
            <a:ext cx="574805" cy="467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50000"/>
                  </a:schemeClr>
                </a:solidFill>
                <a:latin typeface="Times New Roman" pitchFamily="18" charset="0"/>
                <a:cs typeface="Times New Roman" pitchFamily="18" charset="0"/>
              </a:rPr>
              <a:t>S</a:t>
            </a:r>
          </a:p>
        </p:txBody>
      </p:sp>
      <p:sp>
        <p:nvSpPr>
          <p:cNvPr id="117" name="Rectangle 116">
            <a:extLst>
              <a:ext uri="{FF2B5EF4-FFF2-40B4-BE49-F238E27FC236}">
                <a16:creationId xmlns:a16="http://schemas.microsoft.com/office/drawing/2014/main" id="{0842462F-F1F6-4DB4-B6BA-96E9B370C674}"/>
              </a:ext>
            </a:extLst>
          </p:cNvPr>
          <p:cNvSpPr/>
          <p:nvPr/>
        </p:nvSpPr>
        <p:spPr>
          <a:xfrm>
            <a:off x="8133181" y="3786895"/>
            <a:ext cx="574805" cy="467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50000"/>
                  </a:schemeClr>
                </a:solidFill>
                <a:latin typeface="Times New Roman" pitchFamily="18" charset="0"/>
                <a:cs typeface="Times New Roman" pitchFamily="18" charset="0"/>
              </a:rPr>
              <a:t>Q</a:t>
            </a:r>
          </a:p>
        </p:txBody>
      </p:sp>
      <p:sp>
        <p:nvSpPr>
          <p:cNvPr id="118" name="Rectangle 117">
            <a:extLst>
              <a:ext uri="{FF2B5EF4-FFF2-40B4-BE49-F238E27FC236}">
                <a16:creationId xmlns:a16="http://schemas.microsoft.com/office/drawing/2014/main" id="{911882A6-EB1D-48A8-B24F-E7AFA3AEB92C}"/>
              </a:ext>
            </a:extLst>
          </p:cNvPr>
          <p:cNvSpPr/>
          <p:nvPr/>
        </p:nvSpPr>
        <p:spPr>
          <a:xfrm>
            <a:off x="5986993" y="3775122"/>
            <a:ext cx="574805" cy="467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50000"/>
                  </a:schemeClr>
                </a:solidFill>
                <a:latin typeface="Times New Roman" pitchFamily="18" charset="0"/>
                <a:cs typeface="Times New Roman" pitchFamily="18" charset="0"/>
              </a:rPr>
              <a:t>R</a:t>
            </a:r>
          </a:p>
        </p:txBody>
      </p:sp>
      <p:cxnSp>
        <p:nvCxnSpPr>
          <p:cNvPr id="119" name="Straight Connector 118">
            <a:extLst>
              <a:ext uri="{FF2B5EF4-FFF2-40B4-BE49-F238E27FC236}">
                <a16:creationId xmlns:a16="http://schemas.microsoft.com/office/drawing/2014/main" id="{FB1F297D-F8F6-46E9-A381-48B385D2197A}"/>
              </a:ext>
            </a:extLst>
          </p:cNvPr>
          <p:cNvCxnSpPr/>
          <p:nvPr/>
        </p:nvCxnSpPr>
        <p:spPr>
          <a:xfrm flipV="1">
            <a:off x="7771797" y="2824276"/>
            <a:ext cx="127734" cy="5841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E1071C7-83DD-4580-B8DB-90A78F83A4F8}"/>
              </a:ext>
            </a:extLst>
          </p:cNvPr>
          <p:cNvCxnSpPr>
            <a:cxnSpLocks/>
          </p:cNvCxnSpPr>
          <p:nvPr/>
        </p:nvCxnSpPr>
        <p:spPr>
          <a:xfrm flipV="1">
            <a:off x="7147228" y="3794051"/>
            <a:ext cx="27433" cy="130943"/>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6EDC4E3-4F66-458D-873D-57D4F1A9D299}"/>
              </a:ext>
            </a:extLst>
          </p:cNvPr>
          <p:cNvCxnSpPr>
            <a:cxnSpLocks/>
          </p:cNvCxnSpPr>
          <p:nvPr/>
        </p:nvCxnSpPr>
        <p:spPr>
          <a:xfrm>
            <a:off x="6749900" y="2907178"/>
            <a:ext cx="86328" cy="135213"/>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CDE373-3EAF-48D5-8E22-F6582636B3D4}"/>
              </a:ext>
            </a:extLst>
          </p:cNvPr>
          <p:cNvSpPr/>
          <p:nvPr/>
        </p:nvSpPr>
        <p:spPr>
          <a:xfrm>
            <a:off x="7218205" y="4048572"/>
            <a:ext cx="473768" cy="524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50000"/>
                  </a:schemeClr>
                </a:solidFill>
                <a:latin typeface="Times New Roman" pitchFamily="18" charset="0"/>
                <a:cs typeface="Times New Roman" pitchFamily="18" charset="0"/>
              </a:rPr>
              <a:t>c)</a:t>
            </a:r>
          </a:p>
        </p:txBody>
      </p:sp>
    </p:spTree>
    <p:extLst>
      <p:ext uri="{BB962C8B-B14F-4D97-AF65-F5344CB8AC3E}">
        <p14:creationId xmlns:p14="http://schemas.microsoft.com/office/powerpoint/2010/main" val="179729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122"/>
                                        </p:tgtEl>
                                        <p:attrNameLst>
                                          <p:attrName>fillcolor</p:attrName>
                                        </p:attrNameLst>
                                      </p:cBhvr>
                                      <p:to>
                                        <a:schemeClr val="accent2"/>
                                      </p:to>
                                    </p:animClr>
                                    <p:set>
                                      <p:cBhvr>
                                        <p:cTn id="7" dur="2000" fill="hold"/>
                                        <p:tgtEl>
                                          <p:spTgt spid="122"/>
                                        </p:tgtEl>
                                        <p:attrNameLst>
                                          <p:attrName>fill.type</p:attrName>
                                        </p:attrNameLst>
                                      </p:cBhvr>
                                      <p:to>
                                        <p:strVal val="solid"/>
                                      </p:to>
                                    </p:set>
                                    <p:set>
                                      <p:cBhvr>
                                        <p:cTn id="8" dur="2000" fill="hold"/>
                                        <p:tgtEl>
                                          <p:spTgt spid="1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0EA46-B0E6-4666-8766-0D4F9F45AA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 name="WordArt 81">
            <a:extLst>
              <a:ext uri="{FF2B5EF4-FFF2-40B4-BE49-F238E27FC236}">
                <a16:creationId xmlns:a16="http://schemas.microsoft.com/office/drawing/2014/main" id="{71D98157-8849-40DB-AAC7-AE4C66775882}"/>
              </a:ext>
            </a:extLst>
          </p:cNvPr>
          <p:cNvSpPr>
            <a:spLocks noChangeArrowheads="1" noChangeShapeType="1" noTextEdit="1"/>
          </p:cNvSpPr>
          <p:nvPr/>
        </p:nvSpPr>
        <p:spPr bwMode="auto">
          <a:xfrm>
            <a:off x="3905574" y="-42532"/>
            <a:ext cx="3758217" cy="869950"/>
          </a:xfrm>
          <a:prstGeom prst="rect">
            <a:avLst/>
          </a:prstGeom>
        </p:spPr>
        <p:txBody>
          <a:bodyPr wrap="none" fromWordArt="1">
            <a:prstTxWarp prst="textPlain">
              <a:avLst>
                <a:gd name="adj" fmla="val 50000"/>
              </a:avLst>
            </a:prstTxWarp>
          </a:bodyPr>
          <a:lstStyle/>
          <a:p>
            <a:pPr algn="ctr"/>
            <a:r>
              <a:rPr lang="en-US" sz="32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TRẮC NGHIỆM</a:t>
            </a:r>
          </a:p>
        </p:txBody>
      </p:sp>
      <p:sp>
        <p:nvSpPr>
          <p:cNvPr id="48" name="Rectangle 47">
            <a:extLst>
              <a:ext uri="{FF2B5EF4-FFF2-40B4-BE49-F238E27FC236}">
                <a16:creationId xmlns:a16="http://schemas.microsoft.com/office/drawing/2014/main" id="{5F1ECAC8-41DE-48A4-A983-82540E6400D0}"/>
              </a:ext>
            </a:extLst>
          </p:cNvPr>
          <p:cNvSpPr/>
          <p:nvPr/>
        </p:nvSpPr>
        <p:spPr>
          <a:xfrm>
            <a:off x="1305904" y="1187854"/>
            <a:ext cx="8369300" cy="112973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dirty="0">
                <a:solidFill>
                  <a:schemeClr val="tx1"/>
                </a:solidFill>
                <a:latin typeface="Times New Roman" panose="02020603050405020304" pitchFamily="18" charset="0"/>
                <a:cs typeface="Times New Roman" panose="02020603050405020304" pitchFamily="18" charset="0"/>
              </a:rPr>
              <a:t>Cho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vuông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6cm. Chu vi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vuông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9" name="A">
            <a:extLst>
              <a:ext uri="{FF2B5EF4-FFF2-40B4-BE49-F238E27FC236}">
                <a16:creationId xmlns:a16="http://schemas.microsoft.com/office/drawing/2014/main" id="{84804160-90E5-467E-945F-98691767C130}"/>
              </a:ext>
            </a:extLst>
          </p:cNvPr>
          <p:cNvSpPr/>
          <p:nvPr/>
        </p:nvSpPr>
        <p:spPr>
          <a:xfrm flipH="1">
            <a:off x="5852504" y="3299825"/>
            <a:ext cx="2961295"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2">
              <a:lumMod val="20000"/>
              <a:lumOff val="80000"/>
            </a:schemeClr>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B. 24cm</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0" name="B">
            <a:extLst>
              <a:ext uri="{FF2B5EF4-FFF2-40B4-BE49-F238E27FC236}">
                <a16:creationId xmlns:a16="http://schemas.microsoft.com/office/drawing/2014/main" id="{B4EF08E5-E472-4488-BCDD-008821DD1202}"/>
              </a:ext>
            </a:extLst>
          </p:cNvPr>
          <p:cNvSpPr/>
          <p:nvPr/>
        </p:nvSpPr>
        <p:spPr>
          <a:xfrm>
            <a:off x="2108200" y="3299825"/>
            <a:ext cx="3090923"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2">
              <a:lumMod val="20000"/>
              <a:lumOff val="80000"/>
            </a:schemeClr>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A. 36cm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1" name="C">
            <a:extLst>
              <a:ext uri="{FF2B5EF4-FFF2-40B4-BE49-F238E27FC236}">
                <a16:creationId xmlns:a16="http://schemas.microsoft.com/office/drawing/2014/main" id="{43487D93-1234-4352-A7EB-98716F7FDC00}"/>
              </a:ext>
            </a:extLst>
          </p:cNvPr>
          <p:cNvSpPr/>
          <p:nvPr/>
        </p:nvSpPr>
        <p:spPr>
          <a:xfrm flipH="1">
            <a:off x="5855735" y="4162343"/>
            <a:ext cx="295806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2">
              <a:lumMod val="20000"/>
              <a:lumOff val="80000"/>
            </a:schemeClr>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D. 6cm</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2" name="D">
            <a:extLst>
              <a:ext uri="{FF2B5EF4-FFF2-40B4-BE49-F238E27FC236}">
                <a16:creationId xmlns:a16="http://schemas.microsoft.com/office/drawing/2014/main" id="{D767D44A-7EA7-4408-B1FC-87B8EF4E11EF}"/>
              </a:ext>
            </a:extLst>
          </p:cNvPr>
          <p:cNvSpPr/>
          <p:nvPr/>
        </p:nvSpPr>
        <p:spPr>
          <a:xfrm>
            <a:off x="2108200" y="4162343"/>
            <a:ext cx="308609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chemeClr val="accent2">
              <a:lumMod val="20000"/>
              <a:lumOff val="80000"/>
            </a:schemeClr>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C. 12cm</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53" name="Picture 4" descr="Hình ảnh đúng Biểu Tượng Dấu Kiểm Lớn Màu đỏ Dấu Kiểm Hiển Thị Lập Thể,  Clipart đỏ, Xoay Biểu Tượng Chính Xác, Ký Hiệu đúng trong suốt PNG và  Vector để">
            <a:extLst>
              <a:ext uri="{FF2B5EF4-FFF2-40B4-BE49-F238E27FC236}">
                <a16:creationId xmlns:a16="http://schemas.microsoft.com/office/drawing/2014/main" id="{3E4C8331-35C7-47D3-AB2F-B8A95764CFAA}"/>
              </a:ext>
            </a:extLst>
          </p:cNvPr>
          <p:cNvPicPr>
            <a:picLocks noChangeAspect="1" noChangeArrowheads="1"/>
          </p:cNvPicPr>
          <p:nvPr/>
        </p:nvPicPr>
        <p:blipFill>
          <a:blip r:embed="rId6" cstate="print">
            <a:clrChange>
              <a:clrFrom>
                <a:srgbClr val="F5F5F5"/>
              </a:clrFrom>
              <a:clrTo>
                <a:srgbClr val="F5F5F5">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31317" y="3320310"/>
            <a:ext cx="504784" cy="50478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ình ảnh Sai Lầm Của Thiết Kế Mẫu Biểu Tượng Cách Ly Véc Tơ, Biểu Tượng.,  Hình Minh Họa, Sai. Vector và PNG với nền trong suốt để tải xuống miễn phí">
            <a:extLst>
              <a:ext uri="{FF2B5EF4-FFF2-40B4-BE49-F238E27FC236}">
                <a16:creationId xmlns:a16="http://schemas.microsoft.com/office/drawing/2014/main" id="{FB4D4EDC-E1B1-4272-BEE6-0592442A9C60}"/>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38" t="19645" r="21691" b="19236"/>
          <a:stretch/>
        </p:blipFill>
        <p:spPr bwMode="auto">
          <a:xfrm>
            <a:off x="1430795" y="3378193"/>
            <a:ext cx="352425" cy="3947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ình ảnh Sai Lầm Của Thiết Kế Mẫu Biểu Tượng Cách Ly Véc Tơ, Biểu Tượng.,  Hình Minh Họa, Sai. Vector và PNG với nền trong suốt để tải xuống miễn phí">
            <a:extLst>
              <a:ext uri="{FF2B5EF4-FFF2-40B4-BE49-F238E27FC236}">
                <a16:creationId xmlns:a16="http://schemas.microsoft.com/office/drawing/2014/main" id="{8FD38F49-6304-428E-8546-410E2597CE6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38" t="19645" r="21691" b="19236"/>
          <a:stretch/>
        </p:blipFill>
        <p:spPr bwMode="auto">
          <a:xfrm>
            <a:off x="1430795" y="4243710"/>
            <a:ext cx="352425" cy="39471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Hình ảnh Sai Lầm Của Thiết Kế Mẫu Biểu Tượng Cách Ly Véc Tơ, Biểu Tượng.,  Hình Minh Họa, Sai. Vector và PNG với nền trong suốt để tải xuống miễn phí">
            <a:extLst>
              <a:ext uri="{FF2B5EF4-FFF2-40B4-BE49-F238E27FC236}">
                <a16:creationId xmlns:a16="http://schemas.microsoft.com/office/drawing/2014/main" id="{2DF09B59-7AED-4FDB-BD75-EA3A5C9719E0}"/>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38" t="19645" r="21691" b="19236"/>
          <a:stretch/>
        </p:blipFill>
        <p:spPr bwMode="auto">
          <a:xfrm>
            <a:off x="9007495" y="4262983"/>
            <a:ext cx="352425" cy="39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6983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9"/>
                                        </p:tgtEl>
                                        <p:attrNameLst>
                                          <p:attrName>style.color</p:attrName>
                                        </p:attrNameLst>
                                      </p:cBhvr>
                                      <p:by>
                                        <p:hsl h="0" s="12549" l="25098"/>
                                      </p:by>
                                    </p:animClr>
                                    <p:animClr clrSpc="hsl" dir="cw">
                                      <p:cBhvr>
                                        <p:cTn id="7" dur="500" fill="hold"/>
                                        <p:tgtEl>
                                          <p:spTgt spid="49"/>
                                        </p:tgtEl>
                                        <p:attrNameLst>
                                          <p:attrName>fillcolor</p:attrName>
                                        </p:attrNameLst>
                                      </p:cBhvr>
                                      <p:by>
                                        <p:hsl h="0" s="12549" l="25098"/>
                                      </p:by>
                                    </p:animClr>
                                    <p:animClr clrSpc="hsl" dir="cw">
                                      <p:cBhvr>
                                        <p:cTn id="8" dur="500" fill="hold"/>
                                        <p:tgtEl>
                                          <p:spTgt spid="49"/>
                                        </p:tgtEl>
                                        <p:attrNameLst>
                                          <p:attrName>stroke.color</p:attrName>
                                        </p:attrNameLst>
                                      </p:cBhvr>
                                      <p:by>
                                        <p:hsl h="0" s="12549" l="25098"/>
                                      </p:by>
                                    </p:animClr>
                                    <p:set>
                                      <p:cBhvr>
                                        <p:cTn id="9" dur="500" fill="hold"/>
                                        <p:tgtEl>
                                          <p:spTgt spid="49"/>
                                        </p:tgtEl>
                                        <p:attrNameLst>
                                          <p:attrName>fill.type</p:attrName>
                                        </p:attrNameLst>
                                      </p:cBhvr>
                                      <p:to>
                                        <p:strVal val="solid"/>
                                      </p:to>
                                    </p:set>
                                  </p:childTnLst>
                                  <p:subTnLst>
                                    <p:animClr clrSpc="rgb" dir="cw">
                                      <p:cBhvr override="childStyle">
                                        <p:cTn dur="1" fill="hold" display="0" masterRel="nextClick" afterEffect="1"/>
                                        <p:tgtEl>
                                          <p:spTgt spid="49"/>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0" presetID="22" presetClass="entr" presetSubtype="4"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childTnLst>
              </p:cTn>
              <p:nextCondLst>
                <p:cond evt="onClick" delay="0">
                  <p:tgtEl>
                    <p:spTgt spid="49"/>
                  </p:tgtEl>
                </p:cond>
              </p:nextCondLst>
            </p:seq>
            <p:seq concurrent="1" nextAc="seek">
              <p:cTn id="13" restart="whenNotActive" fill="hold" evtFilter="cancelBubble" nodeType="interactiveSeq">
                <p:stCondLst>
                  <p:cond evt="onClick" delay="0">
                    <p:tgtEl>
                      <p:spTgt spid="50"/>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50"/>
                                        </p:tgtEl>
                                      </p:cBhvr>
                                    </p:animEffect>
                                    <p:animScale>
                                      <p:cBhvr>
                                        <p:cTn id="18" dur="250" autoRev="1" fill="hold"/>
                                        <p:tgtEl>
                                          <p:spTgt spid="50"/>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19" presetID="22" presetClass="entr" presetSubtype="4"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down)">
                                      <p:cBhvr>
                                        <p:cTn id="21" dur="500"/>
                                        <p:tgtEl>
                                          <p:spTgt spid="54"/>
                                        </p:tgtEl>
                                      </p:cBhvr>
                                    </p:animEffect>
                                  </p:childTnLst>
                                </p:cTn>
                              </p:par>
                            </p:childTnLst>
                          </p:cTn>
                        </p:par>
                      </p:childTnLst>
                    </p:cTn>
                  </p:par>
                </p:childTnLst>
              </p:cTn>
              <p:nextCondLst>
                <p:cond evt="onClick" delay="0">
                  <p:tgtEl>
                    <p:spTgt spid="50"/>
                  </p:tgtEl>
                </p:cond>
              </p:nextCondLst>
            </p:seq>
            <p:seq concurrent="1" nextAc="seek">
              <p:cTn id="22" restart="whenNotActive" fill="hold" evtFilter="cancelBubble" nodeType="interactiveSeq">
                <p:stCondLst>
                  <p:cond evt="onClick" delay="0">
                    <p:tgtEl>
                      <p:spTgt spid="5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1"/>
                                        </p:tgtEl>
                                      </p:cBhvr>
                                    </p:animEffect>
                                    <p:animScale>
                                      <p:cBhvr>
                                        <p:cTn id="27" dur="250" autoRev="1" fill="hold"/>
                                        <p:tgtEl>
                                          <p:spTgt spid="5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par>
                                <p:cTn id="28" presetID="22" presetClass="entr" presetSubtype="4"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down)">
                                      <p:cBhvr>
                                        <p:cTn id="30" dur="500"/>
                                        <p:tgtEl>
                                          <p:spTgt spid="56"/>
                                        </p:tgtEl>
                                      </p:cBhvr>
                                    </p:animEffect>
                                  </p:childTnLst>
                                </p:cTn>
                              </p:par>
                            </p:childTnLst>
                          </p:cTn>
                        </p:par>
                      </p:childTnLst>
                    </p:cTn>
                  </p:par>
                </p:childTnLst>
              </p:cTn>
              <p:nextCondLst>
                <p:cond evt="onClick" delay="0">
                  <p:tgtEl>
                    <p:spTgt spid="51"/>
                  </p:tgtEl>
                </p:cond>
              </p:nextCondLst>
            </p:seq>
            <p:seq concurrent="1" nextAc="seek">
              <p:cTn id="31" restart="whenNotActive" fill="hold" evtFilter="cancelBubble" nodeType="interactiveSeq">
                <p:stCondLst>
                  <p:cond evt="onClick" delay="0">
                    <p:tgtEl>
                      <p:spTgt spid="52"/>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52"/>
                                        </p:tgtEl>
                                      </p:cBhvr>
                                    </p:animEffect>
                                    <p:animScale>
                                      <p:cBhvr>
                                        <p:cTn id="36" dur="250" autoRev="1" fill="hold"/>
                                        <p:tgtEl>
                                          <p:spTgt spid="52"/>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4" name="bomb.wav"/>
                                        </p:tgtEl>
                                      </p:cMediaNode>
                                    </p:audio>
                                  </p:subTnLst>
                                </p:cTn>
                              </p:par>
                              <p:par>
                                <p:cTn id="37" presetID="22" presetClass="entr" presetSubtype="4"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down)">
                                      <p:cBhvr>
                                        <p:cTn id="39" dur="500"/>
                                        <p:tgtEl>
                                          <p:spTgt spid="55"/>
                                        </p:tgtEl>
                                      </p:cBhvr>
                                    </p:animEffect>
                                  </p:childTnLst>
                                </p:cTn>
                              </p:par>
                            </p:childTnLst>
                          </p:cTn>
                        </p:par>
                      </p:childTnLst>
                    </p:cTn>
                  </p:par>
                </p:childTnLst>
              </p:cTn>
              <p:nextCondLst>
                <p:cond evt="onClick" delay="0">
                  <p:tgtEl>
                    <p:spTgt spid="52"/>
                  </p:tgtEl>
                </p:cond>
              </p:nextCondLst>
            </p:seq>
          </p:childTnLst>
        </p:cTn>
      </p:par>
    </p:tnLst>
    <p:bldLst>
      <p:bldP spid="49"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6C08BD-E5C2-4B79-8D7E-D66F02B24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 name="WordArt 81">
            <a:extLst>
              <a:ext uri="{FF2B5EF4-FFF2-40B4-BE49-F238E27FC236}">
                <a16:creationId xmlns:a16="http://schemas.microsoft.com/office/drawing/2014/main" id="{71D98157-8849-40DB-AAC7-AE4C66775882}"/>
              </a:ext>
            </a:extLst>
          </p:cNvPr>
          <p:cNvSpPr>
            <a:spLocks noChangeArrowheads="1" noChangeShapeType="1" noTextEdit="1"/>
          </p:cNvSpPr>
          <p:nvPr/>
        </p:nvSpPr>
        <p:spPr bwMode="auto">
          <a:xfrm>
            <a:off x="3905574" y="-42532"/>
            <a:ext cx="3758217" cy="869950"/>
          </a:xfrm>
          <a:prstGeom prst="rect">
            <a:avLst/>
          </a:prstGeom>
        </p:spPr>
        <p:txBody>
          <a:bodyPr wrap="none" fromWordArt="1">
            <a:prstTxWarp prst="textPlain">
              <a:avLst>
                <a:gd name="adj" fmla="val 50000"/>
              </a:avLst>
            </a:prstTxWarp>
          </a:bodyPr>
          <a:lstStyle/>
          <a:p>
            <a:pPr algn="ctr"/>
            <a:r>
              <a:rPr lang="en-US" sz="32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TRẮC NGHIỆM</a:t>
            </a:r>
          </a:p>
        </p:txBody>
      </p:sp>
      <p:sp>
        <p:nvSpPr>
          <p:cNvPr id="48" name="Rectangle 47">
            <a:extLst>
              <a:ext uri="{FF2B5EF4-FFF2-40B4-BE49-F238E27FC236}">
                <a16:creationId xmlns:a16="http://schemas.microsoft.com/office/drawing/2014/main" id="{5F1ECAC8-41DE-48A4-A983-82540E6400D0}"/>
              </a:ext>
            </a:extLst>
          </p:cNvPr>
          <p:cNvSpPr/>
          <p:nvPr/>
        </p:nvSpPr>
        <p:spPr>
          <a:xfrm>
            <a:off x="2108200" y="1501765"/>
            <a:ext cx="8369300" cy="112973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4: </a:t>
            </a:r>
            <a:r>
              <a:rPr lang="en-US" sz="3200" dirty="0">
                <a:solidFill>
                  <a:schemeClr val="tx1"/>
                </a:solidFill>
                <a:latin typeface="Times New Roman" panose="02020603050405020304" pitchFamily="18" charset="0"/>
                <a:cs typeface="Times New Roman" panose="02020603050405020304" pitchFamily="18" charset="0"/>
              </a:rPr>
              <a:t>Cho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vuông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tích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bằng</a:t>
            </a:r>
            <a:r>
              <a:rPr lang="en-US" sz="3200" dirty="0">
                <a:solidFill>
                  <a:schemeClr val="tx1"/>
                </a:solidFill>
                <a:latin typeface="Times New Roman" panose="02020603050405020304" pitchFamily="18" charset="0"/>
                <a:cs typeface="Times New Roman" panose="02020603050405020304" pitchFamily="18" charset="0"/>
              </a:rPr>
              <a:t> 36cm</a:t>
            </a:r>
            <a:r>
              <a:rPr lang="en-US" sz="3200" baseline="30000" dirty="0">
                <a:solidFill>
                  <a:schemeClr val="tx1"/>
                </a:solidFill>
                <a:latin typeface="Times New Roman" panose="02020603050405020304" pitchFamily="18" charset="0"/>
                <a:cs typeface="Times New Roman" panose="02020603050405020304" pitchFamily="18" charset="0"/>
              </a:rPr>
              <a:t>2</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Độ</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dài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vuông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9" name="A">
            <a:extLst>
              <a:ext uri="{FF2B5EF4-FFF2-40B4-BE49-F238E27FC236}">
                <a16:creationId xmlns:a16="http://schemas.microsoft.com/office/drawing/2014/main" id="{84804160-90E5-467E-945F-98691767C130}"/>
              </a:ext>
            </a:extLst>
          </p:cNvPr>
          <p:cNvSpPr/>
          <p:nvPr/>
        </p:nvSpPr>
        <p:spPr>
          <a:xfrm flipH="1">
            <a:off x="6693935" y="3953508"/>
            <a:ext cx="2961295"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66FFCC"/>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D. 6cm</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0" name="B">
            <a:extLst>
              <a:ext uri="{FF2B5EF4-FFF2-40B4-BE49-F238E27FC236}">
                <a16:creationId xmlns:a16="http://schemas.microsoft.com/office/drawing/2014/main" id="{B4EF08E5-E472-4488-BCDD-008821DD1202}"/>
              </a:ext>
            </a:extLst>
          </p:cNvPr>
          <p:cNvSpPr/>
          <p:nvPr/>
        </p:nvSpPr>
        <p:spPr>
          <a:xfrm>
            <a:off x="2946400" y="3064657"/>
            <a:ext cx="3090923"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66FFCC"/>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A. 6cm</a:t>
            </a:r>
            <a:r>
              <a:rPr lang="en-US" sz="2800" baseline="300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2</a:t>
            </a: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1" name="C">
            <a:extLst>
              <a:ext uri="{FF2B5EF4-FFF2-40B4-BE49-F238E27FC236}">
                <a16:creationId xmlns:a16="http://schemas.microsoft.com/office/drawing/2014/main" id="{43487D93-1234-4352-A7EB-98716F7FDC00}"/>
              </a:ext>
            </a:extLst>
          </p:cNvPr>
          <p:cNvSpPr/>
          <p:nvPr/>
        </p:nvSpPr>
        <p:spPr>
          <a:xfrm flipH="1">
            <a:off x="6693935" y="3131002"/>
            <a:ext cx="295806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66FFCC"/>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B. 9cm</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2" name="D">
            <a:extLst>
              <a:ext uri="{FF2B5EF4-FFF2-40B4-BE49-F238E27FC236}">
                <a16:creationId xmlns:a16="http://schemas.microsoft.com/office/drawing/2014/main" id="{D767D44A-7EA7-4408-B1FC-87B8EF4E11EF}"/>
              </a:ext>
            </a:extLst>
          </p:cNvPr>
          <p:cNvSpPr/>
          <p:nvPr/>
        </p:nvSpPr>
        <p:spPr>
          <a:xfrm>
            <a:off x="2946400" y="3927175"/>
            <a:ext cx="308609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66FFCC"/>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C. 36cm</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53" name="Picture 4" descr="Hình ảnh đúng Biểu Tượng Dấu Kiểm Lớn Màu đỏ Dấu Kiểm Hiển Thị Lập Thể,  Clipart đỏ, Xoay Biểu Tượng Chính Xác, Ký Hiệu đúng trong suốt PNG và  Vector để">
            <a:extLst>
              <a:ext uri="{FF2B5EF4-FFF2-40B4-BE49-F238E27FC236}">
                <a16:creationId xmlns:a16="http://schemas.microsoft.com/office/drawing/2014/main" id="{3E4C8331-35C7-47D3-AB2F-B8A95764CFAA}"/>
              </a:ext>
            </a:extLst>
          </p:cNvPr>
          <p:cNvPicPr>
            <a:picLocks noChangeAspect="1" noChangeArrowheads="1"/>
          </p:cNvPicPr>
          <p:nvPr/>
        </p:nvPicPr>
        <p:blipFill>
          <a:blip r:embed="rId6" cstate="print">
            <a:clrChange>
              <a:clrFrom>
                <a:srgbClr val="F5F5F5"/>
              </a:clrFrom>
              <a:clrTo>
                <a:srgbClr val="F5F5F5">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51999" y="3953508"/>
            <a:ext cx="504784" cy="50478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ình ảnh Sai Lầm Của Thiết Kế Mẫu Biểu Tượng Cách Ly Véc Tơ, Biểu Tượng.,  Hình Minh Họa, Sai. Vector và PNG với nền trong suốt để tải xuống miễn phí">
            <a:extLst>
              <a:ext uri="{FF2B5EF4-FFF2-40B4-BE49-F238E27FC236}">
                <a16:creationId xmlns:a16="http://schemas.microsoft.com/office/drawing/2014/main" id="{FB4D4EDC-E1B1-4272-BEE6-0592442A9C60}"/>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38" t="19645" r="21691" b="19236"/>
          <a:stretch/>
        </p:blipFill>
        <p:spPr bwMode="auto">
          <a:xfrm>
            <a:off x="2268995" y="3143025"/>
            <a:ext cx="352425" cy="3947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ình ảnh Sai Lầm Của Thiết Kế Mẫu Biểu Tượng Cách Ly Véc Tơ, Biểu Tượng.,  Hình Minh Họa, Sai. Vector và PNG với nền trong suốt để tải xuống miễn phí">
            <a:extLst>
              <a:ext uri="{FF2B5EF4-FFF2-40B4-BE49-F238E27FC236}">
                <a16:creationId xmlns:a16="http://schemas.microsoft.com/office/drawing/2014/main" id="{8FD38F49-6304-428E-8546-410E2597CE6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38" t="19645" r="21691" b="19236"/>
          <a:stretch/>
        </p:blipFill>
        <p:spPr bwMode="auto">
          <a:xfrm>
            <a:off x="2268995" y="4008542"/>
            <a:ext cx="352425" cy="39471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Hình ảnh Sai Lầm Của Thiết Kế Mẫu Biểu Tượng Cách Ly Véc Tơ, Biểu Tượng.,  Hình Minh Họa, Sai. Vector và PNG với nền trong suốt để tải xuống miễn phí">
            <a:extLst>
              <a:ext uri="{FF2B5EF4-FFF2-40B4-BE49-F238E27FC236}">
                <a16:creationId xmlns:a16="http://schemas.microsoft.com/office/drawing/2014/main" id="{2DF09B59-7AED-4FDB-BD75-EA3A5C9719E0}"/>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38" t="19645" r="21691" b="19236"/>
          <a:stretch/>
        </p:blipFill>
        <p:spPr bwMode="auto">
          <a:xfrm>
            <a:off x="9786999" y="3131002"/>
            <a:ext cx="352425" cy="39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30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49"/>
                                        </p:tgtEl>
                                        <p:attrNameLst>
                                          <p:attrName>style.color</p:attrName>
                                        </p:attrNameLst>
                                      </p:cBhvr>
                                      <p:by>
                                        <p:hsl h="0" s="12549" l="25098"/>
                                      </p:by>
                                    </p:animClr>
                                    <p:animClr clrSpc="hsl" dir="cw">
                                      <p:cBhvr>
                                        <p:cTn id="7" dur="500" fill="hold"/>
                                        <p:tgtEl>
                                          <p:spTgt spid="49"/>
                                        </p:tgtEl>
                                        <p:attrNameLst>
                                          <p:attrName>fillcolor</p:attrName>
                                        </p:attrNameLst>
                                      </p:cBhvr>
                                      <p:by>
                                        <p:hsl h="0" s="12549" l="25098"/>
                                      </p:by>
                                    </p:animClr>
                                    <p:animClr clrSpc="hsl" dir="cw">
                                      <p:cBhvr>
                                        <p:cTn id="8" dur="500" fill="hold"/>
                                        <p:tgtEl>
                                          <p:spTgt spid="49"/>
                                        </p:tgtEl>
                                        <p:attrNameLst>
                                          <p:attrName>stroke.color</p:attrName>
                                        </p:attrNameLst>
                                      </p:cBhvr>
                                      <p:by>
                                        <p:hsl h="0" s="12549" l="25098"/>
                                      </p:by>
                                    </p:animClr>
                                    <p:set>
                                      <p:cBhvr>
                                        <p:cTn id="9" dur="500" fill="hold"/>
                                        <p:tgtEl>
                                          <p:spTgt spid="49"/>
                                        </p:tgtEl>
                                        <p:attrNameLst>
                                          <p:attrName>fill.type</p:attrName>
                                        </p:attrNameLst>
                                      </p:cBhvr>
                                      <p:to>
                                        <p:strVal val="solid"/>
                                      </p:to>
                                    </p:set>
                                  </p:childTnLst>
                                  <p:subTnLst>
                                    <p:animClr clrSpc="rgb" dir="cw">
                                      <p:cBhvr override="childStyle">
                                        <p:cTn dur="1" fill="hold" display="0" masterRel="nextClick" afterEffect="1"/>
                                        <p:tgtEl>
                                          <p:spTgt spid="49"/>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0" presetID="22" presetClass="entr" presetSubtype="4"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down)">
                                      <p:cBhvr>
                                        <p:cTn id="12" dur="500"/>
                                        <p:tgtEl>
                                          <p:spTgt spid="53"/>
                                        </p:tgtEl>
                                      </p:cBhvr>
                                    </p:animEffect>
                                  </p:childTnLst>
                                </p:cTn>
                              </p:par>
                            </p:childTnLst>
                          </p:cTn>
                        </p:par>
                      </p:childTnLst>
                    </p:cTn>
                  </p:par>
                </p:childTnLst>
              </p:cTn>
              <p:nextCondLst>
                <p:cond evt="onClick" delay="0">
                  <p:tgtEl>
                    <p:spTgt spid="49"/>
                  </p:tgtEl>
                </p:cond>
              </p:nextCondLst>
            </p:seq>
            <p:seq concurrent="1" nextAc="seek">
              <p:cTn id="13" restart="whenNotActive" fill="hold" evtFilter="cancelBubble" nodeType="interactiveSeq">
                <p:stCondLst>
                  <p:cond evt="onClick" delay="0">
                    <p:tgtEl>
                      <p:spTgt spid="50"/>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50"/>
                                        </p:tgtEl>
                                      </p:cBhvr>
                                    </p:animEffect>
                                    <p:animScale>
                                      <p:cBhvr>
                                        <p:cTn id="18" dur="250" autoRev="1" fill="hold"/>
                                        <p:tgtEl>
                                          <p:spTgt spid="50"/>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19" presetID="22" presetClass="entr" presetSubtype="4"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down)">
                                      <p:cBhvr>
                                        <p:cTn id="21" dur="500"/>
                                        <p:tgtEl>
                                          <p:spTgt spid="54"/>
                                        </p:tgtEl>
                                      </p:cBhvr>
                                    </p:animEffect>
                                  </p:childTnLst>
                                </p:cTn>
                              </p:par>
                            </p:childTnLst>
                          </p:cTn>
                        </p:par>
                      </p:childTnLst>
                    </p:cTn>
                  </p:par>
                </p:childTnLst>
              </p:cTn>
              <p:nextCondLst>
                <p:cond evt="onClick" delay="0">
                  <p:tgtEl>
                    <p:spTgt spid="50"/>
                  </p:tgtEl>
                </p:cond>
              </p:nextCondLst>
            </p:seq>
            <p:seq concurrent="1" nextAc="seek">
              <p:cTn id="22" restart="whenNotActive" fill="hold" evtFilter="cancelBubble" nodeType="interactiveSeq">
                <p:stCondLst>
                  <p:cond evt="onClick" delay="0">
                    <p:tgtEl>
                      <p:spTgt spid="5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1"/>
                                        </p:tgtEl>
                                      </p:cBhvr>
                                    </p:animEffect>
                                    <p:animScale>
                                      <p:cBhvr>
                                        <p:cTn id="27" dur="250" autoRev="1" fill="hold"/>
                                        <p:tgtEl>
                                          <p:spTgt spid="5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par>
                                <p:cTn id="28" presetID="22" presetClass="entr" presetSubtype="4"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down)">
                                      <p:cBhvr>
                                        <p:cTn id="30" dur="500"/>
                                        <p:tgtEl>
                                          <p:spTgt spid="56"/>
                                        </p:tgtEl>
                                      </p:cBhvr>
                                    </p:animEffect>
                                  </p:childTnLst>
                                </p:cTn>
                              </p:par>
                            </p:childTnLst>
                          </p:cTn>
                        </p:par>
                      </p:childTnLst>
                    </p:cTn>
                  </p:par>
                </p:childTnLst>
              </p:cTn>
              <p:nextCondLst>
                <p:cond evt="onClick" delay="0">
                  <p:tgtEl>
                    <p:spTgt spid="51"/>
                  </p:tgtEl>
                </p:cond>
              </p:nextCondLst>
            </p:seq>
            <p:seq concurrent="1" nextAc="seek">
              <p:cTn id="31" restart="whenNotActive" fill="hold" evtFilter="cancelBubble" nodeType="interactiveSeq">
                <p:stCondLst>
                  <p:cond evt="onClick" delay="0">
                    <p:tgtEl>
                      <p:spTgt spid="52"/>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52"/>
                                        </p:tgtEl>
                                      </p:cBhvr>
                                    </p:animEffect>
                                    <p:animScale>
                                      <p:cBhvr>
                                        <p:cTn id="36" dur="250" autoRev="1" fill="hold"/>
                                        <p:tgtEl>
                                          <p:spTgt spid="52"/>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4" name="bomb.wav"/>
                                        </p:tgtEl>
                                      </p:cMediaNode>
                                    </p:audio>
                                  </p:subTnLst>
                                </p:cTn>
                              </p:par>
                              <p:par>
                                <p:cTn id="37" presetID="22" presetClass="entr" presetSubtype="4"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down)">
                                      <p:cBhvr>
                                        <p:cTn id="39" dur="500"/>
                                        <p:tgtEl>
                                          <p:spTgt spid="55"/>
                                        </p:tgtEl>
                                      </p:cBhvr>
                                    </p:animEffect>
                                  </p:childTnLst>
                                </p:cTn>
                              </p:par>
                            </p:childTnLst>
                          </p:cTn>
                        </p:par>
                      </p:childTnLst>
                    </p:cTn>
                  </p:par>
                </p:childTnLst>
              </p:cTn>
              <p:nextCondLst>
                <p:cond evt="onClick" delay="0">
                  <p:tgtEl>
                    <p:spTgt spid="52"/>
                  </p:tgtEl>
                </p:cond>
              </p:nextCondLst>
            </p:seq>
          </p:childTnLst>
        </p:cTn>
      </p:par>
    </p:tnLst>
    <p:bldLst>
      <p:bldP spid="49" grpId="0" animBg="1"/>
      <p:bldP spid="50" grpId="0" animBg="1"/>
      <p:bldP spid="51"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1C7688-A429-4EEF-A95C-AFF3A5EE8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WordArt 81">
            <a:extLst>
              <a:ext uri="{FF2B5EF4-FFF2-40B4-BE49-F238E27FC236}">
                <a16:creationId xmlns:a16="http://schemas.microsoft.com/office/drawing/2014/main" id="{B65BF892-E450-4796-8CFC-217EF8C17001}"/>
              </a:ext>
            </a:extLst>
          </p:cNvPr>
          <p:cNvSpPr>
            <a:spLocks noChangeArrowheads="1" noChangeShapeType="1" noTextEdit="1"/>
          </p:cNvSpPr>
          <p:nvPr/>
        </p:nvSpPr>
        <p:spPr bwMode="auto">
          <a:xfrm>
            <a:off x="3905574" y="-42532"/>
            <a:ext cx="3758217" cy="869950"/>
          </a:xfrm>
          <a:prstGeom prst="rect">
            <a:avLst/>
          </a:prstGeom>
        </p:spPr>
        <p:txBody>
          <a:bodyPr wrap="none" fromWordArt="1">
            <a:prstTxWarp prst="textPlain">
              <a:avLst>
                <a:gd name="adj" fmla="val 50000"/>
              </a:avLst>
            </a:prstTxWarp>
          </a:bodyPr>
          <a:lstStyle/>
          <a:p>
            <a:pPr algn="ctr"/>
            <a:r>
              <a:rPr lang="en-US" sz="3200" b="1"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TRẮC NGHIỆM</a:t>
            </a:r>
          </a:p>
        </p:txBody>
      </p:sp>
      <p:sp>
        <p:nvSpPr>
          <p:cNvPr id="7" name="Rectangle 6">
            <a:extLst>
              <a:ext uri="{FF2B5EF4-FFF2-40B4-BE49-F238E27FC236}">
                <a16:creationId xmlns:a16="http://schemas.microsoft.com/office/drawing/2014/main" id="{E69069B4-5B36-4244-BC6E-486BAFAD6A5F}"/>
              </a:ext>
            </a:extLst>
          </p:cNvPr>
          <p:cNvSpPr/>
          <p:nvPr/>
        </p:nvSpPr>
        <p:spPr>
          <a:xfrm>
            <a:off x="594869" y="1148223"/>
            <a:ext cx="8369300" cy="112973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5: </a:t>
            </a:r>
            <a:r>
              <a:rPr lang="en-US" sz="3200" dirty="0">
                <a:solidFill>
                  <a:schemeClr val="tx1"/>
                </a:solidFill>
                <a:latin typeface="Times New Roman" panose="02020603050405020304" pitchFamily="18" charset="0"/>
                <a:cs typeface="Times New Roman" panose="02020603050405020304" pitchFamily="18" charset="0"/>
              </a:rPr>
              <a:t>Cho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vuông</a:t>
            </a:r>
            <a:r>
              <a:rPr lang="en-US" sz="3200" dirty="0">
                <a:solidFill>
                  <a:schemeClr val="tx1"/>
                </a:solidFill>
                <a:latin typeface="Times New Roman" panose="02020603050405020304" pitchFamily="18" charset="0"/>
                <a:cs typeface="Times New Roman" panose="02020603050405020304" pitchFamily="18" charset="0"/>
              </a:rPr>
              <a:t> MNPQ. </a:t>
            </a:r>
            <a:r>
              <a:rPr lang="en-US" sz="3200" dirty="0" err="1">
                <a:solidFill>
                  <a:schemeClr val="tx1"/>
                </a:solidFill>
                <a:latin typeface="Times New Roman" panose="02020603050405020304" pitchFamily="18" charset="0"/>
                <a:cs typeface="Times New Roman" panose="02020603050405020304" pitchFamily="18" charset="0"/>
              </a:rPr>
              <a:t>Khẳng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định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sau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đây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sai</a:t>
            </a:r>
            <a:r>
              <a:rPr lang="en-US" sz="3200" dirty="0">
                <a:solidFill>
                  <a:schemeClr val="tx1"/>
                </a:solidFill>
                <a:latin typeface="Times New Roman" panose="02020603050405020304" pitchFamily="18" charset="0"/>
                <a:cs typeface="Times New Roman" panose="02020603050405020304" pitchFamily="18" charset="0"/>
              </a:rPr>
              <a:t>?</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16" name="A">
            <a:extLst>
              <a:ext uri="{FF2B5EF4-FFF2-40B4-BE49-F238E27FC236}">
                <a16:creationId xmlns:a16="http://schemas.microsoft.com/office/drawing/2014/main" id="{E9690057-AFB3-43B5-B0DB-DA769ECA0647}"/>
              </a:ext>
            </a:extLst>
          </p:cNvPr>
          <p:cNvSpPr/>
          <p:nvPr/>
        </p:nvSpPr>
        <p:spPr>
          <a:xfrm>
            <a:off x="1230735" y="4843814"/>
            <a:ext cx="3866815" cy="679477"/>
          </a:xfrm>
          <a:prstGeom prst="rect">
            <a:avLst/>
          </a:prstGeom>
          <a:solidFill>
            <a:srgbClr val="FFFF99"/>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C. MN song </a:t>
            </a:r>
            <a:r>
              <a:rPr lang="en-US" sz="2800" dirty="0" err="1">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song</a:t>
            </a:r>
            <a:r>
              <a:rPr lang="en-US" sz="2800"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 NP</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7" name="B">
            <a:extLst>
              <a:ext uri="{FF2B5EF4-FFF2-40B4-BE49-F238E27FC236}">
                <a16:creationId xmlns:a16="http://schemas.microsoft.com/office/drawing/2014/main" id="{90979203-CCCA-4BDF-A4E7-18C9D1F43F6A}"/>
              </a:ext>
            </a:extLst>
          </p:cNvPr>
          <p:cNvSpPr/>
          <p:nvPr/>
        </p:nvSpPr>
        <p:spPr>
          <a:xfrm>
            <a:off x="1191852" y="3354913"/>
            <a:ext cx="4052905" cy="595995"/>
          </a:xfrm>
          <a:prstGeom prst="rect">
            <a:avLst/>
          </a:prstGeom>
          <a:solidFill>
            <a:srgbClr val="FFFF99"/>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lgn="ctr"/>
            <a:r>
              <a:rPr lang="en-US"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đỉnh</a:t>
            </a:r>
            <a:r>
              <a:rPr lang="en-US" sz="2800" dirty="0">
                <a:solidFill>
                  <a:schemeClr val="tx1"/>
                </a:solidFill>
                <a:latin typeface="Times New Roman" panose="02020603050405020304" pitchFamily="18" charset="0"/>
                <a:cs typeface="Times New Roman" panose="02020603050405020304" pitchFamily="18" charset="0"/>
              </a:rPr>
              <a:t> M </a:t>
            </a:r>
            <a:r>
              <a:rPr lang="en-US" sz="2800" dirty="0" err="1">
                <a:solidFill>
                  <a:schemeClr val="tx1"/>
                </a:solidFill>
                <a:latin typeface="Times New Roman" panose="02020603050405020304" pitchFamily="18" charset="0"/>
                <a:cs typeface="Times New Roman" panose="02020603050405020304" pitchFamily="18" charset="0"/>
              </a:rPr>
              <a:t>vuông</a:t>
            </a:r>
            <a:r>
              <a:rPr lang="en-US"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18" name="C">
            <a:extLst>
              <a:ext uri="{FF2B5EF4-FFF2-40B4-BE49-F238E27FC236}">
                <a16:creationId xmlns:a16="http://schemas.microsoft.com/office/drawing/2014/main" id="{F5D5BCD1-64E9-4DBA-B096-D44611359D39}"/>
              </a:ext>
            </a:extLst>
          </p:cNvPr>
          <p:cNvSpPr/>
          <p:nvPr/>
        </p:nvSpPr>
        <p:spPr>
          <a:xfrm flipH="1">
            <a:off x="6363956" y="3408097"/>
            <a:ext cx="3597298" cy="647541"/>
          </a:xfrm>
          <a:prstGeom prst="rect">
            <a:avLst/>
          </a:prstGeom>
          <a:solidFill>
            <a:srgbClr val="FFFF99"/>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dirty="0">
                <a:solidFill>
                  <a:schemeClr val="tx1"/>
                </a:solidFill>
                <a:latin typeface="Times New Roman" panose="02020603050405020304" pitchFamily="18" charset="0"/>
                <a:cs typeface="Times New Roman" panose="02020603050405020304" pitchFamily="18" charset="0"/>
              </a:rPr>
              <a:t>B. NP = QP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19" name="Picture 4" descr="Hình ảnh đúng Biểu Tượng Dấu Kiểm Lớn Màu đỏ Dấu Kiểm Hiển Thị Lập Thể,  Clipart đỏ, Xoay Biểu Tượng Chính Xác, Ký Hiệu đúng trong suốt PNG và  Vector để">
            <a:extLst>
              <a:ext uri="{FF2B5EF4-FFF2-40B4-BE49-F238E27FC236}">
                <a16:creationId xmlns:a16="http://schemas.microsoft.com/office/drawing/2014/main" id="{6C12F771-7441-4C83-B1AA-F19140D9880C}"/>
              </a:ext>
            </a:extLst>
          </p:cNvPr>
          <p:cNvPicPr>
            <a:picLocks noChangeAspect="1" noChangeArrowheads="1"/>
          </p:cNvPicPr>
          <p:nvPr/>
        </p:nvPicPr>
        <p:blipFill>
          <a:blip r:embed="rId5" cstate="print">
            <a:clrChange>
              <a:clrFrom>
                <a:srgbClr val="F5F5F5"/>
              </a:clrFrom>
              <a:clrTo>
                <a:srgbClr val="F5F5F5">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0239" y="5018507"/>
            <a:ext cx="504784" cy="5047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ình ảnh Sai Lầm Của Thiết Kế Mẫu Biểu Tượng Cách Ly Véc Tơ, Biểu Tượng.,  Hình Minh Họa, Sai. Vector và PNG với nền trong suốt để tải xuống miễn phí">
            <a:extLst>
              <a:ext uri="{FF2B5EF4-FFF2-40B4-BE49-F238E27FC236}">
                <a16:creationId xmlns:a16="http://schemas.microsoft.com/office/drawing/2014/main" id="{C2CC3237-4237-4D8F-B6A7-938928CBCAE1}"/>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38" t="19645" r="21691" b="19236"/>
          <a:stretch/>
        </p:blipFill>
        <p:spPr bwMode="auto">
          <a:xfrm>
            <a:off x="10087761" y="3496109"/>
            <a:ext cx="352425" cy="3947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ình ảnh Sai Lầm Của Thiết Kế Mẫu Biểu Tượng Cách Ly Véc Tơ, Biểu Tượng.,  Hình Minh Họa, Sai. Vector và PNG với nền trong suốt để tải xuống miễn phí">
            <a:extLst>
              <a:ext uri="{FF2B5EF4-FFF2-40B4-BE49-F238E27FC236}">
                <a16:creationId xmlns:a16="http://schemas.microsoft.com/office/drawing/2014/main" id="{505E6109-0CA0-476C-B214-E332235C3D2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38" t="19645" r="21691" b="19236"/>
          <a:stretch/>
        </p:blipFill>
        <p:spPr bwMode="auto">
          <a:xfrm>
            <a:off x="650239" y="3471450"/>
            <a:ext cx="352425" cy="394716"/>
          </a:xfrm>
          <a:prstGeom prst="rect">
            <a:avLst/>
          </a:prstGeom>
          <a:noFill/>
          <a:extLst>
            <a:ext uri="{909E8E84-426E-40DD-AFC4-6F175D3DCCD1}">
              <a14:hiddenFill xmlns:a14="http://schemas.microsoft.com/office/drawing/2010/main">
                <a:solidFill>
                  <a:srgbClr val="FFFFFF"/>
                </a:solidFill>
              </a14:hiddenFill>
            </a:ext>
          </a:extLst>
        </p:spPr>
      </p:pic>
      <p:sp>
        <p:nvSpPr>
          <p:cNvPr id="22" name="B">
            <a:extLst>
              <a:ext uri="{FF2B5EF4-FFF2-40B4-BE49-F238E27FC236}">
                <a16:creationId xmlns:a16="http://schemas.microsoft.com/office/drawing/2014/main" id="{AE4D5BEE-3C50-426C-A58B-BCCBB8F73219}"/>
              </a:ext>
            </a:extLst>
          </p:cNvPr>
          <p:cNvSpPr/>
          <p:nvPr/>
        </p:nvSpPr>
        <p:spPr>
          <a:xfrm>
            <a:off x="6396079" y="4879214"/>
            <a:ext cx="3600870" cy="595995"/>
          </a:xfrm>
          <a:prstGeom prst="rect">
            <a:avLst/>
          </a:prstGeom>
          <a:solidFill>
            <a:srgbClr val="FFFF99"/>
          </a:solidFill>
          <a:ln w="38100">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US" sz="2800" dirty="0">
                <a:solidFill>
                  <a:schemeClr val="tx1"/>
                </a:solidFill>
                <a:latin typeface="Times New Roman" panose="02020603050405020304" pitchFamily="18" charset="0"/>
                <a:cs typeface="Times New Roman" panose="02020603050405020304" pitchFamily="18" charset="0"/>
              </a:rPr>
              <a:t>D. MP = QN</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23" name="Picture 6" descr="Hình ảnh Sai Lầm Của Thiết Kế Mẫu Biểu Tượng Cách Ly Véc Tơ, Biểu Tượng.,  Hình Minh Họa, Sai. Vector và PNG với nền trong suốt để tải xuống miễn phí">
            <a:extLst>
              <a:ext uri="{FF2B5EF4-FFF2-40B4-BE49-F238E27FC236}">
                <a16:creationId xmlns:a16="http://schemas.microsoft.com/office/drawing/2014/main" id="{20807C18-46FB-4400-889E-6A603420A070}"/>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38" t="19645" r="21691" b="19236"/>
          <a:stretch/>
        </p:blipFill>
        <p:spPr bwMode="auto">
          <a:xfrm>
            <a:off x="10125914" y="4979853"/>
            <a:ext cx="352425" cy="39471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315C6C2B-73BD-4C37-9D36-31F1DB4CFC53}"/>
              </a:ext>
            </a:extLst>
          </p:cNvPr>
          <p:cNvSpPr/>
          <p:nvPr/>
        </p:nvSpPr>
        <p:spPr>
          <a:xfrm>
            <a:off x="9559038" y="521426"/>
            <a:ext cx="2206487" cy="2206487"/>
          </a:xfrm>
          <a:prstGeom prst="rect">
            <a:avLst/>
          </a:prstGeom>
          <a:solidFill>
            <a:schemeClr val="bg1"/>
          </a:solid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3814DE4-B048-437C-8838-CEA281C89410}"/>
              </a:ext>
            </a:extLst>
          </p:cNvPr>
          <p:cNvSpPr txBox="1"/>
          <p:nvPr/>
        </p:nvSpPr>
        <p:spPr>
          <a:xfrm>
            <a:off x="9228296" y="133801"/>
            <a:ext cx="458780"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M</a:t>
            </a:r>
          </a:p>
        </p:txBody>
      </p:sp>
      <p:sp>
        <p:nvSpPr>
          <p:cNvPr id="26" name="TextBox 25">
            <a:extLst>
              <a:ext uri="{FF2B5EF4-FFF2-40B4-BE49-F238E27FC236}">
                <a16:creationId xmlns:a16="http://schemas.microsoft.com/office/drawing/2014/main" id="{024E368E-76B9-4D70-92F0-7E0A668869E3}"/>
              </a:ext>
            </a:extLst>
          </p:cNvPr>
          <p:cNvSpPr txBox="1"/>
          <p:nvPr/>
        </p:nvSpPr>
        <p:spPr>
          <a:xfrm>
            <a:off x="11705281" y="159153"/>
            <a:ext cx="407484"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N</a:t>
            </a:r>
          </a:p>
        </p:txBody>
      </p:sp>
      <p:sp>
        <p:nvSpPr>
          <p:cNvPr id="27" name="TextBox 26">
            <a:extLst>
              <a:ext uri="{FF2B5EF4-FFF2-40B4-BE49-F238E27FC236}">
                <a16:creationId xmlns:a16="http://schemas.microsoft.com/office/drawing/2014/main" id="{F208A106-C654-4BCB-A57F-4D55872A7B93}"/>
              </a:ext>
            </a:extLst>
          </p:cNvPr>
          <p:cNvSpPr txBox="1"/>
          <p:nvPr/>
        </p:nvSpPr>
        <p:spPr>
          <a:xfrm>
            <a:off x="11694261" y="2624293"/>
            <a:ext cx="356188"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P</a:t>
            </a:r>
          </a:p>
        </p:txBody>
      </p:sp>
      <p:sp>
        <p:nvSpPr>
          <p:cNvPr id="28" name="TextBox 27">
            <a:extLst>
              <a:ext uri="{FF2B5EF4-FFF2-40B4-BE49-F238E27FC236}">
                <a16:creationId xmlns:a16="http://schemas.microsoft.com/office/drawing/2014/main" id="{4C06092D-D199-4965-863D-4A5989C9C69E}"/>
              </a:ext>
            </a:extLst>
          </p:cNvPr>
          <p:cNvSpPr txBox="1"/>
          <p:nvPr/>
        </p:nvSpPr>
        <p:spPr>
          <a:xfrm>
            <a:off x="9211798" y="2638460"/>
            <a:ext cx="407484"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Q</a:t>
            </a:r>
          </a:p>
        </p:txBody>
      </p:sp>
      <p:cxnSp>
        <p:nvCxnSpPr>
          <p:cNvPr id="29" name="Straight Connector 28">
            <a:extLst>
              <a:ext uri="{FF2B5EF4-FFF2-40B4-BE49-F238E27FC236}">
                <a16:creationId xmlns:a16="http://schemas.microsoft.com/office/drawing/2014/main" id="{8E39CA29-3D98-4316-8EAA-81B7510FE114}"/>
              </a:ext>
            </a:extLst>
          </p:cNvPr>
          <p:cNvCxnSpPr/>
          <p:nvPr/>
        </p:nvCxnSpPr>
        <p:spPr>
          <a:xfrm>
            <a:off x="9559038" y="521426"/>
            <a:ext cx="2206487" cy="22064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9662CF-3C46-4C1D-8335-B3378019E02A}"/>
              </a:ext>
            </a:extLst>
          </p:cNvPr>
          <p:cNvCxnSpPr/>
          <p:nvPr/>
        </p:nvCxnSpPr>
        <p:spPr>
          <a:xfrm flipH="1">
            <a:off x="9567287" y="521426"/>
            <a:ext cx="2198238" cy="21910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30B61A6-2C6F-4CD5-9191-80E6A4324C0A}"/>
              </a:ext>
            </a:extLst>
          </p:cNvPr>
          <p:cNvCxnSpPr/>
          <p:nvPr/>
        </p:nvCxnSpPr>
        <p:spPr>
          <a:xfrm flipH="1">
            <a:off x="10533072" y="441913"/>
            <a:ext cx="129208" cy="15355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6A67D0C-7D9F-453C-978A-46EF130A673D}"/>
              </a:ext>
            </a:extLst>
          </p:cNvPr>
          <p:cNvCxnSpPr/>
          <p:nvPr/>
        </p:nvCxnSpPr>
        <p:spPr>
          <a:xfrm flipH="1">
            <a:off x="10685472" y="2651710"/>
            <a:ext cx="129208" cy="15355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337069-C13D-4F13-9D30-53078746F091}"/>
              </a:ext>
            </a:extLst>
          </p:cNvPr>
          <p:cNvCxnSpPr/>
          <p:nvPr/>
        </p:nvCxnSpPr>
        <p:spPr>
          <a:xfrm flipH="1">
            <a:off x="9492775" y="1468956"/>
            <a:ext cx="129208" cy="15355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823B77D-FC1C-40B7-A2B8-15EE500FE0D7}"/>
              </a:ext>
            </a:extLst>
          </p:cNvPr>
          <p:cNvCxnSpPr/>
          <p:nvPr/>
        </p:nvCxnSpPr>
        <p:spPr>
          <a:xfrm flipH="1">
            <a:off x="11719142" y="1508712"/>
            <a:ext cx="129208" cy="15355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C3F39BD-2055-4271-9349-0FAF1BD7564A}"/>
              </a:ext>
            </a:extLst>
          </p:cNvPr>
          <p:cNvSpPr/>
          <p:nvPr/>
        </p:nvSpPr>
        <p:spPr>
          <a:xfrm>
            <a:off x="11614748" y="2569037"/>
            <a:ext cx="159026" cy="159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0D77BFC-76DD-4D60-9533-79681E31A9D1}"/>
              </a:ext>
            </a:extLst>
          </p:cNvPr>
          <p:cNvSpPr/>
          <p:nvPr/>
        </p:nvSpPr>
        <p:spPr>
          <a:xfrm>
            <a:off x="11591038" y="518484"/>
            <a:ext cx="159026" cy="159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97D2D42-A170-41E1-A4FF-FD45EF5E2108}"/>
              </a:ext>
            </a:extLst>
          </p:cNvPr>
          <p:cNvSpPr/>
          <p:nvPr/>
        </p:nvSpPr>
        <p:spPr>
          <a:xfrm>
            <a:off x="9567287" y="2562986"/>
            <a:ext cx="159026" cy="159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FE99034-2696-4608-9BF0-6619B3EFC832}"/>
              </a:ext>
            </a:extLst>
          </p:cNvPr>
          <p:cNvSpPr/>
          <p:nvPr/>
        </p:nvSpPr>
        <p:spPr>
          <a:xfrm>
            <a:off x="9567287" y="516252"/>
            <a:ext cx="159026" cy="159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0025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6"/>
                                        </p:tgtEl>
                                        <p:attrNameLst>
                                          <p:attrName>style.color</p:attrName>
                                        </p:attrNameLst>
                                      </p:cBhvr>
                                      <p:by>
                                        <p:hsl h="0" s="12549" l="25098"/>
                                      </p:by>
                                    </p:animClr>
                                    <p:animClr clrSpc="hsl" dir="cw">
                                      <p:cBhvr>
                                        <p:cTn id="7" dur="500" fill="hold"/>
                                        <p:tgtEl>
                                          <p:spTgt spid="16"/>
                                        </p:tgtEl>
                                        <p:attrNameLst>
                                          <p:attrName>fillcolor</p:attrName>
                                        </p:attrNameLst>
                                      </p:cBhvr>
                                      <p:by>
                                        <p:hsl h="0" s="12549" l="25098"/>
                                      </p:by>
                                    </p:animClr>
                                    <p:animClr clrSpc="hsl" dir="cw">
                                      <p:cBhvr>
                                        <p:cTn id="8" dur="500" fill="hold"/>
                                        <p:tgtEl>
                                          <p:spTgt spid="16"/>
                                        </p:tgtEl>
                                        <p:attrNameLst>
                                          <p:attrName>stroke.color</p:attrName>
                                        </p:attrNameLst>
                                      </p:cBhvr>
                                      <p:by>
                                        <p:hsl h="0" s="12549" l="25098"/>
                                      </p:by>
                                    </p:animClr>
                                    <p:set>
                                      <p:cBhvr>
                                        <p:cTn id="9" dur="500" fill="hold"/>
                                        <p:tgtEl>
                                          <p:spTgt spid="16"/>
                                        </p:tgtEl>
                                        <p:attrNameLst>
                                          <p:attrName>fill.type</p:attrName>
                                        </p:attrNameLst>
                                      </p:cBhvr>
                                      <p:to>
                                        <p:strVal val="solid"/>
                                      </p:to>
                                    </p:set>
                                  </p:childTnLst>
                                  <p:subTnLst>
                                    <p:animClr clrSpc="rgb" dir="cw">
                                      <p:cBhvr override="childStyle">
                                        <p:cTn dur="1" fill="hold" display="0" masterRel="nextClick" afterEffect="1"/>
                                        <p:tgtEl>
                                          <p:spTgt spid="16"/>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22" presetClass="entr" presetSubtype="4"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nextCondLst>
                <p:cond evt="onClick" delay="0">
                  <p:tgtEl>
                    <p:spTgt spid="16"/>
                  </p:tgtEl>
                </p:cond>
              </p:nextCondLst>
            </p:seq>
            <p:seq concurrent="1" nextAc="seek">
              <p:cTn id="13" restart="whenNotActive" fill="hold" evtFilter="cancelBubble" nodeType="interactiveSeq">
                <p:stCondLst>
                  <p:cond evt="onClick" delay="0">
                    <p:tgtEl>
                      <p:spTgt spid="17"/>
                    </p:tgtEl>
                  </p:cond>
                </p:stCondLst>
                <p:endSync evt="end" delay="0">
                  <p:rtn val="all"/>
                </p:endSync>
                <p:childTnLst>
                  <p:par>
                    <p:cTn id="14" fill="hold">
                      <p:stCondLst>
                        <p:cond delay="0"/>
                      </p:stCondLst>
                      <p:childTnLst>
                        <p:par>
                          <p:cTn id="15" fill="hold">
                            <p:stCondLst>
                              <p:cond delay="0"/>
                            </p:stCondLst>
                            <p:childTnLst>
                              <p:par>
                                <p:cTn id="16" presetID="26" presetClass="emph" presetSubtype="0" fill="hold" grpId="0" nodeType="clickEffect">
                                  <p:stCondLst>
                                    <p:cond delay="0"/>
                                  </p:stCondLst>
                                  <p:childTnLst>
                                    <p:animEffect transition="out" filter="fade">
                                      <p:cBhvr>
                                        <p:cTn id="17" dur="500" tmFilter="0, 0; .2, .5; .8, .5; 1, 0"/>
                                        <p:tgtEl>
                                          <p:spTgt spid="17"/>
                                        </p:tgtEl>
                                      </p:cBhvr>
                                    </p:animEffect>
                                    <p:animScale>
                                      <p:cBhvr>
                                        <p:cTn id="18" dur="250" autoRev="1" fill="hold"/>
                                        <p:tgtEl>
                                          <p:spTgt spid="17"/>
                                        </p:tgtEl>
                                      </p:cBhvr>
                                      <p:by x="105000" y="105000"/>
                                    </p:animScale>
                                  </p:childTnLst>
                                  <p:subTnLst>
                                    <p:audio>
                                      <p:cMediaNode>
                                        <p:cTn display="0" masterRel="sameClick">
                                          <p:stCondLst>
                                            <p:cond evt="begin" delay="0">
                                              <p:tn val="16"/>
                                            </p:cond>
                                          </p:stCondLst>
                                          <p:endCondLst>
                                            <p:cond evt="onStopAudio" delay="0">
                                              <p:tgtEl>
                                                <p:sldTgt/>
                                              </p:tgtEl>
                                            </p:cond>
                                          </p:endCondLst>
                                        </p:cTn>
                                        <p:tgtEl>
                                          <p:sndTgt r:embed="rId3" name="bomb.wav"/>
                                        </p:tgtEl>
                                      </p:cMediaNode>
                                    </p:audio>
                                  </p:subTnLst>
                                </p:cTn>
                              </p:par>
                              <p:par>
                                <p:cTn id="19" presetID="2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childTnLst>
              </p:cTn>
              <p:nextCondLst>
                <p:cond evt="onClick" delay="0">
                  <p:tgtEl>
                    <p:spTgt spid="17"/>
                  </p:tgtEl>
                </p:cond>
              </p:nextCondLst>
            </p:seq>
            <p:seq concurrent="1" nextAc="seek">
              <p:cTn id="22" restart="whenNotActive" fill="hold" evtFilter="cancelBubble" nodeType="interactiveSeq">
                <p:stCondLst>
                  <p:cond evt="onClick" delay="0">
                    <p:tgtEl>
                      <p:spTgt spid="18"/>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8"/>
                                        </p:tgtEl>
                                      </p:cBhvr>
                                    </p:animEffect>
                                    <p:animScale>
                                      <p:cBhvr>
                                        <p:cTn id="27" dur="250" autoRev="1" fill="hold"/>
                                        <p:tgtEl>
                                          <p:spTgt spid="18"/>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3" name="bomb.wav"/>
                                        </p:tgtEl>
                                      </p:cMediaNode>
                                    </p:audio>
                                  </p:subTnLst>
                                </p:cTn>
                              </p:par>
                              <p:par>
                                <p:cTn id="28" presetID="2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childTnLst>
              </p:cTn>
              <p:nextCondLst>
                <p:cond evt="onClick" delay="0">
                  <p:tgtEl>
                    <p:spTgt spid="18"/>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22"/>
                                        </p:tgtEl>
                                      </p:cBhvr>
                                    </p:animEffect>
                                    <p:animScale>
                                      <p:cBhvr>
                                        <p:cTn id="36" dur="250" autoRev="1" fill="hold"/>
                                        <p:tgtEl>
                                          <p:spTgt spid="22"/>
                                        </p:tgtEl>
                                      </p:cBhvr>
                                      <p:by x="105000" y="105000"/>
                                    </p:animScale>
                                  </p:childTnLst>
                                  <p:subTnLst>
                                    <p:audio>
                                      <p:cMediaNode>
                                        <p:cTn display="0" masterRel="sameClick">
                                          <p:stCondLst>
                                            <p:cond evt="begin" delay="0">
                                              <p:tn val="34"/>
                                            </p:cond>
                                          </p:stCondLst>
                                          <p:endCondLst>
                                            <p:cond evt="onStopAudio" delay="0">
                                              <p:tgtEl>
                                                <p:sldTgt/>
                                              </p:tgtEl>
                                            </p:cond>
                                          </p:endCondLst>
                                        </p:cTn>
                                        <p:tgtEl>
                                          <p:sndTgt r:embed="rId3" name="bomb.wav"/>
                                        </p:tgtEl>
                                      </p:cMediaNode>
                                    </p:audio>
                                  </p:subTnLst>
                                </p:cTn>
                              </p:par>
                              <p:par>
                                <p:cTn id="37" presetID="2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2308F4-70B9-4FB9-BBF8-C3FAB9143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00825"/>
          </a:xfrm>
          <a:prstGeom prst="rect">
            <a:avLst/>
          </a:prstGeom>
        </p:spPr>
      </p:pic>
      <p:sp>
        <p:nvSpPr>
          <p:cNvPr id="6" name="文本框 25">
            <a:extLst>
              <a:ext uri="{FF2B5EF4-FFF2-40B4-BE49-F238E27FC236}">
                <a16:creationId xmlns:a16="http://schemas.microsoft.com/office/drawing/2014/main" id="{25B15949-B2D0-4D11-96E8-F38F2E8EE8FF}"/>
              </a:ext>
            </a:extLst>
          </p:cNvPr>
          <p:cNvSpPr txBox="1"/>
          <p:nvPr/>
        </p:nvSpPr>
        <p:spPr>
          <a:xfrm>
            <a:off x="3171825" y="796935"/>
            <a:ext cx="5584419" cy="646331"/>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KIẾN THỨC CẦN NHỚ</a:t>
            </a:r>
            <a:endParaRPr kumimoji="0" lang="zh-CN" altLang="en-US" sz="3600" b="1" i="0" u="none" strike="noStrike" kern="1200" cap="none" spc="0" normalizeH="0" baseline="0" noProof="0" dirty="0">
              <a:ln>
                <a:noFill/>
              </a:ln>
              <a:solidFill>
                <a:srgbClr val="00B05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D9706BAE-4525-4826-A18C-A45EE1DAE78E}"/>
              </a:ext>
            </a:extLst>
          </p:cNvPr>
          <p:cNvSpPr txBox="1"/>
          <p:nvPr/>
        </p:nvSpPr>
        <p:spPr>
          <a:xfrm>
            <a:off x="2686498" y="2005813"/>
            <a:ext cx="3666388" cy="523220"/>
          </a:xfrm>
          <a:prstGeom prst="rect">
            <a:avLst/>
          </a:prstGeom>
          <a:noFill/>
        </p:spPr>
        <p:txBody>
          <a:bodyPr wrap="none" rtlCol="0">
            <a:spAutoFit/>
          </a:bodyPr>
          <a:lstStyle/>
          <a:p>
            <a:pPr algn="l"/>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Cách</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vẽ</a:t>
            </a:r>
            <a:r>
              <a:rPr lang="en-US" sz="2800" b="1" dirty="0">
                <a:solidFill>
                  <a:srgbClr val="003399"/>
                </a:solidFill>
                <a:latin typeface="Times New Roman" panose="02020603050405020304" pitchFamily="18" charset="0"/>
                <a:cs typeface="Times New Roman" panose="02020603050405020304" pitchFamily="18" charset="0"/>
              </a:rPr>
              <a:t> tam </a:t>
            </a:r>
            <a:r>
              <a:rPr lang="en-US" sz="2800" b="1" dirty="0" err="1">
                <a:solidFill>
                  <a:srgbClr val="003399"/>
                </a:solidFill>
                <a:latin typeface="Times New Roman" panose="02020603050405020304" pitchFamily="18" charset="0"/>
                <a:cs typeface="Times New Roman" panose="02020603050405020304" pitchFamily="18" charset="0"/>
              </a:rPr>
              <a:t>giác</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đều</a:t>
            </a:r>
            <a:endParaRPr lang="en-US" sz="2800" b="1" dirty="0">
              <a:solidFill>
                <a:srgbClr val="00339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6F9E760-D132-4024-AF6C-94EBC7904EE2}"/>
              </a:ext>
            </a:extLst>
          </p:cNvPr>
          <p:cNvSpPr txBox="1"/>
          <p:nvPr/>
        </p:nvSpPr>
        <p:spPr>
          <a:xfrm>
            <a:off x="2628679" y="3532862"/>
            <a:ext cx="3440365" cy="523220"/>
          </a:xfrm>
          <a:prstGeom prst="rect">
            <a:avLst/>
          </a:prstGeom>
          <a:noFill/>
        </p:spPr>
        <p:txBody>
          <a:bodyPr wrap="none" rtlCol="0">
            <a:spAutoFit/>
          </a:bodyPr>
          <a:lstStyle/>
          <a:p>
            <a:pPr algn="l"/>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Cách</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vẽ</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hình</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vuông</a:t>
            </a:r>
            <a:endParaRPr lang="en-US" sz="2800" b="1" dirty="0">
              <a:solidFill>
                <a:srgbClr val="00339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9A29421-5CE6-41CC-9C15-E968F9BEBAA9}"/>
              </a:ext>
            </a:extLst>
          </p:cNvPr>
          <p:cNvSpPr txBox="1"/>
          <p:nvPr/>
        </p:nvSpPr>
        <p:spPr>
          <a:xfrm>
            <a:off x="2628679" y="4239308"/>
            <a:ext cx="4708340" cy="523220"/>
          </a:xfrm>
          <a:prstGeom prst="rect">
            <a:avLst/>
          </a:prstGeom>
          <a:noFill/>
        </p:spPr>
        <p:txBody>
          <a:bodyPr wrap="none" rtlCol="0">
            <a:spAutoFit/>
          </a:bodyPr>
          <a:lstStyle/>
          <a:p>
            <a:pPr algn="l"/>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Diện</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tích</a:t>
            </a:r>
            <a:r>
              <a:rPr lang="en-US" sz="2800" b="1" dirty="0">
                <a:solidFill>
                  <a:srgbClr val="003399"/>
                </a:solidFill>
                <a:latin typeface="Times New Roman" panose="02020603050405020304" pitchFamily="18" charset="0"/>
                <a:cs typeface="Times New Roman" panose="02020603050405020304" pitchFamily="18" charset="0"/>
              </a:rPr>
              <a:t>, chu vi </a:t>
            </a:r>
            <a:r>
              <a:rPr lang="en-US" sz="2800" b="1" dirty="0" err="1">
                <a:solidFill>
                  <a:srgbClr val="003399"/>
                </a:solidFill>
                <a:latin typeface="Times New Roman" panose="02020603050405020304" pitchFamily="18" charset="0"/>
                <a:cs typeface="Times New Roman" panose="02020603050405020304" pitchFamily="18" charset="0"/>
              </a:rPr>
              <a:t>hình</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vuông</a:t>
            </a:r>
            <a:endParaRPr lang="en-US" sz="2800" b="1" dirty="0">
              <a:solidFill>
                <a:srgbClr val="003399"/>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ED0A466-3BCF-4E91-B659-3ADCED60A44D}"/>
              </a:ext>
            </a:extLst>
          </p:cNvPr>
          <p:cNvSpPr txBox="1"/>
          <p:nvPr/>
        </p:nvSpPr>
        <p:spPr>
          <a:xfrm>
            <a:off x="2686498" y="2723118"/>
            <a:ext cx="4288353" cy="523220"/>
          </a:xfrm>
          <a:prstGeom prst="rect">
            <a:avLst/>
          </a:prstGeom>
          <a:noFill/>
        </p:spPr>
        <p:txBody>
          <a:bodyPr wrap="none" rtlCol="0">
            <a:spAutoFit/>
          </a:bodyPr>
          <a:lstStyle/>
          <a:p>
            <a:pPr algn="l"/>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Đặc</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điểm</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của</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hình</a:t>
            </a:r>
            <a:r>
              <a:rPr lang="en-US" sz="2800" b="1" dirty="0">
                <a:solidFill>
                  <a:srgbClr val="003399"/>
                </a:solidFill>
                <a:latin typeface="Times New Roman" panose="02020603050405020304" pitchFamily="18" charset="0"/>
                <a:cs typeface="Times New Roman" panose="02020603050405020304" pitchFamily="18" charset="0"/>
              </a:rPr>
              <a:t> </a:t>
            </a:r>
            <a:r>
              <a:rPr lang="en-US" sz="2800" b="1" dirty="0" err="1">
                <a:solidFill>
                  <a:srgbClr val="003399"/>
                </a:solidFill>
                <a:latin typeface="Times New Roman" panose="02020603050405020304" pitchFamily="18" charset="0"/>
                <a:cs typeface="Times New Roman" panose="02020603050405020304" pitchFamily="18" charset="0"/>
              </a:rPr>
              <a:t>vuông</a:t>
            </a:r>
            <a:endParaRPr lang="en-US" sz="2800" b="1" dirty="0">
              <a:solidFill>
                <a:srgbClr val="00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4">
              <a:solidFill>
                <a:prstClr val="white"/>
              </a:solidFill>
              <a:latin typeface="Calibri"/>
              <a:ea typeface="宋体" panose="02010600030101010101" pitchFamily="2" charset="-122"/>
            </a:endParaRPr>
          </a:p>
        </p:txBody>
      </p:sp>
      <p:pic>
        <p:nvPicPr>
          <p:cNvPr id="4" name="Picture 2" descr="F:\未标题-1.png"/>
          <p:cNvPicPr>
            <a:picLocks noChangeAspect="1" noChangeArrowheads="1"/>
          </p:cNvPicPr>
          <p:nvPr/>
        </p:nvPicPr>
        <p:blipFill rotWithShape="1">
          <a:blip r:embed="rId4">
            <a:extLst>
              <a:ext uri="{28A0092B-C50C-407E-A947-70E740481C1C}">
                <a14:useLocalDpi xmlns:a14="http://schemas.microsoft.com/office/drawing/2010/main" val="0"/>
              </a:ext>
            </a:extLst>
          </a:blip>
          <a:srcRect t="-1" b="88650"/>
          <a:stretch/>
        </p:blipFill>
        <p:spPr bwMode="auto">
          <a:xfrm>
            <a:off x="1524009" y="609573"/>
            <a:ext cx="9143874" cy="80875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523882" y="1425561"/>
            <a:ext cx="9144124" cy="1253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4">
              <a:solidFill>
                <a:prstClr val="white"/>
              </a:solidFill>
              <a:latin typeface="Calibri"/>
              <a:ea typeface="宋体" panose="02010600030101010101" pitchFamily="2" charset="-122"/>
            </a:endParaRPr>
          </a:p>
        </p:txBody>
      </p:sp>
      <p:pic>
        <p:nvPicPr>
          <p:cNvPr id="6147" name="Picture 3" descr="F:\319083553661000 [转换].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2129474"/>
            <a:ext cx="11058525" cy="47285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53cd3abc0d65b [转换].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9413" y="1453821"/>
            <a:ext cx="3086379" cy="1108829"/>
          </a:xfrm>
          <a:prstGeom prst="rect">
            <a:avLst/>
          </a:prstGeom>
          <a:noFill/>
          <a:extLst>
            <a:ext uri="{909E8E84-426E-40DD-AFC4-6F175D3DCCD1}">
              <a14:hiddenFill xmlns:a14="http://schemas.microsoft.com/office/drawing/2010/main">
                <a:solidFill>
                  <a:srgbClr val="FFFFFF"/>
                </a:solidFill>
              </a14:hiddenFill>
            </a:ext>
          </a:extLst>
        </p:spPr>
      </p:pic>
      <p:sp>
        <p:nvSpPr>
          <p:cNvPr id="17" name="PA_文本框 2028"/>
          <p:cNvSpPr txBox="1">
            <a:spLocks noChangeArrowheads="1"/>
          </p:cNvSpPr>
          <p:nvPr>
            <p:custDataLst>
              <p:tags r:id="rId1"/>
            </p:custDataLst>
          </p:nvPr>
        </p:nvSpPr>
        <p:spPr bwMode="auto">
          <a:xfrm>
            <a:off x="4307639" y="2656284"/>
            <a:ext cx="3985151" cy="461665"/>
          </a:xfrm>
          <a:prstGeom prst="rect">
            <a:avLst/>
          </a:prstGeom>
          <a:noFill/>
          <a:ln>
            <a:noFill/>
          </a:ln>
          <a:effectLst>
            <a:outerShdw dist="35921" dir="2700000" algn="ctr" rotWithShape="0">
              <a:srgbClr val="008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CN"/>
            </a:defPPr>
            <a:lvl1pPr algn="ctr">
              <a:defRPr sz="2600" b="1" spc="300">
                <a:solidFill>
                  <a:schemeClr val="bg1"/>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r>
              <a:rPr lang="en-US" altLang="zh-CN" sz="2400" dirty="0">
                <a:solidFill>
                  <a:prstClr val="white"/>
                </a:solidFill>
                <a:latin typeface="Times New Roman" panose="02020603050405020304" pitchFamily="18" charset="0"/>
                <a:cs typeface="Times New Roman" panose="02020603050405020304" pitchFamily="18" charset="0"/>
              </a:rPr>
              <a:t>HƯỚNG DẪN VỀ NHÀ</a:t>
            </a:r>
            <a:endParaRPr lang="zh-CN" altLang="en-US" sz="2400" spc="0" dirty="0">
              <a:solidFill>
                <a:prstClr val="white"/>
              </a:solidFill>
              <a:latin typeface="Times New Roman" panose="02020603050405020304" pitchFamily="18" charset="0"/>
              <a:cs typeface="Times New Roman" panose="02020603050405020304" pitchFamily="18" charset="0"/>
            </a:endParaRPr>
          </a:p>
        </p:txBody>
      </p:sp>
      <p:sp>
        <p:nvSpPr>
          <p:cNvPr id="18" name="文本框 45"/>
          <p:cNvSpPr txBox="1"/>
          <p:nvPr/>
        </p:nvSpPr>
        <p:spPr>
          <a:xfrm>
            <a:off x="2528114" y="3232845"/>
            <a:ext cx="6881654" cy="95866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nSpc>
                <a:spcPct val="150000"/>
              </a:lnSpc>
            </a:pP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Xem</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lại</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cách</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vẽ</a:t>
            </a:r>
            <a:r>
              <a:rPr lang="en-US" altLang="en-US" sz="2000" b="1" dirty="0">
                <a:solidFill>
                  <a:srgbClr val="FFFF00"/>
                </a:solidFill>
                <a:latin typeface="Arial" panose="020B0604020202020204" pitchFamily="34" charset="0"/>
                <a:cs typeface="Arial" panose="020B0604020202020204" pitchFamily="34" charset="0"/>
              </a:rPr>
              <a:t> tam </a:t>
            </a:r>
            <a:r>
              <a:rPr lang="en-US" altLang="en-US" sz="2000" b="1" dirty="0" err="1">
                <a:solidFill>
                  <a:srgbClr val="FFFF00"/>
                </a:solidFill>
                <a:latin typeface="Arial" panose="020B0604020202020204" pitchFamily="34" charset="0"/>
                <a:cs typeface="Arial" panose="020B0604020202020204" pitchFamily="34" charset="0"/>
              </a:rPr>
              <a:t>giác</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đều</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và</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hình</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vuông</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học</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thuộc</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đặc</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điểm</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hình</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vuông</a:t>
            </a:r>
            <a:endParaRPr lang="en-US" altLang="en-US" sz="2000" b="1" dirty="0">
              <a:solidFill>
                <a:srgbClr val="FFFF00"/>
              </a:solidFill>
              <a:latin typeface="Arial" panose="020B0604020202020204" pitchFamily="34" charset="0"/>
              <a:cs typeface="Arial" panose="020B0604020202020204" pitchFamily="34" charset="0"/>
            </a:endParaRPr>
          </a:p>
        </p:txBody>
      </p:sp>
      <p:sp>
        <p:nvSpPr>
          <p:cNvPr id="20" name="文本框 45"/>
          <p:cNvSpPr txBox="1"/>
          <p:nvPr/>
        </p:nvSpPr>
        <p:spPr>
          <a:xfrm>
            <a:off x="2604314" y="4246580"/>
            <a:ext cx="7700438" cy="95866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nSpc>
                <a:spcPct val="150000"/>
              </a:lnSpc>
            </a:pP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Học</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thuộc</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công</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thức</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tính</a:t>
            </a:r>
            <a:r>
              <a:rPr lang="en-US" altLang="en-US" sz="2000" b="1" dirty="0">
                <a:solidFill>
                  <a:srgbClr val="FFFF00"/>
                </a:solidFill>
                <a:latin typeface="Arial" panose="020B0604020202020204" pitchFamily="34" charset="0"/>
                <a:cs typeface="Arial" panose="020B0604020202020204" pitchFamily="34" charset="0"/>
              </a:rPr>
              <a:t> chu vi </a:t>
            </a:r>
            <a:r>
              <a:rPr lang="en-US" altLang="en-US" sz="2000" b="1" dirty="0" err="1">
                <a:solidFill>
                  <a:srgbClr val="FFFF00"/>
                </a:solidFill>
                <a:latin typeface="Arial" panose="020B0604020202020204" pitchFamily="34" charset="0"/>
                <a:cs typeface="Arial" panose="020B0604020202020204" pitchFamily="34" charset="0"/>
              </a:rPr>
              <a:t>và</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diện</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tích</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hình</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vuông</a:t>
            </a:r>
            <a:endParaRPr lang="en-US" altLang="en-US" sz="2000" b="1" dirty="0">
              <a:solidFill>
                <a:srgbClr val="FFFF00"/>
              </a:solidFill>
              <a:latin typeface="Arial" panose="020B0604020202020204" pitchFamily="34" charset="0"/>
              <a:cs typeface="Arial" panose="020B0604020202020204" pitchFamily="34" charset="0"/>
            </a:endParaRPr>
          </a:p>
          <a:p>
            <a:pPr>
              <a:lnSpc>
                <a:spcPct val="150000"/>
              </a:lnSpc>
            </a:pP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Xem</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trước</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phần</a:t>
            </a:r>
            <a:r>
              <a:rPr lang="en-US" altLang="en-US" sz="2000" b="1" dirty="0">
                <a:solidFill>
                  <a:srgbClr val="FFFF00"/>
                </a:solidFill>
                <a:latin typeface="Arial" panose="020B0604020202020204" pitchFamily="34" charset="0"/>
                <a:cs typeface="Arial" panose="020B0604020202020204" pitchFamily="34" charset="0"/>
              </a:rPr>
              <a:t> III. </a:t>
            </a:r>
            <a:r>
              <a:rPr lang="en-US" altLang="en-US" sz="2000" b="1" dirty="0" err="1">
                <a:solidFill>
                  <a:srgbClr val="FFFF00"/>
                </a:solidFill>
                <a:latin typeface="Arial" panose="020B0604020202020204" pitchFamily="34" charset="0"/>
                <a:cs typeface="Arial" panose="020B0604020202020204" pitchFamily="34" charset="0"/>
              </a:rPr>
              <a:t>Lục</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giác</a:t>
            </a:r>
            <a:r>
              <a:rPr lang="en-US" altLang="en-US" sz="2000" b="1" dirty="0">
                <a:solidFill>
                  <a:srgbClr val="FFFF00"/>
                </a:solidFill>
                <a:latin typeface="Arial" panose="020B0604020202020204" pitchFamily="34" charset="0"/>
                <a:cs typeface="Arial" panose="020B0604020202020204" pitchFamily="34" charset="0"/>
              </a:rPr>
              <a:t> </a:t>
            </a:r>
            <a:r>
              <a:rPr lang="en-US" altLang="en-US" sz="2000" b="1" dirty="0" err="1">
                <a:solidFill>
                  <a:srgbClr val="FFFF00"/>
                </a:solidFill>
                <a:latin typeface="Arial" panose="020B0604020202020204" pitchFamily="34" charset="0"/>
                <a:cs typeface="Arial" panose="020B0604020202020204" pitchFamily="34" charset="0"/>
              </a:rPr>
              <a:t>đều</a:t>
            </a:r>
            <a:endParaRPr lang="en-US" altLang="en-US" sz="2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78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8194" name="Nhóm 4"/>
          <p:cNvGrpSpPr>
            <a:grpSpLocks/>
          </p:cNvGrpSpPr>
          <p:nvPr/>
        </p:nvGrpSpPr>
        <p:grpSpPr bwMode="auto">
          <a:xfrm>
            <a:off x="3962400" y="1752601"/>
            <a:ext cx="6034088" cy="3109913"/>
            <a:chOff x="2301086" y="1803472"/>
            <a:chExt cx="6526700" cy="3363967"/>
          </a:xfrm>
        </p:grpSpPr>
        <p:sp>
          <p:nvSpPr>
            <p:cNvPr id="2" name="Hình chữ nhật 1"/>
            <p:cNvSpPr/>
            <p:nvPr/>
          </p:nvSpPr>
          <p:spPr bwMode="auto">
            <a:xfrm rot="21122553">
              <a:off x="2301086" y="1803472"/>
              <a:ext cx="6526700" cy="3363967"/>
            </a:xfrm>
            <a:prstGeom prst="rect">
              <a:avLst/>
            </a:prstGeom>
            <a:solidFill>
              <a:schemeClr val="accent1">
                <a:lumMod val="40000"/>
                <a:lumOff val="60000"/>
              </a:schemeClr>
            </a:solidFill>
            <a:ln>
              <a:noFill/>
            </a:ln>
            <a:effectLst>
              <a:outerShdw blurRad="254000" dist="127000" dir="18600000" algn="bl" rotWithShape="0">
                <a:prstClr val="black">
                  <a:alpha val="40000"/>
                </a:prst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D4D4D"/>
                </a:solidFill>
                <a:effectLst/>
                <a:uLnTx/>
                <a:uFillTx/>
                <a:latin typeface="Arial" pitchFamily="34" charset="0"/>
                <a:ea typeface="+mn-ea"/>
                <a:cs typeface="Arial" charset="0"/>
              </a:endParaRPr>
            </a:p>
          </p:txBody>
        </p:sp>
        <p:sp>
          <p:nvSpPr>
            <p:cNvPr id="42" name="Hình chữ nhật 41"/>
            <p:cNvSpPr/>
            <p:nvPr/>
          </p:nvSpPr>
          <p:spPr bwMode="auto">
            <a:xfrm rot="21122553">
              <a:off x="2465928" y="1995797"/>
              <a:ext cx="6200451" cy="2974165"/>
            </a:xfrm>
            <a:prstGeom prst="rect">
              <a:avLst/>
            </a:prstGeom>
            <a:solidFill>
              <a:schemeClr val="accent1">
                <a:lumMod val="40000"/>
                <a:lumOff val="60000"/>
              </a:schemeClr>
            </a:solidFill>
            <a:ln w="38100">
              <a:solidFill>
                <a:schemeClr val="accent1">
                  <a:lumMod val="75000"/>
                </a:schemeClr>
              </a:solidFill>
              <a:prstDash val="dash"/>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4D4D4D"/>
                </a:solidFill>
                <a:effectLst/>
                <a:uLnTx/>
                <a:uFillTx/>
                <a:latin typeface="Arial" pitchFamily="34" charset="0"/>
                <a:ea typeface="+mn-ea"/>
                <a:cs typeface="Arial" charset="0"/>
              </a:endParaRPr>
            </a:p>
          </p:txBody>
        </p:sp>
        <p:grpSp>
          <p:nvGrpSpPr>
            <p:cNvPr id="8201" name="Nhóm 2"/>
            <p:cNvGrpSpPr>
              <a:grpSpLocks/>
            </p:cNvGrpSpPr>
            <p:nvPr/>
          </p:nvGrpSpPr>
          <p:grpSpPr bwMode="auto">
            <a:xfrm>
              <a:off x="2622806" y="2958152"/>
              <a:ext cx="5862621" cy="762000"/>
              <a:chOff x="2182666" y="2743200"/>
              <a:chExt cx="5862621" cy="762000"/>
            </a:xfrm>
          </p:grpSpPr>
          <p:sp>
            <p:nvSpPr>
              <p:cNvPr id="8202" name="WordArt 3"/>
              <p:cNvSpPr>
                <a:spLocks noChangeArrowheads="1" noChangeShapeType="1" noTextEdit="1"/>
              </p:cNvSpPr>
              <p:nvPr/>
            </p:nvSpPr>
            <p:spPr bwMode="gray">
              <a:xfrm>
                <a:off x="2908300" y="2743200"/>
                <a:ext cx="4459288" cy="762000"/>
              </a:xfrm>
              <a:prstGeom prst="rect">
                <a:avLst/>
              </a:prstGeom>
            </p:spPr>
            <p:txBody>
              <a:bodyPr wrap="none" fromWordArt="1">
                <a:prstTxWarp prst="textDeflate">
                  <a:avLst>
                    <a:gd name="adj"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5400" b="1" i="0" u="none" strike="noStrike" kern="10" cap="none" spc="0" normalizeH="0" baseline="0" noProof="0" dirty="0">
                    <a:ln w="28575">
                      <a:solidFill>
                        <a:srgbClr val="FFFFFF"/>
                      </a:solidFill>
                      <a:round/>
                      <a:headEnd/>
                      <a:tailEnd/>
                    </a:ln>
                    <a:solidFill>
                      <a:srgbClr val="004D86"/>
                    </a:solidFill>
                    <a:effectLst>
                      <a:outerShdw dist="71842" dir="2700000" algn="ctr" rotWithShape="0">
                        <a:srgbClr val="DD6705">
                          <a:alpha val="50000"/>
                        </a:srgbClr>
                      </a:outerShdw>
                    </a:effectLst>
                    <a:uLnTx/>
                    <a:uFillTx/>
                    <a:latin typeface="Verdana"/>
                    <a:ea typeface="Verdana"/>
                    <a:cs typeface="Verdana"/>
                  </a:rPr>
                  <a:t>Cảm ơn!</a:t>
                </a:r>
                <a:endParaRPr kumimoji="0" lang="en-US" sz="5400" b="1" i="0" u="none" strike="noStrike" kern="10" cap="none" spc="0" normalizeH="0" baseline="0" noProof="0" dirty="0">
                  <a:ln w="28575">
                    <a:solidFill>
                      <a:srgbClr val="FFFFFF"/>
                    </a:solidFill>
                    <a:round/>
                    <a:headEnd/>
                    <a:tailEnd/>
                  </a:ln>
                  <a:solidFill>
                    <a:srgbClr val="004D86"/>
                  </a:solidFill>
                  <a:effectLst>
                    <a:outerShdw dist="71842" dir="2700000" algn="ctr" rotWithShape="0">
                      <a:srgbClr val="DD6705">
                        <a:alpha val="50000"/>
                      </a:srgbClr>
                    </a:outerShdw>
                  </a:effectLst>
                  <a:uLnTx/>
                  <a:uFillTx/>
                  <a:latin typeface="Verdana"/>
                  <a:ea typeface="Verdana"/>
                  <a:cs typeface="Verdana"/>
                </a:endParaRPr>
              </a:p>
            </p:txBody>
          </p:sp>
          <p:pic>
            <p:nvPicPr>
              <p:cNvPr id="8203" name="Picture 4" descr="p16_ss"/>
              <p:cNvPicPr>
                <a:picLocks noChangeAspect="1" noChangeArrowheads="1"/>
              </p:cNvPicPr>
              <p:nvPr/>
            </p:nvPicPr>
            <p:blipFill>
              <a:blip r:embed="rId4"/>
              <a:srcRect/>
              <a:stretch>
                <a:fillRect/>
              </a:stretch>
            </p:blipFill>
            <p:spPr bwMode="auto">
              <a:xfrm>
                <a:off x="2182666" y="2847975"/>
                <a:ext cx="557213" cy="568325"/>
              </a:xfrm>
              <a:prstGeom prst="rect">
                <a:avLst/>
              </a:prstGeom>
              <a:noFill/>
              <a:ln w="9525">
                <a:noFill/>
                <a:miter lim="800000"/>
                <a:headEnd/>
                <a:tailEnd/>
              </a:ln>
            </p:spPr>
          </p:pic>
          <p:pic>
            <p:nvPicPr>
              <p:cNvPr id="8204" name="Picture 5" descr="p16_s"/>
              <p:cNvPicPr>
                <a:picLocks noChangeAspect="1" noChangeArrowheads="1"/>
              </p:cNvPicPr>
              <p:nvPr/>
            </p:nvPicPr>
            <p:blipFill>
              <a:blip r:embed="rId5"/>
              <a:srcRect/>
              <a:stretch>
                <a:fillRect/>
              </a:stretch>
            </p:blipFill>
            <p:spPr bwMode="auto">
              <a:xfrm>
                <a:off x="7511887" y="2801304"/>
                <a:ext cx="533400" cy="427037"/>
              </a:xfrm>
              <a:prstGeom prst="rect">
                <a:avLst/>
              </a:prstGeom>
              <a:noFill/>
              <a:ln w="9525">
                <a:noFill/>
                <a:miter lim="800000"/>
                <a:headEnd/>
                <a:tailEnd/>
              </a:ln>
            </p:spPr>
          </p:pic>
        </p:grpSp>
      </p:grpSp>
      <p:sp>
        <p:nvSpPr>
          <p:cNvPr id="54" name="Hình Bầu dục 53"/>
          <p:cNvSpPr/>
          <p:nvPr/>
        </p:nvSpPr>
        <p:spPr bwMode="auto">
          <a:xfrm>
            <a:off x="1735138" y="6248400"/>
            <a:ext cx="533400" cy="533400"/>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lumMod val="95000"/>
                  </a:srgbClr>
                </a:solidFill>
                <a:effectLst/>
                <a:uLnTx/>
                <a:uFillTx/>
                <a:latin typeface="Arial" pitchFamily="34" charset="0"/>
                <a:ea typeface="+mn-ea"/>
                <a:cs typeface="Arial" charset="0"/>
              </a:rPr>
              <a:t>6</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3">
            <a:extLst>
              <a:ext uri="{FF2B5EF4-FFF2-40B4-BE49-F238E27FC236}">
                <a16:creationId xmlns:a16="http://schemas.microsoft.com/office/drawing/2014/main" id="{5007862C-AFF9-41C6-BFDE-0375260707AD}"/>
              </a:ext>
            </a:extLst>
          </p:cNvPr>
          <p:cNvGrpSpPr/>
          <p:nvPr/>
        </p:nvGrpSpPr>
        <p:grpSpPr>
          <a:xfrm>
            <a:off x="-9866" y="5908302"/>
            <a:ext cx="1115695" cy="1651635"/>
            <a:chOff x="0" y="4356868"/>
            <a:chExt cx="1115695" cy="1651635"/>
          </a:xfrm>
        </p:grpSpPr>
        <p:sp>
          <p:nvSpPr>
            <p:cNvPr id="5" name="object 4">
              <a:extLst>
                <a:ext uri="{FF2B5EF4-FFF2-40B4-BE49-F238E27FC236}">
                  <a16:creationId xmlns:a16="http://schemas.microsoft.com/office/drawing/2014/main" id="{CBE2B855-00E9-4C24-BBA9-993E7BBBA16E}"/>
                </a:ext>
              </a:extLst>
            </p:cNvPr>
            <p:cNvSpPr/>
            <p:nvPr/>
          </p:nvSpPr>
          <p:spPr>
            <a:xfrm>
              <a:off x="0" y="4617069"/>
              <a:ext cx="939800" cy="1391285"/>
            </a:xfrm>
            <a:custGeom>
              <a:avLst/>
              <a:gdLst/>
              <a:ahLst/>
              <a:cxnLst/>
              <a:rect l="l" t="t" r="r" b="b"/>
              <a:pathLst>
                <a:path w="939800" h="1391285">
                  <a:moveTo>
                    <a:pt x="0" y="0"/>
                  </a:moveTo>
                  <a:lnTo>
                    <a:pt x="0" y="1390829"/>
                  </a:lnTo>
                  <a:lnTo>
                    <a:pt x="939552" y="1390829"/>
                  </a:lnTo>
                  <a:lnTo>
                    <a:pt x="0" y="0"/>
                  </a:lnTo>
                  <a:close/>
                </a:path>
              </a:pathLst>
            </a:custGeom>
            <a:solidFill>
              <a:srgbClr val="1F4E79"/>
            </a:solidFill>
          </p:spPr>
          <p:txBody>
            <a:bodyPr wrap="square" lIns="0" tIns="0" rIns="0" bIns="0" rtlCol="0"/>
            <a:lstStyle/>
            <a:p>
              <a:endParaRPr/>
            </a:p>
          </p:txBody>
        </p:sp>
        <p:sp>
          <p:nvSpPr>
            <p:cNvPr id="6" name="object 5">
              <a:extLst>
                <a:ext uri="{FF2B5EF4-FFF2-40B4-BE49-F238E27FC236}">
                  <a16:creationId xmlns:a16="http://schemas.microsoft.com/office/drawing/2014/main" id="{99AFF59D-43BA-45EF-9BB7-A9BA1431054A}"/>
                </a:ext>
              </a:extLst>
            </p:cNvPr>
            <p:cNvSpPr/>
            <p:nvPr/>
          </p:nvSpPr>
          <p:spPr>
            <a:xfrm>
              <a:off x="0" y="4356868"/>
              <a:ext cx="1115695" cy="1651635"/>
            </a:xfrm>
            <a:custGeom>
              <a:avLst/>
              <a:gdLst/>
              <a:ahLst/>
              <a:cxnLst/>
              <a:rect l="l" t="t" r="r" b="b"/>
              <a:pathLst>
                <a:path w="1115695" h="1651635">
                  <a:moveTo>
                    <a:pt x="0" y="0"/>
                  </a:moveTo>
                  <a:lnTo>
                    <a:pt x="0" y="260200"/>
                  </a:lnTo>
                  <a:lnTo>
                    <a:pt x="939552" y="1651030"/>
                  </a:lnTo>
                  <a:lnTo>
                    <a:pt x="1115337" y="1651030"/>
                  </a:lnTo>
                  <a:lnTo>
                    <a:pt x="0" y="0"/>
                  </a:lnTo>
                  <a:close/>
                </a:path>
              </a:pathLst>
            </a:custGeom>
            <a:solidFill>
              <a:srgbClr val="EC7C30"/>
            </a:solidFill>
          </p:spPr>
          <p:txBody>
            <a:bodyPr wrap="square" lIns="0" tIns="0" rIns="0" bIns="0" rtlCol="0"/>
            <a:lstStyle/>
            <a:p>
              <a:endParaRPr/>
            </a:p>
          </p:txBody>
        </p:sp>
        <p:sp>
          <p:nvSpPr>
            <p:cNvPr id="7" name="object 6">
              <a:extLst>
                <a:ext uri="{FF2B5EF4-FFF2-40B4-BE49-F238E27FC236}">
                  <a16:creationId xmlns:a16="http://schemas.microsoft.com/office/drawing/2014/main" id="{6F6E65DB-847E-4C84-A60D-18DAFDC8C1C0}"/>
                </a:ext>
              </a:extLst>
            </p:cNvPr>
            <p:cNvSpPr/>
            <p:nvPr/>
          </p:nvSpPr>
          <p:spPr>
            <a:xfrm>
              <a:off x="0" y="4617069"/>
              <a:ext cx="939800" cy="1391285"/>
            </a:xfrm>
            <a:custGeom>
              <a:avLst/>
              <a:gdLst/>
              <a:ahLst/>
              <a:cxnLst/>
              <a:rect l="l" t="t" r="r" b="b"/>
              <a:pathLst>
                <a:path w="939800" h="1391285">
                  <a:moveTo>
                    <a:pt x="0" y="0"/>
                  </a:moveTo>
                  <a:lnTo>
                    <a:pt x="0" y="178892"/>
                  </a:lnTo>
                  <a:lnTo>
                    <a:pt x="818716" y="1390829"/>
                  </a:lnTo>
                  <a:lnTo>
                    <a:pt x="939552" y="1390829"/>
                  </a:lnTo>
                  <a:lnTo>
                    <a:pt x="0" y="0"/>
                  </a:lnTo>
                  <a:close/>
                </a:path>
              </a:pathLst>
            </a:custGeom>
            <a:solidFill>
              <a:srgbClr val="FFD246"/>
            </a:solidFill>
          </p:spPr>
          <p:txBody>
            <a:bodyPr wrap="square" lIns="0" tIns="0" rIns="0" bIns="0" rtlCol="0"/>
            <a:lstStyle/>
            <a:p>
              <a:endParaRPr/>
            </a:p>
          </p:txBody>
        </p:sp>
        <p:sp>
          <p:nvSpPr>
            <p:cNvPr id="8" name="object 7">
              <a:extLst>
                <a:ext uri="{FF2B5EF4-FFF2-40B4-BE49-F238E27FC236}">
                  <a16:creationId xmlns:a16="http://schemas.microsoft.com/office/drawing/2014/main" id="{70ED10CD-039A-4251-9ECA-BE8D28D6DDF5}"/>
                </a:ext>
              </a:extLst>
            </p:cNvPr>
            <p:cNvSpPr/>
            <p:nvPr/>
          </p:nvSpPr>
          <p:spPr>
            <a:xfrm>
              <a:off x="0" y="4795962"/>
              <a:ext cx="819150" cy="1212215"/>
            </a:xfrm>
            <a:custGeom>
              <a:avLst/>
              <a:gdLst/>
              <a:ahLst/>
              <a:cxnLst/>
              <a:rect l="l" t="t" r="r" b="b"/>
              <a:pathLst>
                <a:path w="819150" h="1212214">
                  <a:moveTo>
                    <a:pt x="0" y="0"/>
                  </a:moveTo>
                  <a:lnTo>
                    <a:pt x="0" y="235800"/>
                  </a:lnTo>
                  <a:lnTo>
                    <a:pt x="659410" y="1211936"/>
                  </a:lnTo>
                  <a:lnTo>
                    <a:pt x="818716" y="1211936"/>
                  </a:lnTo>
                  <a:lnTo>
                    <a:pt x="0" y="0"/>
                  </a:lnTo>
                  <a:close/>
                </a:path>
              </a:pathLst>
            </a:custGeom>
            <a:solidFill>
              <a:srgbClr val="6FAC46"/>
            </a:solidFill>
          </p:spPr>
          <p:txBody>
            <a:bodyPr wrap="square" lIns="0" tIns="0" rIns="0" bIns="0" rtlCol="0"/>
            <a:lstStyle/>
            <a:p>
              <a:endParaRPr/>
            </a:p>
          </p:txBody>
        </p:sp>
        <p:sp>
          <p:nvSpPr>
            <p:cNvPr id="9" name="object 8">
              <a:extLst>
                <a:ext uri="{FF2B5EF4-FFF2-40B4-BE49-F238E27FC236}">
                  <a16:creationId xmlns:a16="http://schemas.microsoft.com/office/drawing/2014/main" id="{81897691-97B2-4697-9C1A-2EB513EC6A80}"/>
                </a:ext>
              </a:extLst>
            </p:cNvPr>
            <p:cNvSpPr/>
            <p:nvPr/>
          </p:nvSpPr>
          <p:spPr>
            <a:xfrm>
              <a:off x="0" y="4795962"/>
              <a:ext cx="819150" cy="1212215"/>
            </a:xfrm>
            <a:custGeom>
              <a:avLst/>
              <a:gdLst/>
              <a:ahLst/>
              <a:cxnLst/>
              <a:rect l="l" t="t" r="r" b="b"/>
              <a:pathLst>
                <a:path w="819150" h="1212214">
                  <a:moveTo>
                    <a:pt x="0" y="0"/>
                  </a:moveTo>
                  <a:lnTo>
                    <a:pt x="0" y="89453"/>
                  </a:lnTo>
                  <a:lnTo>
                    <a:pt x="758284" y="1211936"/>
                  </a:lnTo>
                  <a:lnTo>
                    <a:pt x="818716" y="1211936"/>
                  </a:lnTo>
                  <a:lnTo>
                    <a:pt x="0" y="0"/>
                  </a:lnTo>
                  <a:close/>
                </a:path>
              </a:pathLst>
            </a:custGeom>
            <a:solidFill>
              <a:srgbClr val="FFFFFF"/>
            </a:solidFill>
          </p:spPr>
          <p:txBody>
            <a:bodyPr wrap="square" lIns="0" tIns="0" rIns="0" bIns="0" rtlCol="0"/>
            <a:lstStyle/>
            <a:p>
              <a:endParaRPr/>
            </a:p>
          </p:txBody>
        </p:sp>
      </p:grpSp>
      <p:sp>
        <p:nvSpPr>
          <p:cNvPr id="10" name="object 9">
            <a:extLst>
              <a:ext uri="{FF2B5EF4-FFF2-40B4-BE49-F238E27FC236}">
                <a16:creationId xmlns:a16="http://schemas.microsoft.com/office/drawing/2014/main" id="{10027D79-584C-48DB-8305-C5A716B90734}"/>
              </a:ext>
            </a:extLst>
          </p:cNvPr>
          <p:cNvSpPr/>
          <p:nvPr/>
        </p:nvSpPr>
        <p:spPr>
          <a:xfrm>
            <a:off x="11669343" y="-90401"/>
            <a:ext cx="567690" cy="6948401"/>
          </a:xfrm>
          <a:custGeom>
            <a:avLst/>
            <a:gdLst/>
            <a:ahLst/>
            <a:cxnLst/>
            <a:rect l="l" t="t" r="r" b="b"/>
            <a:pathLst>
              <a:path w="567690" h="5824855">
                <a:moveTo>
                  <a:pt x="472843" y="0"/>
                </a:moveTo>
                <a:lnTo>
                  <a:pt x="94568" y="0"/>
                </a:lnTo>
                <a:lnTo>
                  <a:pt x="57779" y="7438"/>
                </a:lnTo>
                <a:lnTo>
                  <a:pt x="27716" y="27716"/>
                </a:lnTo>
                <a:lnTo>
                  <a:pt x="7438" y="57779"/>
                </a:lnTo>
                <a:lnTo>
                  <a:pt x="0" y="94568"/>
                </a:lnTo>
                <a:lnTo>
                  <a:pt x="0" y="5729752"/>
                </a:lnTo>
                <a:lnTo>
                  <a:pt x="7438" y="5766561"/>
                </a:lnTo>
                <a:lnTo>
                  <a:pt x="27716" y="5796620"/>
                </a:lnTo>
                <a:lnTo>
                  <a:pt x="57779" y="5816888"/>
                </a:lnTo>
                <a:lnTo>
                  <a:pt x="94568" y="5824320"/>
                </a:lnTo>
                <a:lnTo>
                  <a:pt x="472843" y="5824320"/>
                </a:lnTo>
                <a:lnTo>
                  <a:pt x="509633" y="5816888"/>
                </a:lnTo>
                <a:lnTo>
                  <a:pt x="539695" y="5796620"/>
                </a:lnTo>
                <a:lnTo>
                  <a:pt x="559973" y="5766561"/>
                </a:lnTo>
                <a:lnTo>
                  <a:pt x="567412" y="5729752"/>
                </a:lnTo>
                <a:lnTo>
                  <a:pt x="567412" y="94568"/>
                </a:lnTo>
                <a:lnTo>
                  <a:pt x="559973" y="57779"/>
                </a:lnTo>
                <a:lnTo>
                  <a:pt x="539695" y="27716"/>
                </a:lnTo>
                <a:lnTo>
                  <a:pt x="509633" y="7438"/>
                </a:lnTo>
                <a:lnTo>
                  <a:pt x="472843" y="0"/>
                </a:lnTo>
                <a:close/>
              </a:path>
            </a:pathLst>
          </a:custGeom>
          <a:solidFill>
            <a:srgbClr val="6FAC46"/>
          </a:solidFill>
        </p:spPr>
        <p:txBody>
          <a:bodyPr wrap="square" lIns="0" tIns="0" rIns="0" bIns="0" rtlCol="0"/>
          <a:lstStyle/>
          <a:p>
            <a:endParaRPr/>
          </a:p>
        </p:txBody>
      </p:sp>
      <p:sp>
        <p:nvSpPr>
          <p:cNvPr id="11" name="object 10">
            <a:extLst>
              <a:ext uri="{FF2B5EF4-FFF2-40B4-BE49-F238E27FC236}">
                <a16:creationId xmlns:a16="http://schemas.microsoft.com/office/drawing/2014/main" id="{C7877609-10EE-4F26-ACAD-D565D7ADC00F}"/>
              </a:ext>
            </a:extLst>
          </p:cNvPr>
          <p:cNvSpPr txBox="1"/>
          <p:nvPr/>
        </p:nvSpPr>
        <p:spPr>
          <a:xfrm>
            <a:off x="11752840" y="762881"/>
            <a:ext cx="321310" cy="5093970"/>
          </a:xfrm>
          <a:prstGeom prst="rect">
            <a:avLst/>
          </a:prstGeom>
        </p:spPr>
        <p:txBody>
          <a:bodyPr vert="vert" wrap="square" lIns="0" tIns="0" rIns="0" bIns="0" rtlCol="0">
            <a:spAutoFit/>
          </a:bodyPr>
          <a:lstStyle/>
          <a:p>
            <a:pPr marL="12700">
              <a:lnSpc>
                <a:spcPts val="2395"/>
              </a:lnSpc>
            </a:pPr>
            <a:r>
              <a:rPr sz="2100" b="1" dirty="0">
                <a:solidFill>
                  <a:srgbClr val="FFFF00"/>
                </a:solidFill>
                <a:latin typeface="Times New Roman"/>
                <a:cs typeface="Times New Roman"/>
              </a:rPr>
              <a:t>HOẠT </a:t>
            </a:r>
            <a:r>
              <a:rPr sz="2100" b="1" spc="-5" dirty="0">
                <a:solidFill>
                  <a:srgbClr val="FFFF00"/>
                </a:solidFill>
                <a:latin typeface="Times New Roman"/>
                <a:cs typeface="Times New Roman"/>
              </a:rPr>
              <a:t>ĐỘNG </a:t>
            </a:r>
            <a:r>
              <a:rPr sz="2100" b="1" spc="-25" dirty="0">
                <a:solidFill>
                  <a:srgbClr val="FFFF00"/>
                </a:solidFill>
                <a:latin typeface="Times New Roman"/>
                <a:cs typeface="Times New Roman"/>
              </a:rPr>
              <a:t>HÌNH </a:t>
            </a:r>
            <a:r>
              <a:rPr sz="2100" b="1" spc="-5" dirty="0">
                <a:solidFill>
                  <a:srgbClr val="FFFF00"/>
                </a:solidFill>
                <a:latin typeface="Times New Roman"/>
                <a:cs typeface="Times New Roman"/>
              </a:rPr>
              <a:t>THÀNH </a:t>
            </a:r>
            <a:r>
              <a:rPr sz="2100" b="1" spc="-15" dirty="0">
                <a:solidFill>
                  <a:srgbClr val="FFFF00"/>
                </a:solidFill>
                <a:latin typeface="Times New Roman"/>
                <a:cs typeface="Times New Roman"/>
              </a:rPr>
              <a:t>KIẾN</a:t>
            </a:r>
            <a:r>
              <a:rPr sz="2100" b="1" spc="40" dirty="0">
                <a:solidFill>
                  <a:srgbClr val="FFFF00"/>
                </a:solidFill>
                <a:latin typeface="Times New Roman"/>
                <a:cs typeface="Times New Roman"/>
              </a:rPr>
              <a:t> </a:t>
            </a:r>
            <a:r>
              <a:rPr sz="2100" b="1" spc="-15" dirty="0">
                <a:solidFill>
                  <a:srgbClr val="FFFF00"/>
                </a:solidFill>
                <a:latin typeface="Times New Roman"/>
                <a:cs typeface="Times New Roman"/>
              </a:rPr>
              <a:t>THỨC</a:t>
            </a:r>
            <a:endParaRPr sz="2100" dirty="0">
              <a:latin typeface="Times New Roman"/>
              <a:cs typeface="Times New Roman"/>
            </a:endParaRPr>
          </a:p>
        </p:txBody>
      </p:sp>
      <p:sp>
        <p:nvSpPr>
          <p:cNvPr id="12" name="Rectangle: Folded Corner 11">
            <a:extLst>
              <a:ext uri="{FF2B5EF4-FFF2-40B4-BE49-F238E27FC236}">
                <a16:creationId xmlns:a16="http://schemas.microsoft.com/office/drawing/2014/main" id="{478D13AE-C3BF-4DE3-9458-B67CE8C3419F}"/>
              </a:ext>
            </a:extLst>
          </p:cNvPr>
          <p:cNvSpPr/>
          <p:nvPr/>
        </p:nvSpPr>
        <p:spPr>
          <a:xfrm>
            <a:off x="929934" y="167256"/>
            <a:ext cx="4960947" cy="609600"/>
          </a:xfrm>
          <a:prstGeom prst="foldedCorner">
            <a:avLst/>
          </a:prstGeom>
          <a:solidFill>
            <a:srgbClr val="00B0F0"/>
          </a:solidFill>
          <a:effectLst>
            <a:glow rad="139700">
              <a:schemeClr val="accent5">
                <a:satMod val="175000"/>
                <a:alpha val="40000"/>
              </a:schemeClr>
            </a:glow>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2. </a:t>
            </a:r>
            <a:r>
              <a:rPr lang="en-US" sz="3000" b="1" dirty="0" err="1">
                <a:solidFill>
                  <a:schemeClr val="bg1"/>
                </a:solidFill>
              </a:rPr>
              <a:t>Vẽ</a:t>
            </a:r>
            <a:r>
              <a:rPr lang="en-US" sz="3000" b="1" dirty="0">
                <a:solidFill>
                  <a:schemeClr val="bg1"/>
                </a:solidFill>
              </a:rPr>
              <a:t> tam </a:t>
            </a:r>
            <a:r>
              <a:rPr lang="en-US" sz="3000" b="1" dirty="0" err="1">
                <a:solidFill>
                  <a:schemeClr val="bg1"/>
                </a:solidFill>
              </a:rPr>
              <a:t>giác</a:t>
            </a:r>
            <a:r>
              <a:rPr lang="en-US" sz="3000" b="1" dirty="0">
                <a:solidFill>
                  <a:schemeClr val="bg1"/>
                </a:solidFill>
              </a:rPr>
              <a:t> </a:t>
            </a:r>
            <a:r>
              <a:rPr lang="en-US" sz="3000" b="1" dirty="0" err="1">
                <a:solidFill>
                  <a:schemeClr val="bg1"/>
                </a:solidFill>
              </a:rPr>
              <a:t>đều</a:t>
            </a:r>
            <a:endParaRPr lang="en-US" sz="3000" b="1" dirty="0">
              <a:solidFill>
                <a:schemeClr val="bg1"/>
              </a:solidFill>
            </a:endParaRPr>
          </a:p>
        </p:txBody>
      </p:sp>
      <p:grpSp>
        <p:nvGrpSpPr>
          <p:cNvPr id="13" name="Group 4">
            <a:extLst>
              <a:ext uri="{FF2B5EF4-FFF2-40B4-BE49-F238E27FC236}">
                <a16:creationId xmlns:a16="http://schemas.microsoft.com/office/drawing/2014/main" id="{A0896189-64D5-49F4-AEA1-6E07A8DDC4D2}"/>
              </a:ext>
            </a:extLst>
          </p:cNvPr>
          <p:cNvGrpSpPr>
            <a:grpSpLocks/>
          </p:cNvGrpSpPr>
          <p:nvPr/>
        </p:nvGrpSpPr>
        <p:grpSpPr bwMode="auto">
          <a:xfrm rot="19872511">
            <a:off x="6724720" y="2436720"/>
            <a:ext cx="4300115" cy="3886200"/>
            <a:chOff x="576" y="960"/>
            <a:chExt cx="1872" cy="1872"/>
          </a:xfrm>
        </p:grpSpPr>
        <p:sp>
          <p:nvSpPr>
            <p:cNvPr id="14" name="Oval 5">
              <a:extLst>
                <a:ext uri="{FF2B5EF4-FFF2-40B4-BE49-F238E27FC236}">
                  <a16:creationId xmlns:a16="http://schemas.microsoft.com/office/drawing/2014/main" id="{AD8CFEEE-9BD4-49A9-A0D0-64D40D5CB3F8}"/>
                </a:ext>
              </a:extLst>
            </p:cNvPr>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pic>
          <p:nvPicPr>
            <p:cNvPr id="15" name="Picture 6">
              <a:extLst>
                <a:ext uri="{FF2B5EF4-FFF2-40B4-BE49-F238E27FC236}">
                  <a16:creationId xmlns:a16="http://schemas.microsoft.com/office/drawing/2014/main" id="{19D083CE-D55A-46A8-9143-DBAE9A997A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28812">
              <a:off x="1724" y="1253"/>
              <a:ext cx="431"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4">
            <a:extLst>
              <a:ext uri="{FF2B5EF4-FFF2-40B4-BE49-F238E27FC236}">
                <a16:creationId xmlns:a16="http://schemas.microsoft.com/office/drawing/2014/main" id="{39CD4B84-00D2-4870-8755-CAF5140A56B5}"/>
              </a:ext>
            </a:extLst>
          </p:cNvPr>
          <p:cNvGrpSpPr>
            <a:grpSpLocks/>
          </p:cNvGrpSpPr>
          <p:nvPr/>
        </p:nvGrpSpPr>
        <p:grpSpPr bwMode="auto">
          <a:xfrm rot="13609068">
            <a:off x="8638060" y="2391159"/>
            <a:ext cx="4114800" cy="3886200"/>
            <a:chOff x="576" y="960"/>
            <a:chExt cx="1872" cy="1872"/>
          </a:xfrm>
        </p:grpSpPr>
        <p:sp>
          <p:nvSpPr>
            <p:cNvPr id="17" name="Oval 5">
              <a:extLst>
                <a:ext uri="{FF2B5EF4-FFF2-40B4-BE49-F238E27FC236}">
                  <a16:creationId xmlns:a16="http://schemas.microsoft.com/office/drawing/2014/main" id="{6BD841E6-72F4-4897-BD6B-05D9D65A6DA7}"/>
                </a:ext>
              </a:extLst>
            </p:cNvPr>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pic>
          <p:nvPicPr>
            <p:cNvPr id="18" name="Picture 6">
              <a:extLst>
                <a:ext uri="{FF2B5EF4-FFF2-40B4-BE49-F238E27FC236}">
                  <a16:creationId xmlns:a16="http://schemas.microsoft.com/office/drawing/2014/main" id="{91A75013-F795-4E88-8C44-3D715863E4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28812">
              <a:off x="1723" y="1257"/>
              <a:ext cx="431"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Arc 7">
            <a:extLst>
              <a:ext uri="{FF2B5EF4-FFF2-40B4-BE49-F238E27FC236}">
                <a16:creationId xmlns:a16="http://schemas.microsoft.com/office/drawing/2014/main" id="{28A5FAE6-D8D1-4D8C-8DE3-9D139333959A}"/>
              </a:ext>
            </a:extLst>
          </p:cNvPr>
          <p:cNvSpPr>
            <a:spLocks/>
          </p:cNvSpPr>
          <p:nvPr/>
        </p:nvSpPr>
        <p:spPr bwMode="auto">
          <a:xfrm>
            <a:off x="9429510" y="2572106"/>
            <a:ext cx="1233487" cy="1716088"/>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lnTo>
                  <a:pt x="0" y="5422"/>
                </a:lnTo>
                <a:close/>
              </a:path>
            </a:pathLst>
          </a:custGeom>
          <a:noFill/>
          <a:ln w="1905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Arc 8">
            <a:extLst>
              <a:ext uri="{FF2B5EF4-FFF2-40B4-BE49-F238E27FC236}">
                <a16:creationId xmlns:a16="http://schemas.microsoft.com/office/drawing/2014/main" id="{A27FDDBC-45B6-43E4-AE6B-53AEAE3433C2}"/>
              </a:ext>
            </a:extLst>
          </p:cNvPr>
          <p:cNvSpPr>
            <a:spLocks/>
          </p:cNvSpPr>
          <p:nvPr/>
        </p:nvSpPr>
        <p:spPr bwMode="auto">
          <a:xfrm>
            <a:off x="8867535" y="2569884"/>
            <a:ext cx="1276350" cy="1722437"/>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lnTo>
                  <a:pt x="5682" y="0"/>
                </a:lnTo>
                <a:close/>
              </a:path>
            </a:pathLst>
          </a:custGeom>
          <a:noFill/>
          <a:ln w="1905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Line 10">
            <a:extLst>
              <a:ext uri="{FF2B5EF4-FFF2-40B4-BE49-F238E27FC236}">
                <a16:creationId xmlns:a16="http://schemas.microsoft.com/office/drawing/2014/main" id="{BFBB578A-F05E-4CB7-9854-935819AD19B9}"/>
              </a:ext>
            </a:extLst>
          </p:cNvPr>
          <p:cNvSpPr>
            <a:spLocks noChangeShapeType="1"/>
          </p:cNvSpPr>
          <p:nvPr/>
        </p:nvSpPr>
        <p:spPr bwMode="auto">
          <a:xfrm flipH="1">
            <a:off x="8874856" y="2755648"/>
            <a:ext cx="904875" cy="1562100"/>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1">
            <a:extLst>
              <a:ext uri="{FF2B5EF4-FFF2-40B4-BE49-F238E27FC236}">
                <a16:creationId xmlns:a16="http://schemas.microsoft.com/office/drawing/2014/main" id="{0824A6FC-78FD-4AB0-A7C7-B4D4649D97E5}"/>
              </a:ext>
            </a:extLst>
          </p:cNvPr>
          <p:cNvSpPr>
            <a:spLocks noChangeShapeType="1"/>
          </p:cNvSpPr>
          <p:nvPr/>
        </p:nvSpPr>
        <p:spPr bwMode="auto">
          <a:xfrm>
            <a:off x="9764208" y="2755369"/>
            <a:ext cx="895350" cy="1562100"/>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 name="Group 50">
            <a:extLst>
              <a:ext uri="{FF2B5EF4-FFF2-40B4-BE49-F238E27FC236}">
                <a16:creationId xmlns:a16="http://schemas.microsoft.com/office/drawing/2014/main" id="{FFF9AA80-5A62-4398-8184-61E251C150B6}"/>
              </a:ext>
            </a:extLst>
          </p:cNvPr>
          <p:cNvGrpSpPr>
            <a:grpSpLocks/>
          </p:cNvGrpSpPr>
          <p:nvPr/>
        </p:nvGrpSpPr>
        <p:grpSpPr bwMode="auto">
          <a:xfrm>
            <a:off x="8849196" y="4306318"/>
            <a:ext cx="1838325" cy="38100"/>
            <a:chOff x="2228850" y="5067300"/>
            <a:chExt cx="1838325" cy="38100"/>
          </a:xfrm>
        </p:grpSpPr>
        <p:sp>
          <p:nvSpPr>
            <p:cNvPr id="24" name="Line 9">
              <a:extLst>
                <a:ext uri="{FF2B5EF4-FFF2-40B4-BE49-F238E27FC236}">
                  <a16:creationId xmlns:a16="http://schemas.microsoft.com/office/drawing/2014/main" id="{4578682F-5A4B-4762-B627-A3CC676F02BD}"/>
                </a:ext>
              </a:extLst>
            </p:cNvPr>
            <p:cNvSpPr>
              <a:spLocks noChangeShapeType="1"/>
            </p:cNvSpPr>
            <p:nvPr/>
          </p:nvSpPr>
          <p:spPr bwMode="auto">
            <a:xfrm>
              <a:off x="2247900" y="5086350"/>
              <a:ext cx="1800225" cy="1588"/>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Oval 18">
              <a:extLst>
                <a:ext uri="{FF2B5EF4-FFF2-40B4-BE49-F238E27FC236}">
                  <a16:creationId xmlns:a16="http://schemas.microsoft.com/office/drawing/2014/main" id="{A9C20506-4322-4806-BC6D-E0FE50D90316}"/>
                </a:ext>
              </a:extLst>
            </p:cNvPr>
            <p:cNvSpPr>
              <a:spLocks noChangeArrowheads="1"/>
            </p:cNvSpPr>
            <p:nvPr/>
          </p:nvSpPr>
          <p:spPr bwMode="auto">
            <a:xfrm>
              <a:off x="2228850" y="5067300"/>
              <a:ext cx="38100" cy="38100"/>
            </a:xfrm>
            <a:prstGeom prst="ellipse">
              <a:avLst/>
            </a:prstGeom>
            <a:solidFill>
              <a:srgbClr val="FF0000"/>
            </a:solidFill>
            <a:ln w="0">
              <a:solidFill>
                <a:srgbClr val="0033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6" name="Oval 19">
              <a:extLst>
                <a:ext uri="{FF2B5EF4-FFF2-40B4-BE49-F238E27FC236}">
                  <a16:creationId xmlns:a16="http://schemas.microsoft.com/office/drawing/2014/main" id="{577632A0-7077-498A-81B7-3E110440C55E}"/>
                </a:ext>
              </a:extLst>
            </p:cNvPr>
            <p:cNvSpPr>
              <a:spLocks noChangeArrowheads="1"/>
            </p:cNvSpPr>
            <p:nvPr/>
          </p:nvSpPr>
          <p:spPr bwMode="auto">
            <a:xfrm>
              <a:off x="4029075" y="5067300"/>
              <a:ext cx="38100" cy="38100"/>
            </a:xfrm>
            <a:prstGeom prst="ellipse">
              <a:avLst/>
            </a:prstGeom>
            <a:solidFill>
              <a:srgbClr val="FF0000"/>
            </a:solidFill>
            <a:ln w="0">
              <a:solidFill>
                <a:srgbClr val="0033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27" name="Rectangle 15">
            <a:extLst>
              <a:ext uri="{FF2B5EF4-FFF2-40B4-BE49-F238E27FC236}">
                <a16:creationId xmlns:a16="http://schemas.microsoft.com/office/drawing/2014/main" id="{E85BAFD0-D0EA-45A6-83EF-AAA81A114D4E}"/>
              </a:ext>
            </a:extLst>
          </p:cNvPr>
          <p:cNvSpPr>
            <a:spLocks noChangeArrowheads="1"/>
          </p:cNvSpPr>
          <p:nvPr/>
        </p:nvSpPr>
        <p:spPr bwMode="auto">
          <a:xfrm>
            <a:off x="10659264" y="4326294"/>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latin typeface="Times New Roman" panose="02020603050405020304" pitchFamily="18" charset="0"/>
              </a:rPr>
              <a:t>B</a:t>
            </a:r>
            <a:endParaRPr lang="en-US" altLang="en-US" dirty="0"/>
          </a:p>
        </p:txBody>
      </p:sp>
      <p:sp>
        <p:nvSpPr>
          <p:cNvPr id="28" name="Rectangle 16">
            <a:extLst>
              <a:ext uri="{FF2B5EF4-FFF2-40B4-BE49-F238E27FC236}">
                <a16:creationId xmlns:a16="http://schemas.microsoft.com/office/drawing/2014/main" id="{4083DD18-E85D-4E64-A1EF-A48FEBA11469}"/>
              </a:ext>
            </a:extLst>
          </p:cNvPr>
          <p:cNvSpPr>
            <a:spLocks noChangeArrowheads="1"/>
          </p:cNvSpPr>
          <p:nvPr/>
        </p:nvSpPr>
        <p:spPr bwMode="auto">
          <a:xfrm>
            <a:off x="8725689" y="4345979"/>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latin typeface="Times New Roman" panose="02020603050405020304" pitchFamily="18" charset="0"/>
              </a:rPr>
              <a:t>A</a:t>
            </a:r>
            <a:endParaRPr lang="en-US" altLang="en-US" dirty="0"/>
          </a:p>
        </p:txBody>
      </p:sp>
      <p:sp>
        <p:nvSpPr>
          <p:cNvPr id="29" name="Rectangle 17">
            <a:extLst>
              <a:ext uri="{FF2B5EF4-FFF2-40B4-BE49-F238E27FC236}">
                <a16:creationId xmlns:a16="http://schemas.microsoft.com/office/drawing/2014/main" id="{AC7C2E61-F830-4117-98D6-E6A35015C6F0}"/>
              </a:ext>
            </a:extLst>
          </p:cNvPr>
          <p:cNvSpPr>
            <a:spLocks noChangeArrowheads="1"/>
          </p:cNvSpPr>
          <p:nvPr/>
        </p:nvSpPr>
        <p:spPr bwMode="auto">
          <a:xfrm>
            <a:off x="9732799" y="2469554"/>
            <a:ext cx="153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latin typeface="Times New Roman" panose="02020603050405020304" pitchFamily="18" charset="0"/>
              </a:rPr>
              <a:t>C</a:t>
            </a:r>
            <a:endParaRPr lang="en-US" altLang="en-US" dirty="0"/>
          </a:p>
        </p:txBody>
      </p:sp>
      <p:grpSp>
        <p:nvGrpSpPr>
          <p:cNvPr id="30" name="Group 4">
            <a:extLst>
              <a:ext uri="{FF2B5EF4-FFF2-40B4-BE49-F238E27FC236}">
                <a16:creationId xmlns:a16="http://schemas.microsoft.com/office/drawing/2014/main" id="{DC33A590-5562-4244-A6D9-6C4BE0D1DF67}"/>
              </a:ext>
            </a:extLst>
          </p:cNvPr>
          <p:cNvGrpSpPr>
            <a:grpSpLocks/>
          </p:cNvGrpSpPr>
          <p:nvPr/>
        </p:nvGrpSpPr>
        <p:grpSpPr bwMode="auto">
          <a:xfrm rot="2798637">
            <a:off x="6646056" y="1182250"/>
            <a:ext cx="4507881" cy="3900234"/>
            <a:chOff x="576" y="960"/>
            <a:chExt cx="2059" cy="1872"/>
          </a:xfrm>
        </p:grpSpPr>
        <p:sp>
          <p:nvSpPr>
            <p:cNvPr id="31" name="Oval 5">
              <a:extLst>
                <a:ext uri="{FF2B5EF4-FFF2-40B4-BE49-F238E27FC236}">
                  <a16:creationId xmlns:a16="http://schemas.microsoft.com/office/drawing/2014/main" id="{3068BC6A-5E42-4FBB-B06D-E4BFE02AA2FF}"/>
                </a:ext>
              </a:extLst>
            </p:cNvPr>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pic>
          <p:nvPicPr>
            <p:cNvPr id="32" name="Picture 6">
              <a:extLst>
                <a:ext uri="{FF2B5EF4-FFF2-40B4-BE49-F238E27FC236}">
                  <a16:creationId xmlns:a16="http://schemas.microsoft.com/office/drawing/2014/main" id="{46BBB233-7309-4845-8AE8-A80E3D23A8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28812">
              <a:off x="2204" y="168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32">
            <a:extLst>
              <a:ext uri="{FF2B5EF4-FFF2-40B4-BE49-F238E27FC236}">
                <a16:creationId xmlns:a16="http://schemas.microsoft.com/office/drawing/2014/main" id="{10FBB10C-4F21-48E0-9033-A9DF0886626A}"/>
              </a:ext>
            </a:extLst>
          </p:cNvPr>
          <p:cNvSpPr txBox="1"/>
          <p:nvPr/>
        </p:nvSpPr>
        <p:spPr>
          <a:xfrm>
            <a:off x="9622179" y="2254110"/>
            <a:ext cx="312906" cy="707886"/>
          </a:xfrm>
          <a:prstGeom prst="rect">
            <a:avLst/>
          </a:prstGeom>
          <a:noFill/>
        </p:spPr>
        <p:txBody>
          <a:bodyPr wrap="none" rtlCol="0">
            <a:spAutoFit/>
          </a:bodyPr>
          <a:lstStyle/>
          <a:p>
            <a:r>
              <a:rPr lang="en-US" sz="4000" dirty="0">
                <a:solidFill>
                  <a:srgbClr val="003399"/>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1836407-506F-4E99-BCB4-4ACF485618B7}"/>
                  </a:ext>
                </a:extLst>
              </p:cNvPr>
              <p:cNvSpPr txBox="1"/>
              <p:nvPr/>
            </p:nvSpPr>
            <p:spPr>
              <a:xfrm>
                <a:off x="153191" y="1149692"/>
                <a:ext cx="8778365" cy="461665"/>
              </a:xfrm>
              <a:prstGeom prst="rect">
                <a:avLst/>
              </a:prstGeom>
              <a:solidFill>
                <a:srgbClr val="FFFF00"/>
              </a:solidFill>
            </p:spPr>
            <p:txBody>
              <a:bodyPr wrap="none" rtlCol="0">
                <a:spAutoFit/>
              </a:bodyPr>
              <a:lstStyle/>
              <a:p>
                <a:r>
                  <a:rPr lang="en-US" sz="2400" b="1" i="1" dirty="0" err="1">
                    <a:solidFill>
                      <a:srgbClr val="003399"/>
                    </a:solidFill>
                    <a:latin typeface="Times New Roman" panose="02020603050405020304" pitchFamily="18" charset="0"/>
                    <a:cs typeface="Times New Roman" panose="02020603050405020304" pitchFamily="18" charset="0"/>
                  </a:rPr>
                  <a:t>Ví</a:t>
                </a:r>
                <a:r>
                  <a:rPr lang="en-US" sz="2400" b="1" i="1" dirty="0">
                    <a:solidFill>
                      <a:srgbClr val="003399"/>
                    </a:solidFill>
                    <a:latin typeface="Times New Roman" panose="02020603050405020304" pitchFamily="18" charset="0"/>
                    <a:cs typeface="Times New Roman" panose="02020603050405020304" pitchFamily="18" charset="0"/>
                  </a:rPr>
                  <a:t> </a:t>
                </a:r>
                <a:r>
                  <a:rPr lang="en-US" sz="2400" b="1" i="1" dirty="0" err="1">
                    <a:solidFill>
                      <a:srgbClr val="003399"/>
                    </a:solidFill>
                    <a:latin typeface="Times New Roman" panose="02020603050405020304" pitchFamily="18" charset="0"/>
                    <a:cs typeface="Times New Roman" panose="02020603050405020304" pitchFamily="18" charset="0"/>
                  </a:rPr>
                  <a:t>dụ</a:t>
                </a:r>
                <a:r>
                  <a:rPr lang="en-US" sz="2400" b="1" i="1" dirty="0">
                    <a:solidFill>
                      <a:srgbClr val="003399"/>
                    </a:solidFill>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compa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oMath>
                </a14:m>
                <a:r>
                  <a:rPr lang="en-US" sz="2400" b="1" dirty="0">
                    <a:latin typeface="Times New Roman" panose="02020603050405020304" pitchFamily="18" charset="0"/>
                    <a:cs typeface="Times New Roman" panose="02020603050405020304" pitchFamily="18" charset="0"/>
                  </a:rPr>
                  <a:t>ABC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3cm</a:t>
                </a:r>
              </a:p>
            </p:txBody>
          </p:sp>
        </mc:Choice>
        <mc:Fallback xmlns="">
          <p:sp>
            <p:nvSpPr>
              <p:cNvPr id="34" name="TextBox 33">
                <a:extLst>
                  <a:ext uri="{FF2B5EF4-FFF2-40B4-BE49-F238E27FC236}">
                    <a16:creationId xmlns:a16="http://schemas.microsoft.com/office/drawing/2014/main" id="{51836407-506F-4E99-BCB4-4ACF485618B7}"/>
                  </a:ext>
                </a:extLst>
              </p:cNvPr>
              <p:cNvSpPr txBox="1">
                <a:spLocks noRot="1" noChangeAspect="1" noMove="1" noResize="1" noEditPoints="1" noAdjustHandles="1" noChangeArrowheads="1" noChangeShapeType="1" noTextEdit="1"/>
              </p:cNvSpPr>
              <p:nvPr/>
            </p:nvSpPr>
            <p:spPr>
              <a:xfrm>
                <a:off x="153191" y="1149692"/>
                <a:ext cx="8778365" cy="461665"/>
              </a:xfrm>
              <a:prstGeom prst="rect">
                <a:avLst/>
              </a:prstGeom>
              <a:blipFill>
                <a:blip r:embed="rId3"/>
                <a:stretch>
                  <a:fillRect l="-1042" t="-10667" r="-139" b="-30667"/>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7E4122C9-6E5B-4120-8D78-1F2015814202}"/>
              </a:ext>
            </a:extLst>
          </p:cNvPr>
          <p:cNvSpPr txBox="1"/>
          <p:nvPr/>
        </p:nvSpPr>
        <p:spPr>
          <a:xfrm>
            <a:off x="268990" y="2343453"/>
            <a:ext cx="5898410" cy="461665"/>
          </a:xfrm>
          <a:prstGeom prst="rect">
            <a:avLst/>
          </a:prstGeom>
          <a:noFill/>
        </p:spPr>
        <p:txBody>
          <a:bodyPr wrap="none" rtlCol="0">
            <a:spAutoFit/>
          </a:bodyPr>
          <a:lstStyle/>
          <a:p>
            <a:r>
              <a:rPr lang="en-US" sz="2400" b="1" i="1" dirty="0" err="1">
                <a:solidFill>
                  <a:srgbClr val="003399"/>
                </a:solidFill>
                <a:latin typeface="Times New Roman" panose="02020603050405020304" pitchFamily="18" charset="0"/>
                <a:cs typeface="Times New Roman" panose="02020603050405020304" pitchFamily="18" charset="0"/>
              </a:rPr>
              <a:t>Bước</a:t>
            </a:r>
            <a:r>
              <a:rPr lang="en-US" sz="2400" b="1" i="1" dirty="0">
                <a:solidFill>
                  <a:srgbClr val="003399"/>
                </a:solidFill>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AB = 3cm</a:t>
            </a:r>
          </a:p>
        </p:txBody>
      </p:sp>
      <p:sp>
        <p:nvSpPr>
          <p:cNvPr id="36" name="TextBox 35">
            <a:extLst>
              <a:ext uri="{FF2B5EF4-FFF2-40B4-BE49-F238E27FC236}">
                <a16:creationId xmlns:a16="http://schemas.microsoft.com/office/drawing/2014/main" id="{1115586B-3D7D-4C9E-83F4-F3EE0837C8BD}"/>
              </a:ext>
            </a:extLst>
          </p:cNvPr>
          <p:cNvSpPr txBox="1"/>
          <p:nvPr/>
        </p:nvSpPr>
        <p:spPr>
          <a:xfrm>
            <a:off x="243276" y="2994791"/>
            <a:ext cx="6834834" cy="830997"/>
          </a:xfrm>
          <a:prstGeom prst="rect">
            <a:avLst/>
          </a:prstGeom>
          <a:noFill/>
        </p:spPr>
        <p:txBody>
          <a:bodyPr wrap="square" rtlCol="0">
            <a:spAutoFit/>
          </a:bodyPr>
          <a:lstStyle/>
          <a:p>
            <a:r>
              <a:rPr lang="en-US" sz="2400" b="1" i="1" dirty="0" err="1">
                <a:solidFill>
                  <a:srgbClr val="003399"/>
                </a:solidFill>
                <a:latin typeface="Times New Roman" panose="02020603050405020304" pitchFamily="18" charset="0"/>
                <a:cs typeface="Times New Roman" panose="02020603050405020304" pitchFamily="18" charset="0"/>
              </a:rPr>
              <a:t>Bước</a:t>
            </a:r>
            <a:r>
              <a:rPr lang="en-US" sz="2400" b="1" i="1" dirty="0">
                <a:solidFill>
                  <a:srgbClr val="003399"/>
                </a:solidFill>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compa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AB</a:t>
            </a:r>
          </a:p>
        </p:txBody>
      </p:sp>
      <p:sp>
        <p:nvSpPr>
          <p:cNvPr id="37" name="TextBox 36">
            <a:extLst>
              <a:ext uri="{FF2B5EF4-FFF2-40B4-BE49-F238E27FC236}">
                <a16:creationId xmlns:a16="http://schemas.microsoft.com/office/drawing/2014/main" id="{8D65BAB8-C7FE-48BE-ADB6-D1447004A6F5}"/>
              </a:ext>
            </a:extLst>
          </p:cNvPr>
          <p:cNvSpPr txBox="1"/>
          <p:nvPr/>
        </p:nvSpPr>
        <p:spPr>
          <a:xfrm>
            <a:off x="224171" y="4034825"/>
            <a:ext cx="6834834" cy="1200329"/>
          </a:xfrm>
          <a:prstGeom prst="rect">
            <a:avLst/>
          </a:prstGeom>
          <a:noFill/>
        </p:spPr>
        <p:txBody>
          <a:bodyPr wrap="square" rtlCol="0">
            <a:spAutoFit/>
          </a:bodyPr>
          <a:lstStyle/>
          <a:p>
            <a:r>
              <a:rPr lang="en-US" sz="2400" b="1" i="1" dirty="0" err="1">
                <a:solidFill>
                  <a:srgbClr val="003399"/>
                </a:solidFill>
                <a:latin typeface="Times New Roman" panose="02020603050405020304" pitchFamily="18" charset="0"/>
                <a:cs typeface="Times New Roman" panose="02020603050405020304" pitchFamily="18" charset="0"/>
              </a:rPr>
              <a:t>Bước</a:t>
            </a:r>
            <a:r>
              <a:rPr lang="en-US" sz="2400" b="1" i="1" dirty="0">
                <a:solidFill>
                  <a:srgbClr val="003399"/>
                </a:solidFill>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compa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BA;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endParaRPr lang="en-US" sz="24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CA3CA576-95E9-44D9-98D8-65DD6DA7D513}"/>
              </a:ext>
            </a:extLst>
          </p:cNvPr>
          <p:cNvSpPr txBox="1"/>
          <p:nvPr/>
        </p:nvSpPr>
        <p:spPr>
          <a:xfrm>
            <a:off x="224171" y="5458106"/>
            <a:ext cx="6834834" cy="461665"/>
          </a:xfrm>
          <a:prstGeom prst="rect">
            <a:avLst/>
          </a:prstGeom>
          <a:noFill/>
        </p:spPr>
        <p:txBody>
          <a:bodyPr wrap="square" rtlCol="0">
            <a:spAutoFit/>
          </a:bodyPr>
          <a:lstStyle/>
          <a:p>
            <a:r>
              <a:rPr lang="en-US" sz="2400" b="1" i="1" dirty="0" err="1">
                <a:solidFill>
                  <a:srgbClr val="003399"/>
                </a:solidFill>
                <a:latin typeface="Times New Roman" panose="02020603050405020304" pitchFamily="18" charset="0"/>
                <a:cs typeface="Times New Roman" panose="02020603050405020304" pitchFamily="18" charset="0"/>
              </a:rPr>
              <a:t>Bước</a:t>
            </a:r>
            <a:r>
              <a:rPr lang="en-US" sz="2400" b="1" i="1" dirty="0">
                <a:solidFill>
                  <a:srgbClr val="003399"/>
                </a:solidFill>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AC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BC</a:t>
            </a:r>
          </a:p>
        </p:txBody>
      </p:sp>
      <p:sp>
        <p:nvSpPr>
          <p:cNvPr id="39" name="TextBox 38">
            <a:extLst>
              <a:ext uri="{FF2B5EF4-FFF2-40B4-BE49-F238E27FC236}">
                <a16:creationId xmlns:a16="http://schemas.microsoft.com/office/drawing/2014/main" id="{85BA46AC-28FD-47E9-9BD7-DC1860250498}"/>
              </a:ext>
            </a:extLst>
          </p:cNvPr>
          <p:cNvSpPr txBox="1"/>
          <p:nvPr/>
        </p:nvSpPr>
        <p:spPr>
          <a:xfrm>
            <a:off x="4360539" y="1590873"/>
            <a:ext cx="652743" cy="400110"/>
          </a:xfrm>
          <a:prstGeom prst="rect">
            <a:avLst/>
          </a:prstGeom>
          <a:noFill/>
        </p:spPr>
        <p:txBody>
          <a:bodyPr wrap="none" rtlCol="0">
            <a:spAutoFit/>
          </a:bodyPr>
          <a:lstStyle/>
          <a:p>
            <a:r>
              <a:rPr lang="en-US" sz="2000" b="1" u="sng" dirty="0" err="1">
                <a:solidFill>
                  <a:srgbClr val="FF0000"/>
                </a:solidFill>
                <a:latin typeface="Times New Roman" panose="02020603050405020304" pitchFamily="18" charset="0"/>
                <a:cs typeface="Times New Roman" panose="02020603050405020304" pitchFamily="18" charset="0"/>
              </a:rPr>
              <a:t>Giải</a:t>
            </a:r>
            <a:endParaRPr lang="en-US" sz="2000" b="1" u="sng" dirty="0">
              <a:solidFill>
                <a:srgbClr val="FF0000"/>
              </a:solidFill>
              <a:latin typeface="Times New Roman" panose="02020603050405020304" pitchFamily="18" charset="0"/>
              <a:cs typeface="Times New Roman" panose="02020603050405020304" pitchFamily="18" charset="0"/>
            </a:endParaRPr>
          </a:p>
        </p:txBody>
      </p:sp>
      <p:sp>
        <p:nvSpPr>
          <p:cNvPr id="40" name="object 17">
            <a:extLst>
              <a:ext uri="{FF2B5EF4-FFF2-40B4-BE49-F238E27FC236}">
                <a16:creationId xmlns:a16="http://schemas.microsoft.com/office/drawing/2014/main" id="{E8356793-1CAC-4F32-867C-2C7A715E6347}"/>
              </a:ext>
            </a:extLst>
          </p:cNvPr>
          <p:cNvSpPr/>
          <p:nvPr/>
        </p:nvSpPr>
        <p:spPr>
          <a:xfrm>
            <a:off x="63680" y="96455"/>
            <a:ext cx="792708" cy="876151"/>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404908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0" presetClass="exit" presetSubtype="0" fill="hold" nodeType="afterEffect">
                                  <p:stCondLst>
                                    <p:cond delay="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nodeType="clickEffect">
                                  <p:stCondLst>
                                    <p:cond delay="0"/>
                                  </p:stCondLst>
                                  <p:childTnLst>
                                    <p:animRot by="1800000">
                                      <p:cBhvr>
                                        <p:cTn id="52" dur="1000" fill="hold"/>
                                        <p:tgtEl>
                                          <p:spTgt spid="13"/>
                                        </p:tgtEl>
                                        <p:attrNameLst>
                                          <p:attrName>r</p:attrName>
                                        </p:attrNameLst>
                                      </p:cBhvr>
                                    </p:animRot>
                                  </p:childTnLst>
                                </p:cTn>
                              </p:par>
                              <p:par>
                                <p:cTn id="53" presetID="22" presetClass="entr" presetSubtype="8"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1000"/>
                                        <p:tgtEl>
                                          <p:spTgt spid="20"/>
                                        </p:tgtEl>
                                      </p:cBhvr>
                                    </p:animEffect>
                                  </p:childTnLst>
                                </p:cTn>
                              </p:par>
                            </p:childTnLst>
                          </p:cTn>
                        </p:par>
                        <p:par>
                          <p:cTn id="56" fill="hold">
                            <p:stCondLst>
                              <p:cond delay="1000"/>
                            </p:stCondLst>
                            <p:childTnLst>
                              <p:par>
                                <p:cTn id="57" presetID="10" presetClass="exit" presetSubtype="0" fill="hold" nodeType="afterEffect">
                                  <p:stCondLst>
                                    <p:cond delay="0"/>
                                  </p:stCondLst>
                                  <p:childTnLst>
                                    <p:animEffect transition="out" filter="fade">
                                      <p:cBhvr>
                                        <p:cTn id="58" dur="2000"/>
                                        <p:tgtEl>
                                          <p:spTgt spid="13"/>
                                        </p:tgtEl>
                                      </p:cBhvr>
                                    </p:animEffect>
                                    <p:set>
                                      <p:cBhvr>
                                        <p:cTn id="59" dur="1" fill="hold">
                                          <p:stCondLst>
                                            <p:cond delay="1999"/>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down)">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8" presetClass="emph" presetSubtype="0" fill="hold" nodeType="clickEffect">
                                  <p:stCondLst>
                                    <p:cond delay="0"/>
                                  </p:stCondLst>
                                  <p:childTnLst>
                                    <p:animRot by="4500000">
                                      <p:cBhvr>
                                        <p:cTn id="74" dur="1000" fill="hold"/>
                                        <p:tgtEl>
                                          <p:spTgt spid="16"/>
                                        </p:tgtEl>
                                        <p:attrNameLst>
                                          <p:attrName>r</p:attrName>
                                        </p:attrNameLst>
                                      </p:cBhvr>
                                    </p:animRot>
                                  </p:childTnLst>
                                </p:cTn>
                              </p:par>
                              <p:par>
                                <p:cTn id="75" presetID="22" presetClass="entr" presetSubtype="8" fill="hold" nodeType="withEffect">
                                  <p:stCondLst>
                                    <p:cond delay="50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600"/>
                                        <p:tgtEl>
                                          <p:spTgt spid="19"/>
                                        </p:tgtEl>
                                      </p:cBhvr>
                                    </p:animEffect>
                                  </p:childTnLst>
                                </p:cTn>
                              </p:par>
                            </p:childTnLst>
                          </p:cTn>
                        </p:par>
                        <p:par>
                          <p:cTn id="78" fill="hold">
                            <p:stCondLst>
                              <p:cond delay="1100"/>
                            </p:stCondLst>
                            <p:childTnLst>
                              <p:par>
                                <p:cTn id="79" presetID="10" presetClass="exit" presetSubtype="0" fill="hold" nodeType="afterEffect">
                                  <p:stCondLst>
                                    <p:cond delay="0"/>
                                  </p:stCondLst>
                                  <p:childTnLst>
                                    <p:animEffect transition="out" filter="fade">
                                      <p:cBhvr>
                                        <p:cTn id="80" dur="2000"/>
                                        <p:tgtEl>
                                          <p:spTgt spid="16"/>
                                        </p:tgtEl>
                                      </p:cBhvr>
                                    </p:animEffect>
                                    <p:set>
                                      <p:cBhvr>
                                        <p:cTn id="81" dur="1" fill="hold">
                                          <p:stCondLst>
                                            <p:cond delay="1999"/>
                                          </p:stCondLst>
                                        </p:cTn>
                                        <p:tgtEl>
                                          <p:spTgt spid="1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down)">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down)">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wipe(up)">
                                      <p:cBhvr>
                                        <p:cTn id="104" dur="500"/>
                                        <p:tgtEl>
                                          <p:spTgt spid="22"/>
                                        </p:tgtEl>
                                      </p:cBhvr>
                                    </p:animEffect>
                                  </p:childTnLst>
                                </p:cTn>
                              </p:par>
                            </p:childTnLst>
                          </p:cTn>
                        </p:par>
                        <p:par>
                          <p:cTn id="105" fill="hold">
                            <p:stCondLst>
                              <p:cond delay="500"/>
                            </p:stCondLst>
                            <p:childTnLst>
                              <p:par>
                                <p:cTn id="106" presetID="3" presetClass="exit" presetSubtype="10" fill="hold" nodeType="afterEffect">
                                  <p:stCondLst>
                                    <p:cond delay="0"/>
                                  </p:stCondLst>
                                  <p:childTnLst>
                                    <p:animEffect transition="out" filter="blinds(horizontal)">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par>
                                <p:cTn id="109" presetID="3" presetClass="exit" presetSubtype="10" fill="hold" nodeType="withEffect">
                                  <p:stCondLst>
                                    <p:cond delay="0"/>
                                  </p:stCondLst>
                                  <p:childTnLst>
                                    <p:animEffect transition="out" filter="blinds(horizontal)">
                                      <p:cBhvr>
                                        <p:cTn id="110" dur="500"/>
                                        <p:tgtEl>
                                          <p:spTgt spid="19"/>
                                        </p:tgtEl>
                                      </p:cBhvr>
                                    </p:animEffect>
                                    <p:set>
                                      <p:cBhvr>
                                        <p:cTn id="11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4" grpId="0" animBg="1"/>
      <p:bldP spid="35" grpId="0"/>
      <p:bldP spid="36" grpId="0"/>
      <p:bldP spid="37"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3">
            <a:extLst>
              <a:ext uri="{FF2B5EF4-FFF2-40B4-BE49-F238E27FC236}">
                <a16:creationId xmlns:a16="http://schemas.microsoft.com/office/drawing/2014/main" id="{EF612964-FFCB-4578-8968-3E18278284A6}"/>
              </a:ext>
            </a:extLst>
          </p:cNvPr>
          <p:cNvGrpSpPr/>
          <p:nvPr/>
        </p:nvGrpSpPr>
        <p:grpSpPr>
          <a:xfrm>
            <a:off x="-9866" y="5908302"/>
            <a:ext cx="1115695" cy="1651635"/>
            <a:chOff x="0" y="4356868"/>
            <a:chExt cx="1115695" cy="1651635"/>
          </a:xfrm>
        </p:grpSpPr>
        <p:sp>
          <p:nvSpPr>
            <p:cNvPr id="5" name="object 4">
              <a:extLst>
                <a:ext uri="{FF2B5EF4-FFF2-40B4-BE49-F238E27FC236}">
                  <a16:creationId xmlns:a16="http://schemas.microsoft.com/office/drawing/2014/main" id="{6408C3C9-1EC0-4561-B99E-A61035A1DE0A}"/>
                </a:ext>
              </a:extLst>
            </p:cNvPr>
            <p:cNvSpPr/>
            <p:nvPr/>
          </p:nvSpPr>
          <p:spPr>
            <a:xfrm>
              <a:off x="0" y="4617069"/>
              <a:ext cx="939800" cy="1391285"/>
            </a:xfrm>
            <a:custGeom>
              <a:avLst/>
              <a:gdLst/>
              <a:ahLst/>
              <a:cxnLst/>
              <a:rect l="l" t="t" r="r" b="b"/>
              <a:pathLst>
                <a:path w="939800" h="1391285">
                  <a:moveTo>
                    <a:pt x="0" y="0"/>
                  </a:moveTo>
                  <a:lnTo>
                    <a:pt x="0" y="1390829"/>
                  </a:lnTo>
                  <a:lnTo>
                    <a:pt x="939552" y="1390829"/>
                  </a:lnTo>
                  <a:lnTo>
                    <a:pt x="0" y="0"/>
                  </a:lnTo>
                  <a:close/>
                </a:path>
              </a:pathLst>
            </a:custGeom>
            <a:solidFill>
              <a:srgbClr val="1F4E79"/>
            </a:solidFill>
          </p:spPr>
          <p:txBody>
            <a:bodyPr wrap="square" lIns="0" tIns="0" rIns="0" bIns="0" rtlCol="0"/>
            <a:lstStyle/>
            <a:p>
              <a:endParaRPr/>
            </a:p>
          </p:txBody>
        </p:sp>
        <p:sp>
          <p:nvSpPr>
            <p:cNvPr id="6" name="object 5">
              <a:extLst>
                <a:ext uri="{FF2B5EF4-FFF2-40B4-BE49-F238E27FC236}">
                  <a16:creationId xmlns:a16="http://schemas.microsoft.com/office/drawing/2014/main" id="{AB6563AC-4914-4CBD-99E0-3347147363A6}"/>
                </a:ext>
              </a:extLst>
            </p:cNvPr>
            <p:cNvSpPr/>
            <p:nvPr/>
          </p:nvSpPr>
          <p:spPr>
            <a:xfrm>
              <a:off x="0" y="4356868"/>
              <a:ext cx="1115695" cy="1651635"/>
            </a:xfrm>
            <a:custGeom>
              <a:avLst/>
              <a:gdLst/>
              <a:ahLst/>
              <a:cxnLst/>
              <a:rect l="l" t="t" r="r" b="b"/>
              <a:pathLst>
                <a:path w="1115695" h="1651635">
                  <a:moveTo>
                    <a:pt x="0" y="0"/>
                  </a:moveTo>
                  <a:lnTo>
                    <a:pt x="0" y="260200"/>
                  </a:lnTo>
                  <a:lnTo>
                    <a:pt x="939552" y="1651030"/>
                  </a:lnTo>
                  <a:lnTo>
                    <a:pt x="1115337" y="1651030"/>
                  </a:lnTo>
                  <a:lnTo>
                    <a:pt x="0" y="0"/>
                  </a:lnTo>
                  <a:close/>
                </a:path>
              </a:pathLst>
            </a:custGeom>
            <a:solidFill>
              <a:srgbClr val="EC7C30"/>
            </a:solidFill>
          </p:spPr>
          <p:txBody>
            <a:bodyPr wrap="square" lIns="0" tIns="0" rIns="0" bIns="0" rtlCol="0"/>
            <a:lstStyle/>
            <a:p>
              <a:endParaRPr/>
            </a:p>
          </p:txBody>
        </p:sp>
        <p:sp>
          <p:nvSpPr>
            <p:cNvPr id="7" name="object 6">
              <a:extLst>
                <a:ext uri="{FF2B5EF4-FFF2-40B4-BE49-F238E27FC236}">
                  <a16:creationId xmlns:a16="http://schemas.microsoft.com/office/drawing/2014/main" id="{876E50DD-47B0-4243-9E89-5C03D3F45393}"/>
                </a:ext>
              </a:extLst>
            </p:cNvPr>
            <p:cNvSpPr/>
            <p:nvPr/>
          </p:nvSpPr>
          <p:spPr>
            <a:xfrm>
              <a:off x="0" y="4617069"/>
              <a:ext cx="939800" cy="1391285"/>
            </a:xfrm>
            <a:custGeom>
              <a:avLst/>
              <a:gdLst/>
              <a:ahLst/>
              <a:cxnLst/>
              <a:rect l="l" t="t" r="r" b="b"/>
              <a:pathLst>
                <a:path w="939800" h="1391285">
                  <a:moveTo>
                    <a:pt x="0" y="0"/>
                  </a:moveTo>
                  <a:lnTo>
                    <a:pt x="0" y="178892"/>
                  </a:lnTo>
                  <a:lnTo>
                    <a:pt x="818716" y="1390829"/>
                  </a:lnTo>
                  <a:lnTo>
                    <a:pt x="939552" y="1390829"/>
                  </a:lnTo>
                  <a:lnTo>
                    <a:pt x="0" y="0"/>
                  </a:lnTo>
                  <a:close/>
                </a:path>
              </a:pathLst>
            </a:custGeom>
            <a:solidFill>
              <a:srgbClr val="FFD246"/>
            </a:solidFill>
          </p:spPr>
          <p:txBody>
            <a:bodyPr wrap="square" lIns="0" tIns="0" rIns="0" bIns="0" rtlCol="0"/>
            <a:lstStyle/>
            <a:p>
              <a:endParaRPr/>
            </a:p>
          </p:txBody>
        </p:sp>
        <p:sp>
          <p:nvSpPr>
            <p:cNvPr id="8" name="object 7">
              <a:extLst>
                <a:ext uri="{FF2B5EF4-FFF2-40B4-BE49-F238E27FC236}">
                  <a16:creationId xmlns:a16="http://schemas.microsoft.com/office/drawing/2014/main" id="{E5EBF711-F304-4970-8988-737DE37AEAC4}"/>
                </a:ext>
              </a:extLst>
            </p:cNvPr>
            <p:cNvSpPr/>
            <p:nvPr/>
          </p:nvSpPr>
          <p:spPr>
            <a:xfrm>
              <a:off x="0" y="4795962"/>
              <a:ext cx="819150" cy="1212215"/>
            </a:xfrm>
            <a:custGeom>
              <a:avLst/>
              <a:gdLst/>
              <a:ahLst/>
              <a:cxnLst/>
              <a:rect l="l" t="t" r="r" b="b"/>
              <a:pathLst>
                <a:path w="819150" h="1212214">
                  <a:moveTo>
                    <a:pt x="0" y="0"/>
                  </a:moveTo>
                  <a:lnTo>
                    <a:pt x="0" y="235800"/>
                  </a:lnTo>
                  <a:lnTo>
                    <a:pt x="659410" y="1211936"/>
                  </a:lnTo>
                  <a:lnTo>
                    <a:pt x="818716" y="1211936"/>
                  </a:lnTo>
                  <a:lnTo>
                    <a:pt x="0" y="0"/>
                  </a:lnTo>
                  <a:close/>
                </a:path>
              </a:pathLst>
            </a:custGeom>
            <a:solidFill>
              <a:srgbClr val="6FAC46"/>
            </a:solidFill>
          </p:spPr>
          <p:txBody>
            <a:bodyPr wrap="square" lIns="0" tIns="0" rIns="0" bIns="0" rtlCol="0"/>
            <a:lstStyle/>
            <a:p>
              <a:endParaRPr/>
            </a:p>
          </p:txBody>
        </p:sp>
        <p:sp>
          <p:nvSpPr>
            <p:cNvPr id="9" name="object 8">
              <a:extLst>
                <a:ext uri="{FF2B5EF4-FFF2-40B4-BE49-F238E27FC236}">
                  <a16:creationId xmlns:a16="http://schemas.microsoft.com/office/drawing/2014/main" id="{033BF0EB-859F-4289-A0E8-364EA11D9975}"/>
                </a:ext>
              </a:extLst>
            </p:cNvPr>
            <p:cNvSpPr/>
            <p:nvPr/>
          </p:nvSpPr>
          <p:spPr>
            <a:xfrm>
              <a:off x="0" y="4795962"/>
              <a:ext cx="819150" cy="1212215"/>
            </a:xfrm>
            <a:custGeom>
              <a:avLst/>
              <a:gdLst/>
              <a:ahLst/>
              <a:cxnLst/>
              <a:rect l="l" t="t" r="r" b="b"/>
              <a:pathLst>
                <a:path w="819150" h="1212214">
                  <a:moveTo>
                    <a:pt x="0" y="0"/>
                  </a:moveTo>
                  <a:lnTo>
                    <a:pt x="0" y="89453"/>
                  </a:lnTo>
                  <a:lnTo>
                    <a:pt x="758284" y="1211936"/>
                  </a:lnTo>
                  <a:lnTo>
                    <a:pt x="818716" y="1211936"/>
                  </a:lnTo>
                  <a:lnTo>
                    <a:pt x="0" y="0"/>
                  </a:lnTo>
                  <a:close/>
                </a:path>
              </a:pathLst>
            </a:custGeom>
            <a:solidFill>
              <a:srgbClr val="FFFFFF"/>
            </a:solidFill>
          </p:spPr>
          <p:txBody>
            <a:bodyPr wrap="square" lIns="0" tIns="0" rIns="0" bIns="0" rtlCol="0"/>
            <a:lstStyle/>
            <a:p>
              <a:endParaRPr/>
            </a:p>
          </p:txBody>
        </p:sp>
      </p:grpSp>
      <p:sp>
        <p:nvSpPr>
          <p:cNvPr id="10" name="object 9">
            <a:extLst>
              <a:ext uri="{FF2B5EF4-FFF2-40B4-BE49-F238E27FC236}">
                <a16:creationId xmlns:a16="http://schemas.microsoft.com/office/drawing/2014/main" id="{6A1FD78F-B21A-4672-9A6F-DAEDC755480D}"/>
              </a:ext>
            </a:extLst>
          </p:cNvPr>
          <p:cNvSpPr/>
          <p:nvPr/>
        </p:nvSpPr>
        <p:spPr>
          <a:xfrm>
            <a:off x="11620480" y="1"/>
            <a:ext cx="567690" cy="7556500"/>
          </a:xfrm>
          <a:custGeom>
            <a:avLst/>
            <a:gdLst/>
            <a:ahLst/>
            <a:cxnLst/>
            <a:rect l="l" t="t" r="r" b="b"/>
            <a:pathLst>
              <a:path w="567690" h="5824855">
                <a:moveTo>
                  <a:pt x="472843" y="0"/>
                </a:moveTo>
                <a:lnTo>
                  <a:pt x="94568" y="0"/>
                </a:lnTo>
                <a:lnTo>
                  <a:pt x="57779" y="7438"/>
                </a:lnTo>
                <a:lnTo>
                  <a:pt x="27716" y="27716"/>
                </a:lnTo>
                <a:lnTo>
                  <a:pt x="7438" y="57779"/>
                </a:lnTo>
                <a:lnTo>
                  <a:pt x="0" y="94568"/>
                </a:lnTo>
                <a:lnTo>
                  <a:pt x="0" y="5729752"/>
                </a:lnTo>
                <a:lnTo>
                  <a:pt x="7438" y="5766561"/>
                </a:lnTo>
                <a:lnTo>
                  <a:pt x="27716" y="5796620"/>
                </a:lnTo>
                <a:lnTo>
                  <a:pt x="57779" y="5816888"/>
                </a:lnTo>
                <a:lnTo>
                  <a:pt x="94568" y="5824320"/>
                </a:lnTo>
                <a:lnTo>
                  <a:pt x="472843" y="5824320"/>
                </a:lnTo>
                <a:lnTo>
                  <a:pt x="509633" y="5816888"/>
                </a:lnTo>
                <a:lnTo>
                  <a:pt x="539695" y="5796620"/>
                </a:lnTo>
                <a:lnTo>
                  <a:pt x="559973" y="5766561"/>
                </a:lnTo>
                <a:lnTo>
                  <a:pt x="567412" y="5729752"/>
                </a:lnTo>
                <a:lnTo>
                  <a:pt x="567412" y="94568"/>
                </a:lnTo>
                <a:lnTo>
                  <a:pt x="559973" y="57779"/>
                </a:lnTo>
                <a:lnTo>
                  <a:pt x="539695" y="27716"/>
                </a:lnTo>
                <a:lnTo>
                  <a:pt x="509633" y="7438"/>
                </a:lnTo>
                <a:lnTo>
                  <a:pt x="472843" y="0"/>
                </a:lnTo>
                <a:close/>
              </a:path>
            </a:pathLst>
          </a:custGeom>
          <a:solidFill>
            <a:srgbClr val="6FAC46"/>
          </a:solidFill>
        </p:spPr>
        <p:txBody>
          <a:bodyPr wrap="square" lIns="0" tIns="0" rIns="0" bIns="0" rtlCol="0"/>
          <a:lstStyle/>
          <a:p>
            <a:endParaRPr/>
          </a:p>
        </p:txBody>
      </p:sp>
      <p:sp>
        <p:nvSpPr>
          <p:cNvPr id="11" name="object 10">
            <a:extLst>
              <a:ext uri="{FF2B5EF4-FFF2-40B4-BE49-F238E27FC236}">
                <a16:creationId xmlns:a16="http://schemas.microsoft.com/office/drawing/2014/main" id="{BA869062-AFF5-4285-8E63-F3F9F8328CC6}"/>
              </a:ext>
            </a:extLst>
          </p:cNvPr>
          <p:cNvSpPr txBox="1"/>
          <p:nvPr/>
        </p:nvSpPr>
        <p:spPr>
          <a:xfrm>
            <a:off x="11719422" y="1362379"/>
            <a:ext cx="307777" cy="5093970"/>
          </a:xfrm>
          <a:prstGeom prst="rect">
            <a:avLst/>
          </a:prstGeom>
        </p:spPr>
        <p:txBody>
          <a:bodyPr vert="vert" wrap="square" lIns="0" tIns="0" rIns="0" bIns="0" rtlCol="0">
            <a:spAutoFit/>
          </a:bodyPr>
          <a:lstStyle/>
          <a:p>
            <a:pPr marL="12700">
              <a:lnSpc>
                <a:spcPts val="2395"/>
              </a:lnSpc>
            </a:pPr>
            <a:r>
              <a:rPr sz="2100" b="1" dirty="0">
                <a:solidFill>
                  <a:srgbClr val="FFFF00"/>
                </a:solidFill>
                <a:latin typeface="Times New Roman"/>
                <a:cs typeface="Times New Roman"/>
              </a:rPr>
              <a:t>HOẠT </a:t>
            </a:r>
            <a:r>
              <a:rPr sz="2100" b="1" spc="-5" dirty="0">
                <a:solidFill>
                  <a:srgbClr val="FFFF00"/>
                </a:solidFill>
                <a:latin typeface="Times New Roman"/>
                <a:cs typeface="Times New Roman"/>
              </a:rPr>
              <a:t>ĐỘNG </a:t>
            </a:r>
            <a:r>
              <a:rPr lang="en-US" sz="2100" b="1" spc="-25" dirty="0">
                <a:solidFill>
                  <a:srgbClr val="FFFF00"/>
                </a:solidFill>
                <a:latin typeface="Times New Roman"/>
                <a:cs typeface="Times New Roman"/>
              </a:rPr>
              <a:t>VẬN DỤNG</a:t>
            </a:r>
            <a:endParaRPr sz="2100" dirty="0">
              <a:latin typeface="Times New Roman"/>
              <a:cs typeface="Times New Roman"/>
            </a:endParaRPr>
          </a:p>
        </p:txBody>
      </p:sp>
      <p:sp>
        <p:nvSpPr>
          <p:cNvPr id="12" name="Rectangle: Folded Corner 11">
            <a:extLst>
              <a:ext uri="{FF2B5EF4-FFF2-40B4-BE49-F238E27FC236}">
                <a16:creationId xmlns:a16="http://schemas.microsoft.com/office/drawing/2014/main" id="{47472BC1-F779-4C6A-9437-160723DC1FB3}"/>
              </a:ext>
            </a:extLst>
          </p:cNvPr>
          <p:cNvSpPr/>
          <p:nvPr/>
        </p:nvSpPr>
        <p:spPr>
          <a:xfrm>
            <a:off x="1267287" y="196850"/>
            <a:ext cx="4960947" cy="609600"/>
          </a:xfrm>
          <a:prstGeom prst="foldedCorner">
            <a:avLst/>
          </a:prstGeom>
          <a:solidFill>
            <a:srgbClr val="00B0F0"/>
          </a:solidFill>
          <a:effectLst>
            <a:glow rad="139700">
              <a:schemeClr val="accent5">
                <a:satMod val="175000"/>
                <a:alpha val="40000"/>
              </a:schemeClr>
            </a:glow>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rPr>
              <a:t>2. </a:t>
            </a:r>
            <a:r>
              <a:rPr lang="en-US" sz="3000" b="1" dirty="0" err="1">
                <a:solidFill>
                  <a:schemeClr val="bg1"/>
                </a:solidFill>
              </a:rPr>
              <a:t>Vẽ</a:t>
            </a:r>
            <a:r>
              <a:rPr lang="en-US" sz="3000" b="1" dirty="0">
                <a:solidFill>
                  <a:schemeClr val="bg1"/>
                </a:solidFill>
              </a:rPr>
              <a:t> tam </a:t>
            </a:r>
            <a:r>
              <a:rPr lang="en-US" sz="3000" b="1" dirty="0" err="1">
                <a:solidFill>
                  <a:schemeClr val="bg1"/>
                </a:solidFill>
              </a:rPr>
              <a:t>giác</a:t>
            </a:r>
            <a:r>
              <a:rPr lang="en-US" sz="3000" b="1" dirty="0">
                <a:solidFill>
                  <a:schemeClr val="bg1"/>
                </a:solidFill>
              </a:rPr>
              <a:t> </a:t>
            </a:r>
            <a:r>
              <a:rPr lang="en-US" sz="3000" b="1" dirty="0" err="1">
                <a:solidFill>
                  <a:schemeClr val="bg1"/>
                </a:solidFill>
              </a:rPr>
              <a:t>đều</a:t>
            </a:r>
            <a:endParaRPr lang="en-US" sz="3000" b="1" dirty="0">
              <a:solidFill>
                <a:schemeClr val="bg1"/>
              </a:solidFill>
            </a:endParaRPr>
          </a:p>
        </p:txBody>
      </p:sp>
      <p:grpSp>
        <p:nvGrpSpPr>
          <p:cNvPr id="13" name="Group 4">
            <a:extLst>
              <a:ext uri="{FF2B5EF4-FFF2-40B4-BE49-F238E27FC236}">
                <a16:creationId xmlns:a16="http://schemas.microsoft.com/office/drawing/2014/main" id="{6AC4C6F4-1408-4461-8140-E030A2ED2836}"/>
              </a:ext>
            </a:extLst>
          </p:cNvPr>
          <p:cNvGrpSpPr>
            <a:grpSpLocks/>
          </p:cNvGrpSpPr>
          <p:nvPr/>
        </p:nvGrpSpPr>
        <p:grpSpPr bwMode="auto">
          <a:xfrm rot="19872511">
            <a:off x="6714782" y="2784590"/>
            <a:ext cx="4300115" cy="3886200"/>
            <a:chOff x="576" y="960"/>
            <a:chExt cx="1872" cy="1872"/>
          </a:xfrm>
        </p:grpSpPr>
        <p:sp>
          <p:nvSpPr>
            <p:cNvPr id="14" name="Oval 5">
              <a:extLst>
                <a:ext uri="{FF2B5EF4-FFF2-40B4-BE49-F238E27FC236}">
                  <a16:creationId xmlns:a16="http://schemas.microsoft.com/office/drawing/2014/main" id="{06AB0450-1A39-4288-88FA-75FFD34412A5}"/>
                </a:ext>
              </a:extLst>
            </p:cNvPr>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pic>
          <p:nvPicPr>
            <p:cNvPr id="15" name="Picture 6">
              <a:extLst>
                <a:ext uri="{FF2B5EF4-FFF2-40B4-BE49-F238E27FC236}">
                  <a16:creationId xmlns:a16="http://schemas.microsoft.com/office/drawing/2014/main" id="{2DB9738E-4DC1-4C27-8452-35D099E01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28812">
              <a:off x="1724" y="1253"/>
              <a:ext cx="431"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4">
            <a:extLst>
              <a:ext uri="{FF2B5EF4-FFF2-40B4-BE49-F238E27FC236}">
                <a16:creationId xmlns:a16="http://schemas.microsoft.com/office/drawing/2014/main" id="{11AE4393-76E6-4850-B2AB-4A20C0A0C54F}"/>
              </a:ext>
            </a:extLst>
          </p:cNvPr>
          <p:cNvGrpSpPr>
            <a:grpSpLocks/>
          </p:cNvGrpSpPr>
          <p:nvPr/>
        </p:nvGrpSpPr>
        <p:grpSpPr bwMode="auto">
          <a:xfrm rot="13609068">
            <a:off x="8628122" y="2739029"/>
            <a:ext cx="4114800" cy="3886200"/>
            <a:chOff x="576" y="960"/>
            <a:chExt cx="1872" cy="1872"/>
          </a:xfrm>
        </p:grpSpPr>
        <p:sp>
          <p:nvSpPr>
            <p:cNvPr id="17" name="Oval 5">
              <a:extLst>
                <a:ext uri="{FF2B5EF4-FFF2-40B4-BE49-F238E27FC236}">
                  <a16:creationId xmlns:a16="http://schemas.microsoft.com/office/drawing/2014/main" id="{83CD97D0-F8AF-49F9-881A-FC991B71E7E4}"/>
                </a:ext>
              </a:extLst>
            </p:cNvPr>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pic>
          <p:nvPicPr>
            <p:cNvPr id="18" name="Picture 6">
              <a:extLst>
                <a:ext uri="{FF2B5EF4-FFF2-40B4-BE49-F238E27FC236}">
                  <a16:creationId xmlns:a16="http://schemas.microsoft.com/office/drawing/2014/main" id="{430F5BB7-06FB-4790-92C8-5A67A26D4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28812">
              <a:off x="1723" y="1257"/>
              <a:ext cx="431"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Arc 7">
            <a:extLst>
              <a:ext uri="{FF2B5EF4-FFF2-40B4-BE49-F238E27FC236}">
                <a16:creationId xmlns:a16="http://schemas.microsoft.com/office/drawing/2014/main" id="{73E5439A-10C8-403E-921C-12BAF9FA9A36}"/>
              </a:ext>
            </a:extLst>
          </p:cNvPr>
          <p:cNvSpPr>
            <a:spLocks/>
          </p:cNvSpPr>
          <p:nvPr/>
        </p:nvSpPr>
        <p:spPr bwMode="auto">
          <a:xfrm>
            <a:off x="9419572" y="2919976"/>
            <a:ext cx="1233487" cy="1716088"/>
          </a:xfrm>
          <a:custGeom>
            <a:avLst/>
            <a:gdLst>
              <a:gd name="T0" fmla="*/ 0 w 15039"/>
              <a:gd name="T1" fmla="*/ 2147483647 h 20927"/>
              <a:gd name="T2" fmla="*/ 2147483647 w 15039"/>
              <a:gd name="T3" fmla="*/ 0 h 20927"/>
              <a:gd name="T4" fmla="*/ 2147483647 w 15039"/>
              <a:gd name="T5" fmla="*/ 2147483647 h 20927"/>
              <a:gd name="T6" fmla="*/ 0 60000 65536"/>
              <a:gd name="T7" fmla="*/ 0 60000 65536"/>
              <a:gd name="T8" fmla="*/ 0 60000 65536"/>
              <a:gd name="T9" fmla="*/ 0 w 15039"/>
              <a:gd name="T10" fmla="*/ 0 h 20927"/>
              <a:gd name="T11" fmla="*/ 15039 w 15039"/>
              <a:gd name="T12" fmla="*/ 20927 h 20927"/>
            </a:gdLst>
            <a:ahLst/>
            <a:cxnLst>
              <a:cxn ang="T6">
                <a:pos x="T0" y="T1"/>
              </a:cxn>
              <a:cxn ang="T7">
                <a:pos x="T2" y="T3"/>
              </a:cxn>
              <a:cxn ang="T8">
                <a:pos x="T4" y="T5"/>
              </a:cxn>
            </a:cxnLst>
            <a:rect l="T9" t="T10" r="T11" b="T12"/>
            <a:pathLst>
              <a:path w="15039" h="20927" fill="none" extrusionOk="0">
                <a:moveTo>
                  <a:pt x="0" y="5422"/>
                </a:moveTo>
                <a:cubicBezTo>
                  <a:pt x="2702" y="2801"/>
                  <a:pt x="6043" y="931"/>
                  <a:pt x="9690" y="-1"/>
                </a:cubicBezTo>
              </a:path>
              <a:path w="15039" h="20927" stroke="0" extrusionOk="0">
                <a:moveTo>
                  <a:pt x="0" y="5422"/>
                </a:moveTo>
                <a:cubicBezTo>
                  <a:pt x="2702" y="2801"/>
                  <a:pt x="6043" y="931"/>
                  <a:pt x="9690" y="-1"/>
                </a:cubicBezTo>
                <a:lnTo>
                  <a:pt x="15039" y="20927"/>
                </a:lnTo>
                <a:lnTo>
                  <a:pt x="0" y="5422"/>
                </a:lnTo>
                <a:close/>
              </a:path>
            </a:pathLst>
          </a:custGeom>
          <a:noFill/>
          <a:ln w="1905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Arc 8">
            <a:extLst>
              <a:ext uri="{FF2B5EF4-FFF2-40B4-BE49-F238E27FC236}">
                <a16:creationId xmlns:a16="http://schemas.microsoft.com/office/drawing/2014/main" id="{900677FE-4579-432A-8BB1-A1C6D8FB1DA6}"/>
              </a:ext>
            </a:extLst>
          </p:cNvPr>
          <p:cNvSpPr>
            <a:spLocks/>
          </p:cNvSpPr>
          <p:nvPr/>
        </p:nvSpPr>
        <p:spPr bwMode="auto">
          <a:xfrm>
            <a:off x="8857597" y="2917754"/>
            <a:ext cx="1276350" cy="1722437"/>
          </a:xfrm>
          <a:custGeom>
            <a:avLst/>
            <a:gdLst>
              <a:gd name="T0" fmla="*/ 2147483647 w 15445"/>
              <a:gd name="T1" fmla="*/ 0 h 20839"/>
              <a:gd name="T2" fmla="*/ 2147483647 w 15445"/>
              <a:gd name="T3" fmla="*/ 2147483647 h 20839"/>
              <a:gd name="T4" fmla="*/ 0 w 15445"/>
              <a:gd name="T5" fmla="*/ 2147483647 h 20839"/>
              <a:gd name="T6" fmla="*/ 0 60000 65536"/>
              <a:gd name="T7" fmla="*/ 0 60000 65536"/>
              <a:gd name="T8" fmla="*/ 0 60000 65536"/>
              <a:gd name="T9" fmla="*/ 0 w 15445"/>
              <a:gd name="T10" fmla="*/ 0 h 20839"/>
              <a:gd name="T11" fmla="*/ 15445 w 15445"/>
              <a:gd name="T12" fmla="*/ 20839 h 20839"/>
            </a:gdLst>
            <a:ahLst/>
            <a:cxnLst>
              <a:cxn ang="T6">
                <a:pos x="T0" y="T1"/>
              </a:cxn>
              <a:cxn ang="T7">
                <a:pos x="T2" y="T3"/>
              </a:cxn>
              <a:cxn ang="T8">
                <a:pos x="T4" y="T5"/>
              </a:cxn>
            </a:cxnLst>
            <a:rect l="T9" t="T10" r="T11" b="T12"/>
            <a:pathLst>
              <a:path w="15445" h="20839" fill="none" extrusionOk="0">
                <a:moveTo>
                  <a:pt x="5682" y="0"/>
                </a:moveTo>
                <a:cubicBezTo>
                  <a:pt x="9389" y="1010"/>
                  <a:pt x="12759" y="2991"/>
                  <a:pt x="15445" y="5738"/>
                </a:cubicBezTo>
              </a:path>
              <a:path w="15445" h="20839" stroke="0" extrusionOk="0">
                <a:moveTo>
                  <a:pt x="5682" y="0"/>
                </a:moveTo>
                <a:cubicBezTo>
                  <a:pt x="9389" y="1010"/>
                  <a:pt x="12759" y="2991"/>
                  <a:pt x="15445" y="5738"/>
                </a:cubicBezTo>
                <a:lnTo>
                  <a:pt x="0" y="20839"/>
                </a:lnTo>
                <a:lnTo>
                  <a:pt x="5682" y="0"/>
                </a:lnTo>
                <a:close/>
              </a:path>
            </a:pathLst>
          </a:custGeom>
          <a:noFill/>
          <a:ln w="19050">
            <a:solidFill>
              <a:srgbClr val="0033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Line 10">
            <a:extLst>
              <a:ext uri="{FF2B5EF4-FFF2-40B4-BE49-F238E27FC236}">
                <a16:creationId xmlns:a16="http://schemas.microsoft.com/office/drawing/2014/main" id="{69D3E4D0-7E3C-42EB-B952-110F454343DF}"/>
              </a:ext>
            </a:extLst>
          </p:cNvPr>
          <p:cNvSpPr>
            <a:spLocks noChangeShapeType="1"/>
          </p:cNvSpPr>
          <p:nvPr/>
        </p:nvSpPr>
        <p:spPr bwMode="auto">
          <a:xfrm flipH="1">
            <a:off x="8864918" y="3103518"/>
            <a:ext cx="904875" cy="1562100"/>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1">
            <a:extLst>
              <a:ext uri="{FF2B5EF4-FFF2-40B4-BE49-F238E27FC236}">
                <a16:creationId xmlns:a16="http://schemas.microsoft.com/office/drawing/2014/main" id="{1AC25489-74C0-4A00-9F48-04463BBDB6B1}"/>
              </a:ext>
            </a:extLst>
          </p:cNvPr>
          <p:cNvSpPr>
            <a:spLocks noChangeShapeType="1"/>
          </p:cNvSpPr>
          <p:nvPr/>
        </p:nvSpPr>
        <p:spPr bwMode="auto">
          <a:xfrm>
            <a:off x="9754270" y="3103239"/>
            <a:ext cx="895350" cy="1562100"/>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 name="Group 50">
            <a:extLst>
              <a:ext uri="{FF2B5EF4-FFF2-40B4-BE49-F238E27FC236}">
                <a16:creationId xmlns:a16="http://schemas.microsoft.com/office/drawing/2014/main" id="{AF1DE805-059A-4D11-9EC7-28A2B3F88FB5}"/>
              </a:ext>
            </a:extLst>
          </p:cNvPr>
          <p:cNvGrpSpPr>
            <a:grpSpLocks/>
          </p:cNvGrpSpPr>
          <p:nvPr/>
        </p:nvGrpSpPr>
        <p:grpSpPr bwMode="auto">
          <a:xfrm>
            <a:off x="8839258" y="4654188"/>
            <a:ext cx="1838325" cy="38100"/>
            <a:chOff x="2228850" y="5067300"/>
            <a:chExt cx="1838325" cy="38100"/>
          </a:xfrm>
        </p:grpSpPr>
        <p:sp>
          <p:nvSpPr>
            <p:cNvPr id="24" name="Line 9">
              <a:extLst>
                <a:ext uri="{FF2B5EF4-FFF2-40B4-BE49-F238E27FC236}">
                  <a16:creationId xmlns:a16="http://schemas.microsoft.com/office/drawing/2014/main" id="{56CD9A4D-D488-4EC3-A905-BA145F6A8197}"/>
                </a:ext>
              </a:extLst>
            </p:cNvPr>
            <p:cNvSpPr>
              <a:spLocks noChangeShapeType="1"/>
            </p:cNvSpPr>
            <p:nvPr/>
          </p:nvSpPr>
          <p:spPr bwMode="auto">
            <a:xfrm>
              <a:off x="2247900" y="5086350"/>
              <a:ext cx="1800225" cy="1588"/>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Oval 18">
              <a:extLst>
                <a:ext uri="{FF2B5EF4-FFF2-40B4-BE49-F238E27FC236}">
                  <a16:creationId xmlns:a16="http://schemas.microsoft.com/office/drawing/2014/main" id="{888216B1-97B4-427B-AEFE-7707AE79163E}"/>
                </a:ext>
              </a:extLst>
            </p:cNvPr>
            <p:cNvSpPr>
              <a:spLocks noChangeArrowheads="1"/>
            </p:cNvSpPr>
            <p:nvPr/>
          </p:nvSpPr>
          <p:spPr bwMode="auto">
            <a:xfrm>
              <a:off x="2228850" y="5067300"/>
              <a:ext cx="38100" cy="38100"/>
            </a:xfrm>
            <a:prstGeom prst="ellipse">
              <a:avLst/>
            </a:prstGeom>
            <a:solidFill>
              <a:srgbClr val="FF0000"/>
            </a:solidFill>
            <a:ln w="0">
              <a:solidFill>
                <a:srgbClr val="0033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6" name="Oval 19">
              <a:extLst>
                <a:ext uri="{FF2B5EF4-FFF2-40B4-BE49-F238E27FC236}">
                  <a16:creationId xmlns:a16="http://schemas.microsoft.com/office/drawing/2014/main" id="{82F70B77-D486-42B6-B037-7ACC8506BE98}"/>
                </a:ext>
              </a:extLst>
            </p:cNvPr>
            <p:cNvSpPr>
              <a:spLocks noChangeArrowheads="1"/>
            </p:cNvSpPr>
            <p:nvPr/>
          </p:nvSpPr>
          <p:spPr bwMode="auto">
            <a:xfrm>
              <a:off x="4029075" y="5067300"/>
              <a:ext cx="38100" cy="38100"/>
            </a:xfrm>
            <a:prstGeom prst="ellipse">
              <a:avLst/>
            </a:prstGeom>
            <a:solidFill>
              <a:srgbClr val="FF0000"/>
            </a:solidFill>
            <a:ln w="0">
              <a:solidFill>
                <a:srgbClr val="003399"/>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27" name="Rectangle 15">
            <a:extLst>
              <a:ext uri="{FF2B5EF4-FFF2-40B4-BE49-F238E27FC236}">
                <a16:creationId xmlns:a16="http://schemas.microsoft.com/office/drawing/2014/main" id="{CF7CCB7C-6C5F-4341-B068-E443B35AC9E4}"/>
              </a:ext>
            </a:extLst>
          </p:cNvPr>
          <p:cNvSpPr>
            <a:spLocks noChangeArrowheads="1"/>
          </p:cNvSpPr>
          <p:nvPr/>
        </p:nvSpPr>
        <p:spPr bwMode="auto">
          <a:xfrm>
            <a:off x="10649326" y="4674164"/>
            <a:ext cx="1795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G</a:t>
            </a:r>
          </a:p>
        </p:txBody>
      </p:sp>
      <p:sp>
        <p:nvSpPr>
          <p:cNvPr id="28" name="Rectangle 16">
            <a:extLst>
              <a:ext uri="{FF2B5EF4-FFF2-40B4-BE49-F238E27FC236}">
                <a16:creationId xmlns:a16="http://schemas.microsoft.com/office/drawing/2014/main" id="{B356B6BA-0ABC-4491-B093-98FB3972DD20}"/>
              </a:ext>
            </a:extLst>
          </p:cNvPr>
          <p:cNvSpPr>
            <a:spLocks noChangeArrowheads="1"/>
          </p:cNvSpPr>
          <p:nvPr/>
        </p:nvSpPr>
        <p:spPr bwMode="auto">
          <a:xfrm>
            <a:off x="8715751" y="4693849"/>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latin typeface="Times New Roman" panose="02020603050405020304" pitchFamily="18" charset="0"/>
              </a:rPr>
              <a:t>E</a:t>
            </a:r>
            <a:endParaRPr lang="en-US" altLang="en-US" dirty="0"/>
          </a:p>
        </p:txBody>
      </p:sp>
      <p:sp>
        <p:nvSpPr>
          <p:cNvPr id="29" name="Rectangle 17">
            <a:extLst>
              <a:ext uri="{FF2B5EF4-FFF2-40B4-BE49-F238E27FC236}">
                <a16:creationId xmlns:a16="http://schemas.microsoft.com/office/drawing/2014/main" id="{B0D0B0A5-7BA7-44B4-910C-50EFE844DBA8}"/>
              </a:ext>
            </a:extLst>
          </p:cNvPr>
          <p:cNvSpPr>
            <a:spLocks noChangeArrowheads="1"/>
          </p:cNvSpPr>
          <p:nvPr/>
        </p:nvSpPr>
        <p:spPr bwMode="auto">
          <a:xfrm>
            <a:off x="9722861" y="2817424"/>
            <a:ext cx="166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H</a:t>
            </a:r>
          </a:p>
        </p:txBody>
      </p:sp>
      <p:grpSp>
        <p:nvGrpSpPr>
          <p:cNvPr id="30" name="Group 4">
            <a:extLst>
              <a:ext uri="{FF2B5EF4-FFF2-40B4-BE49-F238E27FC236}">
                <a16:creationId xmlns:a16="http://schemas.microsoft.com/office/drawing/2014/main" id="{2824AEEE-4DD6-46C1-ACE8-01AA666B1087}"/>
              </a:ext>
            </a:extLst>
          </p:cNvPr>
          <p:cNvGrpSpPr>
            <a:grpSpLocks/>
          </p:cNvGrpSpPr>
          <p:nvPr/>
        </p:nvGrpSpPr>
        <p:grpSpPr bwMode="auto">
          <a:xfrm rot="2798637">
            <a:off x="6644864" y="1528575"/>
            <a:ext cx="4507881" cy="3900234"/>
            <a:chOff x="576" y="960"/>
            <a:chExt cx="2059" cy="1872"/>
          </a:xfrm>
        </p:grpSpPr>
        <p:sp>
          <p:nvSpPr>
            <p:cNvPr id="31" name="Oval 5">
              <a:extLst>
                <a:ext uri="{FF2B5EF4-FFF2-40B4-BE49-F238E27FC236}">
                  <a16:creationId xmlns:a16="http://schemas.microsoft.com/office/drawing/2014/main" id="{37A70E79-D711-415A-A9FD-66B5C2002BF0}"/>
                </a:ext>
              </a:extLst>
            </p:cNvPr>
            <p:cNvSpPr>
              <a:spLocks noChangeArrowheads="1"/>
            </p:cNvSpPr>
            <p:nvPr/>
          </p:nvSpPr>
          <p:spPr bwMode="auto">
            <a:xfrm>
              <a:off x="576" y="960"/>
              <a:ext cx="1872" cy="187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pic>
          <p:nvPicPr>
            <p:cNvPr id="32" name="Picture 6">
              <a:extLst>
                <a:ext uri="{FF2B5EF4-FFF2-40B4-BE49-F238E27FC236}">
                  <a16:creationId xmlns:a16="http://schemas.microsoft.com/office/drawing/2014/main" id="{05D798D9-C666-4E77-8715-887DC250F6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428812">
              <a:off x="2204" y="1684"/>
              <a:ext cx="431"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32">
            <a:extLst>
              <a:ext uri="{FF2B5EF4-FFF2-40B4-BE49-F238E27FC236}">
                <a16:creationId xmlns:a16="http://schemas.microsoft.com/office/drawing/2014/main" id="{6FCABE3C-36C5-417B-AB2A-333FF8412F51}"/>
              </a:ext>
            </a:extLst>
          </p:cNvPr>
          <p:cNvSpPr txBox="1"/>
          <p:nvPr/>
        </p:nvSpPr>
        <p:spPr>
          <a:xfrm>
            <a:off x="9608405" y="2610996"/>
            <a:ext cx="312906" cy="707886"/>
          </a:xfrm>
          <a:prstGeom prst="rect">
            <a:avLst/>
          </a:prstGeom>
          <a:noFill/>
        </p:spPr>
        <p:txBody>
          <a:bodyPr wrap="none" rtlCol="0">
            <a:spAutoFit/>
          </a:bodyPr>
          <a:lstStyle/>
          <a:p>
            <a:r>
              <a:rPr lang="en-US" sz="4000" dirty="0">
                <a:solidFill>
                  <a:srgbClr val="003399"/>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499DE65-7461-455A-AC8F-628AB11EC285}"/>
                  </a:ext>
                </a:extLst>
              </p:cNvPr>
              <p:cNvSpPr txBox="1"/>
              <p:nvPr/>
            </p:nvSpPr>
            <p:spPr>
              <a:xfrm>
                <a:off x="884461" y="1072476"/>
                <a:ext cx="7784503" cy="461665"/>
              </a:xfrm>
              <a:prstGeom prst="rect">
                <a:avLst/>
              </a:prstGeom>
              <a:solidFill>
                <a:srgbClr val="FFFF00"/>
              </a:solidFill>
            </p:spPr>
            <p:txBody>
              <a:bodyPr wrap="none" rtlCol="0">
                <a:spAutoFit/>
              </a:bodyPr>
              <a:lstStyle/>
              <a:p>
                <a:r>
                  <a:rPr lang="en-US" sz="2400" b="1" i="1" dirty="0">
                    <a:solidFill>
                      <a:srgbClr val="003399"/>
                    </a:solidFill>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compa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oMath>
                </a14:m>
                <a:r>
                  <a:rPr lang="en-US" sz="2400" b="1" dirty="0">
                    <a:latin typeface="Times New Roman" panose="02020603050405020304" pitchFamily="18" charset="0"/>
                    <a:cs typeface="Times New Roman" panose="02020603050405020304" pitchFamily="18" charset="0"/>
                  </a:rPr>
                  <a:t>EGH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4cm</a:t>
                </a:r>
              </a:p>
            </p:txBody>
          </p:sp>
        </mc:Choice>
        <mc:Fallback xmlns="">
          <p:sp>
            <p:nvSpPr>
              <p:cNvPr id="34" name="TextBox 33">
                <a:extLst>
                  <a:ext uri="{FF2B5EF4-FFF2-40B4-BE49-F238E27FC236}">
                    <a16:creationId xmlns:a16="http://schemas.microsoft.com/office/drawing/2014/main" id="{7499DE65-7461-455A-AC8F-628AB11EC285}"/>
                  </a:ext>
                </a:extLst>
              </p:cNvPr>
              <p:cNvSpPr txBox="1">
                <a:spLocks noRot="1" noChangeAspect="1" noMove="1" noResize="1" noEditPoints="1" noAdjustHandles="1" noChangeArrowheads="1" noChangeShapeType="1" noTextEdit="1"/>
              </p:cNvSpPr>
              <p:nvPr/>
            </p:nvSpPr>
            <p:spPr>
              <a:xfrm>
                <a:off x="884461" y="1072476"/>
                <a:ext cx="7784503" cy="461665"/>
              </a:xfrm>
              <a:prstGeom prst="rect">
                <a:avLst/>
              </a:prstGeom>
              <a:blipFill>
                <a:blip r:embed="rId3"/>
                <a:stretch>
                  <a:fillRect l="-235" t="-10526" r="-235" b="-28947"/>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3D0FA46E-8249-47E1-866F-59308C16E797}"/>
              </a:ext>
            </a:extLst>
          </p:cNvPr>
          <p:cNvSpPr txBox="1"/>
          <p:nvPr/>
        </p:nvSpPr>
        <p:spPr>
          <a:xfrm>
            <a:off x="268990" y="2343453"/>
            <a:ext cx="5897768" cy="461665"/>
          </a:xfrm>
          <a:prstGeom prst="rect">
            <a:avLst/>
          </a:prstGeom>
          <a:noFill/>
        </p:spPr>
        <p:txBody>
          <a:bodyPr wrap="none" rtlCol="0">
            <a:spAutoFit/>
          </a:bodyPr>
          <a:lstStyle/>
          <a:p>
            <a:r>
              <a:rPr lang="en-US" sz="2400" b="1" i="1" dirty="0" err="1">
                <a:solidFill>
                  <a:srgbClr val="003399"/>
                </a:solidFill>
                <a:latin typeface="Times New Roman" panose="02020603050405020304" pitchFamily="18" charset="0"/>
                <a:cs typeface="Times New Roman" panose="02020603050405020304" pitchFamily="18" charset="0"/>
              </a:rPr>
              <a:t>Bước</a:t>
            </a:r>
            <a:r>
              <a:rPr lang="en-US" sz="2400" b="1" i="1" dirty="0">
                <a:solidFill>
                  <a:srgbClr val="003399"/>
                </a:solidFill>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EG = 4cm</a:t>
            </a:r>
          </a:p>
        </p:txBody>
      </p:sp>
      <p:sp>
        <p:nvSpPr>
          <p:cNvPr id="36" name="TextBox 35">
            <a:extLst>
              <a:ext uri="{FF2B5EF4-FFF2-40B4-BE49-F238E27FC236}">
                <a16:creationId xmlns:a16="http://schemas.microsoft.com/office/drawing/2014/main" id="{8B57577C-7176-4027-B634-B026AE94A0EC}"/>
              </a:ext>
            </a:extLst>
          </p:cNvPr>
          <p:cNvSpPr txBox="1"/>
          <p:nvPr/>
        </p:nvSpPr>
        <p:spPr>
          <a:xfrm>
            <a:off x="237711" y="3094423"/>
            <a:ext cx="6834834" cy="830997"/>
          </a:xfrm>
          <a:prstGeom prst="rect">
            <a:avLst/>
          </a:prstGeom>
          <a:noFill/>
        </p:spPr>
        <p:txBody>
          <a:bodyPr wrap="square" rtlCol="0">
            <a:spAutoFit/>
          </a:bodyPr>
          <a:lstStyle/>
          <a:p>
            <a:r>
              <a:rPr lang="en-US" sz="2400" b="1" i="1" dirty="0" err="1">
                <a:solidFill>
                  <a:srgbClr val="003399"/>
                </a:solidFill>
                <a:latin typeface="Times New Roman" panose="02020603050405020304" pitchFamily="18" charset="0"/>
                <a:cs typeface="Times New Roman" panose="02020603050405020304" pitchFamily="18" charset="0"/>
              </a:rPr>
              <a:t>Bước</a:t>
            </a:r>
            <a:r>
              <a:rPr lang="en-US" sz="2400" b="1" i="1" dirty="0">
                <a:solidFill>
                  <a:srgbClr val="003399"/>
                </a:solidFill>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E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compa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EG</a:t>
            </a:r>
          </a:p>
        </p:txBody>
      </p:sp>
      <p:sp>
        <p:nvSpPr>
          <p:cNvPr id="37" name="TextBox 36">
            <a:extLst>
              <a:ext uri="{FF2B5EF4-FFF2-40B4-BE49-F238E27FC236}">
                <a16:creationId xmlns:a16="http://schemas.microsoft.com/office/drawing/2014/main" id="{8C6975D0-CCA9-44D6-9AC8-53214D76E1A9}"/>
              </a:ext>
            </a:extLst>
          </p:cNvPr>
          <p:cNvSpPr txBox="1"/>
          <p:nvPr/>
        </p:nvSpPr>
        <p:spPr>
          <a:xfrm>
            <a:off x="202809" y="4104313"/>
            <a:ext cx="6834834" cy="1200329"/>
          </a:xfrm>
          <a:prstGeom prst="rect">
            <a:avLst/>
          </a:prstGeom>
          <a:noFill/>
        </p:spPr>
        <p:txBody>
          <a:bodyPr wrap="square" rtlCol="0">
            <a:spAutoFit/>
          </a:bodyPr>
          <a:lstStyle/>
          <a:p>
            <a:r>
              <a:rPr lang="en-US" sz="2400" b="1" i="1" dirty="0" err="1">
                <a:solidFill>
                  <a:srgbClr val="003399"/>
                </a:solidFill>
                <a:latin typeface="Times New Roman" panose="02020603050405020304" pitchFamily="18" charset="0"/>
                <a:cs typeface="Times New Roman" panose="02020603050405020304" pitchFamily="18" charset="0"/>
              </a:rPr>
              <a:t>Bước</a:t>
            </a:r>
            <a:r>
              <a:rPr lang="en-US" sz="2400" b="1" i="1" dirty="0">
                <a:solidFill>
                  <a:srgbClr val="003399"/>
                </a:solidFill>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G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compa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GE;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H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endParaRPr lang="en-US" sz="24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277F96DA-E143-4E7F-A69D-AB7FC4085A03}"/>
              </a:ext>
            </a:extLst>
          </p:cNvPr>
          <p:cNvSpPr txBox="1"/>
          <p:nvPr/>
        </p:nvSpPr>
        <p:spPr>
          <a:xfrm>
            <a:off x="197662" y="5466245"/>
            <a:ext cx="6834834" cy="461665"/>
          </a:xfrm>
          <a:prstGeom prst="rect">
            <a:avLst/>
          </a:prstGeom>
          <a:noFill/>
        </p:spPr>
        <p:txBody>
          <a:bodyPr wrap="square" rtlCol="0">
            <a:spAutoFit/>
          </a:bodyPr>
          <a:lstStyle/>
          <a:p>
            <a:r>
              <a:rPr lang="en-US" sz="2400" b="1" i="1" dirty="0" err="1">
                <a:solidFill>
                  <a:srgbClr val="003399"/>
                </a:solidFill>
                <a:latin typeface="Times New Roman" panose="02020603050405020304" pitchFamily="18" charset="0"/>
                <a:cs typeface="Times New Roman" panose="02020603050405020304" pitchFamily="18" charset="0"/>
              </a:rPr>
              <a:t>Bước</a:t>
            </a:r>
            <a:r>
              <a:rPr lang="en-US" sz="2400" b="1" i="1" dirty="0">
                <a:solidFill>
                  <a:srgbClr val="003399"/>
                </a:solidFill>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EH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GH </a:t>
            </a:r>
          </a:p>
        </p:txBody>
      </p:sp>
      <p:sp>
        <p:nvSpPr>
          <p:cNvPr id="39" name="TextBox 38">
            <a:extLst>
              <a:ext uri="{FF2B5EF4-FFF2-40B4-BE49-F238E27FC236}">
                <a16:creationId xmlns:a16="http://schemas.microsoft.com/office/drawing/2014/main" id="{46C48811-3E04-4877-8394-0D22C1D31F53}"/>
              </a:ext>
            </a:extLst>
          </p:cNvPr>
          <p:cNvSpPr txBox="1"/>
          <p:nvPr/>
        </p:nvSpPr>
        <p:spPr>
          <a:xfrm>
            <a:off x="4360539" y="1590873"/>
            <a:ext cx="652743" cy="400110"/>
          </a:xfrm>
          <a:prstGeom prst="rect">
            <a:avLst/>
          </a:prstGeom>
          <a:noFill/>
        </p:spPr>
        <p:txBody>
          <a:bodyPr wrap="none" rtlCol="0">
            <a:spAutoFit/>
          </a:bodyPr>
          <a:lstStyle/>
          <a:p>
            <a:r>
              <a:rPr lang="en-US" sz="2000" b="1" u="sng" dirty="0" err="1">
                <a:solidFill>
                  <a:srgbClr val="FF0000"/>
                </a:solidFill>
                <a:latin typeface="Times New Roman" panose="02020603050405020304" pitchFamily="18" charset="0"/>
                <a:cs typeface="Times New Roman" panose="02020603050405020304" pitchFamily="18" charset="0"/>
              </a:rPr>
              <a:t>Giải</a:t>
            </a:r>
            <a:endParaRPr lang="en-US" sz="2000" b="1" u="sng" dirty="0">
              <a:solidFill>
                <a:srgbClr val="FF0000"/>
              </a:solidFill>
              <a:latin typeface="Times New Roman" panose="02020603050405020304" pitchFamily="18" charset="0"/>
              <a:cs typeface="Times New Roman" panose="02020603050405020304" pitchFamily="18" charset="0"/>
            </a:endParaRPr>
          </a:p>
        </p:txBody>
      </p:sp>
      <p:sp>
        <p:nvSpPr>
          <p:cNvPr id="40" name="object 25">
            <a:extLst>
              <a:ext uri="{FF2B5EF4-FFF2-40B4-BE49-F238E27FC236}">
                <a16:creationId xmlns:a16="http://schemas.microsoft.com/office/drawing/2014/main" id="{09D6AA44-66CB-49BB-BEAB-60BB52BAC6DB}"/>
              </a:ext>
            </a:extLst>
          </p:cNvPr>
          <p:cNvSpPr/>
          <p:nvPr/>
        </p:nvSpPr>
        <p:spPr>
          <a:xfrm>
            <a:off x="139110" y="775152"/>
            <a:ext cx="817741" cy="90118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2604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0" presetClass="exit" presetSubtype="0" fill="hold" nodeType="afterEffect">
                                  <p:stCondLst>
                                    <p:cond delay="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nodeType="clickEffect">
                                  <p:stCondLst>
                                    <p:cond delay="0"/>
                                  </p:stCondLst>
                                  <p:childTnLst>
                                    <p:animRot by="1800000">
                                      <p:cBhvr>
                                        <p:cTn id="52" dur="1000" fill="hold"/>
                                        <p:tgtEl>
                                          <p:spTgt spid="13"/>
                                        </p:tgtEl>
                                        <p:attrNameLst>
                                          <p:attrName>r</p:attrName>
                                        </p:attrNameLst>
                                      </p:cBhvr>
                                    </p:animRot>
                                  </p:childTnLst>
                                </p:cTn>
                              </p:par>
                              <p:par>
                                <p:cTn id="53" presetID="22" presetClass="entr" presetSubtype="8"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1000"/>
                                        <p:tgtEl>
                                          <p:spTgt spid="20"/>
                                        </p:tgtEl>
                                      </p:cBhvr>
                                    </p:animEffect>
                                  </p:childTnLst>
                                </p:cTn>
                              </p:par>
                            </p:childTnLst>
                          </p:cTn>
                        </p:par>
                        <p:par>
                          <p:cTn id="56" fill="hold">
                            <p:stCondLst>
                              <p:cond delay="1000"/>
                            </p:stCondLst>
                            <p:childTnLst>
                              <p:par>
                                <p:cTn id="57" presetID="10" presetClass="exit" presetSubtype="0" fill="hold" nodeType="afterEffect">
                                  <p:stCondLst>
                                    <p:cond delay="0"/>
                                  </p:stCondLst>
                                  <p:childTnLst>
                                    <p:animEffect transition="out" filter="fade">
                                      <p:cBhvr>
                                        <p:cTn id="58" dur="2000"/>
                                        <p:tgtEl>
                                          <p:spTgt spid="13"/>
                                        </p:tgtEl>
                                      </p:cBhvr>
                                    </p:animEffect>
                                    <p:set>
                                      <p:cBhvr>
                                        <p:cTn id="59" dur="1" fill="hold">
                                          <p:stCondLst>
                                            <p:cond delay="1999"/>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ipe(down)">
                                      <p:cBhvr>
                                        <p:cTn id="64" dur="5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8" presetClass="emph" presetSubtype="0" fill="hold" nodeType="clickEffect">
                                  <p:stCondLst>
                                    <p:cond delay="0"/>
                                  </p:stCondLst>
                                  <p:childTnLst>
                                    <p:animRot by="4500000">
                                      <p:cBhvr>
                                        <p:cTn id="74" dur="1000" fill="hold"/>
                                        <p:tgtEl>
                                          <p:spTgt spid="16"/>
                                        </p:tgtEl>
                                        <p:attrNameLst>
                                          <p:attrName>r</p:attrName>
                                        </p:attrNameLst>
                                      </p:cBhvr>
                                    </p:animRot>
                                  </p:childTnLst>
                                </p:cTn>
                              </p:par>
                              <p:par>
                                <p:cTn id="75" presetID="22" presetClass="entr" presetSubtype="8" fill="hold" nodeType="withEffect">
                                  <p:stCondLst>
                                    <p:cond delay="50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600"/>
                                        <p:tgtEl>
                                          <p:spTgt spid="19"/>
                                        </p:tgtEl>
                                      </p:cBhvr>
                                    </p:animEffect>
                                  </p:childTnLst>
                                </p:cTn>
                              </p:par>
                            </p:childTnLst>
                          </p:cTn>
                        </p:par>
                        <p:par>
                          <p:cTn id="78" fill="hold">
                            <p:stCondLst>
                              <p:cond delay="1100"/>
                            </p:stCondLst>
                            <p:childTnLst>
                              <p:par>
                                <p:cTn id="79" presetID="10" presetClass="exit" presetSubtype="0" fill="hold" nodeType="afterEffect">
                                  <p:stCondLst>
                                    <p:cond delay="0"/>
                                  </p:stCondLst>
                                  <p:childTnLst>
                                    <p:animEffect transition="out" filter="fade">
                                      <p:cBhvr>
                                        <p:cTn id="80" dur="2000"/>
                                        <p:tgtEl>
                                          <p:spTgt spid="16"/>
                                        </p:tgtEl>
                                      </p:cBhvr>
                                    </p:animEffect>
                                    <p:set>
                                      <p:cBhvr>
                                        <p:cTn id="81" dur="1" fill="hold">
                                          <p:stCondLst>
                                            <p:cond delay="1999"/>
                                          </p:stCondLst>
                                        </p:cTn>
                                        <p:tgtEl>
                                          <p:spTgt spid="1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down)">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down)">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wipe(up)">
                                      <p:cBhvr>
                                        <p:cTn id="104" dur="500"/>
                                        <p:tgtEl>
                                          <p:spTgt spid="22"/>
                                        </p:tgtEl>
                                      </p:cBhvr>
                                    </p:animEffect>
                                  </p:childTnLst>
                                </p:cTn>
                              </p:par>
                            </p:childTnLst>
                          </p:cTn>
                        </p:par>
                        <p:par>
                          <p:cTn id="105" fill="hold">
                            <p:stCondLst>
                              <p:cond delay="500"/>
                            </p:stCondLst>
                            <p:childTnLst>
                              <p:par>
                                <p:cTn id="106" presetID="3" presetClass="exit" presetSubtype="10" fill="hold" nodeType="afterEffect">
                                  <p:stCondLst>
                                    <p:cond delay="0"/>
                                  </p:stCondLst>
                                  <p:childTnLst>
                                    <p:animEffect transition="out" filter="blinds(horizontal)">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par>
                                <p:cTn id="109" presetID="3" presetClass="exit" presetSubtype="10" fill="hold" nodeType="withEffect">
                                  <p:stCondLst>
                                    <p:cond delay="0"/>
                                  </p:stCondLst>
                                  <p:childTnLst>
                                    <p:animEffect transition="out" filter="blinds(horizontal)">
                                      <p:cBhvr>
                                        <p:cTn id="110" dur="500"/>
                                        <p:tgtEl>
                                          <p:spTgt spid="19"/>
                                        </p:tgtEl>
                                      </p:cBhvr>
                                    </p:animEffect>
                                    <p:set>
                                      <p:cBhvr>
                                        <p:cTn id="11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4" grpId="0" animBg="1"/>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CB0153-E404-4997-8E44-B5CC988B9F70}"/>
              </a:ext>
            </a:extLst>
          </p:cNvPr>
          <p:cNvSpPr/>
          <p:nvPr/>
        </p:nvSpPr>
        <p:spPr>
          <a:xfrm>
            <a:off x="8706678" y="2027583"/>
            <a:ext cx="2206487" cy="2206487"/>
          </a:xfrm>
          <a:prstGeom prst="rect">
            <a:avLst/>
          </a:prstGeom>
          <a:solidFill>
            <a:schemeClr val="bg1"/>
          </a:solid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object 3">
            <a:extLst>
              <a:ext uri="{FF2B5EF4-FFF2-40B4-BE49-F238E27FC236}">
                <a16:creationId xmlns:a16="http://schemas.microsoft.com/office/drawing/2014/main" id="{B88E1BFA-E8F2-45F8-9C9F-4CD2A66B5819}"/>
              </a:ext>
            </a:extLst>
          </p:cNvPr>
          <p:cNvGrpSpPr/>
          <p:nvPr/>
        </p:nvGrpSpPr>
        <p:grpSpPr>
          <a:xfrm>
            <a:off x="0" y="5176783"/>
            <a:ext cx="1115695" cy="1651635"/>
            <a:chOff x="0" y="4356868"/>
            <a:chExt cx="1115695" cy="1651635"/>
          </a:xfrm>
        </p:grpSpPr>
        <p:sp>
          <p:nvSpPr>
            <p:cNvPr id="5" name="object 4">
              <a:extLst>
                <a:ext uri="{FF2B5EF4-FFF2-40B4-BE49-F238E27FC236}">
                  <a16:creationId xmlns:a16="http://schemas.microsoft.com/office/drawing/2014/main" id="{9070A314-5EDE-48DB-9365-C8B7B7D9B6D3}"/>
                </a:ext>
              </a:extLst>
            </p:cNvPr>
            <p:cNvSpPr/>
            <p:nvPr/>
          </p:nvSpPr>
          <p:spPr>
            <a:xfrm>
              <a:off x="0" y="4617069"/>
              <a:ext cx="939800" cy="1391285"/>
            </a:xfrm>
            <a:custGeom>
              <a:avLst/>
              <a:gdLst/>
              <a:ahLst/>
              <a:cxnLst/>
              <a:rect l="l" t="t" r="r" b="b"/>
              <a:pathLst>
                <a:path w="939800" h="1391285">
                  <a:moveTo>
                    <a:pt x="0" y="0"/>
                  </a:moveTo>
                  <a:lnTo>
                    <a:pt x="0" y="1390829"/>
                  </a:lnTo>
                  <a:lnTo>
                    <a:pt x="939552" y="1390829"/>
                  </a:lnTo>
                  <a:lnTo>
                    <a:pt x="0" y="0"/>
                  </a:lnTo>
                  <a:close/>
                </a:path>
              </a:pathLst>
            </a:custGeom>
            <a:solidFill>
              <a:srgbClr val="1F4E79"/>
            </a:solidFill>
          </p:spPr>
          <p:txBody>
            <a:bodyPr wrap="square" lIns="0" tIns="0" rIns="0" bIns="0" rtlCol="0"/>
            <a:lstStyle/>
            <a:p>
              <a:endParaRPr/>
            </a:p>
          </p:txBody>
        </p:sp>
        <p:sp>
          <p:nvSpPr>
            <p:cNvPr id="6" name="object 5">
              <a:extLst>
                <a:ext uri="{FF2B5EF4-FFF2-40B4-BE49-F238E27FC236}">
                  <a16:creationId xmlns:a16="http://schemas.microsoft.com/office/drawing/2014/main" id="{A4FDCBDC-A278-4734-81D0-591D9BD25E04}"/>
                </a:ext>
              </a:extLst>
            </p:cNvPr>
            <p:cNvSpPr/>
            <p:nvPr/>
          </p:nvSpPr>
          <p:spPr>
            <a:xfrm>
              <a:off x="0" y="4356868"/>
              <a:ext cx="1115695" cy="1651635"/>
            </a:xfrm>
            <a:custGeom>
              <a:avLst/>
              <a:gdLst/>
              <a:ahLst/>
              <a:cxnLst/>
              <a:rect l="l" t="t" r="r" b="b"/>
              <a:pathLst>
                <a:path w="1115695" h="1651635">
                  <a:moveTo>
                    <a:pt x="0" y="0"/>
                  </a:moveTo>
                  <a:lnTo>
                    <a:pt x="0" y="260200"/>
                  </a:lnTo>
                  <a:lnTo>
                    <a:pt x="939552" y="1651030"/>
                  </a:lnTo>
                  <a:lnTo>
                    <a:pt x="1115337" y="1651030"/>
                  </a:lnTo>
                  <a:lnTo>
                    <a:pt x="0" y="0"/>
                  </a:lnTo>
                  <a:close/>
                </a:path>
              </a:pathLst>
            </a:custGeom>
            <a:solidFill>
              <a:srgbClr val="EC7C30"/>
            </a:solidFill>
          </p:spPr>
          <p:txBody>
            <a:bodyPr wrap="square" lIns="0" tIns="0" rIns="0" bIns="0" rtlCol="0"/>
            <a:lstStyle/>
            <a:p>
              <a:endParaRPr/>
            </a:p>
          </p:txBody>
        </p:sp>
        <p:sp>
          <p:nvSpPr>
            <p:cNvPr id="7" name="object 6">
              <a:extLst>
                <a:ext uri="{FF2B5EF4-FFF2-40B4-BE49-F238E27FC236}">
                  <a16:creationId xmlns:a16="http://schemas.microsoft.com/office/drawing/2014/main" id="{8DE95B00-A158-4979-8E28-21921C6CE0B2}"/>
                </a:ext>
              </a:extLst>
            </p:cNvPr>
            <p:cNvSpPr/>
            <p:nvPr/>
          </p:nvSpPr>
          <p:spPr>
            <a:xfrm>
              <a:off x="0" y="4617069"/>
              <a:ext cx="939800" cy="1391285"/>
            </a:xfrm>
            <a:custGeom>
              <a:avLst/>
              <a:gdLst/>
              <a:ahLst/>
              <a:cxnLst/>
              <a:rect l="l" t="t" r="r" b="b"/>
              <a:pathLst>
                <a:path w="939800" h="1391285">
                  <a:moveTo>
                    <a:pt x="0" y="0"/>
                  </a:moveTo>
                  <a:lnTo>
                    <a:pt x="0" y="178892"/>
                  </a:lnTo>
                  <a:lnTo>
                    <a:pt x="818716" y="1390829"/>
                  </a:lnTo>
                  <a:lnTo>
                    <a:pt x="939552" y="1390829"/>
                  </a:lnTo>
                  <a:lnTo>
                    <a:pt x="0" y="0"/>
                  </a:lnTo>
                  <a:close/>
                </a:path>
              </a:pathLst>
            </a:custGeom>
            <a:solidFill>
              <a:srgbClr val="FFD246"/>
            </a:solidFill>
          </p:spPr>
          <p:txBody>
            <a:bodyPr wrap="square" lIns="0" tIns="0" rIns="0" bIns="0" rtlCol="0"/>
            <a:lstStyle/>
            <a:p>
              <a:endParaRPr/>
            </a:p>
          </p:txBody>
        </p:sp>
        <p:sp>
          <p:nvSpPr>
            <p:cNvPr id="8" name="object 7">
              <a:extLst>
                <a:ext uri="{FF2B5EF4-FFF2-40B4-BE49-F238E27FC236}">
                  <a16:creationId xmlns:a16="http://schemas.microsoft.com/office/drawing/2014/main" id="{91F58646-199B-4056-8F01-DB315FEE69A6}"/>
                </a:ext>
              </a:extLst>
            </p:cNvPr>
            <p:cNvSpPr/>
            <p:nvPr/>
          </p:nvSpPr>
          <p:spPr>
            <a:xfrm>
              <a:off x="0" y="4795962"/>
              <a:ext cx="819150" cy="1212215"/>
            </a:xfrm>
            <a:custGeom>
              <a:avLst/>
              <a:gdLst/>
              <a:ahLst/>
              <a:cxnLst/>
              <a:rect l="l" t="t" r="r" b="b"/>
              <a:pathLst>
                <a:path w="819150" h="1212214">
                  <a:moveTo>
                    <a:pt x="0" y="0"/>
                  </a:moveTo>
                  <a:lnTo>
                    <a:pt x="0" y="235800"/>
                  </a:lnTo>
                  <a:lnTo>
                    <a:pt x="659410" y="1211936"/>
                  </a:lnTo>
                  <a:lnTo>
                    <a:pt x="818716" y="1211936"/>
                  </a:lnTo>
                  <a:lnTo>
                    <a:pt x="0" y="0"/>
                  </a:lnTo>
                  <a:close/>
                </a:path>
              </a:pathLst>
            </a:custGeom>
            <a:solidFill>
              <a:srgbClr val="6FAC46"/>
            </a:solidFill>
          </p:spPr>
          <p:txBody>
            <a:bodyPr wrap="square" lIns="0" tIns="0" rIns="0" bIns="0" rtlCol="0"/>
            <a:lstStyle/>
            <a:p>
              <a:endParaRPr/>
            </a:p>
          </p:txBody>
        </p:sp>
        <p:sp>
          <p:nvSpPr>
            <p:cNvPr id="9" name="object 8">
              <a:extLst>
                <a:ext uri="{FF2B5EF4-FFF2-40B4-BE49-F238E27FC236}">
                  <a16:creationId xmlns:a16="http://schemas.microsoft.com/office/drawing/2014/main" id="{91C6AB3C-8CF9-4311-B558-CEA2612EB154}"/>
                </a:ext>
              </a:extLst>
            </p:cNvPr>
            <p:cNvSpPr/>
            <p:nvPr/>
          </p:nvSpPr>
          <p:spPr>
            <a:xfrm>
              <a:off x="0" y="4795962"/>
              <a:ext cx="819150" cy="1212215"/>
            </a:xfrm>
            <a:custGeom>
              <a:avLst/>
              <a:gdLst/>
              <a:ahLst/>
              <a:cxnLst/>
              <a:rect l="l" t="t" r="r" b="b"/>
              <a:pathLst>
                <a:path w="819150" h="1212214">
                  <a:moveTo>
                    <a:pt x="0" y="0"/>
                  </a:moveTo>
                  <a:lnTo>
                    <a:pt x="0" y="89453"/>
                  </a:lnTo>
                  <a:lnTo>
                    <a:pt x="758284" y="1211936"/>
                  </a:lnTo>
                  <a:lnTo>
                    <a:pt x="818716" y="1211936"/>
                  </a:lnTo>
                  <a:lnTo>
                    <a:pt x="0" y="0"/>
                  </a:lnTo>
                  <a:close/>
                </a:path>
              </a:pathLst>
            </a:custGeom>
            <a:solidFill>
              <a:srgbClr val="FFFFFF"/>
            </a:solidFill>
          </p:spPr>
          <p:txBody>
            <a:bodyPr wrap="square" lIns="0" tIns="0" rIns="0" bIns="0" rtlCol="0"/>
            <a:lstStyle/>
            <a:p>
              <a:endParaRPr/>
            </a:p>
          </p:txBody>
        </p:sp>
      </p:grpSp>
      <p:sp>
        <p:nvSpPr>
          <p:cNvPr id="10" name="object 9">
            <a:extLst>
              <a:ext uri="{FF2B5EF4-FFF2-40B4-BE49-F238E27FC236}">
                <a16:creationId xmlns:a16="http://schemas.microsoft.com/office/drawing/2014/main" id="{26E072F2-18BC-4DD5-9B9E-70BC48DC4AE6}"/>
              </a:ext>
            </a:extLst>
          </p:cNvPr>
          <p:cNvSpPr/>
          <p:nvPr/>
        </p:nvSpPr>
        <p:spPr>
          <a:xfrm>
            <a:off x="11624310" y="-349250"/>
            <a:ext cx="567690" cy="7556500"/>
          </a:xfrm>
          <a:custGeom>
            <a:avLst/>
            <a:gdLst/>
            <a:ahLst/>
            <a:cxnLst/>
            <a:rect l="l" t="t" r="r" b="b"/>
            <a:pathLst>
              <a:path w="567690" h="5824855">
                <a:moveTo>
                  <a:pt x="472843" y="0"/>
                </a:moveTo>
                <a:lnTo>
                  <a:pt x="94568" y="0"/>
                </a:lnTo>
                <a:lnTo>
                  <a:pt x="57779" y="7438"/>
                </a:lnTo>
                <a:lnTo>
                  <a:pt x="27716" y="27716"/>
                </a:lnTo>
                <a:lnTo>
                  <a:pt x="7438" y="57779"/>
                </a:lnTo>
                <a:lnTo>
                  <a:pt x="0" y="94568"/>
                </a:lnTo>
                <a:lnTo>
                  <a:pt x="0" y="5729752"/>
                </a:lnTo>
                <a:lnTo>
                  <a:pt x="7438" y="5766561"/>
                </a:lnTo>
                <a:lnTo>
                  <a:pt x="27716" y="5796620"/>
                </a:lnTo>
                <a:lnTo>
                  <a:pt x="57779" y="5816888"/>
                </a:lnTo>
                <a:lnTo>
                  <a:pt x="94568" y="5824320"/>
                </a:lnTo>
                <a:lnTo>
                  <a:pt x="472843" y="5824320"/>
                </a:lnTo>
                <a:lnTo>
                  <a:pt x="509633" y="5816888"/>
                </a:lnTo>
                <a:lnTo>
                  <a:pt x="539695" y="5796620"/>
                </a:lnTo>
                <a:lnTo>
                  <a:pt x="559973" y="5766561"/>
                </a:lnTo>
                <a:lnTo>
                  <a:pt x="567412" y="5729752"/>
                </a:lnTo>
                <a:lnTo>
                  <a:pt x="567412" y="94568"/>
                </a:lnTo>
                <a:lnTo>
                  <a:pt x="559973" y="57779"/>
                </a:lnTo>
                <a:lnTo>
                  <a:pt x="539695" y="27716"/>
                </a:lnTo>
                <a:lnTo>
                  <a:pt x="509633" y="7438"/>
                </a:lnTo>
                <a:lnTo>
                  <a:pt x="472843" y="0"/>
                </a:lnTo>
                <a:close/>
              </a:path>
            </a:pathLst>
          </a:custGeom>
          <a:solidFill>
            <a:srgbClr val="6FAC46"/>
          </a:solidFill>
        </p:spPr>
        <p:txBody>
          <a:bodyPr wrap="square" lIns="0" tIns="0" rIns="0" bIns="0" rtlCol="0"/>
          <a:lstStyle/>
          <a:p>
            <a:endParaRPr/>
          </a:p>
        </p:txBody>
      </p:sp>
      <p:sp>
        <p:nvSpPr>
          <p:cNvPr id="11" name="TextBox 10">
            <a:extLst>
              <a:ext uri="{FF2B5EF4-FFF2-40B4-BE49-F238E27FC236}">
                <a16:creationId xmlns:a16="http://schemas.microsoft.com/office/drawing/2014/main" id="{495064C7-CD2F-426E-B1DC-61EC825B4138}"/>
              </a:ext>
            </a:extLst>
          </p:cNvPr>
          <p:cNvSpPr txBox="1"/>
          <p:nvPr/>
        </p:nvSpPr>
        <p:spPr>
          <a:xfrm>
            <a:off x="33096" y="29582"/>
            <a:ext cx="2617255" cy="461665"/>
          </a:xfrm>
          <a:prstGeom prst="rect">
            <a:avLst/>
          </a:prstGeom>
          <a:solidFill>
            <a:srgbClr val="FFFF00"/>
          </a:solidFill>
        </p:spPr>
        <p:txBody>
          <a:bodyPr wrap="none" rtlCol="0">
            <a:spAutoFit/>
          </a:bodyPr>
          <a:lstStyle/>
          <a:p>
            <a:r>
              <a:rPr lang="en-US" sz="2400" b="1" dirty="0">
                <a:solidFill>
                  <a:schemeClr val="accent4">
                    <a:lumMod val="50000"/>
                  </a:schemeClr>
                </a:solidFill>
                <a:latin typeface="Times New Roman" panose="02020603050405020304" pitchFamily="18" charset="0"/>
                <a:cs typeface="Times New Roman" panose="02020603050405020304" pitchFamily="18" charset="0"/>
              </a:rPr>
              <a:t>II. HÌNH VUÔNG</a:t>
            </a:r>
          </a:p>
        </p:txBody>
      </p:sp>
      <p:sp>
        <p:nvSpPr>
          <p:cNvPr id="12" name="TextBox 11">
            <a:extLst>
              <a:ext uri="{FF2B5EF4-FFF2-40B4-BE49-F238E27FC236}">
                <a16:creationId xmlns:a16="http://schemas.microsoft.com/office/drawing/2014/main" id="{FAC7EBBE-A9DC-48AF-937E-F31126DFE6F3}"/>
              </a:ext>
            </a:extLst>
          </p:cNvPr>
          <p:cNvSpPr txBox="1"/>
          <p:nvPr/>
        </p:nvSpPr>
        <p:spPr>
          <a:xfrm>
            <a:off x="0" y="520615"/>
            <a:ext cx="3265638" cy="461665"/>
          </a:xfrm>
          <a:prstGeom prst="rect">
            <a:avLst/>
          </a:prstGeom>
          <a:noFill/>
        </p:spPr>
        <p:txBody>
          <a:bodyPr wrap="non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1.Nhận </a:t>
            </a:r>
            <a:r>
              <a:rPr lang="en-US" sz="2400" b="1" dirty="0" err="1">
                <a:solidFill>
                  <a:srgbClr val="003399"/>
                </a:solidFill>
                <a:latin typeface="Times New Roman" panose="02020603050405020304" pitchFamily="18" charset="0"/>
                <a:cs typeface="Times New Roman" panose="02020603050405020304" pitchFamily="18" charset="0"/>
              </a:rPr>
              <a:t>biết</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hình</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vuông</a:t>
            </a:r>
            <a:endParaRPr lang="en-US" sz="2400" b="1" dirty="0">
              <a:solidFill>
                <a:srgbClr val="003399"/>
              </a:solidFill>
              <a:latin typeface="Times New Roman" panose="02020603050405020304" pitchFamily="18" charset="0"/>
              <a:cs typeface="Times New Roman" panose="02020603050405020304" pitchFamily="18" charset="0"/>
            </a:endParaRPr>
          </a:p>
        </p:txBody>
      </p:sp>
      <p:sp>
        <p:nvSpPr>
          <p:cNvPr id="13" name="object 17">
            <a:extLst>
              <a:ext uri="{FF2B5EF4-FFF2-40B4-BE49-F238E27FC236}">
                <a16:creationId xmlns:a16="http://schemas.microsoft.com/office/drawing/2014/main" id="{69861292-4651-4981-97C5-B97B5ACE39F0}"/>
              </a:ext>
            </a:extLst>
          </p:cNvPr>
          <p:cNvSpPr/>
          <p:nvPr/>
        </p:nvSpPr>
        <p:spPr>
          <a:xfrm>
            <a:off x="132624" y="1088947"/>
            <a:ext cx="482607" cy="461666"/>
          </a:xfrm>
          <a:prstGeom prst="rect">
            <a:avLst/>
          </a:prstGeom>
          <a:blipFill>
            <a:blip r:embed="rId2" cstate="print"/>
            <a:stretch>
              <a:fillRect/>
            </a:stretch>
          </a:blipFill>
        </p:spPr>
        <p:txBody>
          <a:bodyPr wrap="square" lIns="0" tIns="0" rIns="0" bIns="0" rtlCol="0"/>
          <a:lstStyle/>
          <a:p>
            <a:endParaRPr dirty="0"/>
          </a:p>
        </p:txBody>
      </p:sp>
      <p:graphicFrame>
        <p:nvGraphicFramePr>
          <p:cNvPr id="14" name="Table 13">
            <a:extLst>
              <a:ext uri="{FF2B5EF4-FFF2-40B4-BE49-F238E27FC236}">
                <a16:creationId xmlns:a16="http://schemas.microsoft.com/office/drawing/2014/main" id="{BC3FBAF4-8044-447F-95A0-62B381399300}"/>
              </a:ext>
            </a:extLst>
          </p:cNvPr>
          <p:cNvGraphicFramePr>
            <a:graphicFrameLocks noGrp="1"/>
          </p:cNvGraphicFramePr>
          <p:nvPr/>
        </p:nvGraphicFramePr>
        <p:xfrm>
          <a:off x="8156437" y="1484279"/>
          <a:ext cx="3313320" cy="3306384"/>
        </p:xfrm>
        <a:graphic>
          <a:graphicData uri="http://schemas.openxmlformats.org/drawingml/2006/table">
            <a:tbl>
              <a:tblPr firstRow="1" bandRow="1">
                <a:tableStyleId>{5940675A-B579-460E-94D1-54222C63F5DA}</a:tableStyleId>
              </a:tblPr>
              <a:tblGrid>
                <a:gridCol w="552220">
                  <a:extLst>
                    <a:ext uri="{9D8B030D-6E8A-4147-A177-3AD203B41FA5}">
                      <a16:colId xmlns:a16="http://schemas.microsoft.com/office/drawing/2014/main" val="2929151067"/>
                    </a:ext>
                  </a:extLst>
                </a:gridCol>
                <a:gridCol w="552220">
                  <a:extLst>
                    <a:ext uri="{9D8B030D-6E8A-4147-A177-3AD203B41FA5}">
                      <a16:colId xmlns:a16="http://schemas.microsoft.com/office/drawing/2014/main" val="1530815047"/>
                    </a:ext>
                  </a:extLst>
                </a:gridCol>
                <a:gridCol w="552220">
                  <a:extLst>
                    <a:ext uri="{9D8B030D-6E8A-4147-A177-3AD203B41FA5}">
                      <a16:colId xmlns:a16="http://schemas.microsoft.com/office/drawing/2014/main" val="2522125628"/>
                    </a:ext>
                  </a:extLst>
                </a:gridCol>
                <a:gridCol w="552220">
                  <a:extLst>
                    <a:ext uri="{9D8B030D-6E8A-4147-A177-3AD203B41FA5}">
                      <a16:colId xmlns:a16="http://schemas.microsoft.com/office/drawing/2014/main" val="4139428000"/>
                    </a:ext>
                  </a:extLst>
                </a:gridCol>
                <a:gridCol w="552220">
                  <a:extLst>
                    <a:ext uri="{9D8B030D-6E8A-4147-A177-3AD203B41FA5}">
                      <a16:colId xmlns:a16="http://schemas.microsoft.com/office/drawing/2014/main" val="4155380359"/>
                    </a:ext>
                  </a:extLst>
                </a:gridCol>
                <a:gridCol w="552220">
                  <a:extLst>
                    <a:ext uri="{9D8B030D-6E8A-4147-A177-3AD203B41FA5}">
                      <a16:colId xmlns:a16="http://schemas.microsoft.com/office/drawing/2014/main" val="1572822798"/>
                    </a:ext>
                  </a:extLst>
                </a:gridCol>
              </a:tblGrid>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533253"/>
                  </a:ext>
                </a:extLst>
              </a:tr>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1793181"/>
                  </a:ext>
                </a:extLst>
              </a:tr>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3358639"/>
                  </a:ext>
                </a:extLst>
              </a:tr>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387082"/>
                  </a:ext>
                </a:extLst>
              </a:tr>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754042"/>
                  </a:ext>
                </a:extLst>
              </a:tr>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7397640"/>
                  </a:ext>
                </a:extLst>
              </a:tr>
            </a:tbl>
          </a:graphicData>
        </a:graphic>
      </p:graphicFrame>
      <p:sp>
        <p:nvSpPr>
          <p:cNvPr id="15" name="object 10">
            <a:extLst>
              <a:ext uri="{FF2B5EF4-FFF2-40B4-BE49-F238E27FC236}">
                <a16:creationId xmlns:a16="http://schemas.microsoft.com/office/drawing/2014/main" id="{FC0B49E9-97F5-4983-858B-E561317FFCA6}"/>
              </a:ext>
            </a:extLst>
          </p:cNvPr>
          <p:cNvSpPr txBox="1"/>
          <p:nvPr/>
        </p:nvSpPr>
        <p:spPr>
          <a:xfrm>
            <a:off x="11752840" y="762881"/>
            <a:ext cx="321310" cy="5093970"/>
          </a:xfrm>
          <a:prstGeom prst="rect">
            <a:avLst/>
          </a:prstGeom>
        </p:spPr>
        <p:txBody>
          <a:bodyPr vert="vert" wrap="square" lIns="0" tIns="0" rIns="0" bIns="0" rtlCol="0">
            <a:spAutoFit/>
          </a:bodyPr>
          <a:lstStyle/>
          <a:p>
            <a:pPr marL="12700">
              <a:lnSpc>
                <a:spcPts val="2395"/>
              </a:lnSpc>
            </a:pPr>
            <a:r>
              <a:rPr sz="2100" b="1" dirty="0">
                <a:solidFill>
                  <a:srgbClr val="FFFF00"/>
                </a:solidFill>
                <a:latin typeface="Times New Roman"/>
                <a:cs typeface="Times New Roman"/>
              </a:rPr>
              <a:t>HOẠT </a:t>
            </a:r>
            <a:r>
              <a:rPr sz="2100" b="1" spc="-5" dirty="0">
                <a:solidFill>
                  <a:srgbClr val="FFFF00"/>
                </a:solidFill>
                <a:latin typeface="Times New Roman"/>
                <a:cs typeface="Times New Roman"/>
              </a:rPr>
              <a:t>ĐỘNG </a:t>
            </a:r>
            <a:r>
              <a:rPr sz="2100" b="1" spc="-25" dirty="0">
                <a:solidFill>
                  <a:srgbClr val="FFFF00"/>
                </a:solidFill>
                <a:latin typeface="Times New Roman"/>
                <a:cs typeface="Times New Roman"/>
              </a:rPr>
              <a:t>HÌNH </a:t>
            </a:r>
            <a:r>
              <a:rPr sz="2100" b="1" spc="-5" dirty="0">
                <a:solidFill>
                  <a:srgbClr val="FFFF00"/>
                </a:solidFill>
                <a:latin typeface="Times New Roman"/>
                <a:cs typeface="Times New Roman"/>
              </a:rPr>
              <a:t>THÀNH </a:t>
            </a:r>
            <a:r>
              <a:rPr sz="2100" b="1" spc="-15" dirty="0">
                <a:solidFill>
                  <a:srgbClr val="FFFF00"/>
                </a:solidFill>
                <a:latin typeface="Times New Roman"/>
                <a:cs typeface="Times New Roman"/>
              </a:rPr>
              <a:t>KIẾN</a:t>
            </a:r>
            <a:r>
              <a:rPr sz="2100" b="1" spc="40" dirty="0">
                <a:solidFill>
                  <a:srgbClr val="FFFF00"/>
                </a:solidFill>
                <a:latin typeface="Times New Roman"/>
                <a:cs typeface="Times New Roman"/>
              </a:rPr>
              <a:t> </a:t>
            </a:r>
            <a:r>
              <a:rPr sz="2100" b="1" spc="-15" dirty="0">
                <a:solidFill>
                  <a:srgbClr val="FFFF00"/>
                </a:solidFill>
                <a:latin typeface="Times New Roman"/>
                <a:cs typeface="Times New Roman"/>
              </a:rPr>
              <a:t>THỨC</a:t>
            </a:r>
            <a:endParaRPr sz="2100" dirty="0">
              <a:latin typeface="Times New Roman"/>
              <a:cs typeface="Times New Roman"/>
            </a:endParaRPr>
          </a:p>
        </p:txBody>
      </p:sp>
      <p:sp>
        <p:nvSpPr>
          <p:cNvPr id="17" name="TextBox 16">
            <a:extLst>
              <a:ext uri="{FF2B5EF4-FFF2-40B4-BE49-F238E27FC236}">
                <a16:creationId xmlns:a16="http://schemas.microsoft.com/office/drawing/2014/main" id="{ED54BC3C-3B4B-47FE-A12F-74AD92AC39AF}"/>
              </a:ext>
            </a:extLst>
          </p:cNvPr>
          <p:cNvSpPr txBox="1"/>
          <p:nvPr/>
        </p:nvSpPr>
        <p:spPr>
          <a:xfrm>
            <a:off x="8375936" y="1639958"/>
            <a:ext cx="407484"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H</a:t>
            </a:r>
          </a:p>
        </p:txBody>
      </p:sp>
      <p:sp>
        <p:nvSpPr>
          <p:cNvPr id="19" name="TextBox 18">
            <a:extLst>
              <a:ext uri="{FF2B5EF4-FFF2-40B4-BE49-F238E27FC236}">
                <a16:creationId xmlns:a16="http://schemas.microsoft.com/office/drawing/2014/main" id="{17A5528D-9AF2-4A17-833A-ED79F5F8BB9E}"/>
              </a:ext>
            </a:extLst>
          </p:cNvPr>
          <p:cNvSpPr txBox="1"/>
          <p:nvPr/>
        </p:nvSpPr>
        <p:spPr>
          <a:xfrm>
            <a:off x="10852921" y="1665310"/>
            <a:ext cx="407484"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K</a:t>
            </a:r>
          </a:p>
        </p:txBody>
      </p:sp>
      <p:sp>
        <p:nvSpPr>
          <p:cNvPr id="20" name="TextBox 19">
            <a:extLst>
              <a:ext uri="{FF2B5EF4-FFF2-40B4-BE49-F238E27FC236}">
                <a16:creationId xmlns:a16="http://schemas.microsoft.com/office/drawing/2014/main" id="{4276611A-71D7-4509-AFDC-48B1C9C6D9A9}"/>
              </a:ext>
            </a:extLst>
          </p:cNvPr>
          <p:cNvSpPr txBox="1"/>
          <p:nvPr/>
        </p:nvSpPr>
        <p:spPr>
          <a:xfrm>
            <a:off x="10855586" y="4189344"/>
            <a:ext cx="372218"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L</a:t>
            </a:r>
          </a:p>
        </p:txBody>
      </p:sp>
      <p:sp>
        <p:nvSpPr>
          <p:cNvPr id="21" name="TextBox 20">
            <a:extLst>
              <a:ext uri="{FF2B5EF4-FFF2-40B4-BE49-F238E27FC236}">
                <a16:creationId xmlns:a16="http://schemas.microsoft.com/office/drawing/2014/main" id="{A751E437-E803-46AF-A132-FD73AC31A0A1}"/>
              </a:ext>
            </a:extLst>
          </p:cNvPr>
          <p:cNvSpPr txBox="1"/>
          <p:nvPr/>
        </p:nvSpPr>
        <p:spPr>
          <a:xfrm>
            <a:off x="8359438" y="4144617"/>
            <a:ext cx="458780"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M</a:t>
            </a:r>
          </a:p>
        </p:txBody>
      </p:sp>
      <p:cxnSp>
        <p:nvCxnSpPr>
          <p:cNvPr id="23" name="Straight Connector 22">
            <a:extLst>
              <a:ext uri="{FF2B5EF4-FFF2-40B4-BE49-F238E27FC236}">
                <a16:creationId xmlns:a16="http://schemas.microsoft.com/office/drawing/2014/main" id="{61E2C174-37EB-488D-9CDD-AC951970C3AE}"/>
              </a:ext>
            </a:extLst>
          </p:cNvPr>
          <p:cNvCxnSpPr/>
          <p:nvPr/>
        </p:nvCxnSpPr>
        <p:spPr>
          <a:xfrm>
            <a:off x="8706678" y="2027583"/>
            <a:ext cx="2206487" cy="22064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4B57563-AA2E-4429-9EFC-C126BD3E888A}"/>
              </a:ext>
            </a:extLst>
          </p:cNvPr>
          <p:cNvCxnSpPr/>
          <p:nvPr/>
        </p:nvCxnSpPr>
        <p:spPr>
          <a:xfrm flipH="1">
            <a:off x="8714927" y="2027583"/>
            <a:ext cx="2198238" cy="21910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BF0E6B7-7203-4F56-BD59-BAED03C23722}"/>
              </a:ext>
            </a:extLst>
          </p:cNvPr>
          <p:cNvSpPr txBox="1"/>
          <p:nvPr/>
        </p:nvSpPr>
        <p:spPr>
          <a:xfrm>
            <a:off x="9606179" y="3118153"/>
            <a:ext cx="407484"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O</a:t>
            </a:r>
          </a:p>
        </p:txBody>
      </p:sp>
      <p:sp>
        <p:nvSpPr>
          <p:cNvPr id="27" name="TextBox 26">
            <a:extLst>
              <a:ext uri="{FF2B5EF4-FFF2-40B4-BE49-F238E27FC236}">
                <a16:creationId xmlns:a16="http://schemas.microsoft.com/office/drawing/2014/main" id="{EADBC70F-4B21-4CC8-865E-7341F02F97A5}"/>
              </a:ext>
            </a:extLst>
          </p:cNvPr>
          <p:cNvSpPr txBox="1"/>
          <p:nvPr/>
        </p:nvSpPr>
        <p:spPr>
          <a:xfrm>
            <a:off x="643614" y="1088948"/>
            <a:ext cx="7826181" cy="461665"/>
          </a:xfrm>
          <a:prstGeom prst="rect">
            <a:avLst/>
          </a:prstGeom>
          <a:no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vuông</a:t>
            </a:r>
            <a:r>
              <a:rPr lang="en-US" sz="2400" b="1" dirty="0">
                <a:latin typeface="Times New Roman" panose="02020603050405020304" pitchFamily="18" charset="0"/>
                <a:cs typeface="Times New Roman" panose="02020603050405020304" pitchFamily="18" charset="0"/>
              </a:rPr>
              <a:t> HKLM ở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5,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id="{2AC8915C-F713-4AE6-8A96-2418DC401DFA}"/>
              </a:ext>
            </a:extLst>
          </p:cNvPr>
          <p:cNvSpPr txBox="1"/>
          <p:nvPr/>
        </p:nvSpPr>
        <p:spPr>
          <a:xfrm>
            <a:off x="57486" y="1596697"/>
            <a:ext cx="7911140" cy="430887"/>
          </a:xfrm>
          <a:prstGeom prst="rect">
            <a:avLst/>
          </a:prstGeom>
          <a:noFill/>
        </p:spPr>
        <p:txBody>
          <a:bodyPr wrap="none" rtlCol="0">
            <a:spAutoFit/>
          </a:bodyPr>
          <a:lstStyle/>
          <a:p>
            <a:r>
              <a:rPr lang="en-US" sz="2200" b="1" dirty="0">
                <a:latin typeface="Times New Roman" panose="02020603050405020304" pitchFamily="18" charset="0"/>
                <a:cs typeface="Times New Roman" panose="02020603050405020304" pitchFamily="18" charset="0"/>
              </a:rPr>
              <a:t>a) </a:t>
            </a:r>
            <a:r>
              <a:rPr lang="en-US" sz="2200" b="1" dirty="0" err="1">
                <a:latin typeface="Times New Roman" panose="02020603050405020304" pitchFamily="18" charset="0"/>
                <a:cs typeface="Times New Roman" panose="02020603050405020304" pitchFamily="18" charset="0"/>
              </a:rPr>
              <a:t>Đếm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ô </a:t>
            </a:r>
            <a:r>
              <a:rPr lang="en-US" sz="2200" b="1" dirty="0" err="1">
                <a:latin typeface="Times New Roman" panose="02020603050405020304" pitchFamily="18" charset="0"/>
                <a:cs typeface="Times New Roman" panose="02020603050405020304" pitchFamily="18" charset="0"/>
              </a:rPr>
              <a:t>vuông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so </a:t>
            </a:r>
            <a:r>
              <a:rPr lang="en-US" sz="2200" b="1" dirty="0" err="1">
                <a:latin typeface="Times New Roman" panose="02020603050405020304" pitchFamily="18" charset="0"/>
                <a:cs typeface="Times New Roman" panose="02020603050405020304" pitchFamily="18" charset="0"/>
              </a:rPr>
              <a:t>sánh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độ</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dài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cạnh</a:t>
            </a:r>
            <a:r>
              <a:rPr lang="en-US" sz="2200" b="1" dirty="0">
                <a:latin typeface="Times New Roman" panose="02020603050405020304" pitchFamily="18" charset="0"/>
                <a:cs typeface="Times New Roman" panose="02020603050405020304" pitchFamily="18" charset="0"/>
              </a:rPr>
              <a:t> HK, KL, LM, MH</a:t>
            </a:r>
          </a:p>
        </p:txBody>
      </p:sp>
      <p:sp>
        <p:nvSpPr>
          <p:cNvPr id="29" name="TextBox 28">
            <a:extLst>
              <a:ext uri="{FF2B5EF4-FFF2-40B4-BE49-F238E27FC236}">
                <a16:creationId xmlns:a16="http://schemas.microsoft.com/office/drawing/2014/main" id="{A5BC4B1A-982B-4D27-BB7D-B8BF01355601}"/>
              </a:ext>
            </a:extLst>
          </p:cNvPr>
          <p:cNvSpPr txBox="1"/>
          <p:nvPr/>
        </p:nvSpPr>
        <p:spPr>
          <a:xfrm>
            <a:off x="57486" y="2086918"/>
            <a:ext cx="7920737" cy="769441"/>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b) Quan </a:t>
            </a:r>
            <a:r>
              <a:rPr lang="en-US" sz="2200" b="1" dirty="0" err="1">
                <a:latin typeface="Times New Roman" panose="02020603050405020304" pitchFamily="18" charset="0"/>
                <a:cs typeface="Times New Roman" panose="02020603050405020304" pitchFamily="18" charset="0"/>
              </a:rPr>
              <a:t>sát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xem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cạnh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đối</a:t>
            </a:r>
            <a:r>
              <a:rPr lang="en-US" sz="2200" b="1" dirty="0">
                <a:latin typeface="Times New Roman" panose="02020603050405020304" pitchFamily="18" charset="0"/>
                <a:cs typeface="Times New Roman" panose="02020603050405020304" pitchFamily="18" charset="0"/>
              </a:rPr>
              <a:t> HK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ML; HM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KL </a:t>
            </a:r>
            <a:r>
              <a:rPr lang="en-US" sz="2200" b="1" dirty="0" err="1">
                <a:latin typeface="Times New Roman" panose="02020603050405020304" pitchFamily="18" charset="0"/>
                <a:cs typeface="Times New Roman" panose="02020603050405020304" pitchFamily="18" charset="0"/>
              </a:rPr>
              <a:t>của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hình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vuông</a:t>
            </a:r>
            <a:r>
              <a:rPr lang="en-US" sz="2200" b="1" dirty="0">
                <a:latin typeface="Times New Roman" panose="02020603050405020304" pitchFamily="18" charset="0"/>
                <a:cs typeface="Times New Roman" panose="02020603050405020304" pitchFamily="18" charset="0"/>
              </a:rPr>
              <a:t> HKLM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song </a:t>
            </a:r>
            <a:r>
              <a:rPr lang="en-US" sz="2200" b="1" dirty="0" err="1">
                <a:latin typeface="Times New Roman" panose="02020603050405020304" pitchFamily="18" charset="0"/>
                <a:cs typeface="Times New Roman" panose="02020603050405020304" pitchFamily="18" charset="0"/>
              </a:rPr>
              <a:t>song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với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nhau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không</a:t>
            </a:r>
            <a:endParaRPr lang="en-US" sz="22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5ACBF296-B86B-4721-838B-44631DA7800E}"/>
              </a:ext>
            </a:extLst>
          </p:cNvPr>
          <p:cNvSpPr txBox="1"/>
          <p:nvPr/>
        </p:nvSpPr>
        <p:spPr>
          <a:xfrm>
            <a:off x="57486" y="2878979"/>
            <a:ext cx="7571303" cy="430887"/>
          </a:xfrm>
          <a:prstGeom prst="rect">
            <a:avLst/>
          </a:prstGeom>
          <a:noFill/>
        </p:spPr>
        <p:txBody>
          <a:bodyPr wrap="none" rtlCol="0">
            <a:spAutoFit/>
          </a:bodyPr>
          <a:lstStyle/>
          <a:p>
            <a:r>
              <a:rPr lang="en-US" sz="2200" b="1" dirty="0">
                <a:latin typeface="Times New Roman" panose="02020603050405020304" pitchFamily="18" charset="0"/>
                <a:cs typeface="Times New Roman" panose="02020603050405020304" pitchFamily="18" charset="0"/>
              </a:rPr>
              <a:t>c) </a:t>
            </a:r>
            <a:r>
              <a:rPr lang="en-US" sz="2200" b="1" dirty="0" err="1">
                <a:latin typeface="Times New Roman" panose="02020603050405020304" pitchFamily="18" charset="0"/>
                <a:cs typeface="Times New Roman" panose="02020603050405020304" pitchFamily="18" charset="0"/>
              </a:rPr>
              <a:t>Đếm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số</a:t>
            </a:r>
            <a:r>
              <a:rPr lang="en-US" sz="2200" b="1" dirty="0">
                <a:latin typeface="Times New Roman" panose="02020603050405020304" pitchFamily="18" charset="0"/>
                <a:cs typeface="Times New Roman" panose="02020603050405020304" pitchFamily="18" charset="0"/>
              </a:rPr>
              <a:t> ô </a:t>
            </a:r>
            <a:r>
              <a:rPr lang="en-US" sz="2200" b="1" dirty="0" err="1">
                <a:latin typeface="Times New Roman" panose="02020603050405020304" pitchFamily="18" charset="0"/>
                <a:cs typeface="Times New Roman" panose="02020603050405020304" pitchFamily="18" charset="0"/>
              </a:rPr>
              <a:t>vuông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để</a:t>
            </a:r>
            <a:r>
              <a:rPr lang="en-US" sz="2200" b="1" dirty="0">
                <a:latin typeface="Times New Roman" panose="02020603050405020304" pitchFamily="18" charset="0"/>
                <a:cs typeface="Times New Roman" panose="02020603050405020304" pitchFamily="18" charset="0"/>
              </a:rPr>
              <a:t> so </a:t>
            </a:r>
            <a:r>
              <a:rPr lang="en-US" sz="2200" b="1" dirty="0" err="1">
                <a:latin typeface="Times New Roman" panose="02020603050405020304" pitchFamily="18" charset="0"/>
                <a:cs typeface="Times New Roman" panose="02020603050405020304" pitchFamily="18" charset="0"/>
              </a:rPr>
              <a:t>sánh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độ</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dài</a:t>
            </a:r>
            <a:r>
              <a:rPr lang="en-US" sz="2200" b="1" dirty="0">
                <a:latin typeface="Times New Roman" panose="02020603050405020304" pitchFamily="18" charset="0"/>
                <a:cs typeface="Times New Roman" panose="02020603050405020304" pitchFamily="18" charset="0"/>
              </a:rPr>
              <a:t> 2 </a:t>
            </a:r>
            <a:r>
              <a:rPr lang="en-US" sz="2200" b="1" dirty="0" err="1">
                <a:latin typeface="Times New Roman" panose="02020603050405020304" pitchFamily="18" charset="0"/>
                <a:cs typeface="Times New Roman" panose="02020603050405020304" pitchFamily="18" charset="0"/>
              </a:rPr>
              <a:t>đường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chéo</a:t>
            </a:r>
            <a:r>
              <a:rPr lang="en-US" sz="2200" b="1" dirty="0">
                <a:latin typeface="Times New Roman" panose="02020603050405020304" pitchFamily="18" charset="0"/>
                <a:cs typeface="Times New Roman" panose="02020603050405020304" pitchFamily="18" charset="0"/>
              </a:rPr>
              <a:t> KM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HL</a:t>
            </a:r>
          </a:p>
        </p:txBody>
      </p:sp>
      <p:sp>
        <p:nvSpPr>
          <p:cNvPr id="31" name="TextBox 30">
            <a:extLst>
              <a:ext uri="{FF2B5EF4-FFF2-40B4-BE49-F238E27FC236}">
                <a16:creationId xmlns:a16="http://schemas.microsoft.com/office/drawing/2014/main" id="{1C781921-4205-4EE1-8BBF-38DB7750D247}"/>
              </a:ext>
            </a:extLst>
          </p:cNvPr>
          <p:cNvSpPr txBox="1"/>
          <p:nvPr/>
        </p:nvSpPr>
        <p:spPr>
          <a:xfrm>
            <a:off x="33096" y="3354623"/>
            <a:ext cx="5537093" cy="430887"/>
          </a:xfrm>
          <a:prstGeom prst="rect">
            <a:avLst/>
          </a:prstGeom>
          <a:noFill/>
        </p:spPr>
        <p:txBody>
          <a:bodyPr wrap="none" rtlCol="0">
            <a:spAutoFit/>
          </a:bodyPr>
          <a:lstStyle/>
          <a:p>
            <a:r>
              <a:rPr lang="en-US" sz="2200" b="1" dirty="0">
                <a:latin typeface="Times New Roman" panose="02020603050405020304" pitchFamily="18" charset="0"/>
                <a:cs typeface="Times New Roman" panose="02020603050405020304" pitchFamily="18" charset="0"/>
              </a:rPr>
              <a:t>d) </a:t>
            </a:r>
            <a:r>
              <a:rPr lang="en-US" sz="2200" b="1" dirty="0" err="1">
                <a:latin typeface="Times New Roman" panose="02020603050405020304" pitchFamily="18" charset="0"/>
                <a:cs typeface="Times New Roman" panose="02020603050405020304" pitchFamily="18" charset="0"/>
              </a:rPr>
              <a:t>Nêu</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đặc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điểm</a:t>
            </a:r>
            <a:r>
              <a:rPr lang="en-US" sz="2200" b="1" dirty="0">
                <a:latin typeface="Times New Roman" panose="02020603050405020304" pitchFamily="18" charset="0"/>
                <a:cs typeface="Times New Roman" panose="02020603050405020304" pitchFamily="18" charset="0"/>
              </a:rPr>
              <a:t> 4 </a:t>
            </a:r>
            <a:r>
              <a:rPr lang="en-US" sz="2200" b="1" dirty="0" err="1">
                <a:latin typeface="Times New Roman" panose="02020603050405020304" pitchFamily="18" charset="0"/>
                <a:cs typeface="Times New Roman" panose="02020603050405020304" pitchFamily="18" charset="0"/>
              </a:rPr>
              <a:t>góc</a:t>
            </a:r>
            <a:r>
              <a:rPr lang="en-US" sz="2200" b="1" dirty="0">
                <a:latin typeface="Times New Roman" panose="02020603050405020304" pitchFamily="18" charset="0"/>
                <a:cs typeface="Times New Roman" panose="02020603050405020304" pitchFamily="18" charset="0"/>
              </a:rPr>
              <a:t> ở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đỉnh</a:t>
            </a:r>
            <a:r>
              <a:rPr lang="en-US" sz="2200" b="1" dirty="0">
                <a:latin typeface="Times New Roman" panose="02020603050405020304" pitchFamily="18" charset="0"/>
                <a:cs typeface="Times New Roman" panose="02020603050405020304" pitchFamily="18" charset="0"/>
              </a:rPr>
              <a:t> H, K, L, M</a:t>
            </a:r>
          </a:p>
        </p:txBody>
      </p:sp>
      <p:sp>
        <p:nvSpPr>
          <p:cNvPr id="2" name="TextBox 1">
            <a:extLst>
              <a:ext uri="{FF2B5EF4-FFF2-40B4-BE49-F238E27FC236}">
                <a16:creationId xmlns:a16="http://schemas.microsoft.com/office/drawing/2014/main" id="{59027A24-92CC-4438-A318-BC2633B47ACD}"/>
              </a:ext>
            </a:extLst>
          </p:cNvPr>
          <p:cNvSpPr txBox="1"/>
          <p:nvPr/>
        </p:nvSpPr>
        <p:spPr>
          <a:xfrm>
            <a:off x="4961007" y="3645601"/>
            <a:ext cx="558166" cy="369332"/>
          </a:xfrm>
          <a:prstGeom prst="rect">
            <a:avLst/>
          </a:prstGeom>
          <a:noFill/>
        </p:spPr>
        <p:txBody>
          <a:bodyPr wrap="none" rtlCol="0">
            <a:spAutoFit/>
          </a:bodyPr>
          <a:lstStyle/>
          <a:p>
            <a:r>
              <a:rPr lang="en-US" b="1" u="sng" dirty="0" err="1">
                <a:solidFill>
                  <a:srgbClr val="FF0000"/>
                </a:solidFill>
              </a:rPr>
              <a:t>Giải</a:t>
            </a:r>
            <a:endParaRPr lang="en-US" b="1" u="sng" dirty="0">
              <a:solidFill>
                <a:srgbClr val="FF0000"/>
              </a:solidFill>
            </a:endParaRPr>
          </a:p>
        </p:txBody>
      </p:sp>
      <p:sp>
        <p:nvSpPr>
          <p:cNvPr id="32" name="TextBox 31">
            <a:extLst>
              <a:ext uri="{FF2B5EF4-FFF2-40B4-BE49-F238E27FC236}">
                <a16:creationId xmlns:a16="http://schemas.microsoft.com/office/drawing/2014/main" id="{0275D082-0B67-4199-8A3D-9B21269A40F7}"/>
              </a:ext>
            </a:extLst>
          </p:cNvPr>
          <p:cNvSpPr txBox="1"/>
          <p:nvPr/>
        </p:nvSpPr>
        <p:spPr>
          <a:xfrm>
            <a:off x="643614" y="4160005"/>
            <a:ext cx="3024354" cy="430887"/>
          </a:xfrm>
          <a:prstGeom prst="rect">
            <a:avLst/>
          </a:prstGeom>
          <a:noFill/>
        </p:spPr>
        <p:txBody>
          <a:bodyPr wrap="none" rtlCol="0">
            <a:spAutoFit/>
          </a:bodyPr>
          <a:lstStyle/>
          <a:p>
            <a:r>
              <a:rPr lang="en-US" sz="2200" dirty="0">
                <a:latin typeface="Times New Roman" panose="02020603050405020304" pitchFamily="18" charset="0"/>
                <a:cs typeface="Times New Roman" panose="02020603050405020304" pitchFamily="18" charset="0"/>
              </a:rPr>
              <a:t>a) HK = KL = LM = MH</a:t>
            </a:r>
          </a:p>
        </p:txBody>
      </p:sp>
      <p:sp>
        <p:nvSpPr>
          <p:cNvPr id="33" name="TextBox 32">
            <a:extLst>
              <a:ext uri="{FF2B5EF4-FFF2-40B4-BE49-F238E27FC236}">
                <a16:creationId xmlns:a16="http://schemas.microsoft.com/office/drawing/2014/main" id="{0BBD80BD-AE7D-4A42-A22E-ED0132F33336}"/>
              </a:ext>
            </a:extLst>
          </p:cNvPr>
          <p:cNvSpPr txBox="1"/>
          <p:nvPr/>
        </p:nvSpPr>
        <p:spPr>
          <a:xfrm>
            <a:off x="615231" y="4728550"/>
            <a:ext cx="6879576" cy="430887"/>
          </a:xfrm>
          <a:prstGeom prst="rect">
            <a:avLst/>
          </a:prstGeom>
          <a:noFill/>
        </p:spPr>
        <p:txBody>
          <a:bodyPr wrap="none" rtlCol="0">
            <a:spAutoFit/>
          </a:bodyPr>
          <a:lstStyle/>
          <a:p>
            <a:r>
              <a:rPr lang="en-US" sz="2200" dirty="0">
                <a:latin typeface="Times New Roman" panose="02020603050405020304" pitchFamily="18" charset="0"/>
                <a:cs typeface="Times New Roman" panose="02020603050405020304" pitchFamily="18" charset="0"/>
              </a:rPr>
              <a:t>b) Hai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HK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ML; HM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KL song </a:t>
            </a:r>
            <a:r>
              <a:rPr lang="en-US" sz="2200" dirty="0" err="1">
                <a:latin typeface="Times New Roman" panose="02020603050405020304" pitchFamily="18" charset="0"/>
                <a:cs typeface="Times New Roman" panose="02020603050405020304" pitchFamily="18" charset="0"/>
              </a:rPr>
              <a:t>song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endParaRPr lang="en-US" sz="22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3B5E055D-4DD9-4CE9-8023-C2E43143BCF9}"/>
              </a:ext>
            </a:extLst>
          </p:cNvPr>
          <p:cNvSpPr txBox="1"/>
          <p:nvPr/>
        </p:nvSpPr>
        <p:spPr>
          <a:xfrm>
            <a:off x="611418" y="5253659"/>
            <a:ext cx="1604927" cy="430887"/>
          </a:xfrm>
          <a:prstGeom prst="rect">
            <a:avLst/>
          </a:prstGeom>
          <a:noFill/>
        </p:spPr>
        <p:txBody>
          <a:bodyPr wrap="none" rtlCol="0">
            <a:spAutoFit/>
          </a:bodyPr>
          <a:lstStyle/>
          <a:p>
            <a:r>
              <a:rPr lang="en-US" sz="2200" dirty="0">
                <a:latin typeface="Times New Roman" panose="02020603050405020304" pitchFamily="18" charset="0"/>
                <a:cs typeface="Times New Roman" panose="02020603050405020304" pitchFamily="18" charset="0"/>
              </a:rPr>
              <a:t>c) KM = HL</a:t>
            </a:r>
          </a:p>
        </p:txBody>
      </p:sp>
      <p:sp>
        <p:nvSpPr>
          <p:cNvPr id="35" name="TextBox 34">
            <a:extLst>
              <a:ext uri="{FF2B5EF4-FFF2-40B4-BE49-F238E27FC236}">
                <a16:creationId xmlns:a16="http://schemas.microsoft.com/office/drawing/2014/main" id="{3E81A83C-4FEE-40AE-8601-FF09CB21C239}"/>
              </a:ext>
            </a:extLst>
          </p:cNvPr>
          <p:cNvSpPr txBox="1"/>
          <p:nvPr/>
        </p:nvSpPr>
        <p:spPr>
          <a:xfrm>
            <a:off x="611418" y="5825431"/>
            <a:ext cx="5463803" cy="430887"/>
          </a:xfrm>
          <a:prstGeom prst="rect">
            <a:avLst/>
          </a:prstGeom>
          <a:noFill/>
        </p:spPr>
        <p:txBody>
          <a:bodyPr wrap="none" rtlCol="0">
            <a:spAutoFit/>
          </a:bodyPr>
          <a:lstStyle/>
          <a:p>
            <a:r>
              <a:rPr lang="en-US" sz="2200" dirty="0">
                <a:latin typeface="Times New Roman" panose="02020603050405020304" pitchFamily="18" charset="0"/>
                <a:cs typeface="Times New Roman" panose="02020603050405020304" pitchFamily="18" charset="0"/>
              </a:rPr>
              <a:t>d) </a:t>
            </a:r>
            <a:r>
              <a:rPr lang="en-US" sz="2200" dirty="0" err="1">
                <a:latin typeface="Times New Roman" panose="02020603050405020304" pitchFamily="18" charset="0"/>
                <a:cs typeface="Times New Roman" panose="02020603050405020304" pitchFamily="18" charset="0"/>
              </a:rPr>
              <a:t>Bốn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góc</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đỉnh</a:t>
            </a:r>
            <a:r>
              <a:rPr lang="en-US" sz="2200" dirty="0">
                <a:latin typeface="Times New Roman" panose="02020603050405020304" pitchFamily="18" charset="0"/>
                <a:cs typeface="Times New Roman" panose="02020603050405020304" pitchFamily="18" charset="0"/>
              </a:rPr>
              <a:t> A, B, C, D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vuông</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3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par>
                                <p:cTn id="31" presetID="2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2">
                                            <p:txEl>
                                              <p:pRg st="0" end="0"/>
                                            </p:txEl>
                                          </p:spTgt>
                                        </p:tgtEl>
                                        <p:attrNameLst>
                                          <p:attrName>style.visibility</p:attrName>
                                        </p:attrNameLst>
                                      </p:cBhvr>
                                      <p:to>
                                        <p:strVal val="visible"/>
                                      </p:to>
                                    </p:set>
                                    <p:animEffect transition="in" filter="wipe(down)">
                                      <p:cBhvr>
                                        <p:cTn id="64" dur="500"/>
                                        <p:tgtEl>
                                          <p:spTgt spid="3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3">
                                            <p:txEl>
                                              <p:pRg st="0" end="0"/>
                                            </p:txEl>
                                          </p:spTgt>
                                        </p:tgtEl>
                                        <p:attrNameLst>
                                          <p:attrName>style.visibility</p:attrName>
                                        </p:attrNameLst>
                                      </p:cBhvr>
                                      <p:to>
                                        <p:strVal val="visible"/>
                                      </p:to>
                                    </p:set>
                                    <p:animEffect transition="in" filter="wipe(down)">
                                      <p:cBhvr>
                                        <p:cTn id="69" dur="500"/>
                                        <p:tgtEl>
                                          <p:spTgt spid="33">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4">
                                            <p:txEl>
                                              <p:pRg st="0" end="0"/>
                                            </p:txEl>
                                          </p:spTgt>
                                        </p:tgtEl>
                                        <p:attrNameLst>
                                          <p:attrName>style.visibility</p:attrName>
                                        </p:attrNameLst>
                                      </p:cBhvr>
                                      <p:to>
                                        <p:strVal val="visible"/>
                                      </p:to>
                                    </p:set>
                                    <p:animEffect transition="in" filter="wipe(down)">
                                      <p:cBhvr>
                                        <p:cTn id="74" dur="500"/>
                                        <p:tgtEl>
                                          <p:spTgt spid="34">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wipe(down)">
                                      <p:cBhvr>
                                        <p:cTn id="7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3" grpId="0" animBg="1"/>
      <p:bldP spid="17" grpId="0"/>
      <p:bldP spid="19" grpId="0"/>
      <p:bldP spid="20" grpId="0"/>
      <p:bldP spid="21" grpId="0"/>
      <p:bldP spid="26" grpId="0"/>
      <p:bldP spid="27" grpId="0"/>
      <p:bldP spid="28" grpId="0"/>
      <p:bldP spid="29" grpId="0"/>
      <p:bldP spid="30" grpId="0"/>
      <p:bldP spid="3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3">
            <a:extLst>
              <a:ext uri="{FF2B5EF4-FFF2-40B4-BE49-F238E27FC236}">
                <a16:creationId xmlns:a16="http://schemas.microsoft.com/office/drawing/2014/main" id="{B88E1BFA-E8F2-45F8-9C9F-4CD2A66B5819}"/>
              </a:ext>
            </a:extLst>
          </p:cNvPr>
          <p:cNvGrpSpPr/>
          <p:nvPr/>
        </p:nvGrpSpPr>
        <p:grpSpPr>
          <a:xfrm>
            <a:off x="0" y="5176783"/>
            <a:ext cx="1115695" cy="1651635"/>
            <a:chOff x="0" y="4356868"/>
            <a:chExt cx="1115695" cy="1651635"/>
          </a:xfrm>
        </p:grpSpPr>
        <p:sp>
          <p:nvSpPr>
            <p:cNvPr id="5" name="object 4">
              <a:extLst>
                <a:ext uri="{FF2B5EF4-FFF2-40B4-BE49-F238E27FC236}">
                  <a16:creationId xmlns:a16="http://schemas.microsoft.com/office/drawing/2014/main" id="{9070A314-5EDE-48DB-9365-C8B7B7D9B6D3}"/>
                </a:ext>
              </a:extLst>
            </p:cNvPr>
            <p:cNvSpPr/>
            <p:nvPr/>
          </p:nvSpPr>
          <p:spPr>
            <a:xfrm>
              <a:off x="0" y="4617069"/>
              <a:ext cx="939800" cy="1391285"/>
            </a:xfrm>
            <a:custGeom>
              <a:avLst/>
              <a:gdLst/>
              <a:ahLst/>
              <a:cxnLst/>
              <a:rect l="l" t="t" r="r" b="b"/>
              <a:pathLst>
                <a:path w="939800" h="1391285">
                  <a:moveTo>
                    <a:pt x="0" y="0"/>
                  </a:moveTo>
                  <a:lnTo>
                    <a:pt x="0" y="1390829"/>
                  </a:lnTo>
                  <a:lnTo>
                    <a:pt x="939552" y="1390829"/>
                  </a:lnTo>
                  <a:lnTo>
                    <a:pt x="0" y="0"/>
                  </a:lnTo>
                  <a:close/>
                </a:path>
              </a:pathLst>
            </a:custGeom>
            <a:solidFill>
              <a:srgbClr val="1F4E79"/>
            </a:solidFill>
          </p:spPr>
          <p:txBody>
            <a:bodyPr wrap="square" lIns="0" tIns="0" rIns="0" bIns="0" rtlCol="0"/>
            <a:lstStyle/>
            <a:p>
              <a:endParaRPr/>
            </a:p>
          </p:txBody>
        </p:sp>
        <p:sp>
          <p:nvSpPr>
            <p:cNvPr id="6" name="object 5">
              <a:extLst>
                <a:ext uri="{FF2B5EF4-FFF2-40B4-BE49-F238E27FC236}">
                  <a16:creationId xmlns:a16="http://schemas.microsoft.com/office/drawing/2014/main" id="{A4FDCBDC-A278-4734-81D0-591D9BD25E04}"/>
                </a:ext>
              </a:extLst>
            </p:cNvPr>
            <p:cNvSpPr/>
            <p:nvPr/>
          </p:nvSpPr>
          <p:spPr>
            <a:xfrm>
              <a:off x="0" y="4356868"/>
              <a:ext cx="1115695" cy="1651635"/>
            </a:xfrm>
            <a:custGeom>
              <a:avLst/>
              <a:gdLst/>
              <a:ahLst/>
              <a:cxnLst/>
              <a:rect l="l" t="t" r="r" b="b"/>
              <a:pathLst>
                <a:path w="1115695" h="1651635">
                  <a:moveTo>
                    <a:pt x="0" y="0"/>
                  </a:moveTo>
                  <a:lnTo>
                    <a:pt x="0" y="260200"/>
                  </a:lnTo>
                  <a:lnTo>
                    <a:pt x="939552" y="1651030"/>
                  </a:lnTo>
                  <a:lnTo>
                    <a:pt x="1115337" y="1651030"/>
                  </a:lnTo>
                  <a:lnTo>
                    <a:pt x="0" y="0"/>
                  </a:lnTo>
                  <a:close/>
                </a:path>
              </a:pathLst>
            </a:custGeom>
            <a:solidFill>
              <a:srgbClr val="EC7C30"/>
            </a:solidFill>
          </p:spPr>
          <p:txBody>
            <a:bodyPr wrap="square" lIns="0" tIns="0" rIns="0" bIns="0" rtlCol="0"/>
            <a:lstStyle/>
            <a:p>
              <a:endParaRPr/>
            </a:p>
          </p:txBody>
        </p:sp>
        <p:sp>
          <p:nvSpPr>
            <p:cNvPr id="7" name="object 6">
              <a:extLst>
                <a:ext uri="{FF2B5EF4-FFF2-40B4-BE49-F238E27FC236}">
                  <a16:creationId xmlns:a16="http://schemas.microsoft.com/office/drawing/2014/main" id="{8DE95B00-A158-4979-8E28-21921C6CE0B2}"/>
                </a:ext>
              </a:extLst>
            </p:cNvPr>
            <p:cNvSpPr/>
            <p:nvPr/>
          </p:nvSpPr>
          <p:spPr>
            <a:xfrm>
              <a:off x="0" y="4617069"/>
              <a:ext cx="939800" cy="1391285"/>
            </a:xfrm>
            <a:custGeom>
              <a:avLst/>
              <a:gdLst/>
              <a:ahLst/>
              <a:cxnLst/>
              <a:rect l="l" t="t" r="r" b="b"/>
              <a:pathLst>
                <a:path w="939800" h="1391285">
                  <a:moveTo>
                    <a:pt x="0" y="0"/>
                  </a:moveTo>
                  <a:lnTo>
                    <a:pt x="0" y="178892"/>
                  </a:lnTo>
                  <a:lnTo>
                    <a:pt x="818716" y="1390829"/>
                  </a:lnTo>
                  <a:lnTo>
                    <a:pt x="939552" y="1390829"/>
                  </a:lnTo>
                  <a:lnTo>
                    <a:pt x="0" y="0"/>
                  </a:lnTo>
                  <a:close/>
                </a:path>
              </a:pathLst>
            </a:custGeom>
            <a:solidFill>
              <a:srgbClr val="FFD246"/>
            </a:solidFill>
          </p:spPr>
          <p:txBody>
            <a:bodyPr wrap="square" lIns="0" tIns="0" rIns="0" bIns="0" rtlCol="0"/>
            <a:lstStyle/>
            <a:p>
              <a:endParaRPr/>
            </a:p>
          </p:txBody>
        </p:sp>
        <p:sp>
          <p:nvSpPr>
            <p:cNvPr id="8" name="object 7">
              <a:extLst>
                <a:ext uri="{FF2B5EF4-FFF2-40B4-BE49-F238E27FC236}">
                  <a16:creationId xmlns:a16="http://schemas.microsoft.com/office/drawing/2014/main" id="{91F58646-199B-4056-8F01-DB315FEE69A6}"/>
                </a:ext>
              </a:extLst>
            </p:cNvPr>
            <p:cNvSpPr/>
            <p:nvPr/>
          </p:nvSpPr>
          <p:spPr>
            <a:xfrm>
              <a:off x="0" y="4795962"/>
              <a:ext cx="819150" cy="1212215"/>
            </a:xfrm>
            <a:custGeom>
              <a:avLst/>
              <a:gdLst/>
              <a:ahLst/>
              <a:cxnLst/>
              <a:rect l="l" t="t" r="r" b="b"/>
              <a:pathLst>
                <a:path w="819150" h="1212214">
                  <a:moveTo>
                    <a:pt x="0" y="0"/>
                  </a:moveTo>
                  <a:lnTo>
                    <a:pt x="0" y="235800"/>
                  </a:lnTo>
                  <a:lnTo>
                    <a:pt x="659410" y="1211936"/>
                  </a:lnTo>
                  <a:lnTo>
                    <a:pt x="818716" y="1211936"/>
                  </a:lnTo>
                  <a:lnTo>
                    <a:pt x="0" y="0"/>
                  </a:lnTo>
                  <a:close/>
                </a:path>
              </a:pathLst>
            </a:custGeom>
            <a:solidFill>
              <a:srgbClr val="6FAC46"/>
            </a:solidFill>
          </p:spPr>
          <p:txBody>
            <a:bodyPr wrap="square" lIns="0" tIns="0" rIns="0" bIns="0" rtlCol="0"/>
            <a:lstStyle/>
            <a:p>
              <a:endParaRPr/>
            </a:p>
          </p:txBody>
        </p:sp>
        <p:sp>
          <p:nvSpPr>
            <p:cNvPr id="9" name="object 8">
              <a:extLst>
                <a:ext uri="{FF2B5EF4-FFF2-40B4-BE49-F238E27FC236}">
                  <a16:creationId xmlns:a16="http://schemas.microsoft.com/office/drawing/2014/main" id="{91C6AB3C-8CF9-4311-B558-CEA2612EB154}"/>
                </a:ext>
              </a:extLst>
            </p:cNvPr>
            <p:cNvSpPr/>
            <p:nvPr/>
          </p:nvSpPr>
          <p:spPr>
            <a:xfrm>
              <a:off x="0" y="4795962"/>
              <a:ext cx="819150" cy="1212215"/>
            </a:xfrm>
            <a:custGeom>
              <a:avLst/>
              <a:gdLst/>
              <a:ahLst/>
              <a:cxnLst/>
              <a:rect l="l" t="t" r="r" b="b"/>
              <a:pathLst>
                <a:path w="819150" h="1212214">
                  <a:moveTo>
                    <a:pt x="0" y="0"/>
                  </a:moveTo>
                  <a:lnTo>
                    <a:pt x="0" y="89453"/>
                  </a:lnTo>
                  <a:lnTo>
                    <a:pt x="758284" y="1211936"/>
                  </a:lnTo>
                  <a:lnTo>
                    <a:pt x="818716" y="1211936"/>
                  </a:lnTo>
                  <a:lnTo>
                    <a:pt x="0" y="0"/>
                  </a:lnTo>
                  <a:close/>
                </a:path>
              </a:pathLst>
            </a:custGeom>
            <a:solidFill>
              <a:srgbClr val="FFFFFF"/>
            </a:solidFill>
          </p:spPr>
          <p:txBody>
            <a:bodyPr wrap="square" lIns="0" tIns="0" rIns="0" bIns="0" rtlCol="0"/>
            <a:lstStyle/>
            <a:p>
              <a:endParaRPr/>
            </a:p>
          </p:txBody>
        </p:sp>
      </p:grpSp>
      <p:sp>
        <p:nvSpPr>
          <p:cNvPr id="10" name="object 9">
            <a:extLst>
              <a:ext uri="{FF2B5EF4-FFF2-40B4-BE49-F238E27FC236}">
                <a16:creationId xmlns:a16="http://schemas.microsoft.com/office/drawing/2014/main" id="{26E072F2-18BC-4DD5-9B9E-70BC48DC4AE6}"/>
              </a:ext>
            </a:extLst>
          </p:cNvPr>
          <p:cNvSpPr/>
          <p:nvPr/>
        </p:nvSpPr>
        <p:spPr>
          <a:xfrm>
            <a:off x="11624310" y="-349250"/>
            <a:ext cx="567690" cy="7556500"/>
          </a:xfrm>
          <a:custGeom>
            <a:avLst/>
            <a:gdLst/>
            <a:ahLst/>
            <a:cxnLst/>
            <a:rect l="l" t="t" r="r" b="b"/>
            <a:pathLst>
              <a:path w="567690" h="5824855">
                <a:moveTo>
                  <a:pt x="472843" y="0"/>
                </a:moveTo>
                <a:lnTo>
                  <a:pt x="94568" y="0"/>
                </a:lnTo>
                <a:lnTo>
                  <a:pt x="57779" y="7438"/>
                </a:lnTo>
                <a:lnTo>
                  <a:pt x="27716" y="27716"/>
                </a:lnTo>
                <a:lnTo>
                  <a:pt x="7438" y="57779"/>
                </a:lnTo>
                <a:lnTo>
                  <a:pt x="0" y="94568"/>
                </a:lnTo>
                <a:lnTo>
                  <a:pt x="0" y="5729752"/>
                </a:lnTo>
                <a:lnTo>
                  <a:pt x="7438" y="5766561"/>
                </a:lnTo>
                <a:lnTo>
                  <a:pt x="27716" y="5796620"/>
                </a:lnTo>
                <a:lnTo>
                  <a:pt x="57779" y="5816888"/>
                </a:lnTo>
                <a:lnTo>
                  <a:pt x="94568" y="5824320"/>
                </a:lnTo>
                <a:lnTo>
                  <a:pt x="472843" y="5824320"/>
                </a:lnTo>
                <a:lnTo>
                  <a:pt x="509633" y="5816888"/>
                </a:lnTo>
                <a:lnTo>
                  <a:pt x="539695" y="5796620"/>
                </a:lnTo>
                <a:lnTo>
                  <a:pt x="559973" y="5766561"/>
                </a:lnTo>
                <a:lnTo>
                  <a:pt x="567412" y="5729752"/>
                </a:lnTo>
                <a:lnTo>
                  <a:pt x="567412" y="94568"/>
                </a:lnTo>
                <a:lnTo>
                  <a:pt x="559973" y="57779"/>
                </a:lnTo>
                <a:lnTo>
                  <a:pt x="539695" y="27716"/>
                </a:lnTo>
                <a:lnTo>
                  <a:pt x="509633" y="7438"/>
                </a:lnTo>
                <a:lnTo>
                  <a:pt x="472843" y="0"/>
                </a:lnTo>
                <a:close/>
              </a:path>
            </a:pathLst>
          </a:custGeom>
          <a:solidFill>
            <a:srgbClr val="6FAC46"/>
          </a:solidFill>
        </p:spPr>
        <p:txBody>
          <a:bodyPr wrap="square" lIns="0" tIns="0" rIns="0" bIns="0" rtlCol="0"/>
          <a:lstStyle/>
          <a:p>
            <a:endParaRPr/>
          </a:p>
        </p:txBody>
      </p:sp>
      <p:sp>
        <p:nvSpPr>
          <p:cNvPr id="11" name="TextBox 10">
            <a:extLst>
              <a:ext uri="{FF2B5EF4-FFF2-40B4-BE49-F238E27FC236}">
                <a16:creationId xmlns:a16="http://schemas.microsoft.com/office/drawing/2014/main" id="{495064C7-CD2F-426E-B1DC-61EC825B4138}"/>
              </a:ext>
            </a:extLst>
          </p:cNvPr>
          <p:cNvSpPr txBox="1"/>
          <p:nvPr/>
        </p:nvSpPr>
        <p:spPr>
          <a:xfrm>
            <a:off x="33096" y="29582"/>
            <a:ext cx="2617255" cy="461665"/>
          </a:xfrm>
          <a:prstGeom prst="rect">
            <a:avLst/>
          </a:prstGeom>
          <a:solidFill>
            <a:srgbClr val="FFFF00"/>
          </a:solidFill>
        </p:spPr>
        <p:txBody>
          <a:bodyPr wrap="none" rtlCol="0">
            <a:spAutoFit/>
          </a:bodyPr>
          <a:lstStyle/>
          <a:p>
            <a:r>
              <a:rPr lang="en-US" sz="2400" b="1" dirty="0">
                <a:solidFill>
                  <a:schemeClr val="accent4">
                    <a:lumMod val="50000"/>
                  </a:schemeClr>
                </a:solidFill>
                <a:latin typeface="Times New Roman" panose="02020603050405020304" pitchFamily="18" charset="0"/>
                <a:cs typeface="Times New Roman" panose="02020603050405020304" pitchFamily="18" charset="0"/>
              </a:rPr>
              <a:t>II. HÌNH VUÔNG</a:t>
            </a:r>
          </a:p>
        </p:txBody>
      </p:sp>
      <p:sp>
        <p:nvSpPr>
          <p:cNvPr id="12" name="TextBox 11">
            <a:extLst>
              <a:ext uri="{FF2B5EF4-FFF2-40B4-BE49-F238E27FC236}">
                <a16:creationId xmlns:a16="http://schemas.microsoft.com/office/drawing/2014/main" id="{FAC7EBBE-A9DC-48AF-937E-F31126DFE6F3}"/>
              </a:ext>
            </a:extLst>
          </p:cNvPr>
          <p:cNvSpPr txBox="1"/>
          <p:nvPr/>
        </p:nvSpPr>
        <p:spPr>
          <a:xfrm>
            <a:off x="0" y="520615"/>
            <a:ext cx="3265638" cy="461665"/>
          </a:xfrm>
          <a:prstGeom prst="rect">
            <a:avLst/>
          </a:prstGeom>
          <a:noFill/>
        </p:spPr>
        <p:txBody>
          <a:bodyPr wrap="non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1.Nhận </a:t>
            </a:r>
            <a:r>
              <a:rPr lang="en-US" sz="2400" b="1" dirty="0" err="1">
                <a:solidFill>
                  <a:srgbClr val="003399"/>
                </a:solidFill>
                <a:latin typeface="Times New Roman" panose="02020603050405020304" pitchFamily="18" charset="0"/>
                <a:cs typeface="Times New Roman" panose="02020603050405020304" pitchFamily="18" charset="0"/>
              </a:rPr>
              <a:t>biết</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hình</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vuông</a:t>
            </a:r>
            <a:endParaRPr lang="en-US" sz="2400" b="1" dirty="0">
              <a:solidFill>
                <a:srgbClr val="003399"/>
              </a:solidFill>
              <a:latin typeface="Times New Roman" panose="02020603050405020304" pitchFamily="18" charset="0"/>
              <a:cs typeface="Times New Roman" panose="02020603050405020304" pitchFamily="18" charset="0"/>
            </a:endParaRPr>
          </a:p>
        </p:txBody>
      </p:sp>
      <p:sp>
        <p:nvSpPr>
          <p:cNvPr id="15" name="object 10">
            <a:extLst>
              <a:ext uri="{FF2B5EF4-FFF2-40B4-BE49-F238E27FC236}">
                <a16:creationId xmlns:a16="http://schemas.microsoft.com/office/drawing/2014/main" id="{FC0B49E9-97F5-4983-858B-E561317FFCA6}"/>
              </a:ext>
            </a:extLst>
          </p:cNvPr>
          <p:cNvSpPr txBox="1"/>
          <p:nvPr/>
        </p:nvSpPr>
        <p:spPr>
          <a:xfrm>
            <a:off x="11752840" y="762881"/>
            <a:ext cx="321310" cy="5093970"/>
          </a:xfrm>
          <a:prstGeom prst="rect">
            <a:avLst/>
          </a:prstGeom>
        </p:spPr>
        <p:txBody>
          <a:bodyPr vert="vert" wrap="square" lIns="0" tIns="0" rIns="0" bIns="0" rtlCol="0">
            <a:spAutoFit/>
          </a:bodyPr>
          <a:lstStyle/>
          <a:p>
            <a:pPr marL="12700">
              <a:lnSpc>
                <a:spcPts val="2395"/>
              </a:lnSpc>
            </a:pPr>
            <a:r>
              <a:rPr sz="2100" b="1" dirty="0">
                <a:solidFill>
                  <a:srgbClr val="FFFF00"/>
                </a:solidFill>
                <a:latin typeface="Times New Roman"/>
                <a:cs typeface="Times New Roman"/>
              </a:rPr>
              <a:t>HOẠT </a:t>
            </a:r>
            <a:r>
              <a:rPr sz="2100" b="1" spc="-5" dirty="0">
                <a:solidFill>
                  <a:srgbClr val="FFFF00"/>
                </a:solidFill>
                <a:latin typeface="Times New Roman"/>
                <a:cs typeface="Times New Roman"/>
              </a:rPr>
              <a:t>ĐỘNG </a:t>
            </a:r>
            <a:r>
              <a:rPr sz="2100" b="1" spc="-25" dirty="0">
                <a:solidFill>
                  <a:srgbClr val="FFFF00"/>
                </a:solidFill>
                <a:latin typeface="Times New Roman"/>
                <a:cs typeface="Times New Roman"/>
              </a:rPr>
              <a:t>HÌNH </a:t>
            </a:r>
            <a:r>
              <a:rPr sz="2100" b="1" spc="-5" dirty="0">
                <a:solidFill>
                  <a:srgbClr val="FFFF00"/>
                </a:solidFill>
                <a:latin typeface="Times New Roman"/>
                <a:cs typeface="Times New Roman"/>
              </a:rPr>
              <a:t>THÀNH </a:t>
            </a:r>
            <a:r>
              <a:rPr sz="2100" b="1" spc="-15" dirty="0">
                <a:solidFill>
                  <a:srgbClr val="FFFF00"/>
                </a:solidFill>
                <a:latin typeface="Times New Roman"/>
                <a:cs typeface="Times New Roman"/>
              </a:rPr>
              <a:t>KIẾN</a:t>
            </a:r>
            <a:r>
              <a:rPr sz="2100" b="1" spc="40" dirty="0">
                <a:solidFill>
                  <a:srgbClr val="FFFF00"/>
                </a:solidFill>
                <a:latin typeface="Times New Roman"/>
                <a:cs typeface="Times New Roman"/>
              </a:rPr>
              <a:t> </a:t>
            </a:r>
            <a:r>
              <a:rPr sz="2100" b="1" spc="-15" dirty="0">
                <a:solidFill>
                  <a:srgbClr val="FFFF00"/>
                </a:solidFill>
                <a:latin typeface="Times New Roman"/>
                <a:cs typeface="Times New Roman"/>
              </a:rPr>
              <a:t>THỨC</a:t>
            </a:r>
            <a:endParaRPr sz="2100" dirty="0">
              <a:latin typeface="Times New Roman"/>
              <a:cs typeface="Times New Roman"/>
            </a:endParaRPr>
          </a:p>
        </p:txBody>
      </p:sp>
      <p:sp>
        <p:nvSpPr>
          <p:cNvPr id="36" name="Rectangle 35">
            <a:extLst>
              <a:ext uri="{FF2B5EF4-FFF2-40B4-BE49-F238E27FC236}">
                <a16:creationId xmlns:a16="http://schemas.microsoft.com/office/drawing/2014/main" id="{3D604326-199B-4EC8-B373-9E646C6AFE00}"/>
              </a:ext>
            </a:extLst>
          </p:cNvPr>
          <p:cNvSpPr/>
          <p:nvPr/>
        </p:nvSpPr>
        <p:spPr>
          <a:xfrm>
            <a:off x="8926364" y="805574"/>
            <a:ext cx="2206487" cy="2206487"/>
          </a:xfrm>
          <a:prstGeom prst="rect">
            <a:avLst/>
          </a:prstGeom>
          <a:solidFill>
            <a:schemeClr val="bg1"/>
          </a:solid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bject 10">
            <a:extLst>
              <a:ext uri="{FF2B5EF4-FFF2-40B4-BE49-F238E27FC236}">
                <a16:creationId xmlns:a16="http://schemas.microsoft.com/office/drawing/2014/main" id="{EC963716-970A-40B9-907B-399051F7D5C4}"/>
              </a:ext>
            </a:extLst>
          </p:cNvPr>
          <p:cNvSpPr txBox="1"/>
          <p:nvPr/>
        </p:nvSpPr>
        <p:spPr>
          <a:xfrm>
            <a:off x="11752840" y="762881"/>
            <a:ext cx="321310" cy="5093970"/>
          </a:xfrm>
          <a:prstGeom prst="rect">
            <a:avLst/>
          </a:prstGeom>
        </p:spPr>
        <p:txBody>
          <a:bodyPr vert="vert" wrap="square" lIns="0" tIns="0" rIns="0" bIns="0" rtlCol="0">
            <a:spAutoFit/>
          </a:bodyPr>
          <a:lstStyle/>
          <a:p>
            <a:pPr marL="12700">
              <a:lnSpc>
                <a:spcPts val="2395"/>
              </a:lnSpc>
            </a:pPr>
            <a:r>
              <a:rPr sz="2100" b="1" dirty="0">
                <a:solidFill>
                  <a:srgbClr val="FFFF00"/>
                </a:solidFill>
                <a:latin typeface="Times New Roman"/>
                <a:cs typeface="Times New Roman"/>
              </a:rPr>
              <a:t>HOẠT </a:t>
            </a:r>
            <a:r>
              <a:rPr sz="2100" b="1" spc="-5" dirty="0">
                <a:solidFill>
                  <a:srgbClr val="FFFF00"/>
                </a:solidFill>
                <a:latin typeface="Times New Roman"/>
                <a:cs typeface="Times New Roman"/>
              </a:rPr>
              <a:t>ĐỘNG </a:t>
            </a:r>
            <a:r>
              <a:rPr sz="2100" b="1" spc="-25" dirty="0">
                <a:solidFill>
                  <a:srgbClr val="FFFF00"/>
                </a:solidFill>
                <a:latin typeface="Times New Roman"/>
                <a:cs typeface="Times New Roman"/>
              </a:rPr>
              <a:t>HÌNH </a:t>
            </a:r>
            <a:r>
              <a:rPr sz="2100" b="1" spc="-5" dirty="0">
                <a:solidFill>
                  <a:srgbClr val="FFFF00"/>
                </a:solidFill>
                <a:latin typeface="Times New Roman"/>
                <a:cs typeface="Times New Roman"/>
              </a:rPr>
              <a:t>THÀNH </a:t>
            </a:r>
            <a:r>
              <a:rPr sz="2100" b="1" spc="-15" dirty="0">
                <a:solidFill>
                  <a:srgbClr val="FFFF00"/>
                </a:solidFill>
                <a:latin typeface="Times New Roman"/>
                <a:cs typeface="Times New Roman"/>
              </a:rPr>
              <a:t>KIẾN</a:t>
            </a:r>
            <a:r>
              <a:rPr sz="2100" b="1" spc="40" dirty="0">
                <a:solidFill>
                  <a:srgbClr val="FFFF00"/>
                </a:solidFill>
                <a:latin typeface="Times New Roman"/>
                <a:cs typeface="Times New Roman"/>
              </a:rPr>
              <a:t> </a:t>
            </a:r>
            <a:r>
              <a:rPr sz="2100" b="1" spc="-15" dirty="0">
                <a:solidFill>
                  <a:srgbClr val="FFFF00"/>
                </a:solidFill>
                <a:latin typeface="Times New Roman"/>
                <a:cs typeface="Times New Roman"/>
              </a:rPr>
              <a:t>THỨC</a:t>
            </a:r>
            <a:endParaRPr sz="2100" dirty="0">
              <a:latin typeface="Times New Roman"/>
              <a:cs typeface="Times New Roman"/>
            </a:endParaRPr>
          </a:p>
        </p:txBody>
      </p:sp>
      <p:sp>
        <p:nvSpPr>
          <p:cNvPr id="39" name="TextBox 38">
            <a:extLst>
              <a:ext uri="{FF2B5EF4-FFF2-40B4-BE49-F238E27FC236}">
                <a16:creationId xmlns:a16="http://schemas.microsoft.com/office/drawing/2014/main" id="{7A37422A-6D33-4DC8-A8FF-4544670BC7CE}"/>
              </a:ext>
            </a:extLst>
          </p:cNvPr>
          <p:cNvSpPr txBox="1"/>
          <p:nvPr/>
        </p:nvSpPr>
        <p:spPr>
          <a:xfrm>
            <a:off x="8595622" y="417949"/>
            <a:ext cx="407484"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A</a:t>
            </a:r>
          </a:p>
        </p:txBody>
      </p:sp>
      <p:sp>
        <p:nvSpPr>
          <p:cNvPr id="40" name="TextBox 39">
            <a:extLst>
              <a:ext uri="{FF2B5EF4-FFF2-40B4-BE49-F238E27FC236}">
                <a16:creationId xmlns:a16="http://schemas.microsoft.com/office/drawing/2014/main" id="{0EA0788C-08E0-4F65-8702-E6BB07B7F670}"/>
              </a:ext>
            </a:extLst>
          </p:cNvPr>
          <p:cNvSpPr txBox="1"/>
          <p:nvPr/>
        </p:nvSpPr>
        <p:spPr>
          <a:xfrm>
            <a:off x="11072607" y="443301"/>
            <a:ext cx="389850"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B</a:t>
            </a:r>
          </a:p>
        </p:txBody>
      </p:sp>
      <p:sp>
        <p:nvSpPr>
          <p:cNvPr id="41" name="TextBox 40">
            <a:extLst>
              <a:ext uri="{FF2B5EF4-FFF2-40B4-BE49-F238E27FC236}">
                <a16:creationId xmlns:a16="http://schemas.microsoft.com/office/drawing/2014/main" id="{6ED9FC68-B8FB-4BB9-830A-2EEE2BF3D698}"/>
              </a:ext>
            </a:extLst>
          </p:cNvPr>
          <p:cNvSpPr txBox="1"/>
          <p:nvPr/>
        </p:nvSpPr>
        <p:spPr>
          <a:xfrm>
            <a:off x="11075272" y="2967335"/>
            <a:ext cx="389850"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C</a:t>
            </a:r>
          </a:p>
        </p:txBody>
      </p:sp>
      <p:sp>
        <p:nvSpPr>
          <p:cNvPr id="42" name="TextBox 41">
            <a:extLst>
              <a:ext uri="{FF2B5EF4-FFF2-40B4-BE49-F238E27FC236}">
                <a16:creationId xmlns:a16="http://schemas.microsoft.com/office/drawing/2014/main" id="{7A33D1B8-8D2C-4C0E-9FBA-85EE38409EC6}"/>
              </a:ext>
            </a:extLst>
          </p:cNvPr>
          <p:cNvSpPr txBox="1"/>
          <p:nvPr/>
        </p:nvSpPr>
        <p:spPr>
          <a:xfrm>
            <a:off x="8579124" y="2922608"/>
            <a:ext cx="407484"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D</a:t>
            </a:r>
          </a:p>
        </p:txBody>
      </p:sp>
      <p:cxnSp>
        <p:nvCxnSpPr>
          <p:cNvPr id="43" name="Straight Connector 42">
            <a:extLst>
              <a:ext uri="{FF2B5EF4-FFF2-40B4-BE49-F238E27FC236}">
                <a16:creationId xmlns:a16="http://schemas.microsoft.com/office/drawing/2014/main" id="{16908BDE-D540-4C6D-AFBA-7DD06F8D9092}"/>
              </a:ext>
            </a:extLst>
          </p:cNvPr>
          <p:cNvCxnSpPr/>
          <p:nvPr/>
        </p:nvCxnSpPr>
        <p:spPr>
          <a:xfrm>
            <a:off x="8926364" y="805574"/>
            <a:ext cx="2206487" cy="22064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CA18DA3-BE9A-4B6C-9C14-D8D2BFBA6236}"/>
              </a:ext>
            </a:extLst>
          </p:cNvPr>
          <p:cNvCxnSpPr/>
          <p:nvPr/>
        </p:nvCxnSpPr>
        <p:spPr>
          <a:xfrm flipH="1">
            <a:off x="8934613" y="805574"/>
            <a:ext cx="2198238" cy="21910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5FEADE-AEB9-4BC9-B54A-20D8A84548FE}"/>
              </a:ext>
            </a:extLst>
          </p:cNvPr>
          <p:cNvCxnSpPr/>
          <p:nvPr/>
        </p:nvCxnSpPr>
        <p:spPr>
          <a:xfrm flipH="1">
            <a:off x="9900398" y="726061"/>
            <a:ext cx="129208" cy="15355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C4E5117-FC70-44AA-A1C8-6EBE5E4A4C37}"/>
              </a:ext>
            </a:extLst>
          </p:cNvPr>
          <p:cNvCxnSpPr/>
          <p:nvPr/>
        </p:nvCxnSpPr>
        <p:spPr>
          <a:xfrm flipH="1">
            <a:off x="10052798" y="2935858"/>
            <a:ext cx="129208" cy="15355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C23585-EBA9-41A9-89F1-2DA6B5529DC4}"/>
              </a:ext>
            </a:extLst>
          </p:cNvPr>
          <p:cNvCxnSpPr/>
          <p:nvPr/>
        </p:nvCxnSpPr>
        <p:spPr>
          <a:xfrm flipH="1">
            <a:off x="8860101" y="1753104"/>
            <a:ext cx="129208" cy="15355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934AE37-B4B8-40F4-B906-8536BAFC11A9}"/>
              </a:ext>
            </a:extLst>
          </p:cNvPr>
          <p:cNvCxnSpPr/>
          <p:nvPr/>
        </p:nvCxnSpPr>
        <p:spPr>
          <a:xfrm flipH="1">
            <a:off x="11086468" y="1792860"/>
            <a:ext cx="129208" cy="15355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4A004A6-F72D-42A8-95DE-5BD843998E82}"/>
              </a:ext>
            </a:extLst>
          </p:cNvPr>
          <p:cNvSpPr/>
          <p:nvPr/>
        </p:nvSpPr>
        <p:spPr>
          <a:xfrm>
            <a:off x="10982074" y="2853185"/>
            <a:ext cx="159026" cy="159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2A0874-A818-4C43-954B-896F4AB20352}"/>
              </a:ext>
            </a:extLst>
          </p:cNvPr>
          <p:cNvSpPr/>
          <p:nvPr/>
        </p:nvSpPr>
        <p:spPr>
          <a:xfrm>
            <a:off x="10958364" y="802632"/>
            <a:ext cx="159026" cy="159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E026735-4413-4A11-B3F8-C2D456E8FBFD}"/>
              </a:ext>
            </a:extLst>
          </p:cNvPr>
          <p:cNvSpPr/>
          <p:nvPr/>
        </p:nvSpPr>
        <p:spPr>
          <a:xfrm>
            <a:off x="8934613" y="2847134"/>
            <a:ext cx="159026" cy="159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4F079DA-C594-4A13-9521-72CAD3C7E757}"/>
              </a:ext>
            </a:extLst>
          </p:cNvPr>
          <p:cNvSpPr/>
          <p:nvPr/>
        </p:nvSpPr>
        <p:spPr>
          <a:xfrm>
            <a:off x="8934613" y="800400"/>
            <a:ext cx="159026" cy="159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hought Bubble: Cloud 51">
            <a:extLst>
              <a:ext uri="{FF2B5EF4-FFF2-40B4-BE49-F238E27FC236}">
                <a16:creationId xmlns:a16="http://schemas.microsoft.com/office/drawing/2014/main" id="{B8647898-26D9-4811-AF6F-C9B09040B7CD}"/>
              </a:ext>
            </a:extLst>
          </p:cNvPr>
          <p:cNvSpPr/>
          <p:nvPr/>
        </p:nvSpPr>
        <p:spPr>
          <a:xfrm>
            <a:off x="6458161" y="3399686"/>
            <a:ext cx="4226503" cy="1393632"/>
          </a:xfrm>
          <a:prstGeom prst="cloudCallout">
            <a:avLst>
              <a:gd name="adj1" fmla="val 22024"/>
              <a:gd name="adj2" fmla="val 75697"/>
            </a:avLst>
          </a:prstGeom>
          <a:ln>
            <a:solidFill>
              <a:srgbClr val="0033CC"/>
            </a:solidFill>
          </a:ln>
        </p:spPr>
        <p:style>
          <a:lnRef idx="2">
            <a:schemeClr val="accent6"/>
          </a:lnRef>
          <a:fillRef idx="1">
            <a:schemeClr val="lt1"/>
          </a:fillRef>
          <a:effectRef idx="0">
            <a:schemeClr val="accent6"/>
          </a:effectRef>
          <a:fontRef idx="minor">
            <a:schemeClr val="dk1"/>
          </a:fontRef>
        </p:style>
        <p:txBody>
          <a:bodyPr rtlCol="0" anchor="ctr"/>
          <a:lstStyle/>
          <a:p>
            <a:pPr algn="ctr">
              <a:spcBef>
                <a:spcPct val="50000"/>
              </a:spcBef>
            </a:pPr>
            <a:r>
              <a:rPr lang="en-US" sz="2200" b="1" dirty="0" err="1">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Hình</a:t>
            </a:r>
            <a:r>
              <a:rPr lang="en-US" sz="22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 </a:t>
            </a:r>
            <a:r>
              <a:rPr lang="en-US" sz="2200" b="1" dirty="0" err="1">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vuông</a:t>
            </a:r>
            <a:r>
              <a:rPr lang="en-US" sz="22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 ABCD </a:t>
            </a:r>
            <a:r>
              <a:rPr lang="en-US" sz="2200" b="1" dirty="0" err="1">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trên</a:t>
            </a:r>
            <a:r>
              <a:rPr lang="en-US" sz="22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 </a:t>
            </a:r>
            <a:r>
              <a:rPr lang="en-US" sz="2200" b="1" dirty="0" err="1">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có</a:t>
            </a:r>
            <a:r>
              <a:rPr lang="en-US" sz="22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 </a:t>
            </a:r>
            <a:r>
              <a:rPr lang="en-US" sz="2200" b="1" dirty="0" err="1">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đặc</a:t>
            </a:r>
            <a:r>
              <a:rPr lang="en-US" sz="22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 </a:t>
            </a:r>
            <a:r>
              <a:rPr lang="en-US" sz="2200" b="1" dirty="0" err="1">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điểm</a:t>
            </a:r>
            <a:r>
              <a:rPr lang="en-US" sz="22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 </a:t>
            </a:r>
            <a:r>
              <a:rPr lang="en-US" sz="2200" b="1" dirty="0" err="1">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gì</a:t>
            </a:r>
            <a:r>
              <a:rPr lang="en-US" sz="2200" b="1" dirty="0">
                <a:ln w="12700">
                  <a:solidFill>
                    <a:schemeClr val="accent3">
                      <a:lumMod val="50000"/>
                    </a:schemeClr>
                  </a:solidFill>
                  <a:prstDash val="solid"/>
                </a:ln>
                <a:solidFill>
                  <a:srgbClr val="0070C0"/>
                </a:solidFill>
                <a:effectLst>
                  <a:innerShdw blurRad="177800">
                    <a:schemeClr val="accent3">
                      <a:lumMod val="50000"/>
                    </a:schemeClr>
                  </a:innerShdw>
                </a:effectLst>
                <a:latin typeface="Times New Roman" pitchFamily="18" charset="0"/>
                <a:cs typeface="Times New Roman" pitchFamily="18" charset="0"/>
              </a:rPr>
              <a:t>?</a:t>
            </a:r>
          </a:p>
        </p:txBody>
      </p:sp>
      <p:grpSp>
        <p:nvGrpSpPr>
          <p:cNvPr id="53" name="Group 26">
            <a:extLst>
              <a:ext uri="{FF2B5EF4-FFF2-40B4-BE49-F238E27FC236}">
                <a16:creationId xmlns:a16="http://schemas.microsoft.com/office/drawing/2014/main" id="{30A037DF-A527-444B-951C-231C3FC40C86}"/>
              </a:ext>
            </a:extLst>
          </p:cNvPr>
          <p:cNvGrpSpPr>
            <a:grpSpLocks/>
          </p:cNvGrpSpPr>
          <p:nvPr/>
        </p:nvGrpSpPr>
        <p:grpSpPr bwMode="auto">
          <a:xfrm>
            <a:off x="10445818" y="4254014"/>
            <a:ext cx="1295400" cy="1858963"/>
            <a:chOff x="0" y="480"/>
            <a:chExt cx="1087" cy="1955"/>
          </a:xfrm>
        </p:grpSpPr>
        <p:pic>
          <p:nvPicPr>
            <p:cNvPr id="54" name="Picture 27" descr="Dauhoi2">
              <a:extLst>
                <a:ext uri="{FF2B5EF4-FFF2-40B4-BE49-F238E27FC236}">
                  <a16:creationId xmlns:a16="http://schemas.microsoft.com/office/drawing/2014/main" id="{8F6524B0-4EBB-4C0D-8450-C8352D5FA32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480"/>
              <a:ext cx="1008"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8" descr="ag00317_">
              <a:extLst>
                <a:ext uri="{FF2B5EF4-FFF2-40B4-BE49-F238E27FC236}">
                  <a16:creationId xmlns:a16="http://schemas.microsoft.com/office/drawing/2014/main" id="{B621C816-0E6A-438C-9D2A-EED3877C0EE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816"/>
              <a:ext cx="1087"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3985256F-6270-4F31-9A35-F8F5493949C6}"/>
              </a:ext>
            </a:extLst>
          </p:cNvPr>
          <p:cNvSpPr txBox="1"/>
          <p:nvPr/>
        </p:nvSpPr>
        <p:spPr>
          <a:xfrm>
            <a:off x="0" y="1016113"/>
            <a:ext cx="5666744" cy="461665"/>
          </a:xfrm>
          <a:prstGeom prst="rect">
            <a:avLst/>
          </a:prstGeom>
          <a:noFill/>
        </p:spPr>
        <p:txBody>
          <a:bodyPr wrap="none" rtlCol="0">
            <a:spAutoFit/>
          </a:bodyPr>
          <a:lstStyle/>
          <a:p>
            <a:r>
              <a:rPr lang="en-US" sz="2400" b="1" i="1" dirty="0" err="1">
                <a:solidFill>
                  <a:srgbClr val="FF0000"/>
                </a:solidFill>
                <a:latin typeface="Times New Roman" panose="02020603050405020304" pitchFamily="18" charset="0"/>
                <a:cs typeface="Times New Roman" panose="02020603050405020304" pitchFamily="18" charset="0"/>
              </a:rPr>
              <a:t>Nhận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xét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ABCD ở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p>
        </p:txBody>
      </p:sp>
      <p:sp>
        <p:nvSpPr>
          <p:cNvPr id="56" name="TextBox 55">
            <a:extLst>
              <a:ext uri="{FF2B5EF4-FFF2-40B4-BE49-F238E27FC236}">
                <a16:creationId xmlns:a16="http://schemas.microsoft.com/office/drawing/2014/main" id="{C22A13A1-ED90-4545-B804-988784521574}"/>
              </a:ext>
            </a:extLst>
          </p:cNvPr>
          <p:cNvSpPr txBox="1"/>
          <p:nvPr/>
        </p:nvSpPr>
        <p:spPr>
          <a:xfrm>
            <a:off x="33096" y="1753104"/>
            <a:ext cx="5452775"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AB = BC = CD =DA</a:t>
            </a:r>
          </a:p>
        </p:txBody>
      </p:sp>
      <p:sp>
        <p:nvSpPr>
          <p:cNvPr id="57" name="TextBox 56">
            <a:extLst>
              <a:ext uri="{FF2B5EF4-FFF2-40B4-BE49-F238E27FC236}">
                <a16:creationId xmlns:a16="http://schemas.microsoft.com/office/drawing/2014/main" id="{F8B17200-E5F7-43FE-9F36-A5A167E98500}"/>
              </a:ext>
            </a:extLst>
          </p:cNvPr>
          <p:cNvSpPr txBox="1"/>
          <p:nvPr/>
        </p:nvSpPr>
        <p:spPr>
          <a:xfrm>
            <a:off x="33095" y="2397995"/>
            <a:ext cx="7088479"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CD; AD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BC song </a:t>
            </a:r>
            <a:r>
              <a:rPr lang="en-US" sz="2400" dirty="0" err="1">
                <a:latin typeface="Times New Roman" panose="02020603050405020304" pitchFamily="18" charset="0"/>
                <a:cs typeface="Times New Roman" panose="02020603050405020304" pitchFamily="18" charset="0"/>
              </a:rPr>
              <a:t>song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FC031E6C-4AC7-4083-9D44-C05E396E2386}"/>
              </a:ext>
            </a:extLst>
          </p:cNvPr>
          <p:cNvSpPr txBox="1"/>
          <p:nvPr/>
        </p:nvSpPr>
        <p:spPr>
          <a:xfrm>
            <a:off x="33095" y="3079033"/>
            <a:ext cx="4888518"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AC = BD</a:t>
            </a:r>
          </a:p>
        </p:txBody>
      </p:sp>
      <p:sp>
        <p:nvSpPr>
          <p:cNvPr id="60" name="TextBox 59">
            <a:extLst>
              <a:ext uri="{FF2B5EF4-FFF2-40B4-BE49-F238E27FC236}">
                <a16:creationId xmlns:a16="http://schemas.microsoft.com/office/drawing/2014/main" id="{35CE4054-2FD9-4103-8944-69D55E86F243}"/>
              </a:ext>
            </a:extLst>
          </p:cNvPr>
          <p:cNvSpPr txBox="1"/>
          <p:nvPr/>
        </p:nvSpPr>
        <p:spPr>
          <a:xfrm>
            <a:off x="117850" y="3883968"/>
            <a:ext cx="5598649"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 B, C, D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0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6" presetClass="emph" presetSubtype="0" repeatCount="indefinite" fill="hold" nodeType="withEffect">
                                  <p:stCondLst>
                                    <p:cond delay="0"/>
                                  </p:stCondLst>
                                  <p:childTnLst>
                                    <p:animScale>
                                      <p:cBhvr>
                                        <p:cTn id="12" dur="2000" fill="hold"/>
                                        <p:tgtEl>
                                          <p:spTgt spid="53"/>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2"/>
                                        </p:tgtEl>
                                      </p:cBhvr>
                                    </p:animEffect>
                                    <p:set>
                                      <p:cBhvr>
                                        <p:cTn id="17" dur="1" fill="hold">
                                          <p:stCondLst>
                                            <p:cond delay="499"/>
                                          </p:stCondLst>
                                        </p:cTn>
                                        <p:tgtEl>
                                          <p:spTgt spid="52"/>
                                        </p:tgtEl>
                                        <p:attrNameLst>
                                          <p:attrName>style.visibility</p:attrName>
                                        </p:attrNameLst>
                                      </p:cBhvr>
                                      <p:to>
                                        <p:strVal val="hidden"/>
                                      </p:to>
                                    </p:set>
                                  </p:childTnLst>
                                </p:cTn>
                              </p:par>
                              <p:par>
                                <p:cTn id="18" presetID="10" presetClass="entr" presetSubtype="0" fill="hold" grpId="2"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3" nodeType="clickEffect">
                                  <p:stCondLst>
                                    <p:cond delay="0"/>
                                  </p:stCondLst>
                                  <p:childTnLst>
                                    <p:animEffect transition="out" filter="blinds(horizontal)">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53"/>
                                        </p:tgtEl>
                                      </p:cBhvr>
                                    </p:animEffect>
                                    <p:set>
                                      <p:cBhvr>
                                        <p:cTn id="28" dur="1" fill="hold">
                                          <p:stCondLst>
                                            <p:cond delay="499"/>
                                          </p:stCondLst>
                                        </p:cTn>
                                        <p:tgtEl>
                                          <p:spTgt spid="5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6">
                                            <p:txEl>
                                              <p:pRg st="0" end="0"/>
                                            </p:txEl>
                                          </p:spTgt>
                                        </p:tgtEl>
                                        <p:attrNameLst>
                                          <p:attrName>style.visibility</p:attrName>
                                        </p:attrNameLst>
                                      </p:cBhvr>
                                      <p:to>
                                        <p:strVal val="visible"/>
                                      </p:to>
                                    </p:set>
                                    <p:animEffect transition="in" filter="wipe(down)">
                                      <p:cBhvr>
                                        <p:cTn id="38" dur="500"/>
                                        <p:tgtEl>
                                          <p:spTgt spid="5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down)">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8">
                                            <p:txEl>
                                              <p:pRg st="0" end="0"/>
                                            </p:txEl>
                                          </p:spTgt>
                                        </p:tgtEl>
                                        <p:attrNameLst>
                                          <p:attrName>style.visibility</p:attrName>
                                        </p:attrNameLst>
                                      </p:cBhvr>
                                      <p:to>
                                        <p:strVal val="visible"/>
                                      </p:to>
                                    </p:set>
                                    <p:animEffect transition="in" filter="wipe(down)">
                                      <p:cBhvr>
                                        <p:cTn id="48" dur="500"/>
                                        <p:tgtEl>
                                          <p:spTgt spid="5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0">
                                            <p:txEl>
                                              <p:pRg st="0" end="0"/>
                                            </p:txEl>
                                          </p:spTgt>
                                        </p:tgtEl>
                                        <p:attrNameLst>
                                          <p:attrName>style.visibility</p:attrName>
                                        </p:attrNameLst>
                                      </p:cBhvr>
                                      <p:to>
                                        <p:strVal val="visible"/>
                                      </p:to>
                                    </p:set>
                                    <p:animEffect transition="in" filter="wipe(down)">
                                      <p:cBhvr>
                                        <p:cTn id="53"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2" grpId="2" animBg="1"/>
      <p:bldP spid="52" grpId="3" animBg="1"/>
      <p:bldP spid="24"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985256F-6270-4F31-9A35-F8F5493949C6}"/>
              </a:ext>
            </a:extLst>
          </p:cNvPr>
          <p:cNvSpPr txBox="1"/>
          <p:nvPr/>
        </p:nvSpPr>
        <p:spPr>
          <a:xfrm>
            <a:off x="-59349" y="573397"/>
            <a:ext cx="9492342" cy="461665"/>
          </a:xfrm>
          <a:prstGeom prst="rect">
            <a:avLst/>
          </a:prstGeom>
          <a:solidFill>
            <a:srgbClr val="FFFF00"/>
          </a:solidFill>
        </p:spPr>
        <p:txBody>
          <a:bodyPr wrap="none" rtlCol="0">
            <a:spAutoFit/>
          </a:bodyPr>
          <a:lstStyle/>
          <a:p>
            <a:r>
              <a:rPr lang="en-US" sz="2400" b="1" i="1" dirty="0" err="1">
                <a:solidFill>
                  <a:srgbClr val="003399"/>
                </a:solidFill>
                <a:latin typeface="Times New Roman" panose="02020603050405020304" pitchFamily="18" charset="0"/>
                <a:cs typeface="Times New Roman" panose="02020603050405020304" pitchFamily="18" charset="0"/>
              </a:rPr>
              <a:t>Ví</a:t>
            </a:r>
            <a:r>
              <a:rPr lang="en-US" sz="2400" b="1" i="1" dirty="0">
                <a:solidFill>
                  <a:srgbClr val="003399"/>
                </a:solidFill>
                <a:latin typeface="Times New Roman" panose="02020603050405020304" pitchFamily="18" charset="0"/>
                <a:cs typeface="Times New Roman" panose="02020603050405020304" pitchFamily="18" charset="0"/>
              </a:rPr>
              <a:t> </a:t>
            </a:r>
            <a:r>
              <a:rPr lang="en-US" sz="2400" b="1" i="1" dirty="0" err="1">
                <a:solidFill>
                  <a:srgbClr val="003399"/>
                </a:solidFill>
                <a:latin typeface="Times New Roman" panose="02020603050405020304" pitchFamily="18" charset="0"/>
                <a:cs typeface="Times New Roman" panose="02020603050405020304" pitchFamily="18" charset="0"/>
              </a:rPr>
              <a:t>dụ</a:t>
            </a:r>
            <a:r>
              <a:rPr lang="en-US" sz="2400" b="1" i="1" dirty="0">
                <a:solidFill>
                  <a:srgbClr val="003399"/>
                </a:solidFill>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ê </a:t>
            </a:r>
            <a:r>
              <a:rPr lang="en-US" sz="2400" b="1" dirty="0" err="1">
                <a:latin typeface="Times New Roman" panose="02020603050405020304" pitchFamily="18" charset="0"/>
                <a:cs typeface="Times New Roman" panose="02020603050405020304" pitchFamily="18" charset="0"/>
              </a:rPr>
              <a:t>ke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vuông</a:t>
            </a:r>
            <a:r>
              <a:rPr lang="en-US" sz="2400" b="1" dirty="0">
                <a:latin typeface="Times New Roman" panose="02020603050405020304" pitchFamily="18" charset="0"/>
                <a:cs typeface="Times New Roman" panose="02020603050405020304" pitchFamily="18" charset="0"/>
              </a:rPr>
              <a:t> ABCD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7cm</a:t>
            </a:r>
          </a:p>
        </p:txBody>
      </p:sp>
      <p:pic>
        <p:nvPicPr>
          <p:cNvPr id="3" name="Picture 2">
            <a:extLst>
              <a:ext uri="{FF2B5EF4-FFF2-40B4-BE49-F238E27FC236}">
                <a16:creationId xmlns:a16="http://schemas.microsoft.com/office/drawing/2014/main" id="{220BE565-4F5D-4205-A24C-5DCC2172C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511149" y="-189817"/>
            <a:ext cx="6060715" cy="6221895"/>
          </a:xfrm>
          <a:prstGeom prst="rect">
            <a:avLst/>
          </a:prstGeom>
        </p:spPr>
      </p:pic>
      <p:pic>
        <p:nvPicPr>
          <p:cNvPr id="64" name="Picture 63">
            <a:extLst>
              <a:ext uri="{FF2B5EF4-FFF2-40B4-BE49-F238E27FC236}">
                <a16:creationId xmlns:a16="http://schemas.microsoft.com/office/drawing/2014/main" id="{078A548F-5D5B-4FAD-90D8-D45771524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4135717" y="1295005"/>
            <a:ext cx="6060715" cy="6221895"/>
          </a:xfrm>
          <a:prstGeom prst="rect">
            <a:avLst/>
          </a:prstGeom>
        </p:spPr>
      </p:pic>
      <p:pic>
        <p:nvPicPr>
          <p:cNvPr id="68" name="Picture 67">
            <a:extLst>
              <a:ext uri="{FF2B5EF4-FFF2-40B4-BE49-F238E27FC236}">
                <a16:creationId xmlns:a16="http://schemas.microsoft.com/office/drawing/2014/main" id="{1A24061E-323F-4D5D-B74E-847CE49DF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489" y="2217818"/>
            <a:ext cx="6060715" cy="6221895"/>
          </a:xfrm>
          <a:prstGeom prst="rect">
            <a:avLst/>
          </a:prstGeom>
        </p:spPr>
      </p:pic>
      <p:grpSp>
        <p:nvGrpSpPr>
          <p:cNvPr id="4" name="object 3">
            <a:extLst>
              <a:ext uri="{FF2B5EF4-FFF2-40B4-BE49-F238E27FC236}">
                <a16:creationId xmlns:a16="http://schemas.microsoft.com/office/drawing/2014/main" id="{B88E1BFA-E8F2-45F8-9C9F-4CD2A66B5819}"/>
              </a:ext>
            </a:extLst>
          </p:cNvPr>
          <p:cNvGrpSpPr/>
          <p:nvPr/>
        </p:nvGrpSpPr>
        <p:grpSpPr>
          <a:xfrm>
            <a:off x="0" y="5176783"/>
            <a:ext cx="1115695" cy="1651635"/>
            <a:chOff x="0" y="4356868"/>
            <a:chExt cx="1115695" cy="1651635"/>
          </a:xfrm>
        </p:grpSpPr>
        <p:sp>
          <p:nvSpPr>
            <p:cNvPr id="5" name="object 4">
              <a:extLst>
                <a:ext uri="{FF2B5EF4-FFF2-40B4-BE49-F238E27FC236}">
                  <a16:creationId xmlns:a16="http://schemas.microsoft.com/office/drawing/2014/main" id="{9070A314-5EDE-48DB-9365-C8B7B7D9B6D3}"/>
                </a:ext>
              </a:extLst>
            </p:cNvPr>
            <p:cNvSpPr/>
            <p:nvPr/>
          </p:nvSpPr>
          <p:spPr>
            <a:xfrm>
              <a:off x="0" y="4617069"/>
              <a:ext cx="939800" cy="1391285"/>
            </a:xfrm>
            <a:custGeom>
              <a:avLst/>
              <a:gdLst/>
              <a:ahLst/>
              <a:cxnLst/>
              <a:rect l="l" t="t" r="r" b="b"/>
              <a:pathLst>
                <a:path w="939800" h="1391285">
                  <a:moveTo>
                    <a:pt x="0" y="0"/>
                  </a:moveTo>
                  <a:lnTo>
                    <a:pt x="0" y="1390829"/>
                  </a:lnTo>
                  <a:lnTo>
                    <a:pt x="939552" y="1390829"/>
                  </a:lnTo>
                  <a:lnTo>
                    <a:pt x="0" y="0"/>
                  </a:lnTo>
                  <a:close/>
                </a:path>
              </a:pathLst>
            </a:custGeom>
            <a:solidFill>
              <a:srgbClr val="1F4E79"/>
            </a:solidFill>
          </p:spPr>
          <p:txBody>
            <a:bodyPr wrap="square" lIns="0" tIns="0" rIns="0" bIns="0" rtlCol="0"/>
            <a:lstStyle/>
            <a:p>
              <a:endParaRPr/>
            </a:p>
          </p:txBody>
        </p:sp>
        <p:sp>
          <p:nvSpPr>
            <p:cNvPr id="6" name="object 5">
              <a:extLst>
                <a:ext uri="{FF2B5EF4-FFF2-40B4-BE49-F238E27FC236}">
                  <a16:creationId xmlns:a16="http://schemas.microsoft.com/office/drawing/2014/main" id="{A4FDCBDC-A278-4734-81D0-591D9BD25E04}"/>
                </a:ext>
              </a:extLst>
            </p:cNvPr>
            <p:cNvSpPr/>
            <p:nvPr/>
          </p:nvSpPr>
          <p:spPr>
            <a:xfrm>
              <a:off x="0" y="4356868"/>
              <a:ext cx="1115695" cy="1651635"/>
            </a:xfrm>
            <a:custGeom>
              <a:avLst/>
              <a:gdLst/>
              <a:ahLst/>
              <a:cxnLst/>
              <a:rect l="l" t="t" r="r" b="b"/>
              <a:pathLst>
                <a:path w="1115695" h="1651635">
                  <a:moveTo>
                    <a:pt x="0" y="0"/>
                  </a:moveTo>
                  <a:lnTo>
                    <a:pt x="0" y="260200"/>
                  </a:lnTo>
                  <a:lnTo>
                    <a:pt x="939552" y="1651030"/>
                  </a:lnTo>
                  <a:lnTo>
                    <a:pt x="1115337" y="1651030"/>
                  </a:lnTo>
                  <a:lnTo>
                    <a:pt x="0" y="0"/>
                  </a:lnTo>
                  <a:close/>
                </a:path>
              </a:pathLst>
            </a:custGeom>
            <a:solidFill>
              <a:srgbClr val="EC7C30"/>
            </a:solidFill>
          </p:spPr>
          <p:txBody>
            <a:bodyPr wrap="square" lIns="0" tIns="0" rIns="0" bIns="0" rtlCol="0"/>
            <a:lstStyle/>
            <a:p>
              <a:endParaRPr/>
            </a:p>
          </p:txBody>
        </p:sp>
        <p:sp>
          <p:nvSpPr>
            <p:cNvPr id="7" name="object 6">
              <a:extLst>
                <a:ext uri="{FF2B5EF4-FFF2-40B4-BE49-F238E27FC236}">
                  <a16:creationId xmlns:a16="http://schemas.microsoft.com/office/drawing/2014/main" id="{8DE95B00-A158-4979-8E28-21921C6CE0B2}"/>
                </a:ext>
              </a:extLst>
            </p:cNvPr>
            <p:cNvSpPr/>
            <p:nvPr/>
          </p:nvSpPr>
          <p:spPr>
            <a:xfrm>
              <a:off x="0" y="4617069"/>
              <a:ext cx="939800" cy="1391285"/>
            </a:xfrm>
            <a:custGeom>
              <a:avLst/>
              <a:gdLst/>
              <a:ahLst/>
              <a:cxnLst/>
              <a:rect l="l" t="t" r="r" b="b"/>
              <a:pathLst>
                <a:path w="939800" h="1391285">
                  <a:moveTo>
                    <a:pt x="0" y="0"/>
                  </a:moveTo>
                  <a:lnTo>
                    <a:pt x="0" y="178892"/>
                  </a:lnTo>
                  <a:lnTo>
                    <a:pt x="818716" y="1390829"/>
                  </a:lnTo>
                  <a:lnTo>
                    <a:pt x="939552" y="1390829"/>
                  </a:lnTo>
                  <a:lnTo>
                    <a:pt x="0" y="0"/>
                  </a:lnTo>
                  <a:close/>
                </a:path>
              </a:pathLst>
            </a:custGeom>
            <a:solidFill>
              <a:srgbClr val="FFD246"/>
            </a:solidFill>
          </p:spPr>
          <p:txBody>
            <a:bodyPr wrap="square" lIns="0" tIns="0" rIns="0" bIns="0" rtlCol="0"/>
            <a:lstStyle/>
            <a:p>
              <a:endParaRPr/>
            </a:p>
          </p:txBody>
        </p:sp>
        <p:sp>
          <p:nvSpPr>
            <p:cNvPr id="8" name="object 7">
              <a:extLst>
                <a:ext uri="{FF2B5EF4-FFF2-40B4-BE49-F238E27FC236}">
                  <a16:creationId xmlns:a16="http://schemas.microsoft.com/office/drawing/2014/main" id="{91F58646-199B-4056-8F01-DB315FEE69A6}"/>
                </a:ext>
              </a:extLst>
            </p:cNvPr>
            <p:cNvSpPr/>
            <p:nvPr/>
          </p:nvSpPr>
          <p:spPr>
            <a:xfrm>
              <a:off x="0" y="4795962"/>
              <a:ext cx="819150" cy="1212215"/>
            </a:xfrm>
            <a:custGeom>
              <a:avLst/>
              <a:gdLst/>
              <a:ahLst/>
              <a:cxnLst/>
              <a:rect l="l" t="t" r="r" b="b"/>
              <a:pathLst>
                <a:path w="819150" h="1212214">
                  <a:moveTo>
                    <a:pt x="0" y="0"/>
                  </a:moveTo>
                  <a:lnTo>
                    <a:pt x="0" y="235800"/>
                  </a:lnTo>
                  <a:lnTo>
                    <a:pt x="659410" y="1211936"/>
                  </a:lnTo>
                  <a:lnTo>
                    <a:pt x="818716" y="1211936"/>
                  </a:lnTo>
                  <a:lnTo>
                    <a:pt x="0" y="0"/>
                  </a:lnTo>
                  <a:close/>
                </a:path>
              </a:pathLst>
            </a:custGeom>
            <a:solidFill>
              <a:srgbClr val="6FAC46"/>
            </a:solidFill>
          </p:spPr>
          <p:txBody>
            <a:bodyPr wrap="square" lIns="0" tIns="0" rIns="0" bIns="0" rtlCol="0"/>
            <a:lstStyle/>
            <a:p>
              <a:endParaRPr/>
            </a:p>
          </p:txBody>
        </p:sp>
        <p:sp>
          <p:nvSpPr>
            <p:cNvPr id="9" name="object 8">
              <a:extLst>
                <a:ext uri="{FF2B5EF4-FFF2-40B4-BE49-F238E27FC236}">
                  <a16:creationId xmlns:a16="http://schemas.microsoft.com/office/drawing/2014/main" id="{91C6AB3C-8CF9-4311-B558-CEA2612EB154}"/>
                </a:ext>
              </a:extLst>
            </p:cNvPr>
            <p:cNvSpPr/>
            <p:nvPr/>
          </p:nvSpPr>
          <p:spPr>
            <a:xfrm>
              <a:off x="0" y="4795962"/>
              <a:ext cx="819150" cy="1212215"/>
            </a:xfrm>
            <a:custGeom>
              <a:avLst/>
              <a:gdLst/>
              <a:ahLst/>
              <a:cxnLst/>
              <a:rect l="l" t="t" r="r" b="b"/>
              <a:pathLst>
                <a:path w="819150" h="1212214">
                  <a:moveTo>
                    <a:pt x="0" y="0"/>
                  </a:moveTo>
                  <a:lnTo>
                    <a:pt x="0" y="89453"/>
                  </a:lnTo>
                  <a:lnTo>
                    <a:pt x="758284" y="1211936"/>
                  </a:lnTo>
                  <a:lnTo>
                    <a:pt x="818716" y="1211936"/>
                  </a:lnTo>
                  <a:lnTo>
                    <a:pt x="0" y="0"/>
                  </a:lnTo>
                  <a:close/>
                </a:path>
              </a:pathLst>
            </a:custGeom>
            <a:solidFill>
              <a:srgbClr val="FFFFFF"/>
            </a:solidFill>
          </p:spPr>
          <p:txBody>
            <a:bodyPr wrap="square" lIns="0" tIns="0" rIns="0" bIns="0" rtlCol="0"/>
            <a:lstStyle/>
            <a:p>
              <a:endParaRPr/>
            </a:p>
          </p:txBody>
        </p:sp>
      </p:grpSp>
      <p:sp>
        <p:nvSpPr>
          <p:cNvPr id="10" name="object 9">
            <a:extLst>
              <a:ext uri="{FF2B5EF4-FFF2-40B4-BE49-F238E27FC236}">
                <a16:creationId xmlns:a16="http://schemas.microsoft.com/office/drawing/2014/main" id="{26E072F2-18BC-4DD5-9B9E-70BC48DC4AE6}"/>
              </a:ext>
            </a:extLst>
          </p:cNvPr>
          <p:cNvSpPr/>
          <p:nvPr/>
        </p:nvSpPr>
        <p:spPr>
          <a:xfrm>
            <a:off x="11624310" y="-349250"/>
            <a:ext cx="567690" cy="7556500"/>
          </a:xfrm>
          <a:custGeom>
            <a:avLst/>
            <a:gdLst/>
            <a:ahLst/>
            <a:cxnLst/>
            <a:rect l="l" t="t" r="r" b="b"/>
            <a:pathLst>
              <a:path w="567690" h="5824855">
                <a:moveTo>
                  <a:pt x="472843" y="0"/>
                </a:moveTo>
                <a:lnTo>
                  <a:pt x="94568" y="0"/>
                </a:lnTo>
                <a:lnTo>
                  <a:pt x="57779" y="7438"/>
                </a:lnTo>
                <a:lnTo>
                  <a:pt x="27716" y="27716"/>
                </a:lnTo>
                <a:lnTo>
                  <a:pt x="7438" y="57779"/>
                </a:lnTo>
                <a:lnTo>
                  <a:pt x="0" y="94568"/>
                </a:lnTo>
                <a:lnTo>
                  <a:pt x="0" y="5729752"/>
                </a:lnTo>
                <a:lnTo>
                  <a:pt x="7438" y="5766561"/>
                </a:lnTo>
                <a:lnTo>
                  <a:pt x="27716" y="5796620"/>
                </a:lnTo>
                <a:lnTo>
                  <a:pt x="57779" y="5816888"/>
                </a:lnTo>
                <a:lnTo>
                  <a:pt x="94568" y="5824320"/>
                </a:lnTo>
                <a:lnTo>
                  <a:pt x="472843" y="5824320"/>
                </a:lnTo>
                <a:lnTo>
                  <a:pt x="509633" y="5816888"/>
                </a:lnTo>
                <a:lnTo>
                  <a:pt x="539695" y="5796620"/>
                </a:lnTo>
                <a:lnTo>
                  <a:pt x="559973" y="5766561"/>
                </a:lnTo>
                <a:lnTo>
                  <a:pt x="567412" y="5729752"/>
                </a:lnTo>
                <a:lnTo>
                  <a:pt x="567412" y="94568"/>
                </a:lnTo>
                <a:lnTo>
                  <a:pt x="559973" y="57779"/>
                </a:lnTo>
                <a:lnTo>
                  <a:pt x="539695" y="27716"/>
                </a:lnTo>
                <a:lnTo>
                  <a:pt x="509633" y="7438"/>
                </a:lnTo>
                <a:lnTo>
                  <a:pt x="472843" y="0"/>
                </a:lnTo>
                <a:close/>
              </a:path>
            </a:pathLst>
          </a:custGeom>
          <a:solidFill>
            <a:srgbClr val="6FAC46"/>
          </a:solidFill>
        </p:spPr>
        <p:txBody>
          <a:bodyPr wrap="square" lIns="0" tIns="0" rIns="0" bIns="0" rtlCol="0"/>
          <a:lstStyle/>
          <a:p>
            <a:endParaRPr/>
          </a:p>
        </p:txBody>
      </p:sp>
      <p:sp>
        <p:nvSpPr>
          <p:cNvPr id="12" name="TextBox 11">
            <a:extLst>
              <a:ext uri="{FF2B5EF4-FFF2-40B4-BE49-F238E27FC236}">
                <a16:creationId xmlns:a16="http://schemas.microsoft.com/office/drawing/2014/main" id="{FAC7EBBE-A9DC-48AF-937E-F31126DFE6F3}"/>
              </a:ext>
            </a:extLst>
          </p:cNvPr>
          <p:cNvSpPr txBox="1"/>
          <p:nvPr/>
        </p:nvSpPr>
        <p:spPr>
          <a:xfrm>
            <a:off x="0" y="71912"/>
            <a:ext cx="2404056" cy="461665"/>
          </a:xfrm>
          <a:prstGeom prst="rect">
            <a:avLst/>
          </a:prstGeom>
          <a:noFill/>
        </p:spPr>
        <p:txBody>
          <a:bodyPr wrap="non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2. </a:t>
            </a:r>
            <a:r>
              <a:rPr lang="en-US" sz="2400" b="1" dirty="0" err="1">
                <a:solidFill>
                  <a:srgbClr val="003399"/>
                </a:solidFill>
                <a:latin typeface="Times New Roman" panose="02020603050405020304" pitchFamily="18" charset="0"/>
                <a:cs typeface="Times New Roman" panose="02020603050405020304" pitchFamily="18" charset="0"/>
              </a:rPr>
              <a:t>Vẽ</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hình</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vuông</a:t>
            </a:r>
            <a:endParaRPr lang="en-US" sz="2400" b="1" dirty="0">
              <a:solidFill>
                <a:srgbClr val="003399"/>
              </a:solidFill>
              <a:latin typeface="Times New Roman" panose="02020603050405020304" pitchFamily="18" charset="0"/>
              <a:cs typeface="Times New Roman" panose="02020603050405020304" pitchFamily="18" charset="0"/>
            </a:endParaRPr>
          </a:p>
        </p:txBody>
      </p:sp>
      <p:sp>
        <p:nvSpPr>
          <p:cNvPr id="15" name="object 10">
            <a:extLst>
              <a:ext uri="{FF2B5EF4-FFF2-40B4-BE49-F238E27FC236}">
                <a16:creationId xmlns:a16="http://schemas.microsoft.com/office/drawing/2014/main" id="{FC0B49E9-97F5-4983-858B-E561317FFCA6}"/>
              </a:ext>
            </a:extLst>
          </p:cNvPr>
          <p:cNvSpPr txBox="1"/>
          <p:nvPr/>
        </p:nvSpPr>
        <p:spPr>
          <a:xfrm>
            <a:off x="11752840" y="762881"/>
            <a:ext cx="321310" cy="5093970"/>
          </a:xfrm>
          <a:prstGeom prst="rect">
            <a:avLst/>
          </a:prstGeom>
        </p:spPr>
        <p:txBody>
          <a:bodyPr vert="vert" wrap="square" lIns="0" tIns="0" rIns="0" bIns="0" rtlCol="0">
            <a:spAutoFit/>
          </a:bodyPr>
          <a:lstStyle/>
          <a:p>
            <a:pPr marL="12700">
              <a:lnSpc>
                <a:spcPts val="2395"/>
              </a:lnSpc>
            </a:pPr>
            <a:r>
              <a:rPr sz="2100" b="1" dirty="0">
                <a:solidFill>
                  <a:srgbClr val="FFFF00"/>
                </a:solidFill>
                <a:latin typeface="Times New Roman"/>
                <a:cs typeface="Times New Roman"/>
              </a:rPr>
              <a:t>HOẠT </a:t>
            </a:r>
            <a:r>
              <a:rPr sz="2100" b="1" spc="-5" dirty="0">
                <a:solidFill>
                  <a:srgbClr val="FFFF00"/>
                </a:solidFill>
                <a:latin typeface="Times New Roman"/>
                <a:cs typeface="Times New Roman"/>
              </a:rPr>
              <a:t>ĐỘNG </a:t>
            </a:r>
            <a:r>
              <a:rPr sz="2100" b="1" spc="-25" dirty="0">
                <a:solidFill>
                  <a:srgbClr val="FFFF00"/>
                </a:solidFill>
                <a:latin typeface="Times New Roman"/>
                <a:cs typeface="Times New Roman"/>
              </a:rPr>
              <a:t>HÌNH </a:t>
            </a:r>
            <a:r>
              <a:rPr sz="2100" b="1" spc="-5" dirty="0">
                <a:solidFill>
                  <a:srgbClr val="FFFF00"/>
                </a:solidFill>
                <a:latin typeface="Times New Roman"/>
                <a:cs typeface="Times New Roman"/>
              </a:rPr>
              <a:t>THÀNH </a:t>
            </a:r>
            <a:r>
              <a:rPr sz="2100" b="1" spc="-15" dirty="0">
                <a:solidFill>
                  <a:srgbClr val="FFFF00"/>
                </a:solidFill>
                <a:latin typeface="Times New Roman"/>
                <a:cs typeface="Times New Roman"/>
              </a:rPr>
              <a:t>KIẾN</a:t>
            </a:r>
            <a:r>
              <a:rPr sz="2100" b="1" spc="40" dirty="0">
                <a:solidFill>
                  <a:srgbClr val="FFFF00"/>
                </a:solidFill>
                <a:latin typeface="Times New Roman"/>
                <a:cs typeface="Times New Roman"/>
              </a:rPr>
              <a:t> </a:t>
            </a:r>
            <a:r>
              <a:rPr sz="2100" b="1" spc="-15" dirty="0">
                <a:solidFill>
                  <a:srgbClr val="FFFF00"/>
                </a:solidFill>
                <a:latin typeface="Times New Roman"/>
                <a:cs typeface="Times New Roman"/>
              </a:rPr>
              <a:t>THỨC</a:t>
            </a:r>
            <a:endParaRPr sz="2100" dirty="0">
              <a:latin typeface="Times New Roman"/>
              <a:cs typeface="Times New Roman"/>
            </a:endParaRPr>
          </a:p>
        </p:txBody>
      </p:sp>
      <p:sp>
        <p:nvSpPr>
          <p:cNvPr id="38" name="object 10">
            <a:extLst>
              <a:ext uri="{FF2B5EF4-FFF2-40B4-BE49-F238E27FC236}">
                <a16:creationId xmlns:a16="http://schemas.microsoft.com/office/drawing/2014/main" id="{EC963716-970A-40B9-907B-399051F7D5C4}"/>
              </a:ext>
            </a:extLst>
          </p:cNvPr>
          <p:cNvSpPr txBox="1"/>
          <p:nvPr/>
        </p:nvSpPr>
        <p:spPr>
          <a:xfrm>
            <a:off x="11752840" y="762881"/>
            <a:ext cx="321310" cy="5093970"/>
          </a:xfrm>
          <a:prstGeom prst="rect">
            <a:avLst/>
          </a:prstGeom>
        </p:spPr>
        <p:txBody>
          <a:bodyPr vert="vert" wrap="square" lIns="0" tIns="0" rIns="0" bIns="0" rtlCol="0">
            <a:spAutoFit/>
          </a:bodyPr>
          <a:lstStyle/>
          <a:p>
            <a:pPr marL="12700">
              <a:lnSpc>
                <a:spcPts val="2395"/>
              </a:lnSpc>
            </a:pPr>
            <a:r>
              <a:rPr sz="2100" b="1" dirty="0">
                <a:solidFill>
                  <a:srgbClr val="FFFF00"/>
                </a:solidFill>
                <a:latin typeface="Times New Roman"/>
                <a:cs typeface="Times New Roman"/>
              </a:rPr>
              <a:t>HOẠT </a:t>
            </a:r>
            <a:r>
              <a:rPr sz="2100" b="1" spc="-5" dirty="0">
                <a:solidFill>
                  <a:srgbClr val="FFFF00"/>
                </a:solidFill>
                <a:latin typeface="Times New Roman"/>
                <a:cs typeface="Times New Roman"/>
              </a:rPr>
              <a:t>ĐỘNG </a:t>
            </a:r>
            <a:r>
              <a:rPr sz="2100" b="1" spc="-25" dirty="0">
                <a:solidFill>
                  <a:srgbClr val="FFFF00"/>
                </a:solidFill>
                <a:latin typeface="Times New Roman"/>
                <a:cs typeface="Times New Roman"/>
              </a:rPr>
              <a:t>HÌNH </a:t>
            </a:r>
            <a:r>
              <a:rPr sz="2100" b="1" spc="-5" dirty="0">
                <a:solidFill>
                  <a:srgbClr val="FFFF00"/>
                </a:solidFill>
                <a:latin typeface="Times New Roman"/>
                <a:cs typeface="Times New Roman"/>
              </a:rPr>
              <a:t>THÀNH </a:t>
            </a:r>
            <a:r>
              <a:rPr sz="2100" b="1" spc="-15" dirty="0">
                <a:solidFill>
                  <a:srgbClr val="FFFF00"/>
                </a:solidFill>
                <a:latin typeface="Times New Roman"/>
                <a:cs typeface="Times New Roman"/>
              </a:rPr>
              <a:t>KIẾN</a:t>
            </a:r>
            <a:r>
              <a:rPr sz="2100" b="1" spc="40" dirty="0">
                <a:solidFill>
                  <a:srgbClr val="FFFF00"/>
                </a:solidFill>
                <a:latin typeface="Times New Roman"/>
                <a:cs typeface="Times New Roman"/>
              </a:rPr>
              <a:t> </a:t>
            </a:r>
            <a:r>
              <a:rPr sz="2100" b="1" spc="-15" dirty="0">
                <a:solidFill>
                  <a:srgbClr val="FFFF00"/>
                </a:solidFill>
                <a:latin typeface="Times New Roman"/>
                <a:cs typeface="Times New Roman"/>
              </a:rPr>
              <a:t>THỨC</a:t>
            </a:r>
            <a:endParaRPr sz="2100" dirty="0">
              <a:latin typeface="Times New Roman"/>
              <a:cs typeface="Times New Roman"/>
            </a:endParaRPr>
          </a:p>
        </p:txBody>
      </p:sp>
      <p:cxnSp>
        <p:nvCxnSpPr>
          <p:cNvPr id="14" name="Straight Connector 13">
            <a:extLst>
              <a:ext uri="{FF2B5EF4-FFF2-40B4-BE49-F238E27FC236}">
                <a16:creationId xmlns:a16="http://schemas.microsoft.com/office/drawing/2014/main" id="{70ED8A1C-999C-4875-A285-CB51CF1616EF}"/>
              </a:ext>
            </a:extLst>
          </p:cNvPr>
          <p:cNvCxnSpPr/>
          <p:nvPr/>
        </p:nvCxnSpPr>
        <p:spPr>
          <a:xfrm>
            <a:off x="8263603" y="5677949"/>
            <a:ext cx="16473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940030D-21A2-42A1-B9C8-53510D5B3EB2}"/>
              </a:ext>
            </a:extLst>
          </p:cNvPr>
          <p:cNvSpPr txBox="1"/>
          <p:nvPr/>
        </p:nvSpPr>
        <p:spPr>
          <a:xfrm>
            <a:off x="8106348" y="5171334"/>
            <a:ext cx="314510" cy="707886"/>
          </a:xfrm>
          <a:prstGeom prst="rect">
            <a:avLst/>
          </a:prstGeom>
          <a:noFill/>
        </p:spPr>
        <p:txBody>
          <a:bodyPr wrap="non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45" name="TextBox 44">
            <a:extLst>
              <a:ext uri="{FF2B5EF4-FFF2-40B4-BE49-F238E27FC236}">
                <a16:creationId xmlns:a16="http://schemas.microsoft.com/office/drawing/2014/main" id="{57274874-F89E-45A6-B17B-97BF7DC5496C}"/>
              </a:ext>
            </a:extLst>
          </p:cNvPr>
          <p:cNvSpPr txBox="1"/>
          <p:nvPr/>
        </p:nvSpPr>
        <p:spPr>
          <a:xfrm>
            <a:off x="9753731" y="5171334"/>
            <a:ext cx="314510" cy="707886"/>
          </a:xfrm>
          <a:prstGeom prst="rect">
            <a:avLst/>
          </a:prstGeom>
          <a:noFill/>
        </p:spPr>
        <p:txBody>
          <a:bodyPr wrap="non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a:t>
            </a:r>
          </a:p>
        </p:txBody>
      </p:sp>
      <p:cxnSp>
        <p:nvCxnSpPr>
          <p:cNvPr id="19" name="Straight Connector 18">
            <a:extLst>
              <a:ext uri="{FF2B5EF4-FFF2-40B4-BE49-F238E27FC236}">
                <a16:creationId xmlns:a16="http://schemas.microsoft.com/office/drawing/2014/main" id="{A1F57BF4-54AA-4CC2-89AC-2601B99860FA}"/>
              </a:ext>
            </a:extLst>
          </p:cNvPr>
          <p:cNvCxnSpPr>
            <a:cxnSpLocks/>
          </p:cNvCxnSpPr>
          <p:nvPr/>
        </p:nvCxnSpPr>
        <p:spPr>
          <a:xfrm>
            <a:off x="8263603" y="4037993"/>
            <a:ext cx="0" cy="1639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F3EF9F9-D969-47C5-82AC-DA3F1779CE92}"/>
              </a:ext>
            </a:extLst>
          </p:cNvPr>
          <p:cNvSpPr txBox="1"/>
          <p:nvPr/>
        </p:nvSpPr>
        <p:spPr>
          <a:xfrm>
            <a:off x="8106348" y="3542835"/>
            <a:ext cx="314510" cy="707886"/>
          </a:xfrm>
          <a:prstGeom prst="rect">
            <a:avLst/>
          </a:prstGeom>
          <a:noFill/>
        </p:spPr>
        <p:txBody>
          <a:bodyPr wrap="non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81731A88-B19C-4597-9EF0-152F63251A08}"/>
              </a:ext>
            </a:extLst>
          </p:cNvPr>
          <p:cNvSpPr txBox="1"/>
          <p:nvPr/>
        </p:nvSpPr>
        <p:spPr>
          <a:xfrm>
            <a:off x="8101830" y="5626018"/>
            <a:ext cx="362600" cy="461665"/>
          </a:xfrm>
          <a:prstGeom prst="rect">
            <a:avLst/>
          </a:prstGeom>
          <a:noFill/>
        </p:spPr>
        <p:txBody>
          <a:bodyPr wrap="none" rtlCol="0">
            <a:spAutoFit/>
          </a:bodyPr>
          <a:lstStyle/>
          <a:p>
            <a:r>
              <a:rPr lang="en-US" sz="2400" dirty="0">
                <a:solidFill>
                  <a:srgbClr val="003399"/>
                </a:solidFill>
              </a:rPr>
              <a:t>A</a:t>
            </a:r>
          </a:p>
        </p:txBody>
      </p:sp>
      <p:sp>
        <p:nvSpPr>
          <p:cNvPr id="61" name="TextBox 60">
            <a:extLst>
              <a:ext uri="{FF2B5EF4-FFF2-40B4-BE49-F238E27FC236}">
                <a16:creationId xmlns:a16="http://schemas.microsoft.com/office/drawing/2014/main" id="{07A7B905-1B0D-4480-8685-5845AD0B1FEA}"/>
              </a:ext>
            </a:extLst>
          </p:cNvPr>
          <p:cNvSpPr txBox="1"/>
          <p:nvPr/>
        </p:nvSpPr>
        <p:spPr>
          <a:xfrm>
            <a:off x="9873796" y="3772840"/>
            <a:ext cx="348172" cy="461665"/>
          </a:xfrm>
          <a:prstGeom prst="rect">
            <a:avLst/>
          </a:prstGeom>
          <a:noFill/>
        </p:spPr>
        <p:txBody>
          <a:bodyPr wrap="none" rtlCol="0">
            <a:spAutoFit/>
          </a:bodyPr>
          <a:lstStyle/>
          <a:p>
            <a:r>
              <a:rPr lang="en-US" sz="2400" dirty="0">
                <a:solidFill>
                  <a:srgbClr val="003399"/>
                </a:solidFill>
              </a:rPr>
              <a:t>C</a:t>
            </a:r>
          </a:p>
        </p:txBody>
      </p:sp>
      <p:sp>
        <p:nvSpPr>
          <p:cNvPr id="62" name="TextBox 61">
            <a:extLst>
              <a:ext uri="{FF2B5EF4-FFF2-40B4-BE49-F238E27FC236}">
                <a16:creationId xmlns:a16="http://schemas.microsoft.com/office/drawing/2014/main" id="{DDEAABBE-F36F-466B-9C43-E6596A8C6A64}"/>
              </a:ext>
            </a:extLst>
          </p:cNvPr>
          <p:cNvSpPr txBox="1"/>
          <p:nvPr/>
        </p:nvSpPr>
        <p:spPr>
          <a:xfrm>
            <a:off x="9773349" y="5670961"/>
            <a:ext cx="351378" cy="461665"/>
          </a:xfrm>
          <a:prstGeom prst="rect">
            <a:avLst/>
          </a:prstGeom>
          <a:noFill/>
        </p:spPr>
        <p:txBody>
          <a:bodyPr wrap="none" rtlCol="0">
            <a:spAutoFit/>
          </a:bodyPr>
          <a:lstStyle/>
          <a:p>
            <a:r>
              <a:rPr lang="en-US" sz="2400" dirty="0">
                <a:solidFill>
                  <a:srgbClr val="003399"/>
                </a:solidFill>
              </a:rPr>
              <a:t>B</a:t>
            </a:r>
          </a:p>
        </p:txBody>
      </p:sp>
      <p:sp>
        <p:nvSpPr>
          <p:cNvPr id="63" name="TextBox 62">
            <a:extLst>
              <a:ext uri="{FF2B5EF4-FFF2-40B4-BE49-F238E27FC236}">
                <a16:creationId xmlns:a16="http://schemas.microsoft.com/office/drawing/2014/main" id="{03EF7D2A-5E5E-4F9F-B266-E74ACBD51FA3}"/>
              </a:ext>
            </a:extLst>
          </p:cNvPr>
          <p:cNvSpPr txBox="1"/>
          <p:nvPr/>
        </p:nvSpPr>
        <p:spPr>
          <a:xfrm>
            <a:off x="7921402" y="3772839"/>
            <a:ext cx="373820" cy="461665"/>
          </a:xfrm>
          <a:prstGeom prst="rect">
            <a:avLst/>
          </a:prstGeom>
          <a:noFill/>
        </p:spPr>
        <p:txBody>
          <a:bodyPr wrap="none" rtlCol="0">
            <a:spAutoFit/>
          </a:bodyPr>
          <a:lstStyle/>
          <a:p>
            <a:r>
              <a:rPr lang="en-US" sz="2400" dirty="0">
                <a:solidFill>
                  <a:srgbClr val="003399"/>
                </a:solidFill>
              </a:rPr>
              <a:t>D</a:t>
            </a:r>
          </a:p>
        </p:txBody>
      </p:sp>
      <p:cxnSp>
        <p:nvCxnSpPr>
          <p:cNvPr id="65" name="Straight Connector 64">
            <a:extLst>
              <a:ext uri="{FF2B5EF4-FFF2-40B4-BE49-F238E27FC236}">
                <a16:creationId xmlns:a16="http://schemas.microsoft.com/office/drawing/2014/main" id="{4218FDD1-26B7-4ED5-9418-F28FA4703ACF}"/>
              </a:ext>
            </a:extLst>
          </p:cNvPr>
          <p:cNvCxnSpPr>
            <a:cxnSpLocks/>
          </p:cNvCxnSpPr>
          <p:nvPr/>
        </p:nvCxnSpPr>
        <p:spPr>
          <a:xfrm>
            <a:off x="9918485" y="4037993"/>
            <a:ext cx="0" cy="16399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58A743F-648C-40CD-9A0D-B39777F963F2}"/>
              </a:ext>
            </a:extLst>
          </p:cNvPr>
          <p:cNvSpPr txBox="1"/>
          <p:nvPr/>
        </p:nvSpPr>
        <p:spPr>
          <a:xfrm>
            <a:off x="9765749" y="3551082"/>
            <a:ext cx="314510" cy="707886"/>
          </a:xfrm>
          <a:prstGeom prst="rect">
            <a:avLst/>
          </a:prstGeom>
          <a:noFill/>
        </p:spPr>
        <p:txBody>
          <a:bodyPr wrap="none" rtlCol="0">
            <a:spAutoFit/>
          </a:bodyPr>
          <a:lstStyle/>
          <a:p>
            <a:r>
              <a:rPr lang="en-US" sz="4000" dirty="0">
                <a:solidFill>
                  <a:srgbClr val="FF0000"/>
                </a:solidFill>
                <a:latin typeface="Times New Roman" panose="02020603050405020304" pitchFamily="18" charset="0"/>
                <a:cs typeface="Times New Roman" panose="02020603050405020304" pitchFamily="18" charset="0"/>
              </a:rPr>
              <a:t>.</a:t>
            </a:r>
          </a:p>
        </p:txBody>
      </p:sp>
      <p:cxnSp>
        <p:nvCxnSpPr>
          <p:cNvPr id="67" name="Straight Connector 66">
            <a:extLst>
              <a:ext uri="{FF2B5EF4-FFF2-40B4-BE49-F238E27FC236}">
                <a16:creationId xmlns:a16="http://schemas.microsoft.com/office/drawing/2014/main" id="{9AA09BFB-6101-4216-B321-FCBB04909E2C}"/>
              </a:ext>
            </a:extLst>
          </p:cNvPr>
          <p:cNvCxnSpPr/>
          <p:nvPr/>
        </p:nvCxnSpPr>
        <p:spPr>
          <a:xfrm>
            <a:off x="8271102" y="4037993"/>
            <a:ext cx="16473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2F749DC-BED5-492E-9C64-742EDAC28C31}"/>
              </a:ext>
            </a:extLst>
          </p:cNvPr>
          <p:cNvSpPr txBox="1"/>
          <p:nvPr/>
        </p:nvSpPr>
        <p:spPr>
          <a:xfrm>
            <a:off x="0" y="1295005"/>
            <a:ext cx="7648440" cy="430887"/>
          </a:xfrm>
          <a:prstGeom prst="rect">
            <a:avLst/>
          </a:prstGeom>
          <a:noFill/>
        </p:spPr>
        <p:txBody>
          <a:bodyPr wrap="none" rtlCol="0">
            <a:spAutoFit/>
          </a:bodyPr>
          <a:lstStyle/>
          <a:p>
            <a:r>
              <a:rPr lang="en-US" sz="2200" dirty="0" err="1">
                <a:solidFill>
                  <a:srgbClr val="003399"/>
                </a:solidFill>
                <a:latin typeface="Times New Roman" panose="02020603050405020304" pitchFamily="18" charset="0"/>
                <a:cs typeface="Times New Roman" panose="02020603050405020304" pitchFamily="18" charset="0"/>
              </a:rPr>
              <a:t>Bước</a:t>
            </a:r>
            <a:r>
              <a:rPr lang="en-US" sz="2200" dirty="0">
                <a:solidFill>
                  <a:srgbClr val="003399"/>
                </a:solidFill>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Vẽ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vuông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ê </a:t>
            </a:r>
            <a:r>
              <a:rPr lang="en-US" sz="2200" dirty="0" err="1">
                <a:latin typeface="Times New Roman" panose="02020603050405020304" pitchFamily="18" charset="0"/>
                <a:cs typeface="Times New Roman" panose="02020603050405020304" pitchFamily="18" charset="0"/>
              </a:rPr>
              <a:t>ke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AB = 7cm</a:t>
            </a:r>
          </a:p>
        </p:txBody>
      </p:sp>
      <p:sp>
        <p:nvSpPr>
          <p:cNvPr id="70" name="TextBox 69">
            <a:extLst>
              <a:ext uri="{FF2B5EF4-FFF2-40B4-BE49-F238E27FC236}">
                <a16:creationId xmlns:a16="http://schemas.microsoft.com/office/drawing/2014/main" id="{5EBD0222-AC63-4F2A-9CF3-CC7A46B1B825}"/>
              </a:ext>
            </a:extLst>
          </p:cNvPr>
          <p:cNvSpPr txBox="1"/>
          <p:nvPr/>
        </p:nvSpPr>
        <p:spPr>
          <a:xfrm>
            <a:off x="-29855" y="1885297"/>
            <a:ext cx="7195929" cy="1107996"/>
          </a:xfrm>
          <a:prstGeom prst="rect">
            <a:avLst/>
          </a:prstGeom>
          <a:noFill/>
        </p:spPr>
        <p:txBody>
          <a:bodyPr wrap="square" rtlCol="0">
            <a:spAutoFit/>
          </a:bodyPr>
          <a:lstStyle/>
          <a:p>
            <a:r>
              <a:rPr lang="en-US" sz="2200" dirty="0" err="1">
                <a:solidFill>
                  <a:srgbClr val="003399"/>
                </a:solidFill>
                <a:latin typeface="Times New Roman" panose="02020603050405020304" pitchFamily="18" charset="0"/>
                <a:cs typeface="Times New Roman" panose="02020603050405020304" pitchFamily="18" charset="0"/>
              </a:rPr>
              <a:t>Bước</a:t>
            </a:r>
            <a:r>
              <a:rPr lang="en-US" sz="2200" dirty="0">
                <a:solidFill>
                  <a:srgbClr val="003399"/>
                </a:solidFill>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ê </a:t>
            </a:r>
            <a:r>
              <a:rPr lang="en-US" sz="2200" dirty="0" err="1">
                <a:latin typeface="Times New Roman" panose="02020603050405020304" pitchFamily="18" charset="0"/>
                <a:cs typeface="Times New Roman" panose="02020603050405020304" pitchFamily="18" charset="0"/>
              </a:rPr>
              <a:t>ke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ê </a:t>
            </a:r>
            <a:r>
              <a:rPr lang="en-US" sz="2200" dirty="0" err="1">
                <a:latin typeface="Times New Roman" panose="02020603050405020304" pitchFamily="18" charset="0"/>
                <a:cs typeface="Times New Roman" panose="02020603050405020304" pitchFamily="18" charset="0"/>
              </a:rPr>
              <a:t>ke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AB, </a:t>
            </a:r>
            <a:r>
              <a:rPr lang="en-US" sz="2200" dirty="0" err="1">
                <a:latin typeface="Times New Roman" panose="02020603050405020304" pitchFamily="18" charset="0"/>
                <a:cs typeface="Times New Roman" panose="02020603050405020304" pitchFamily="18" charset="0"/>
              </a:rPr>
              <a:t>vẽ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kia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ê </a:t>
            </a:r>
            <a:r>
              <a:rPr lang="en-US" sz="2200" dirty="0" err="1">
                <a:latin typeface="Times New Roman" panose="02020603050405020304" pitchFamily="18" charset="0"/>
                <a:cs typeface="Times New Roman" panose="02020603050405020304" pitchFamily="18" charset="0"/>
              </a:rPr>
              <a:t>ke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AD = 7cm</a:t>
            </a:r>
          </a:p>
        </p:txBody>
      </p:sp>
      <p:sp>
        <p:nvSpPr>
          <p:cNvPr id="71" name="TextBox 70">
            <a:extLst>
              <a:ext uri="{FF2B5EF4-FFF2-40B4-BE49-F238E27FC236}">
                <a16:creationId xmlns:a16="http://schemas.microsoft.com/office/drawing/2014/main" id="{14A5D23E-1876-4B21-9245-B17D38B316C3}"/>
              </a:ext>
            </a:extLst>
          </p:cNvPr>
          <p:cNvSpPr txBox="1"/>
          <p:nvPr/>
        </p:nvSpPr>
        <p:spPr>
          <a:xfrm>
            <a:off x="-11774" y="3105708"/>
            <a:ext cx="6992442" cy="769441"/>
          </a:xfrm>
          <a:prstGeom prst="rect">
            <a:avLst/>
          </a:prstGeom>
          <a:noFill/>
        </p:spPr>
        <p:txBody>
          <a:bodyPr wrap="square" rtlCol="0">
            <a:spAutoFit/>
          </a:bodyPr>
          <a:lstStyle/>
          <a:p>
            <a:r>
              <a:rPr lang="en-US" sz="2200" dirty="0" err="1">
                <a:solidFill>
                  <a:srgbClr val="003399"/>
                </a:solidFill>
                <a:latin typeface="Times New Roman" panose="02020603050405020304" pitchFamily="18" charset="0"/>
                <a:cs typeface="Times New Roman" panose="02020603050405020304" pitchFamily="18" charset="0"/>
              </a:rPr>
              <a:t>Bước</a:t>
            </a:r>
            <a:r>
              <a:rPr lang="en-US" sz="2200" dirty="0">
                <a:solidFill>
                  <a:srgbClr val="003399"/>
                </a:solidFill>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Xoay</a:t>
            </a:r>
            <a:r>
              <a:rPr lang="en-US" sz="2200" dirty="0">
                <a:latin typeface="Times New Roman" panose="02020603050405020304" pitchFamily="18" charset="0"/>
                <a:cs typeface="Times New Roman" panose="02020603050405020304" pitchFamily="18" charset="0"/>
              </a:rPr>
              <a:t> ê </a:t>
            </a:r>
            <a:r>
              <a:rPr lang="en-US" sz="2200" dirty="0" err="1">
                <a:latin typeface="Times New Roman" panose="02020603050405020304" pitchFamily="18" charset="0"/>
                <a:cs typeface="Times New Roman" panose="02020603050405020304" pitchFamily="18" charset="0"/>
              </a:rPr>
              <a:t>ke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bước</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BC =7cm</a:t>
            </a:r>
          </a:p>
        </p:txBody>
      </p:sp>
      <p:sp>
        <p:nvSpPr>
          <p:cNvPr id="72" name="TextBox 71">
            <a:extLst>
              <a:ext uri="{FF2B5EF4-FFF2-40B4-BE49-F238E27FC236}">
                <a16:creationId xmlns:a16="http://schemas.microsoft.com/office/drawing/2014/main" id="{A3392763-E43F-42F3-B77B-E38F378D217A}"/>
              </a:ext>
            </a:extLst>
          </p:cNvPr>
          <p:cNvSpPr txBox="1"/>
          <p:nvPr/>
        </p:nvSpPr>
        <p:spPr>
          <a:xfrm>
            <a:off x="0" y="4087670"/>
            <a:ext cx="6992442" cy="430887"/>
          </a:xfrm>
          <a:prstGeom prst="rect">
            <a:avLst/>
          </a:prstGeom>
          <a:noFill/>
        </p:spPr>
        <p:txBody>
          <a:bodyPr wrap="square" rtlCol="0">
            <a:spAutoFit/>
          </a:bodyPr>
          <a:lstStyle/>
          <a:p>
            <a:r>
              <a:rPr lang="en-US" sz="2200" dirty="0" err="1">
                <a:solidFill>
                  <a:srgbClr val="003399"/>
                </a:solidFill>
                <a:latin typeface="Times New Roman" panose="02020603050405020304" pitchFamily="18" charset="0"/>
                <a:cs typeface="Times New Roman" panose="02020603050405020304" pitchFamily="18" charset="0"/>
              </a:rPr>
              <a:t>Bước</a:t>
            </a:r>
            <a:r>
              <a:rPr lang="en-US" sz="2200" dirty="0">
                <a:solidFill>
                  <a:srgbClr val="003399"/>
                </a:solidFill>
                <a:latin typeface="Times New Roman" panose="02020603050405020304" pitchFamily="18" charset="0"/>
                <a:cs typeface="Times New Roman" panose="02020603050405020304" pitchFamily="18" charset="0"/>
              </a:rPr>
              <a:t> 4: </a:t>
            </a:r>
            <a:r>
              <a:rPr lang="en-US" sz="2200" dirty="0" err="1">
                <a:latin typeface="Times New Roman" panose="02020603050405020304" pitchFamily="18" charset="0"/>
                <a:cs typeface="Times New Roman" panose="02020603050405020304" pitchFamily="18" charset="0"/>
              </a:rPr>
              <a:t>Vẽ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CD = 7cm</a:t>
            </a:r>
          </a:p>
        </p:txBody>
      </p:sp>
    </p:spTree>
    <p:extLst>
      <p:ext uri="{BB962C8B-B14F-4D97-AF65-F5344CB8AC3E}">
        <p14:creationId xmlns:p14="http://schemas.microsoft.com/office/powerpoint/2010/main" val="20991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down)">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down)">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down)">
                                      <p:cBhvr>
                                        <p:cTn id="39" dur="500"/>
                                        <p:tgtEl>
                                          <p:spTgt spid="7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down)">
                                      <p:cBhvr>
                                        <p:cTn id="49" dur="500"/>
                                        <p:tgtEl>
                                          <p:spTgt spid="5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down)">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down)">
                                      <p:cBhvr>
                                        <p:cTn id="62" dur="500"/>
                                        <p:tgtEl>
                                          <p:spTgt spid="7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wipe(down)">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down)">
                                      <p:cBhvr>
                                        <p:cTn id="77" dur="500"/>
                                        <p:tgtEl>
                                          <p:spTgt spid="6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wipe(down)">
                                      <p:cBhvr>
                                        <p:cTn id="80" dur="500"/>
                                        <p:tgtEl>
                                          <p:spTgt spid="6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xit" presetSubtype="10" fill="hold" nodeType="clickEffect">
                                  <p:stCondLst>
                                    <p:cond delay="0"/>
                                  </p:stCondLst>
                                  <p:childTnLst>
                                    <p:animEffect transition="out" filter="blinds(horizontal)">
                                      <p:cBhvr>
                                        <p:cTn id="84" dur="500"/>
                                        <p:tgtEl>
                                          <p:spTgt spid="64"/>
                                        </p:tgtEl>
                                      </p:cBhvr>
                                    </p:animEffect>
                                    <p:set>
                                      <p:cBhvr>
                                        <p:cTn id="85" dur="1" fill="hold">
                                          <p:stCondLst>
                                            <p:cond delay="499"/>
                                          </p:stCondLst>
                                        </p:cTn>
                                        <p:tgtEl>
                                          <p:spTgt spid="6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wipe(down)">
                                      <p:cBhvr>
                                        <p:cTn id="90" dur="500"/>
                                        <p:tgtEl>
                                          <p:spTgt spid="6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wipe(down)">
                                      <p:cBhvr>
                                        <p:cTn id="95" dur="500"/>
                                        <p:tgtEl>
                                          <p:spTgt spid="7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wipe(left)">
                                      <p:cBhvr>
                                        <p:cTn id="100" dur="500"/>
                                        <p:tgtEl>
                                          <p:spTgt spid="6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xit" presetSubtype="10" fill="hold" nodeType="clickEffect">
                                  <p:stCondLst>
                                    <p:cond delay="0"/>
                                  </p:stCondLst>
                                  <p:childTnLst>
                                    <p:animEffect transition="out" filter="blinds(horizontal)">
                                      <p:cBhvr>
                                        <p:cTn id="104" dur="500"/>
                                        <p:tgtEl>
                                          <p:spTgt spid="68"/>
                                        </p:tgtEl>
                                      </p:cBhvr>
                                    </p:animEffect>
                                    <p:set>
                                      <p:cBhvr>
                                        <p:cTn id="105" dur="1" fill="hold">
                                          <p:stCondLst>
                                            <p:cond delay="4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p:bldP spid="45" grpId="0"/>
      <p:bldP spid="59" grpId="0"/>
      <p:bldP spid="21" grpId="0"/>
      <p:bldP spid="61" grpId="0"/>
      <p:bldP spid="62" grpId="0"/>
      <p:bldP spid="63" grpId="0"/>
      <p:bldP spid="66" grpId="0"/>
      <p:bldP spid="69" grpId="0"/>
      <p:bldP spid="70"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AC7EBBE-A9DC-48AF-937E-F31126DFE6F3}"/>
              </a:ext>
            </a:extLst>
          </p:cNvPr>
          <p:cNvSpPr txBox="1"/>
          <p:nvPr/>
        </p:nvSpPr>
        <p:spPr>
          <a:xfrm>
            <a:off x="0" y="71912"/>
            <a:ext cx="2404056" cy="461665"/>
          </a:xfrm>
          <a:prstGeom prst="rect">
            <a:avLst/>
          </a:prstGeom>
          <a:noFill/>
        </p:spPr>
        <p:txBody>
          <a:bodyPr wrap="non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2. </a:t>
            </a:r>
            <a:r>
              <a:rPr lang="en-US" sz="2400" b="1" dirty="0" err="1">
                <a:solidFill>
                  <a:srgbClr val="003399"/>
                </a:solidFill>
                <a:latin typeface="Times New Roman" panose="02020603050405020304" pitchFamily="18" charset="0"/>
                <a:cs typeface="Times New Roman" panose="02020603050405020304" pitchFamily="18" charset="0"/>
              </a:rPr>
              <a:t>Vẽ</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hình</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vuông</a:t>
            </a:r>
            <a:endParaRPr lang="en-US" sz="2400" b="1" dirty="0">
              <a:solidFill>
                <a:srgbClr val="003399"/>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985256F-6270-4F31-9A35-F8F5493949C6}"/>
              </a:ext>
            </a:extLst>
          </p:cNvPr>
          <p:cNvSpPr txBox="1"/>
          <p:nvPr/>
        </p:nvSpPr>
        <p:spPr>
          <a:xfrm>
            <a:off x="1076083" y="753336"/>
            <a:ext cx="8335936" cy="461665"/>
          </a:xfrm>
          <a:prstGeom prst="rect">
            <a:avLst/>
          </a:prstGeom>
          <a:solidFill>
            <a:srgbClr val="FFFF00"/>
          </a:solidFill>
        </p:spPr>
        <p:txBody>
          <a:bodyPr wrap="none" rtlCol="0">
            <a:spAutoFit/>
          </a:bodyPr>
          <a:lstStyle/>
          <a:p>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ê </a:t>
            </a:r>
            <a:r>
              <a:rPr lang="en-US" sz="2400" b="1" dirty="0" err="1">
                <a:latin typeface="Times New Roman" panose="02020603050405020304" pitchFamily="18" charset="0"/>
                <a:cs typeface="Times New Roman" panose="02020603050405020304" pitchFamily="18" charset="0"/>
              </a:rPr>
              <a:t>ke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vuông</a:t>
            </a:r>
            <a:r>
              <a:rPr lang="en-US" sz="2400" b="1" dirty="0">
                <a:latin typeface="Times New Roman" panose="02020603050405020304" pitchFamily="18" charset="0"/>
                <a:cs typeface="Times New Roman" panose="02020603050405020304" pitchFamily="18" charset="0"/>
              </a:rPr>
              <a:t> EGHI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6cm</a:t>
            </a:r>
          </a:p>
        </p:txBody>
      </p:sp>
      <p:sp>
        <p:nvSpPr>
          <p:cNvPr id="32" name="object 25">
            <a:extLst>
              <a:ext uri="{FF2B5EF4-FFF2-40B4-BE49-F238E27FC236}">
                <a16:creationId xmlns:a16="http://schemas.microsoft.com/office/drawing/2014/main" id="{B74006E8-3869-4B6D-94D1-DCB09DCCAE1E}"/>
              </a:ext>
            </a:extLst>
          </p:cNvPr>
          <p:cNvSpPr/>
          <p:nvPr/>
        </p:nvSpPr>
        <p:spPr>
          <a:xfrm>
            <a:off x="129171" y="533577"/>
            <a:ext cx="817741" cy="901184"/>
          </a:xfrm>
          <a:prstGeom prst="rect">
            <a:avLst/>
          </a:prstGeom>
          <a:blipFill>
            <a:blip r:embed="rId2" cstate="print"/>
            <a:stretch>
              <a:fillRect/>
            </a:stretch>
          </a:blipFill>
        </p:spPr>
        <p:txBody>
          <a:bodyPr wrap="square" lIns="0" tIns="0" rIns="0" bIns="0" rtlCol="0"/>
          <a:lstStyle/>
          <a:p>
            <a:endParaRPr/>
          </a:p>
        </p:txBody>
      </p:sp>
      <p:sp>
        <p:nvSpPr>
          <p:cNvPr id="33" name="object 9">
            <a:extLst>
              <a:ext uri="{FF2B5EF4-FFF2-40B4-BE49-F238E27FC236}">
                <a16:creationId xmlns:a16="http://schemas.microsoft.com/office/drawing/2014/main" id="{EB5776AD-B89B-4677-B77F-169D8B220386}"/>
              </a:ext>
            </a:extLst>
          </p:cNvPr>
          <p:cNvSpPr/>
          <p:nvPr/>
        </p:nvSpPr>
        <p:spPr>
          <a:xfrm>
            <a:off x="11620480" y="1"/>
            <a:ext cx="567690" cy="7556500"/>
          </a:xfrm>
          <a:custGeom>
            <a:avLst/>
            <a:gdLst/>
            <a:ahLst/>
            <a:cxnLst/>
            <a:rect l="l" t="t" r="r" b="b"/>
            <a:pathLst>
              <a:path w="567690" h="5824855">
                <a:moveTo>
                  <a:pt x="472843" y="0"/>
                </a:moveTo>
                <a:lnTo>
                  <a:pt x="94568" y="0"/>
                </a:lnTo>
                <a:lnTo>
                  <a:pt x="57779" y="7438"/>
                </a:lnTo>
                <a:lnTo>
                  <a:pt x="27716" y="27716"/>
                </a:lnTo>
                <a:lnTo>
                  <a:pt x="7438" y="57779"/>
                </a:lnTo>
                <a:lnTo>
                  <a:pt x="0" y="94568"/>
                </a:lnTo>
                <a:lnTo>
                  <a:pt x="0" y="5729752"/>
                </a:lnTo>
                <a:lnTo>
                  <a:pt x="7438" y="5766561"/>
                </a:lnTo>
                <a:lnTo>
                  <a:pt x="27716" y="5796620"/>
                </a:lnTo>
                <a:lnTo>
                  <a:pt x="57779" y="5816888"/>
                </a:lnTo>
                <a:lnTo>
                  <a:pt x="94568" y="5824320"/>
                </a:lnTo>
                <a:lnTo>
                  <a:pt x="472843" y="5824320"/>
                </a:lnTo>
                <a:lnTo>
                  <a:pt x="509633" y="5816888"/>
                </a:lnTo>
                <a:lnTo>
                  <a:pt x="539695" y="5796620"/>
                </a:lnTo>
                <a:lnTo>
                  <a:pt x="559973" y="5766561"/>
                </a:lnTo>
                <a:lnTo>
                  <a:pt x="567412" y="5729752"/>
                </a:lnTo>
                <a:lnTo>
                  <a:pt x="567412" y="94568"/>
                </a:lnTo>
                <a:lnTo>
                  <a:pt x="559973" y="57779"/>
                </a:lnTo>
                <a:lnTo>
                  <a:pt x="539695" y="27716"/>
                </a:lnTo>
                <a:lnTo>
                  <a:pt x="509633" y="7438"/>
                </a:lnTo>
                <a:lnTo>
                  <a:pt x="472843" y="0"/>
                </a:lnTo>
                <a:close/>
              </a:path>
            </a:pathLst>
          </a:custGeom>
          <a:solidFill>
            <a:srgbClr val="6FAC46"/>
          </a:solidFill>
        </p:spPr>
        <p:txBody>
          <a:bodyPr wrap="square" lIns="0" tIns="0" rIns="0" bIns="0" rtlCol="0"/>
          <a:lstStyle/>
          <a:p>
            <a:endParaRPr/>
          </a:p>
        </p:txBody>
      </p:sp>
      <p:sp>
        <p:nvSpPr>
          <p:cNvPr id="34" name="object 10">
            <a:extLst>
              <a:ext uri="{FF2B5EF4-FFF2-40B4-BE49-F238E27FC236}">
                <a16:creationId xmlns:a16="http://schemas.microsoft.com/office/drawing/2014/main" id="{D32FAAC4-52C9-499F-9E67-86367C041F4E}"/>
              </a:ext>
            </a:extLst>
          </p:cNvPr>
          <p:cNvSpPr txBox="1"/>
          <p:nvPr/>
        </p:nvSpPr>
        <p:spPr>
          <a:xfrm>
            <a:off x="11719422" y="1362379"/>
            <a:ext cx="307777" cy="5093970"/>
          </a:xfrm>
          <a:prstGeom prst="rect">
            <a:avLst/>
          </a:prstGeom>
        </p:spPr>
        <p:txBody>
          <a:bodyPr vert="vert" wrap="square" lIns="0" tIns="0" rIns="0" bIns="0" rtlCol="0">
            <a:spAutoFit/>
          </a:bodyPr>
          <a:lstStyle/>
          <a:p>
            <a:pPr marL="12700">
              <a:lnSpc>
                <a:spcPts val="2395"/>
              </a:lnSpc>
            </a:pPr>
            <a:r>
              <a:rPr sz="2100" b="1" dirty="0">
                <a:solidFill>
                  <a:srgbClr val="FFFF00"/>
                </a:solidFill>
                <a:latin typeface="Times New Roman"/>
                <a:cs typeface="Times New Roman"/>
              </a:rPr>
              <a:t>HOẠT </a:t>
            </a:r>
            <a:r>
              <a:rPr sz="2100" b="1" spc="-5" dirty="0">
                <a:solidFill>
                  <a:srgbClr val="FFFF00"/>
                </a:solidFill>
                <a:latin typeface="Times New Roman"/>
                <a:cs typeface="Times New Roman"/>
              </a:rPr>
              <a:t>ĐỘNG </a:t>
            </a:r>
            <a:r>
              <a:rPr lang="en-US" sz="2100" b="1" spc="-25" dirty="0">
                <a:solidFill>
                  <a:srgbClr val="FFFF00"/>
                </a:solidFill>
                <a:latin typeface="Times New Roman"/>
                <a:cs typeface="Times New Roman"/>
              </a:rPr>
              <a:t>VẬN DỤNG</a:t>
            </a:r>
            <a:endParaRPr sz="2100" dirty="0">
              <a:latin typeface="Times New Roman"/>
              <a:cs typeface="Times New Roman"/>
            </a:endParaRPr>
          </a:p>
        </p:txBody>
      </p:sp>
    </p:spTree>
    <p:extLst>
      <p:ext uri="{BB962C8B-B14F-4D97-AF65-F5344CB8AC3E}">
        <p14:creationId xmlns:p14="http://schemas.microsoft.com/office/powerpoint/2010/main" val="372527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CB0153-E404-4997-8E44-B5CC988B9F70}"/>
              </a:ext>
            </a:extLst>
          </p:cNvPr>
          <p:cNvSpPr/>
          <p:nvPr/>
        </p:nvSpPr>
        <p:spPr>
          <a:xfrm>
            <a:off x="8706678" y="2027583"/>
            <a:ext cx="2206487" cy="2206487"/>
          </a:xfrm>
          <a:prstGeom prst="rect">
            <a:avLst/>
          </a:prstGeom>
          <a:solidFill>
            <a:schemeClr val="bg1"/>
          </a:solid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object 3">
            <a:extLst>
              <a:ext uri="{FF2B5EF4-FFF2-40B4-BE49-F238E27FC236}">
                <a16:creationId xmlns:a16="http://schemas.microsoft.com/office/drawing/2014/main" id="{B88E1BFA-E8F2-45F8-9C9F-4CD2A66B5819}"/>
              </a:ext>
            </a:extLst>
          </p:cNvPr>
          <p:cNvGrpSpPr/>
          <p:nvPr/>
        </p:nvGrpSpPr>
        <p:grpSpPr>
          <a:xfrm>
            <a:off x="0" y="5176783"/>
            <a:ext cx="1115695" cy="1651635"/>
            <a:chOff x="0" y="4356868"/>
            <a:chExt cx="1115695" cy="1651635"/>
          </a:xfrm>
        </p:grpSpPr>
        <p:sp>
          <p:nvSpPr>
            <p:cNvPr id="5" name="object 4">
              <a:extLst>
                <a:ext uri="{FF2B5EF4-FFF2-40B4-BE49-F238E27FC236}">
                  <a16:creationId xmlns:a16="http://schemas.microsoft.com/office/drawing/2014/main" id="{9070A314-5EDE-48DB-9365-C8B7B7D9B6D3}"/>
                </a:ext>
              </a:extLst>
            </p:cNvPr>
            <p:cNvSpPr/>
            <p:nvPr/>
          </p:nvSpPr>
          <p:spPr>
            <a:xfrm>
              <a:off x="0" y="4617069"/>
              <a:ext cx="939800" cy="1391285"/>
            </a:xfrm>
            <a:custGeom>
              <a:avLst/>
              <a:gdLst/>
              <a:ahLst/>
              <a:cxnLst/>
              <a:rect l="l" t="t" r="r" b="b"/>
              <a:pathLst>
                <a:path w="939800" h="1391285">
                  <a:moveTo>
                    <a:pt x="0" y="0"/>
                  </a:moveTo>
                  <a:lnTo>
                    <a:pt x="0" y="1390829"/>
                  </a:lnTo>
                  <a:lnTo>
                    <a:pt x="939552" y="1390829"/>
                  </a:lnTo>
                  <a:lnTo>
                    <a:pt x="0" y="0"/>
                  </a:lnTo>
                  <a:close/>
                </a:path>
              </a:pathLst>
            </a:custGeom>
            <a:solidFill>
              <a:srgbClr val="1F4E79"/>
            </a:solidFill>
          </p:spPr>
          <p:txBody>
            <a:bodyPr wrap="square" lIns="0" tIns="0" rIns="0" bIns="0" rtlCol="0"/>
            <a:lstStyle/>
            <a:p>
              <a:endParaRPr/>
            </a:p>
          </p:txBody>
        </p:sp>
        <p:sp>
          <p:nvSpPr>
            <p:cNvPr id="6" name="object 5">
              <a:extLst>
                <a:ext uri="{FF2B5EF4-FFF2-40B4-BE49-F238E27FC236}">
                  <a16:creationId xmlns:a16="http://schemas.microsoft.com/office/drawing/2014/main" id="{A4FDCBDC-A278-4734-81D0-591D9BD25E04}"/>
                </a:ext>
              </a:extLst>
            </p:cNvPr>
            <p:cNvSpPr/>
            <p:nvPr/>
          </p:nvSpPr>
          <p:spPr>
            <a:xfrm>
              <a:off x="0" y="4356868"/>
              <a:ext cx="1115695" cy="1651635"/>
            </a:xfrm>
            <a:custGeom>
              <a:avLst/>
              <a:gdLst/>
              <a:ahLst/>
              <a:cxnLst/>
              <a:rect l="l" t="t" r="r" b="b"/>
              <a:pathLst>
                <a:path w="1115695" h="1651635">
                  <a:moveTo>
                    <a:pt x="0" y="0"/>
                  </a:moveTo>
                  <a:lnTo>
                    <a:pt x="0" y="260200"/>
                  </a:lnTo>
                  <a:lnTo>
                    <a:pt x="939552" y="1651030"/>
                  </a:lnTo>
                  <a:lnTo>
                    <a:pt x="1115337" y="1651030"/>
                  </a:lnTo>
                  <a:lnTo>
                    <a:pt x="0" y="0"/>
                  </a:lnTo>
                  <a:close/>
                </a:path>
              </a:pathLst>
            </a:custGeom>
            <a:solidFill>
              <a:srgbClr val="EC7C30"/>
            </a:solidFill>
          </p:spPr>
          <p:txBody>
            <a:bodyPr wrap="square" lIns="0" tIns="0" rIns="0" bIns="0" rtlCol="0"/>
            <a:lstStyle/>
            <a:p>
              <a:endParaRPr/>
            </a:p>
          </p:txBody>
        </p:sp>
        <p:sp>
          <p:nvSpPr>
            <p:cNvPr id="7" name="object 6">
              <a:extLst>
                <a:ext uri="{FF2B5EF4-FFF2-40B4-BE49-F238E27FC236}">
                  <a16:creationId xmlns:a16="http://schemas.microsoft.com/office/drawing/2014/main" id="{8DE95B00-A158-4979-8E28-21921C6CE0B2}"/>
                </a:ext>
              </a:extLst>
            </p:cNvPr>
            <p:cNvSpPr/>
            <p:nvPr/>
          </p:nvSpPr>
          <p:spPr>
            <a:xfrm>
              <a:off x="0" y="4617069"/>
              <a:ext cx="939800" cy="1391285"/>
            </a:xfrm>
            <a:custGeom>
              <a:avLst/>
              <a:gdLst/>
              <a:ahLst/>
              <a:cxnLst/>
              <a:rect l="l" t="t" r="r" b="b"/>
              <a:pathLst>
                <a:path w="939800" h="1391285">
                  <a:moveTo>
                    <a:pt x="0" y="0"/>
                  </a:moveTo>
                  <a:lnTo>
                    <a:pt x="0" y="178892"/>
                  </a:lnTo>
                  <a:lnTo>
                    <a:pt x="818716" y="1390829"/>
                  </a:lnTo>
                  <a:lnTo>
                    <a:pt x="939552" y="1390829"/>
                  </a:lnTo>
                  <a:lnTo>
                    <a:pt x="0" y="0"/>
                  </a:lnTo>
                  <a:close/>
                </a:path>
              </a:pathLst>
            </a:custGeom>
            <a:solidFill>
              <a:srgbClr val="FFD246"/>
            </a:solidFill>
          </p:spPr>
          <p:txBody>
            <a:bodyPr wrap="square" lIns="0" tIns="0" rIns="0" bIns="0" rtlCol="0"/>
            <a:lstStyle/>
            <a:p>
              <a:endParaRPr/>
            </a:p>
          </p:txBody>
        </p:sp>
        <p:sp>
          <p:nvSpPr>
            <p:cNvPr id="8" name="object 7">
              <a:extLst>
                <a:ext uri="{FF2B5EF4-FFF2-40B4-BE49-F238E27FC236}">
                  <a16:creationId xmlns:a16="http://schemas.microsoft.com/office/drawing/2014/main" id="{91F58646-199B-4056-8F01-DB315FEE69A6}"/>
                </a:ext>
              </a:extLst>
            </p:cNvPr>
            <p:cNvSpPr/>
            <p:nvPr/>
          </p:nvSpPr>
          <p:spPr>
            <a:xfrm>
              <a:off x="0" y="4795962"/>
              <a:ext cx="819150" cy="1212215"/>
            </a:xfrm>
            <a:custGeom>
              <a:avLst/>
              <a:gdLst/>
              <a:ahLst/>
              <a:cxnLst/>
              <a:rect l="l" t="t" r="r" b="b"/>
              <a:pathLst>
                <a:path w="819150" h="1212214">
                  <a:moveTo>
                    <a:pt x="0" y="0"/>
                  </a:moveTo>
                  <a:lnTo>
                    <a:pt x="0" y="235800"/>
                  </a:lnTo>
                  <a:lnTo>
                    <a:pt x="659410" y="1211936"/>
                  </a:lnTo>
                  <a:lnTo>
                    <a:pt x="818716" y="1211936"/>
                  </a:lnTo>
                  <a:lnTo>
                    <a:pt x="0" y="0"/>
                  </a:lnTo>
                  <a:close/>
                </a:path>
              </a:pathLst>
            </a:custGeom>
            <a:solidFill>
              <a:srgbClr val="6FAC46"/>
            </a:solidFill>
          </p:spPr>
          <p:txBody>
            <a:bodyPr wrap="square" lIns="0" tIns="0" rIns="0" bIns="0" rtlCol="0"/>
            <a:lstStyle/>
            <a:p>
              <a:endParaRPr/>
            </a:p>
          </p:txBody>
        </p:sp>
        <p:sp>
          <p:nvSpPr>
            <p:cNvPr id="9" name="object 8">
              <a:extLst>
                <a:ext uri="{FF2B5EF4-FFF2-40B4-BE49-F238E27FC236}">
                  <a16:creationId xmlns:a16="http://schemas.microsoft.com/office/drawing/2014/main" id="{91C6AB3C-8CF9-4311-B558-CEA2612EB154}"/>
                </a:ext>
              </a:extLst>
            </p:cNvPr>
            <p:cNvSpPr/>
            <p:nvPr/>
          </p:nvSpPr>
          <p:spPr>
            <a:xfrm>
              <a:off x="0" y="4795962"/>
              <a:ext cx="819150" cy="1212215"/>
            </a:xfrm>
            <a:custGeom>
              <a:avLst/>
              <a:gdLst/>
              <a:ahLst/>
              <a:cxnLst/>
              <a:rect l="l" t="t" r="r" b="b"/>
              <a:pathLst>
                <a:path w="819150" h="1212214">
                  <a:moveTo>
                    <a:pt x="0" y="0"/>
                  </a:moveTo>
                  <a:lnTo>
                    <a:pt x="0" y="89453"/>
                  </a:lnTo>
                  <a:lnTo>
                    <a:pt x="758284" y="1211936"/>
                  </a:lnTo>
                  <a:lnTo>
                    <a:pt x="818716" y="1211936"/>
                  </a:lnTo>
                  <a:lnTo>
                    <a:pt x="0" y="0"/>
                  </a:lnTo>
                  <a:close/>
                </a:path>
              </a:pathLst>
            </a:custGeom>
            <a:solidFill>
              <a:srgbClr val="FFFFFF"/>
            </a:solidFill>
          </p:spPr>
          <p:txBody>
            <a:bodyPr wrap="square" lIns="0" tIns="0" rIns="0" bIns="0" rtlCol="0"/>
            <a:lstStyle/>
            <a:p>
              <a:endParaRPr/>
            </a:p>
          </p:txBody>
        </p:sp>
      </p:grpSp>
      <p:sp>
        <p:nvSpPr>
          <p:cNvPr id="10" name="object 9">
            <a:extLst>
              <a:ext uri="{FF2B5EF4-FFF2-40B4-BE49-F238E27FC236}">
                <a16:creationId xmlns:a16="http://schemas.microsoft.com/office/drawing/2014/main" id="{26E072F2-18BC-4DD5-9B9E-70BC48DC4AE6}"/>
              </a:ext>
            </a:extLst>
          </p:cNvPr>
          <p:cNvSpPr/>
          <p:nvPr/>
        </p:nvSpPr>
        <p:spPr>
          <a:xfrm>
            <a:off x="11624310" y="-349250"/>
            <a:ext cx="567690" cy="7556500"/>
          </a:xfrm>
          <a:custGeom>
            <a:avLst/>
            <a:gdLst/>
            <a:ahLst/>
            <a:cxnLst/>
            <a:rect l="l" t="t" r="r" b="b"/>
            <a:pathLst>
              <a:path w="567690" h="5824855">
                <a:moveTo>
                  <a:pt x="472843" y="0"/>
                </a:moveTo>
                <a:lnTo>
                  <a:pt x="94568" y="0"/>
                </a:lnTo>
                <a:lnTo>
                  <a:pt x="57779" y="7438"/>
                </a:lnTo>
                <a:lnTo>
                  <a:pt x="27716" y="27716"/>
                </a:lnTo>
                <a:lnTo>
                  <a:pt x="7438" y="57779"/>
                </a:lnTo>
                <a:lnTo>
                  <a:pt x="0" y="94568"/>
                </a:lnTo>
                <a:lnTo>
                  <a:pt x="0" y="5729752"/>
                </a:lnTo>
                <a:lnTo>
                  <a:pt x="7438" y="5766561"/>
                </a:lnTo>
                <a:lnTo>
                  <a:pt x="27716" y="5796620"/>
                </a:lnTo>
                <a:lnTo>
                  <a:pt x="57779" y="5816888"/>
                </a:lnTo>
                <a:lnTo>
                  <a:pt x="94568" y="5824320"/>
                </a:lnTo>
                <a:lnTo>
                  <a:pt x="472843" y="5824320"/>
                </a:lnTo>
                <a:lnTo>
                  <a:pt x="509633" y="5816888"/>
                </a:lnTo>
                <a:lnTo>
                  <a:pt x="539695" y="5796620"/>
                </a:lnTo>
                <a:lnTo>
                  <a:pt x="559973" y="5766561"/>
                </a:lnTo>
                <a:lnTo>
                  <a:pt x="567412" y="5729752"/>
                </a:lnTo>
                <a:lnTo>
                  <a:pt x="567412" y="94568"/>
                </a:lnTo>
                <a:lnTo>
                  <a:pt x="559973" y="57779"/>
                </a:lnTo>
                <a:lnTo>
                  <a:pt x="539695" y="27716"/>
                </a:lnTo>
                <a:lnTo>
                  <a:pt x="509633" y="7438"/>
                </a:lnTo>
                <a:lnTo>
                  <a:pt x="472843" y="0"/>
                </a:lnTo>
                <a:close/>
              </a:path>
            </a:pathLst>
          </a:custGeom>
          <a:solidFill>
            <a:srgbClr val="6FAC46"/>
          </a:solidFill>
        </p:spPr>
        <p:txBody>
          <a:bodyPr wrap="square" lIns="0" tIns="0" rIns="0" bIns="0" rtlCol="0"/>
          <a:lstStyle/>
          <a:p>
            <a:endParaRPr/>
          </a:p>
        </p:txBody>
      </p:sp>
      <p:sp>
        <p:nvSpPr>
          <p:cNvPr id="12" name="TextBox 11">
            <a:extLst>
              <a:ext uri="{FF2B5EF4-FFF2-40B4-BE49-F238E27FC236}">
                <a16:creationId xmlns:a16="http://schemas.microsoft.com/office/drawing/2014/main" id="{FAC7EBBE-A9DC-48AF-937E-F31126DFE6F3}"/>
              </a:ext>
            </a:extLst>
          </p:cNvPr>
          <p:cNvSpPr txBox="1"/>
          <p:nvPr/>
        </p:nvSpPr>
        <p:spPr>
          <a:xfrm>
            <a:off x="132624" y="128297"/>
            <a:ext cx="5069016" cy="461665"/>
          </a:xfrm>
          <a:prstGeom prst="rect">
            <a:avLst/>
          </a:prstGeom>
          <a:noFill/>
        </p:spPr>
        <p:txBody>
          <a:bodyPr wrap="none" rtlCol="0">
            <a:spAutoFit/>
          </a:bodyPr>
          <a:lstStyle/>
          <a:p>
            <a:r>
              <a:rPr lang="en-US" sz="2400" b="1" dirty="0">
                <a:solidFill>
                  <a:srgbClr val="003399"/>
                </a:solidFill>
                <a:latin typeface="Times New Roman" panose="02020603050405020304" pitchFamily="18" charset="0"/>
                <a:cs typeface="Times New Roman" panose="02020603050405020304" pitchFamily="18" charset="0"/>
              </a:rPr>
              <a:t>3. Chu vi </a:t>
            </a:r>
            <a:r>
              <a:rPr lang="en-US" sz="2400" b="1" dirty="0" err="1">
                <a:solidFill>
                  <a:srgbClr val="003399"/>
                </a:solidFill>
                <a:latin typeface="Times New Roman" panose="02020603050405020304" pitchFamily="18" charset="0"/>
                <a:cs typeface="Times New Roman" panose="02020603050405020304" pitchFamily="18" charset="0"/>
              </a:rPr>
              <a:t>và</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diện</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tích</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của</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hình</a:t>
            </a:r>
            <a:r>
              <a:rPr lang="en-US" sz="2400" b="1" dirty="0">
                <a:solidFill>
                  <a:srgbClr val="003399"/>
                </a:solidFill>
                <a:latin typeface="Times New Roman" panose="02020603050405020304" pitchFamily="18" charset="0"/>
                <a:cs typeface="Times New Roman" panose="02020603050405020304" pitchFamily="18" charset="0"/>
              </a:rPr>
              <a:t> </a:t>
            </a:r>
            <a:r>
              <a:rPr lang="en-US" sz="2400" b="1" dirty="0" err="1">
                <a:solidFill>
                  <a:srgbClr val="003399"/>
                </a:solidFill>
                <a:latin typeface="Times New Roman" panose="02020603050405020304" pitchFamily="18" charset="0"/>
                <a:cs typeface="Times New Roman" panose="02020603050405020304" pitchFamily="18" charset="0"/>
              </a:rPr>
              <a:t>vuông</a:t>
            </a:r>
            <a:endParaRPr lang="en-US" sz="2400" b="1" dirty="0">
              <a:solidFill>
                <a:srgbClr val="003399"/>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BC3FBAF4-8044-447F-95A0-62B381399300}"/>
              </a:ext>
            </a:extLst>
          </p:cNvPr>
          <p:cNvGraphicFramePr>
            <a:graphicFrameLocks noGrp="1"/>
          </p:cNvGraphicFramePr>
          <p:nvPr/>
        </p:nvGraphicFramePr>
        <p:xfrm>
          <a:off x="8156437" y="1484279"/>
          <a:ext cx="3313320" cy="3306384"/>
        </p:xfrm>
        <a:graphic>
          <a:graphicData uri="http://schemas.openxmlformats.org/drawingml/2006/table">
            <a:tbl>
              <a:tblPr firstRow="1" bandRow="1">
                <a:tableStyleId>{5940675A-B579-460E-94D1-54222C63F5DA}</a:tableStyleId>
              </a:tblPr>
              <a:tblGrid>
                <a:gridCol w="552220">
                  <a:extLst>
                    <a:ext uri="{9D8B030D-6E8A-4147-A177-3AD203B41FA5}">
                      <a16:colId xmlns:a16="http://schemas.microsoft.com/office/drawing/2014/main" val="2929151067"/>
                    </a:ext>
                  </a:extLst>
                </a:gridCol>
                <a:gridCol w="552220">
                  <a:extLst>
                    <a:ext uri="{9D8B030D-6E8A-4147-A177-3AD203B41FA5}">
                      <a16:colId xmlns:a16="http://schemas.microsoft.com/office/drawing/2014/main" val="1530815047"/>
                    </a:ext>
                  </a:extLst>
                </a:gridCol>
                <a:gridCol w="552220">
                  <a:extLst>
                    <a:ext uri="{9D8B030D-6E8A-4147-A177-3AD203B41FA5}">
                      <a16:colId xmlns:a16="http://schemas.microsoft.com/office/drawing/2014/main" val="2522125628"/>
                    </a:ext>
                  </a:extLst>
                </a:gridCol>
                <a:gridCol w="552220">
                  <a:extLst>
                    <a:ext uri="{9D8B030D-6E8A-4147-A177-3AD203B41FA5}">
                      <a16:colId xmlns:a16="http://schemas.microsoft.com/office/drawing/2014/main" val="4139428000"/>
                    </a:ext>
                  </a:extLst>
                </a:gridCol>
                <a:gridCol w="552220">
                  <a:extLst>
                    <a:ext uri="{9D8B030D-6E8A-4147-A177-3AD203B41FA5}">
                      <a16:colId xmlns:a16="http://schemas.microsoft.com/office/drawing/2014/main" val="4155380359"/>
                    </a:ext>
                  </a:extLst>
                </a:gridCol>
                <a:gridCol w="552220">
                  <a:extLst>
                    <a:ext uri="{9D8B030D-6E8A-4147-A177-3AD203B41FA5}">
                      <a16:colId xmlns:a16="http://schemas.microsoft.com/office/drawing/2014/main" val="1572822798"/>
                    </a:ext>
                  </a:extLst>
                </a:gridCol>
              </a:tblGrid>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9533253"/>
                  </a:ext>
                </a:extLst>
              </a:tr>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1793181"/>
                  </a:ext>
                </a:extLst>
              </a:tr>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3358639"/>
                  </a:ext>
                </a:extLst>
              </a:tr>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387082"/>
                  </a:ext>
                </a:extLst>
              </a:tr>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754042"/>
                  </a:ext>
                </a:extLst>
              </a:tr>
              <a:tr h="551064">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ysDash"/>
                      <a:round/>
                      <a:headEnd type="none" w="med" len="med"/>
                      <a:tailEnd type="none" w="med" len="med"/>
                    </a:lnL>
                    <a:lnR w="3175" cap="flat" cmpd="sng" algn="ctr">
                      <a:solidFill>
                        <a:schemeClr val="tx1"/>
                      </a:solidFill>
                      <a:prstDash val="sysDash"/>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7397640"/>
                  </a:ext>
                </a:extLst>
              </a:tr>
            </a:tbl>
          </a:graphicData>
        </a:graphic>
      </p:graphicFrame>
      <p:sp>
        <p:nvSpPr>
          <p:cNvPr id="15" name="object 10">
            <a:extLst>
              <a:ext uri="{FF2B5EF4-FFF2-40B4-BE49-F238E27FC236}">
                <a16:creationId xmlns:a16="http://schemas.microsoft.com/office/drawing/2014/main" id="{FC0B49E9-97F5-4983-858B-E561317FFCA6}"/>
              </a:ext>
            </a:extLst>
          </p:cNvPr>
          <p:cNvSpPr txBox="1"/>
          <p:nvPr/>
        </p:nvSpPr>
        <p:spPr>
          <a:xfrm>
            <a:off x="11752840" y="762881"/>
            <a:ext cx="321310" cy="5093970"/>
          </a:xfrm>
          <a:prstGeom prst="rect">
            <a:avLst/>
          </a:prstGeom>
        </p:spPr>
        <p:txBody>
          <a:bodyPr vert="vert" wrap="square" lIns="0" tIns="0" rIns="0" bIns="0" rtlCol="0">
            <a:spAutoFit/>
          </a:bodyPr>
          <a:lstStyle/>
          <a:p>
            <a:pPr marL="12700">
              <a:lnSpc>
                <a:spcPts val="2395"/>
              </a:lnSpc>
            </a:pPr>
            <a:r>
              <a:rPr sz="2100" b="1" dirty="0">
                <a:solidFill>
                  <a:srgbClr val="FFFF00"/>
                </a:solidFill>
                <a:latin typeface="Times New Roman"/>
                <a:cs typeface="Times New Roman"/>
              </a:rPr>
              <a:t>HOẠT </a:t>
            </a:r>
            <a:r>
              <a:rPr sz="2100" b="1" spc="-5" dirty="0">
                <a:solidFill>
                  <a:srgbClr val="FFFF00"/>
                </a:solidFill>
                <a:latin typeface="Times New Roman"/>
                <a:cs typeface="Times New Roman"/>
              </a:rPr>
              <a:t>ĐỘNG </a:t>
            </a:r>
            <a:r>
              <a:rPr sz="2100" b="1" spc="-25" dirty="0">
                <a:solidFill>
                  <a:srgbClr val="FFFF00"/>
                </a:solidFill>
                <a:latin typeface="Times New Roman"/>
                <a:cs typeface="Times New Roman"/>
              </a:rPr>
              <a:t>HÌNH </a:t>
            </a:r>
            <a:r>
              <a:rPr sz="2100" b="1" spc="-5" dirty="0">
                <a:solidFill>
                  <a:srgbClr val="FFFF00"/>
                </a:solidFill>
                <a:latin typeface="Times New Roman"/>
                <a:cs typeface="Times New Roman"/>
              </a:rPr>
              <a:t>THÀNH </a:t>
            </a:r>
            <a:r>
              <a:rPr sz="2100" b="1" spc="-15" dirty="0">
                <a:solidFill>
                  <a:srgbClr val="FFFF00"/>
                </a:solidFill>
                <a:latin typeface="Times New Roman"/>
                <a:cs typeface="Times New Roman"/>
              </a:rPr>
              <a:t>KIẾN</a:t>
            </a:r>
            <a:r>
              <a:rPr sz="2100" b="1" spc="40" dirty="0">
                <a:solidFill>
                  <a:srgbClr val="FFFF00"/>
                </a:solidFill>
                <a:latin typeface="Times New Roman"/>
                <a:cs typeface="Times New Roman"/>
              </a:rPr>
              <a:t> </a:t>
            </a:r>
            <a:r>
              <a:rPr sz="2100" b="1" spc="-15" dirty="0">
                <a:solidFill>
                  <a:srgbClr val="FFFF00"/>
                </a:solidFill>
                <a:latin typeface="Times New Roman"/>
                <a:cs typeface="Times New Roman"/>
              </a:rPr>
              <a:t>THỨC</a:t>
            </a:r>
            <a:endParaRPr sz="2100" dirty="0">
              <a:latin typeface="Times New Roman"/>
              <a:cs typeface="Times New Roman"/>
            </a:endParaRPr>
          </a:p>
        </p:txBody>
      </p:sp>
      <p:sp>
        <p:nvSpPr>
          <p:cNvPr id="17" name="TextBox 16">
            <a:extLst>
              <a:ext uri="{FF2B5EF4-FFF2-40B4-BE49-F238E27FC236}">
                <a16:creationId xmlns:a16="http://schemas.microsoft.com/office/drawing/2014/main" id="{ED54BC3C-3B4B-47FE-A12F-74AD92AC39AF}"/>
              </a:ext>
            </a:extLst>
          </p:cNvPr>
          <p:cNvSpPr txBox="1"/>
          <p:nvPr/>
        </p:nvSpPr>
        <p:spPr>
          <a:xfrm>
            <a:off x="8375936" y="1639958"/>
            <a:ext cx="407484"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A</a:t>
            </a:r>
          </a:p>
        </p:txBody>
      </p:sp>
      <p:sp>
        <p:nvSpPr>
          <p:cNvPr id="19" name="TextBox 18">
            <a:extLst>
              <a:ext uri="{FF2B5EF4-FFF2-40B4-BE49-F238E27FC236}">
                <a16:creationId xmlns:a16="http://schemas.microsoft.com/office/drawing/2014/main" id="{17A5528D-9AF2-4A17-833A-ED79F5F8BB9E}"/>
              </a:ext>
            </a:extLst>
          </p:cNvPr>
          <p:cNvSpPr txBox="1"/>
          <p:nvPr/>
        </p:nvSpPr>
        <p:spPr>
          <a:xfrm>
            <a:off x="10852921" y="1665310"/>
            <a:ext cx="389850"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B</a:t>
            </a:r>
          </a:p>
        </p:txBody>
      </p:sp>
      <p:sp>
        <p:nvSpPr>
          <p:cNvPr id="20" name="TextBox 19">
            <a:extLst>
              <a:ext uri="{FF2B5EF4-FFF2-40B4-BE49-F238E27FC236}">
                <a16:creationId xmlns:a16="http://schemas.microsoft.com/office/drawing/2014/main" id="{4276611A-71D7-4509-AFDC-48B1C9C6D9A9}"/>
              </a:ext>
            </a:extLst>
          </p:cNvPr>
          <p:cNvSpPr txBox="1"/>
          <p:nvPr/>
        </p:nvSpPr>
        <p:spPr>
          <a:xfrm>
            <a:off x="10855586" y="4189344"/>
            <a:ext cx="389850"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C</a:t>
            </a:r>
          </a:p>
        </p:txBody>
      </p:sp>
      <p:sp>
        <p:nvSpPr>
          <p:cNvPr id="21" name="TextBox 20">
            <a:extLst>
              <a:ext uri="{FF2B5EF4-FFF2-40B4-BE49-F238E27FC236}">
                <a16:creationId xmlns:a16="http://schemas.microsoft.com/office/drawing/2014/main" id="{A751E437-E803-46AF-A132-FD73AC31A0A1}"/>
              </a:ext>
            </a:extLst>
          </p:cNvPr>
          <p:cNvSpPr txBox="1"/>
          <p:nvPr/>
        </p:nvSpPr>
        <p:spPr>
          <a:xfrm>
            <a:off x="8359438" y="4144617"/>
            <a:ext cx="407484"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D</a:t>
            </a:r>
          </a:p>
        </p:txBody>
      </p:sp>
      <p:sp>
        <p:nvSpPr>
          <p:cNvPr id="27" name="TextBox 26">
            <a:extLst>
              <a:ext uri="{FF2B5EF4-FFF2-40B4-BE49-F238E27FC236}">
                <a16:creationId xmlns:a16="http://schemas.microsoft.com/office/drawing/2014/main" id="{EADBC70F-4B21-4CC8-865E-7341F02F97A5}"/>
              </a:ext>
            </a:extLst>
          </p:cNvPr>
          <p:cNvSpPr txBox="1"/>
          <p:nvPr/>
        </p:nvSpPr>
        <p:spPr>
          <a:xfrm>
            <a:off x="469900" y="883366"/>
            <a:ext cx="4769254"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 Chu vi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C = 4a</a:t>
            </a:r>
          </a:p>
        </p:txBody>
      </p:sp>
      <p:sp>
        <p:nvSpPr>
          <p:cNvPr id="36" name="TextBox 35">
            <a:extLst>
              <a:ext uri="{FF2B5EF4-FFF2-40B4-BE49-F238E27FC236}">
                <a16:creationId xmlns:a16="http://schemas.microsoft.com/office/drawing/2014/main" id="{DDAA02EF-14CB-4DD7-96C9-A77BCA5717E2}"/>
              </a:ext>
            </a:extLst>
          </p:cNvPr>
          <p:cNvSpPr txBox="1"/>
          <p:nvPr/>
        </p:nvSpPr>
        <p:spPr>
          <a:xfrm>
            <a:off x="469900" y="1665310"/>
            <a:ext cx="5840060"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S = a . a = a</a:t>
            </a:r>
            <a:r>
              <a:rPr lang="en-US" sz="2400" b="1" baseline="30000" dirty="0">
                <a:solidFill>
                  <a:srgbClr val="FF0000"/>
                </a:solidFill>
                <a:latin typeface="Times New Roman" panose="02020603050405020304" pitchFamily="18" charset="0"/>
                <a:cs typeface="Times New Roman" panose="02020603050405020304" pitchFamily="18" charset="0"/>
              </a:rPr>
              <a:t>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893711E-30DC-495D-A24F-96790E7A685F}"/>
              </a:ext>
            </a:extLst>
          </p:cNvPr>
          <p:cNvSpPr txBox="1"/>
          <p:nvPr/>
        </p:nvSpPr>
        <p:spPr>
          <a:xfrm>
            <a:off x="9665287" y="4134678"/>
            <a:ext cx="320922" cy="461665"/>
          </a:xfrm>
          <a:prstGeom prst="rect">
            <a:avLst/>
          </a:prstGeom>
          <a:noFill/>
        </p:spPr>
        <p:txBody>
          <a:bodyPr wrap="non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a</a:t>
            </a:r>
          </a:p>
        </p:txBody>
      </p:sp>
      <p:grpSp>
        <p:nvGrpSpPr>
          <p:cNvPr id="22" name="Group 21">
            <a:extLst>
              <a:ext uri="{FF2B5EF4-FFF2-40B4-BE49-F238E27FC236}">
                <a16:creationId xmlns:a16="http://schemas.microsoft.com/office/drawing/2014/main" id="{204E77E2-9990-4FAA-8984-AE85D0DCC8E1}"/>
              </a:ext>
            </a:extLst>
          </p:cNvPr>
          <p:cNvGrpSpPr/>
          <p:nvPr/>
        </p:nvGrpSpPr>
        <p:grpSpPr>
          <a:xfrm>
            <a:off x="3373382" y="4108521"/>
            <a:ext cx="4463920" cy="1748329"/>
            <a:chOff x="3359508" y="4926156"/>
            <a:chExt cx="5244726" cy="1447800"/>
          </a:xfrm>
        </p:grpSpPr>
        <p:sp>
          <p:nvSpPr>
            <p:cNvPr id="23" name="AutoShape 9">
              <a:extLst>
                <a:ext uri="{FF2B5EF4-FFF2-40B4-BE49-F238E27FC236}">
                  <a16:creationId xmlns:a16="http://schemas.microsoft.com/office/drawing/2014/main" id="{13C784B5-4716-4508-AF3C-C9456B6A133B}"/>
                </a:ext>
              </a:extLst>
            </p:cNvPr>
            <p:cNvSpPr>
              <a:spLocks noChangeArrowheads="1"/>
            </p:cNvSpPr>
            <p:nvPr/>
          </p:nvSpPr>
          <p:spPr bwMode="auto">
            <a:xfrm>
              <a:off x="3359508" y="4926156"/>
              <a:ext cx="5244726" cy="1447800"/>
            </a:xfrm>
            <a:prstGeom prst="cloudCallout">
              <a:avLst>
                <a:gd name="adj1" fmla="val 35356"/>
                <a:gd name="adj2" fmla="val 100000"/>
              </a:avLst>
            </a:prstGeom>
            <a:blipFill>
              <a:blip r:embed="rId2"/>
              <a:tile tx="0" ty="0" sx="100000" sy="100000" flip="none" algn="tl"/>
            </a:blip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2000" b="1" i="1">
                <a:solidFill>
                  <a:srgbClr val="006600"/>
                </a:solidFill>
              </a:endParaRPr>
            </a:p>
          </p:txBody>
        </p:sp>
        <p:sp>
          <p:nvSpPr>
            <p:cNvPr id="24" name="Text Box 14">
              <a:extLst>
                <a:ext uri="{FF2B5EF4-FFF2-40B4-BE49-F238E27FC236}">
                  <a16:creationId xmlns:a16="http://schemas.microsoft.com/office/drawing/2014/main" id="{0FA9DEAA-8481-44EA-8D97-7C2E36B57F01}"/>
                </a:ext>
              </a:extLst>
            </p:cNvPr>
            <p:cNvSpPr txBox="1">
              <a:spLocks noChangeArrowheads="1"/>
            </p:cNvSpPr>
            <p:nvPr/>
          </p:nvSpPr>
          <p:spPr bwMode="auto">
            <a:xfrm>
              <a:off x="4211923" y="5124759"/>
              <a:ext cx="41163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i="1" dirty="0" err="1">
                  <a:solidFill>
                    <a:srgbClr val="FF0000"/>
                  </a:solidFill>
                </a:rPr>
                <a:t>Nhắc</a:t>
              </a:r>
              <a:r>
                <a:rPr lang="en-US" altLang="en-US" sz="2000" b="1" i="1" dirty="0">
                  <a:solidFill>
                    <a:srgbClr val="FF0000"/>
                  </a:solidFill>
                </a:rPr>
                <a:t> </a:t>
              </a:r>
              <a:r>
                <a:rPr lang="en-US" altLang="en-US" sz="2000" b="1" i="1" dirty="0" err="1">
                  <a:solidFill>
                    <a:srgbClr val="FF0000"/>
                  </a:solidFill>
                </a:rPr>
                <a:t>lại</a:t>
              </a:r>
              <a:r>
                <a:rPr lang="en-US" altLang="en-US" sz="2000" b="1" i="1" dirty="0">
                  <a:solidFill>
                    <a:srgbClr val="FF0000"/>
                  </a:solidFill>
                </a:rPr>
                <a:t> </a:t>
              </a:r>
              <a:r>
                <a:rPr lang="en-US" altLang="en-US" sz="2000" b="1" i="1" dirty="0" err="1">
                  <a:solidFill>
                    <a:srgbClr val="FF0000"/>
                  </a:solidFill>
                </a:rPr>
                <a:t>công</a:t>
              </a:r>
              <a:r>
                <a:rPr lang="en-US" altLang="en-US" sz="2000" b="1" i="1" dirty="0">
                  <a:solidFill>
                    <a:srgbClr val="FF0000"/>
                  </a:solidFill>
                </a:rPr>
                <a:t> </a:t>
              </a:r>
              <a:r>
                <a:rPr lang="en-US" altLang="en-US" sz="2000" b="1" i="1" dirty="0" err="1">
                  <a:solidFill>
                    <a:srgbClr val="FF0000"/>
                  </a:solidFill>
                </a:rPr>
                <a:t>thức</a:t>
              </a:r>
              <a:r>
                <a:rPr lang="en-US" altLang="en-US" sz="2000" b="1" i="1" dirty="0">
                  <a:solidFill>
                    <a:srgbClr val="FF0000"/>
                  </a:solidFill>
                </a:rPr>
                <a:t> </a:t>
              </a:r>
              <a:r>
                <a:rPr lang="en-US" altLang="en-US" sz="2000" b="1" i="1" dirty="0" err="1">
                  <a:solidFill>
                    <a:srgbClr val="FF0000"/>
                  </a:solidFill>
                </a:rPr>
                <a:t>tính</a:t>
              </a:r>
              <a:r>
                <a:rPr lang="en-US" altLang="en-US" sz="2000" b="1" i="1" dirty="0">
                  <a:solidFill>
                    <a:srgbClr val="FF0000"/>
                  </a:solidFill>
                </a:rPr>
                <a:t> chu vi, </a:t>
              </a:r>
              <a:r>
                <a:rPr lang="en-US" altLang="en-US" sz="2000" b="1" i="1" dirty="0" err="1">
                  <a:solidFill>
                    <a:srgbClr val="FF0000"/>
                  </a:solidFill>
                </a:rPr>
                <a:t>diện</a:t>
              </a:r>
              <a:r>
                <a:rPr lang="en-US" altLang="en-US" sz="2000" b="1" i="1" dirty="0">
                  <a:solidFill>
                    <a:srgbClr val="FF0000"/>
                  </a:solidFill>
                </a:rPr>
                <a:t> </a:t>
              </a:r>
              <a:r>
                <a:rPr lang="en-US" altLang="en-US" sz="2000" b="1" i="1" dirty="0" err="1">
                  <a:solidFill>
                    <a:srgbClr val="FF0000"/>
                  </a:solidFill>
                </a:rPr>
                <a:t>tích</a:t>
              </a:r>
              <a:r>
                <a:rPr lang="en-US" altLang="en-US" sz="2000" b="1" i="1" dirty="0">
                  <a:solidFill>
                    <a:srgbClr val="FF0000"/>
                  </a:solidFill>
                </a:rPr>
                <a:t> </a:t>
              </a:r>
              <a:r>
                <a:rPr lang="en-US" altLang="en-US" sz="2000" b="1" i="1" dirty="0" err="1">
                  <a:solidFill>
                    <a:srgbClr val="FF0000"/>
                  </a:solidFill>
                </a:rPr>
                <a:t>của</a:t>
              </a:r>
              <a:r>
                <a:rPr lang="en-US" altLang="en-US" sz="2000" b="1" i="1" dirty="0">
                  <a:solidFill>
                    <a:srgbClr val="FF0000"/>
                  </a:solidFill>
                </a:rPr>
                <a:t> </a:t>
              </a:r>
              <a:r>
                <a:rPr lang="en-US" altLang="en-US" sz="2000" b="1" i="1" dirty="0" err="1">
                  <a:solidFill>
                    <a:srgbClr val="FF0000"/>
                  </a:solidFill>
                </a:rPr>
                <a:t>hình</a:t>
              </a:r>
              <a:r>
                <a:rPr lang="en-US" altLang="en-US" sz="2000" b="1" i="1" dirty="0">
                  <a:solidFill>
                    <a:srgbClr val="FF0000"/>
                  </a:solidFill>
                </a:rPr>
                <a:t> </a:t>
              </a:r>
              <a:r>
                <a:rPr lang="en-US" altLang="en-US" sz="2000" b="1" i="1" dirty="0" err="1">
                  <a:solidFill>
                    <a:srgbClr val="FF0000"/>
                  </a:solidFill>
                </a:rPr>
                <a:t>vuông</a:t>
              </a:r>
              <a:r>
                <a:rPr lang="en-US" altLang="en-US" sz="2000" b="1" i="1" dirty="0">
                  <a:solidFill>
                    <a:srgbClr val="FF0000"/>
                  </a:solidFill>
                </a:rPr>
                <a:t> </a:t>
              </a:r>
              <a:r>
                <a:rPr lang="en-US" altLang="en-US" sz="2000" b="1" i="1" dirty="0" err="1">
                  <a:solidFill>
                    <a:srgbClr val="FF0000"/>
                  </a:solidFill>
                </a:rPr>
                <a:t>có</a:t>
              </a:r>
              <a:r>
                <a:rPr lang="en-US" altLang="en-US" sz="2000" b="1" i="1" dirty="0">
                  <a:solidFill>
                    <a:srgbClr val="FF0000"/>
                  </a:solidFill>
                </a:rPr>
                <a:t> </a:t>
              </a:r>
              <a:r>
                <a:rPr lang="en-US" altLang="en-US" sz="2000" b="1" i="1" dirty="0" err="1">
                  <a:solidFill>
                    <a:srgbClr val="FF0000"/>
                  </a:solidFill>
                </a:rPr>
                <a:t>độ</a:t>
              </a:r>
              <a:r>
                <a:rPr lang="en-US" altLang="en-US" sz="2000" b="1" i="1" dirty="0">
                  <a:solidFill>
                    <a:srgbClr val="FF0000"/>
                  </a:solidFill>
                </a:rPr>
                <a:t> </a:t>
              </a:r>
              <a:r>
                <a:rPr lang="en-US" altLang="en-US" sz="2000" b="1" i="1" dirty="0" err="1">
                  <a:solidFill>
                    <a:srgbClr val="FF0000"/>
                  </a:solidFill>
                </a:rPr>
                <a:t>dài</a:t>
              </a:r>
              <a:r>
                <a:rPr lang="en-US" altLang="en-US" sz="2000" b="1" i="1" dirty="0">
                  <a:solidFill>
                    <a:srgbClr val="FF0000"/>
                  </a:solidFill>
                </a:rPr>
                <a:t> </a:t>
              </a:r>
              <a:r>
                <a:rPr lang="en-US" altLang="en-US" sz="2000" b="1" i="1" dirty="0" err="1">
                  <a:solidFill>
                    <a:srgbClr val="FF0000"/>
                  </a:solidFill>
                </a:rPr>
                <a:t>cạnh</a:t>
              </a:r>
              <a:r>
                <a:rPr lang="en-US" altLang="en-US" sz="2000" b="1" i="1" dirty="0">
                  <a:solidFill>
                    <a:srgbClr val="FF0000"/>
                  </a:solidFill>
                </a:rPr>
                <a:t> </a:t>
              </a:r>
              <a:r>
                <a:rPr lang="en-US" altLang="en-US" sz="2000" b="1" i="1" dirty="0" err="1">
                  <a:solidFill>
                    <a:srgbClr val="FF0000"/>
                  </a:solidFill>
                </a:rPr>
                <a:t>là</a:t>
              </a:r>
              <a:r>
                <a:rPr lang="en-US" altLang="en-US" sz="2000" b="1" i="1" dirty="0">
                  <a:solidFill>
                    <a:srgbClr val="FF0000"/>
                  </a:solidFill>
                </a:rPr>
                <a:t> a?</a:t>
              </a:r>
            </a:p>
          </p:txBody>
        </p:sp>
      </p:grpSp>
      <p:pic>
        <p:nvPicPr>
          <p:cNvPr id="25" name="Picture 24">
            <a:extLst>
              <a:ext uri="{FF2B5EF4-FFF2-40B4-BE49-F238E27FC236}">
                <a16:creationId xmlns:a16="http://schemas.microsoft.com/office/drawing/2014/main" id="{AA8D6F58-3B49-4C7B-858D-1A89136D5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1735" y="4813288"/>
            <a:ext cx="3395516" cy="1916415"/>
          </a:xfrm>
          <a:prstGeom prst="rect">
            <a:avLst/>
          </a:prstGeom>
        </p:spPr>
      </p:pic>
    </p:spTree>
    <p:extLst>
      <p:ext uri="{BB962C8B-B14F-4D97-AF65-F5344CB8AC3E}">
        <p14:creationId xmlns:p14="http://schemas.microsoft.com/office/powerpoint/2010/main" val="263792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6" presetClass="entr" presetSubtype="21"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p:bldP spid="20" grpId="0"/>
      <p:bldP spid="21" grpId="0"/>
      <p:bldP spid="27" grpId="0"/>
      <p:bldP spid="3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985256F-6270-4F31-9A35-F8F5493949C6}"/>
              </a:ext>
            </a:extLst>
          </p:cNvPr>
          <p:cNvSpPr txBox="1"/>
          <p:nvPr/>
        </p:nvSpPr>
        <p:spPr>
          <a:xfrm>
            <a:off x="1013452" y="239769"/>
            <a:ext cx="2828018" cy="630942"/>
          </a:xfrm>
          <a:prstGeom prst="rect">
            <a:avLst/>
          </a:prstGeom>
          <a:noFill/>
        </p:spPr>
        <p:txBody>
          <a:bodyPr wrap="none" rtlCol="0">
            <a:spAutoFit/>
          </a:bodyPr>
          <a:lstStyle/>
          <a:p>
            <a:r>
              <a:rPr lang="en-US" sz="3500" b="1" dirty="0" err="1">
                <a:solidFill>
                  <a:srgbClr val="FF0000"/>
                </a:solidFill>
                <a:latin typeface="Times New Roman" panose="02020603050405020304" pitchFamily="18" charset="0"/>
                <a:cs typeface="Times New Roman" panose="02020603050405020304" pitchFamily="18" charset="0"/>
              </a:rPr>
              <a:t>Bài</a:t>
            </a:r>
            <a:r>
              <a:rPr lang="en-US" sz="3500" b="1" dirty="0">
                <a:solidFill>
                  <a:srgbClr val="FF0000"/>
                </a:solidFill>
                <a:latin typeface="Times New Roman" panose="02020603050405020304" pitchFamily="18" charset="0"/>
                <a:cs typeface="Times New Roman" panose="02020603050405020304" pitchFamily="18" charset="0"/>
              </a:rPr>
              <a:t> 2 (sgk-57)</a:t>
            </a:r>
          </a:p>
        </p:txBody>
      </p:sp>
      <p:sp>
        <p:nvSpPr>
          <p:cNvPr id="32" name="object 25">
            <a:extLst>
              <a:ext uri="{FF2B5EF4-FFF2-40B4-BE49-F238E27FC236}">
                <a16:creationId xmlns:a16="http://schemas.microsoft.com/office/drawing/2014/main" id="{B74006E8-3869-4B6D-94D1-DCB09DCCAE1E}"/>
              </a:ext>
            </a:extLst>
          </p:cNvPr>
          <p:cNvSpPr/>
          <p:nvPr/>
        </p:nvSpPr>
        <p:spPr>
          <a:xfrm>
            <a:off x="91592" y="132744"/>
            <a:ext cx="817741" cy="901184"/>
          </a:xfrm>
          <a:prstGeom prst="rect">
            <a:avLst/>
          </a:prstGeom>
          <a:blipFill>
            <a:blip r:embed="rId2" cstate="print"/>
            <a:stretch>
              <a:fillRect/>
            </a:stretch>
          </a:blipFill>
        </p:spPr>
        <p:txBody>
          <a:bodyPr wrap="square" lIns="0" tIns="0" rIns="0" bIns="0" rtlCol="0"/>
          <a:lstStyle/>
          <a:p>
            <a:endParaRPr sz="2800"/>
          </a:p>
        </p:txBody>
      </p:sp>
      <p:sp>
        <p:nvSpPr>
          <p:cNvPr id="33" name="object 9">
            <a:extLst>
              <a:ext uri="{FF2B5EF4-FFF2-40B4-BE49-F238E27FC236}">
                <a16:creationId xmlns:a16="http://schemas.microsoft.com/office/drawing/2014/main" id="{EB5776AD-B89B-4677-B77F-169D8B220386}"/>
              </a:ext>
            </a:extLst>
          </p:cNvPr>
          <p:cNvSpPr/>
          <p:nvPr/>
        </p:nvSpPr>
        <p:spPr>
          <a:xfrm>
            <a:off x="11620480" y="1"/>
            <a:ext cx="567690" cy="7556500"/>
          </a:xfrm>
          <a:custGeom>
            <a:avLst/>
            <a:gdLst/>
            <a:ahLst/>
            <a:cxnLst/>
            <a:rect l="l" t="t" r="r" b="b"/>
            <a:pathLst>
              <a:path w="567690" h="5824855">
                <a:moveTo>
                  <a:pt x="472843" y="0"/>
                </a:moveTo>
                <a:lnTo>
                  <a:pt x="94568" y="0"/>
                </a:lnTo>
                <a:lnTo>
                  <a:pt x="57779" y="7438"/>
                </a:lnTo>
                <a:lnTo>
                  <a:pt x="27716" y="27716"/>
                </a:lnTo>
                <a:lnTo>
                  <a:pt x="7438" y="57779"/>
                </a:lnTo>
                <a:lnTo>
                  <a:pt x="0" y="94568"/>
                </a:lnTo>
                <a:lnTo>
                  <a:pt x="0" y="5729752"/>
                </a:lnTo>
                <a:lnTo>
                  <a:pt x="7438" y="5766561"/>
                </a:lnTo>
                <a:lnTo>
                  <a:pt x="27716" y="5796620"/>
                </a:lnTo>
                <a:lnTo>
                  <a:pt x="57779" y="5816888"/>
                </a:lnTo>
                <a:lnTo>
                  <a:pt x="94568" y="5824320"/>
                </a:lnTo>
                <a:lnTo>
                  <a:pt x="472843" y="5824320"/>
                </a:lnTo>
                <a:lnTo>
                  <a:pt x="509633" y="5816888"/>
                </a:lnTo>
                <a:lnTo>
                  <a:pt x="539695" y="5796620"/>
                </a:lnTo>
                <a:lnTo>
                  <a:pt x="559973" y="5766561"/>
                </a:lnTo>
                <a:lnTo>
                  <a:pt x="567412" y="5729752"/>
                </a:lnTo>
                <a:lnTo>
                  <a:pt x="567412" y="94568"/>
                </a:lnTo>
                <a:lnTo>
                  <a:pt x="559973" y="57779"/>
                </a:lnTo>
                <a:lnTo>
                  <a:pt x="539695" y="27716"/>
                </a:lnTo>
                <a:lnTo>
                  <a:pt x="509633" y="7438"/>
                </a:lnTo>
                <a:lnTo>
                  <a:pt x="472843" y="0"/>
                </a:lnTo>
                <a:close/>
              </a:path>
            </a:pathLst>
          </a:custGeom>
          <a:solidFill>
            <a:srgbClr val="6FAC46"/>
          </a:solidFill>
        </p:spPr>
        <p:txBody>
          <a:bodyPr wrap="square" lIns="0" tIns="0" rIns="0" bIns="0" rtlCol="0"/>
          <a:lstStyle/>
          <a:p>
            <a:endParaRPr/>
          </a:p>
        </p:txBody>
      </p:sp>
      <p:sp>
        <p:nvSpPr>
          <p:cNvPr id="34" name="object 10">
            <a:extLst>
              <a:ext uri="{FF2B5EF4-FFF2-40B4-BE49-F238E27FC236}">
                <a16:creationId xmlns:a16="http://schemas.microsoft.com/office/drawing/2014/main" id="{D32FAAC4-52C9-499F-9E67-86367C041F4E}"/>
              </a:ext>
            </a:extLst>
          </p:cNvPr>
          <p:cNvSpPr txBox="1"/>
          <p:nvPr/>
        </p:nvSpPr>
        <p:spPr>
          <a:xfrm>
            <a:off x="11719422" y="1362379"/>
            <a:ext cx="307777" cy="5093970"/>
          </a:xfrm>
          <a:prstGeom prst="rect">
            <a:avLst/>
          </a:prstGeom>
        </p:spPr>
        <p:txBody>
          <a:bodyPr vert="vert" wrap="square" lIns="0" tIns="0" rIns="0" bIns="0" rtlCol="0">
            <a:spAutoFit/>
          </a:bodyPr>
          <a:lstStyle/>
          <a:p>
            <a:pPr marL="12700">
              <a:lnSpc>
                <a:spcPts val="2395"/>
              </a:lnSpc>
            </a:pPr>
            <a:r>
              <a:rPr sz="2100" b="1" dirty="0">
                <a:solidFill>
                  <a:srgbClr val="FFFF00"/>
                </a:solidFill>
                <a:latin typeface="Times New Roman"/>
                <a:cs typeface="Times New Roman"/>
              </a:rPr>
              <a:t>HOẠT </a:t>
            </a:r>
            <a:r>
              <a:rPr sz="2100" b="1" spc="-5" dirty="0">
                <a:solidFill>
                  <a:srgbClr val="FFFF00"/>
                </a:solidFill>
                <a:latin typeface="Times New Roman"/>
                <a:cs typeface="Times New Roman"/>
              </a:rPr>
              <a:t>ĐỘNG </a:t>
            </a:r>
            <a:r>
              <a:rPr lang="en-US" sz="2100" b="1" spc="-25" dirty="0">
                <a:solidFill>
                  <a:srgbClr val="FFFF00"/>
                </a:solidFill>
                <a:latin typeface="Times New Roman"/>
                <a:cs typeface="Times New Roman"/>
              </a:rPr>
              <a:t>VẬN DỤNG</a:t>
            </a:r>
            <a:endParaRPr sz="2100" dirty="0">
              <a:latin typeface="Times New Roman"/>
              <a:cs typeface="Times New Roman"/>
            </a:endParaRPr>
          </a:p>
        </p:txBody>
      </p:sp>
      <p:sp>
        <p:nvSpPr>
          <p:cNvPr id="2" name="Rectangle 1">
            <a:extLst>
              <a:ext uri="{FF2B5EF4-FFF2-40B4-BE49-F238E27FC236}">
                <a16:creationId xmlns:a16="http://schemas.microsoft.com/office/drawing/2014/main" id="{15B7BEF7-DA45-494E-89F3-7A577664FF18}"/>
              </a:ext>
            </a:extLst>
          </p:cNvPr>
          <p:cNvSpPr/>
          <p:nvPr/>
        </p:nvSpPr>
        <p:spPr>
          <a:xfrm>
            <a:off x="7365304" y="926926"/>
            <a:ext cx="3194137" cy="3206663"/>
          </a:xfrm>
          <a:prstGeom prst="rect">
            <a:avLst/>
          </a:prstGeom>
          <a:solidFill>
            <a:srgbClr val="66FFCC"/>
          </a:solidFill>
          <a:ln w="19050">
            <a:solidFill>
              <a:srgbClr val="003399"/>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9EDA93-67FC-4F95-BE1E-05E7DC957825}"/>
              </a:ext>
            </a:extLst>
          </p:cNvPr>
          <p:cNvSpPr/>
          <p:nvPr/>
        </p:nvSpPr>
        <p:spPr>
          <a:xfrm>
            <a:off x="7365303" y="926925"/>
            <a:ext cx="3519815" cy="3544867"/>
          </a:xfrm>
          <a:prstGeom prst="rect">
            <a:avLst/>
          </a:prstGeom>
          <a:noFill/>
          <a:ln w="19050">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8089A8A1-42A7-40A5-87EF-D4CA17190AE3}"/>
              </a:ext>
            </a:extLst>
          </p:cNvPr>
          <p:cNvCxnSpPr/>
          <p:nvPr/>
        </p:nvCxnSpPr>
        <p:spPr>
          <a:xfrm>
            <a:off x="7365303" y="4835047"/>
            <a:ext cx="351981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4A2DC00-C34A-44AC-B8CE-7C2D985129E3}"/>
              </a:ext>
            </a:extLst>
          </p:cNvPr>
          <p:cNvCxnSpPr>
            <a:cxnSpLocks/>
          </p:cNvCxnSpPr>
          <p:nvPr/>
        </p:nvCxnSpPr>
        <p:spPr>
          <a:xfrm>
            <a:off x="7252570" y="4146115"/>
            <a:ext cx="0" cy="3382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3159562-FBB3-426D-BE7E-DE84BB10868A}"/>
              </a:ext>
            </a:extLst>
          </p:cNvPr>
          <p:cNvCxnSpPr>
            <a:cxnSpLocks/>
          </p:cNvCxnSpPr>
          <p:nvPr/>
        </p:nvCxnSpPr>
        <p:spPr>
          <a:xfrm flipH="1">
            <a:off x="10559441" y="784650"/>
            <a:ext cx="42797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73669A7-B2F9-4133-A9A2-2BECCCC49B8A}"/>
              </a:ext>
            </a:extLst>
          </p:cNvPr>
          <p:cNvSpPr txBox="1"/>
          <p:nvPr/>
        </p:nvSpPr>
        <p:spPr>
          <a:xfrm>
            <a:off x="10559441" y="433023"/>
            <a:ext cx="486030" cy="369332"/>
          </a:xfrm>
          <a:prstGeom prst="rect">
            <a:avLst/>
          </a:prstGeom>
          <a:noFill/>
        </p:spPr>
        <p:txBody>
          <a:bodyPr wrap="none" rtlCol="0">
            <a:spAutoFit/>
          </a:bodyPr>
          <a:lstStyle/>
          <a:p>
            <a:r>
              <a:rPr lang="en-US" dirty="0"/>
              <a:t>2m</a:t>
            </a:r>
          </a:p>
        </p:txBody>
      </p:sp>
      <p:sp>
        <p:nvSpPr>
          <p:cNvPr id="19" name="TextBox 18">
            <a:extLst>
              <a:ext uri="{FF2B5EF4-FFF2-40B4-BE49-F238E27FC236}">
                <a16:creationId xmlns:a16="http://schemas.microsoft.com/office/drawing/2014/main" id="{4F16435E-D1D3-4464-B45A-4D57B599E040}"/>
              </a:ext>
            </a:extLst>
          </p:cNvPr>
          <p:cNvSpPr txBox="1"/>
          <p:nvPr/>
        </p:nvSpPr>
        <p:spPr>
          <a:xfrm>
            <a:off x="6796611" y="4130550"/>
            <a:ext cx="486030" cy="369332"/>
          </a:xfrm>
          <a:prstGeom prst="rect">
            <a:avLst/>
          </a:prstGeom>
          <a:noFill/>
        </p:spPr>
        <p:txBody>
          <a:bodyPr wrap="none" rtlCol="0">
            <a:spAutoFit/>
          </a:bodyPr>
          <a:lstStyle/>
          <a:p>
            <a:r>
              <a:rPr lang="en-US" dirty="0"/>
              <a:t>2m</a:t>
            </a:r>
          </a:p>
        </p:txBody>
      </p:sp>
      <p:sp>
        <p:nvSpPr>
          <p:cNvPr id="20" name="TextBox 19">
            <a:extLst>
              <a:ext uri="{FF2B5EF4-FFF2-40B4-BE49-F238E27FC236}">
                <a16:creationId xmlns:a16="http://schemas.microsoft.com/office/drawing/2014/main" id="{9C3B73A1-A8A8-492A-B6F4-3FE84BE6A32C}"/>
              </a:ext>
            </a:extLst>
          </p:cNvPr>
          <p:cNvSpPr txBox="1"/>
          <p:nvPr/>
        </p:nvSpPr>
        <p:spPr>
          <a:xfrm>
            <a:off x="8823685" y="4533732"/>
            <a:ext cx="603050" cy="369332"/>
          </a:xfrm>
          <a:prstGeom prst="rect">
            <a:avLst/>
          </a:prstGeom>
          <a:noFill/>
        </p:spPr>
        <p:txBody>
          <a:bodyPr wrap="none" rtlCol="0">
            <a:spAutoFit/>
          </a:bodyPr>
          <a:lstStyle/>
          <a:p>
            <a:r>
              <a:rPr lang="en-US" dirty="0"/>
              <a:t>25m</a:t>
            </a:r>
          </a:p>
        </p:txBody>
      </p:sp>
      <p:sp>
        <p:nvSpPr>
          <p:cNvPr id="21" name="TextBox 20">
            <a:extLst>
              <a:ext uri="{FF2B5EF4-FFF2-40B4-BE49-F238E27FC236}">
                <a16:creationId xmlns:a16="http://schemas.microsoft.com/office/drawing/2014/main" id="{3E9713B6-F6DD-4087-97C1-55E9121231E2}"/>
              </a:ext>
            </a:extLst>
          </p:cNvPr>
          <p:cNvSpPr txBox="1"/>
          <p:nvPr/>
        </p:nvSpPr>
        <p:spPr>
          <a:xfrm>
            <a:off x="8617566" y="4109506"/>
            <a:ext cx="689612" cy="369332"/>
          </a:xfrm>
          <a:prstGeom prst="rect">
            <a:avLst/>
          </a:prstGeom>
          <a:noFill/>
        </p:spPr>
        <p:txBody>
          <a:bodyPr wrap="none" rtlCol="0">
            <a:spAutoFit/>
          </a:bodyPr>
          <a:lstStyle/>
          <a:p>
            <a:r>
              <a:rPr lang="en-US" dirty="0" err="1"/>
              <a:t>Lối</a:t>
            </a:r>
            <a:r>
              <a:rPr lang="en-US" dirty="0"/>
              <a:t> </a:t>
            </a:r>
            <a:r>
              <a:rPr lang="en-US" dirty="0" err="1"/>
              <a:t>đi</a:t>
            </a:r>
            <a:endParaRPr lang="en-US" dirty="0"/>
          </a:p>
        </p:txBody>
      </p:sp>
      <p:sp>
        <p:nvSpPr>
          <p:cNvPr id="22" name="TextBox 21">
            <a:extLst>
              <a:ext uri="{FF2B5EF4-FFF2-40B4-BE49-F238E27FC236}">
                <a16:creationId xmlns:a16="http://schemas.microsoft.com/office/drawing/2014/main" id="{5D9AD9D4-B611-4580-B625-BF8138E78C96}"/>
              </a:ext>
            </a:extLst>
          </p:cNvPr>
          <p:cNvSpPr txBox="1"/>
          <p:nvPr/>
        </p:nvSpPr>
        <p:spPr>
          <a:xfrm rot="16200000">
            <a:off x="10329114" y="2458327"/>
            <a:ext cx="689612" cy="369332"/>
          </a:xfrm>
          <a:prstGeom prst="rect">
            <a:avLst/>
          </a:prstGeom>
          <a:noFill/>
        </p:spPr>
        <p:txBody>
          <a:bodyPr wrap="none" rtlCol="0">
            <a:spAutoFit/>
          </a:bodyPr>
          <a:lstStyle/>
          <a:p>
            <a:r>
              <a:rPr lang="en-US" dirty="0" err="1"/>
              <a:t>Lối</a:t>
            </a:r>
            <a:r>
              <a:rPr lang="en-US" dirty="0"/>
              <a:t> </a:t>
            </a:r>
            <a:r>
              <a:rPr lang="en-US" dirty="0" err="1"/>
              <a:t>đi</a:t>
            </a:r>
            <a:endParaRPr lang="en-US" dirty="0"/>
          </a:p>
        </p:txBody>
      </p:sp>
      <p:sp>
        <p:nvSpPr>
          <p:cNvPr id="13" name="TextBox 12">
            <a:extLst>
              <a:ext uri="{FF2B5EF4-FFF2-40B4-BE49-F238E27FC236}">
                <a16:creationId xmlns:a16="http://schemas.microsoft.com/office/drawing/2014/main" id="{D5ACA7F6-93AC-443A-BD38-1955AC14E8DA}"/>
              </a:ext>
            </a:extLst>
          </p:cNvPr>
          <p:cNvSpPr txBox="1"/>
          <p:nvPr/>
        </p:nvSpPr>
        <p:spPr>
          <a:xfrm>
            <a:off x="409579" y="1362379"/>
            <a:ext cx="575991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Diện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vườn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FA894832-6E74-4570-A1AE-ECF55D6073B8}"/>
              </a:ext>
            </a:extLst>
          </p:cNvPr>
          <p:cNvSpPr txBox="1"/>
          <p:nvPr/>
        </p:nvSpPr>
        <p:spPr>
          <a:xfrm>
            <a:off x="588843" y="2200459"/>
            <a:ext cx="240642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 = (25 – 2)</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p>
        </p:txBody>
      </p:sp>
      <p:sp>
        <p:nvSpPr>
          <p:cNvPr id="26" name="TextBox 25">
            <a:extLst>
              <a:ext uri="{FF2B5EF4-FFF2-40B4-BE49-F238E27FC236}">
                <a16:creationId xmlns:a16="http://schemas.microsoft.com/office/drawing/2014/main" id="{7B23D041-31A1-42BC-B73A-A8B25C5D87D9}"/>
              </a:ext>
            </a:extLst>
          </p:cNvPr>
          <p:cNvSpPr txBox="1"/>
          <p:nvPr/>
        </p:nvSpPr>
        <p:spPr>
          <a:xfrm>
            <a:off x="2949716" y="2200459"/>
            <a:ext cx="66396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23</a:t>
            </a:r>
            <a:r>
              <a:rPr lang="en-US" sz="2800" baseline="30000" dirty="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CA10D3EB-41E0-4332-B464-3B6C06B9D299}"/>
              </a:ext>
            </a:extLst>
          </p:cNvPr>
          <p:cNvSpPr txBox="1"/>
          <p:nvPr/>
        </p:nvSpPr>
        <p:spPr>
          <a:xfrm>
            <a:off x="3547421" y="2223379"/>
            <a:ext cx="150393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 529 m</a:t>
            </a:r>
            <a:r>
              <a:rPr lang="en-US" sz="2800" baseline="30000" dirty="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CC227F05-A4B0-419F-928D-592BB9FB91F3}"/>
              </a:ext>
            </a:extLst>
          </p:cNvPr>
          <p:cNvSpPr txBox="1"/>
          <p:nvPr/>
        </p:nvSpPr>
        <p:spPr>
          <a:xfrm>
            <a:off x="495819" y="2986896"/>
            <a:ext cx="417774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7E9352CD-CBF8-45FF-B0EC-34E9BCEBF129}"/>
              </a:ext>
            </a:extLst>
          </p:cNvPr>
          <p:cNvSpPr txBox="1"/>
          <p:nvPr/>
        </p:nvSpPr>
        <p:spPr>
          <a:xfrm>
            <a:off x="699795" y="3750413"/>
            <a:ext cx="200247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 4 . 23 – 2 = </a:t>
            </a:r>
          </a:p>
        </p:txBody>
      </p:sp>
      <p:sp>
        <p:nvSpPr>
          <p:cNvPr id="31" name="TextBox 30">
            <a:extLst>
              <a:ext uri="{FF2B5EF4-FFF2-40B4-BE49-F238E27FC236}">
                <a16:creationId xmlns:a16="http://schemas.microsoft.com/office/drawing/2014/main" id="{18579C29-D41A-4B31-ADEA-91769824902F}"/>
              </a:ext>
            </a:extLst>
          </p:cNvPr>
          <p:cNvSpPr txBox="1"/>
          <p:nvPr/>
        </p:nvSpPr>
        <p:spPr>
          <a:xfrm>
            <a:off x="2505736" y="3750413"/>
            <a:ext cx="82266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90m</a:t>
            </a:r>
          </a:p>
        </p:txBody>
      </p:sp>
    </p:spTree>
    <p:extLst>
      <p:ext uri="{BB962C8B-B14F-4D97-AF65-F5344CB8AC3E}">
        <p14:creationId xmlns:p14="http://schemas.microsoft.com/office/powerpoint/2010/main" val="288618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wipe(down)">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6" grpId="0"/>
      <p:bldP spid="27" grpId="0"/>
      <p:bldP spid="29"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67766187"/>
</p:tagLst>
</file>

<file path=ppt/tags/tag2.xml><?xml version="1.0" encoding="utf-8"?>
<p:tagLst xmlns:a="http://schemas.openxmlformats.org/drawingml/2006/main" xmlns:r="http://schemas.openxmlformats.org/officeDocument/2006/relationships" xmlns:p="http://schemas.openxmlformats.org/presentationml/2006/main">
  <p:tag name="TIMING" val="|2.4|1.4|1|1.2|1|0.6|0.7|0.7|0.7|0.7|1|3.9|3.9|13.8|5.5|3.4|9.5|4.6|0.9|1.2"/>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template">
  <a:themeElements>
    <a:clrScheme name="powerpoint-template-24 10">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AB55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75F06"/>
        </a:lt2>
        <a:accent1>
          <a:srgbClr val="E07D06"/>
        </a:accent1>
        <a:accent2>
          <a:srgbClr val="E5930D"/>
        </a:accent2>
        <a:accent3>
          <a:srgbClr val="FFFFFF"/>
        </a:accent3>
        <a:accent4>
          <a:srgbClr val="404040"/>
        </a:accent4>
        <a:accent5>
          <a:srgbClr val="EDBFAA"/>
        </a:accent5>
        <a:accent6>
          <a:srgbClr val="CF850B"/>
        </a:accent6>
        <a:hlink>
          <a:srgbClr val="F99F1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AB55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42C9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E90D0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1099D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B7ED2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1075</Words>
  <Application>Microsoft Office PowerPoint</Application>
  <PresentationFormat>Widescreen</PresentationFormat>
  <Paragraphs>190</Paragraphs>
  <Slides>18</Slides>
  <Notes>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18</vt:i4>
      </vt:variant>
    </vt:vector>
  </HeadingPairs>
  <TitlesOfParts>
    <vt:vector size="32" baseType="lpstr">
      <vt:lpstr>Arial</vt:lpstr>
      <vt:lpstr>Calibri</vt:lpstr>
      <vt:lpstr>Calibri Light</vt:lpstr>
      <vt:lpstr>Cambria Math</vt:lpstr>
      <vt:lpstr>Microsoft Sans Serif</vt:lpstr>
      <vt:lpstr>Times New Roman</vt:lpstr>
      <vt:lpstr>UVN Da Lat</vt:lpstr>
      <vt:lpstr>Verdana</vt:lpstr>
      <vt:lpstr>VNI-Aptima</vt:lpstr>
      <vt:lpstr>Office Theme</vt:lpstr>
      <vt:lpstr>1_Office Theme</vt:lpstr>
      <vt:lpstr>powerpoint-template</vt:lpstr>
      <vt:lpstr>2_Office Theme</vt:lpstr>
      <vt:lpstr>3_Office Theme</vt:lpstr>
      <vt:lpstr>§ 1: TAM GIÁC ĐỀU. HÌNH VUÔNG. LỤC GIÁC ĐỀU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 TAM GIÁC ĐỀU. HÌNH VUÔNG. LỤC GIÁC ĐỀU</dc:title>
  <dc:creator>Hoàng</dc:creator>
  <cp:lastModifiedBy>Hoàng</cp:lastModifiedBy>
  <cp:revision>44</cp:revision>
  <dcterms:created xsi:type="dcterms:W3CDTF">2021-08-14T08:51:33Z</dcterms:created>
  <dcterms:modified xsi:type="dcterms:W3CDTF">2021-08-14T13:38:55Z</dcterms:modified>
</cp:coreProperties>
</file>